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8" r:id="rId3"/>
    <p:sldId id="257" r:id="rId5"/>
    <p:sldId id="258" r:id="rId6"/>
    <p:sldId id="259" r:id="rId7"/>
    <p:sldId id="260" r:id="rId8"/>
    <p:sldId id="261" r:id="rId9"/>
    <p:sldId id="263" r:id="rId10"/>
    <p:sldId id="264" r:id="rId11"/>
    <p:sldId id="284" r:id="rId12"/>
    <p:sldId id="285" r:id="rId13"/>
    <p:sldId id="266" r:id="rId14"/>
    <p:sldId id="265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86" r:id="rId26"/>
    <p:sldId id="278" r:id="rId27"/>
    <p:sldId id="277" r:id="rId28"/>
    <p:sldId id="279" r:id="rId29"/>
    <p:sldId id="280" r:id="rId30"/>
    <p:sldId id="281" r:id="rId31"/>
    <p:sldId id="282" r:id="rId32"/>
    <p:sldId id="283" r:id="rId33"/>
    <p:sldId id="287" r:id="rId34"/>
    <p:sldId id="320" r:id="rId35"/>
  </p:sldIdLst>
  <p:sldSz cx="12195175" cy="6858000"/>
  <p:notesSz cx="6858000" cy="9144000"/>
  <p:custDataLst>
    <p:tags r:id="rId3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0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83A"/>
    <a:srgbClr val="FF6D67"/>
    <a:srgbClr val="AC3C04"/>
    <a:srgbClr val="F60C00"/>
    <a:srgbClr val="007635"/>
    <a:srgbClr val="F6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63" autoAdjust="0"/>
  </p:normalViewPr>
  <p:slideViewPr>
    <p:cSldViewPr showGuides="1">
      <p:cViewPr varScale="1">
        <p:scale>
          <a:sx n="88" d="100"/>
          <a:sy n="88" d="100"/>
        </p:scale>
        <p:origin x="222" y="96"/>
      </p:cViewPr>
      <p:guideLst>
        <p:guide orient="horz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14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35468D7D-9DB1-4357-BAB6-934A949CA78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CB02B069-F16E-4650-AD13-7100762CECA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0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stretch>
            <a:fillRect t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188" y="6356350"/>
            <a:ext cx="284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122488" y="4408488"/>
            <a:ext cx="7947025" cy="338137"/>
            <a:chOff x="2002264" y="3469364"/>
            <a:chExt cx="8187473" cy="338554"/>
          </a:xfrm>
        </p:grpSpPr>
        <p:sp>
          <p:nvSpPr>
            <p:cNvPr id="3074" name="矩形 40"/>
            <p:cNvSpPr/>
            <p:nvPr/>
          </p:nvSpPr>
          <p:spPr>
            <a:xfrm>
              <a:off x="3898035" y="3469364"/>
              <a:ext cx="4395930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075" name="直接连接符 41"/>
            <p:cNvCxnSpPr/>
            <p:nvPr/>
          </p:nvCxnSpPr>
          <p:spPr>
            <a:xfrm>
              <a:off x="2002264" y="3609064"/>
              <a:ext cx="1769599" cy="0"/>
            </a:xfrm>
            <a:prstGeom prst="line">
              <a:avLst/>
            </a:prstGeom>
            <a:ln w="127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6" name="直接连接符 42"/>
            <p:cNvCxnSpPr/>
            <p:nvPr/>
          </p:nvCxnSpPr>
          <p:spPr>
            <a:xfrm>
              <a:off x="8420138" y="3609064"/>
              <a:ext cx="1769599" cy="0"/>
            </a:xfrm>
            <a:prstGeom prst="line">
              <a:avLst/>
            </a:prstGeom>
            <a:ln w="127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矩形 2"/>
          <p:cNvSpPr/>
          <p:nvPr/>
        </p:nvSpPr>
        <p:spPr>
          <a:xfrm>
            <a:off x="4230688" y="4373563"/>
            <a:ext cx="3673475" cy="3397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适用于岗位竞聘报告个人简历述职报告</a:t>
            </a:r>
            <a:endParaRPr lang="zh-CN" altLang="en-US" sz="1600" dirty="0">
              <a:solidFill>
                <a:srgbClr val="00B05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5100638" y="5116513"/>
            <a:ext cx="1990725" cy="40005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zh-CN" altLang="en-US" sz="1600" strike="noStrike" noProof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strike="noStrike" noProof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strike="noStrike" noProof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600" strike="noStrike" noProof="1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160963" y="908050"/>
            <a:ext cx="1873250" cy="1873250"/>
            <a:chOff x="1677608" y="2996952"/>
            <a:chExt cx="1395643" cy="1395643"/>
          </a:xfrm>
        </p:grpSpPr>
        <p:sp>
          <p:nvSpPr>
            <p:cNvPr id="4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4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 cstate="print"/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4225925" y="2779713"/>
            <a:ext cx="504825" cy="5048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4479925" y="3678238"/>
            <a:ext cx="504825" cy="5064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3103563" y="3702050"/>
            <a:ext cx="504825" cy="506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392988" y="2922588"/>
            <a:ext cx="506413" cy="5064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8437563" y="3078163"/>
            <a:ext cx="647700" cy="647700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7264400" y="3948113"/>
            <a:ext cx="417513" cy="4175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584450" y="3787775"/>
            <a:ext cx="287338" cy="2873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1501775" y="3598863"/>
            <a:ext cx="254000" cy="252413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3482975" y="2589213"/>
            <a:ext cx="252413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9410700" y="3540125"/>
            <a:ext cx="252413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6565900" y="2841625"/>
            <a:ext cx="185738" cy="187325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2" name="圆角矩形 31"/>
          <p:cNvSpPr/>
          <p:nvPr/>
        </p:nvSpPr>
        <p:spPr>
          <a:xfrm>
            <a:off x="3435350" y="3054350"/>
            <a:ext cx="1223963" cy="1223963"/>
          </a:xfrm>
          <a:prstGeom prst="roundRect">
            <a:avLst>
              <a:gd name="adj" fmla="val 13844"/>
            </a:avLst>
          </a:prstGeom>
          <a:solidFill>
            <a:schemeClr val="bg1"/>
          </a:solidFill>
          <a:ln>
            <a:noFill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3" name="圆角矩形 32"/>
          <p:cNvSpPr/>
          <p:nvPr/>
        </p:nvSpPr>
        <p:spPr>
          <a:xfrm>
            <a:off x="4802188" y="3046413"/>
            <a:ext cx="1223963" cy="1223963"/>
          </a:xfrm>
          <a:prstGeom prst="roundRect">
            <a:avLst>
              <a:gd name="adj" fmla="val 13844"/>
            </a:avLst>
          </a:prstGeom>
          <a:solidFill>
            <a:schemeClr val="bg1"/>
          </a:solidFill>
          <a:ln>
            <a:noFill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4" name="圆角矩形 33"/>
          <p:cNvSpPr/>
          <p:nvPr/>
        </p:nvSpPr>
        <p:spPr>
          <a:xfrm>
            <a:off x="6169025" y="3046413"/>
            <a:ext cx="1223963" cy="1223963"/>
          </a:xfrm>
          <a:prstGeom prst="roundRect">
            <a:avLst>
              <a:gd name="adj" fmla="val 13844"/>
            </a:avLst>
          </a:prstGeom>
          <a:solidFill>
            <a:schemeClr val="bg1"/>
          </a:solidFill>
          <a:ln>
            <a:noFill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5" name="圆角矩形 34"/>
          <p:cNvSpPr/>
          <p:nvPr/>
        </p:nvSpPr>
        <p:spPr>
          <a:xfrm>
            <a:off x="7537450" y="3046413"/>
            <a:ext cx="1223963" cy="1223963"/>
          </a:xfrm>
          <a:prstGeom prst="roundRect">
            <a:avLst>
              <a:gd name="adj" fmla="val 13844"/>
            </a:avLst>
          </a:prstGeom>
          <a:solidFill>
            <a:schemeClr val="bg1"/>
          </a:solidFill>
          <a:ln>
            <a:noFill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6" name="TextBox 35"/>
          <p:cNvSpPr txBox="1"/>
          <p:nvPr/>
        </p:nvSpPr>
        <p:spPr>
          <a:xfrm>
            <a:off x="3614738" y="3190875"/>
            <a:ext cx="865187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</a:t>
            </a:r>
            <a:endParaRPr lang="zh-CN" altLang="en-US" sz="5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5063" y="3190875"/>
            <a:ext cx="865187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</a:t>
            </a:r>
            <a:endParaRPr lang="zh-CN" altLang="en-US" sz="540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4925" y="3190875"/>
            <a:ext cx="865188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endParaRPr lang="zh-CN" altLang="en-US" sz="5400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81913" y="3190875"/>
            <a:ext cx="863600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</a:t>
            </a:r>
            <a:endParaRPr lang="zh-CN" altLang="en-US" sz="5400" b="1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8736727" y="764704"/>
            <a:ext cx="3481540" cy="720080"/>
            <a:chOff x="8418008" y="4529445"/>
            <a:chExt cx="3481540" cy="7200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1" name="任意多边形 60"/>
            <p:cNvSpPr/>
            <p:nvPr/>
          </p:nvSpPr>
          <p:spPr>
            <a:xfrm>
              <a:off x="8418008" y="4529445"/>
              <a:ext cx="3481540" cy="720080"/>
            </a:xfrm>
            <a:custGeom>
              <a:avLst/>
              <a:gdLst>
                <a:gd name="connsiteX0" fmla="*/ 646485 w 3481540"/>
                <a:gd name="connsiteY0" fmla="*/ 0 h 720080"/>
                <a:gd name="connsiteX1" fmla="*/ 3481540 w 3481540"/>
                <a:gd name="connsiteY1" fmla="*/ 0 h 720080"/>
                <a:gd name="connsiteX2" fmla="*/ 3481540 w 3481540"/>
                <a:gd name="connsiteY2" fmla="*/ 720080 h 720080"/>
                <a:gd name="connsiteX3" fmla="*/ 0 w 3481540"/>
                <a:gd name="connsiteY3" fmla="*/ 720080 h 720080"/>
                <a:gd name="connsiteX4" fmla="*/ 646485 w 3481540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540" h="720080">
                  <a:moveTo>
                    <a:pt x="646485" y="0"/>
                  </a:moveTo>
                  <a:lnTo>
                    <a:pt x="3481540" y="0"/>
                  </a:lnTo>
                  <a:lnTo>
                    <a:pt x="3481540" y="720080"/>
                  </a:lnTo>
                  <a:lnTo>
                    <a:pt x="0" y="720080"/>
                  </a:lnTo>
                  <a:lnTo>
                    <a:pt x="646485" y="0"/>
                  </a:lnTo>
                  <a:close/>
                </a:path>
              </a:pathLst>
            </a:custGeom>
            <a:gradFill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20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509595" y="4694947"/>
              <a:ext cx="20116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/>
              <a:r>
                <a:rPr lang="zh-CN" altLang="en-US" b="1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输入单位公司名称</a:t>
              </a:r>
              <a:endParaRPr lang="en-US" altLang="zh-CN" b="1" strike="noStrike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3555" name="文本框 9"/>
          <p:cNvSpPr txBox="1"/>
          <p:nvPr/>
        </p:nvSpPr>
        <p:spPr>
          <a:xfrm>
            <a:off x="841375" y="203200"/>
            <a:ext cx="159512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应聘岗位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810250" y="3806825"/>
            <a:ext cx="2663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Administrator\Desktop\58pic_529623bd1666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01738" y="1289050"/>
            <a:ext cx="3292475" cy="6105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/>
        </p:nvCxnSpPr>
        <p:spPr>
          <a:xfrm>
            <a:off x="5305425" y="1981200"/>
            <a:ext cx="2663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368800" y="1412875"/>
            <a:ext cx="1136650" cy="1135063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sz="2800" strike="noStrike" noProof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25988" y="1789113"/>
            <a:ext cx="422275" cy="390525"/>
            <a:chOff x="7339246" y="1487600"/>
            <a:chExt cx="423150" cy="390158"/>
          </a:xfrm>
        </p:grpSpPr>
        <p:sp>
          <p:nvSpPr>
            <p:cNvPr id="23564" name="Freeform 364"/>
            <p:cNvSpPr/>
            <p:nvPr/>
          </p:nvSpPr>
          <p:spPr>
            <a:xfrm>
              <a:off x="7339246" y="1689008"/>
              <a:ext cx="423150" cy="188750"/>
            </a:xfrm>
            <a:custGeom>
              <a:avLst/>
              <a:gdLst/>
              <a:ahLst/>
              <a:cxnLst>
                <a:cxn ang="0">
                  <a:pos x="358546" y="36143"/>
                </a:cxn>
                <a:cxn ang="0">
                  <a:pos x="331090" y="36143"/>
                </a:cxn>
                <a:cxn ang="0">
                  <a:pos x="331090" y="0"/>
                </a:cxn>
                <a:cxn ang="0">
                  <a:pos x="92059" y="0"/>
                </a:cxn>
                <a:cxn ang="0">
                  <a:pos x="92059" y="36143"/>
                </a:cxn>
                <a:cxn ang="0">
                  <a:pos x="64603" y="36143"/>
                </a:cxn>
                <a:cxn ang="0">
                  <a:pos x="64603" y="0"/>
                </a:cxn>
                <a:cxn ang="0">
                  <a:pos x="0" y="0"/>
                </a:cxn>
                <a:cxn ang="0">
                  <a:pos x="0" y="166662"/>
                </a:cxn>
                <a:cxn ang="0">
                  <a:pos x="17765" y="188750"/>
                </a:cxn>
                <a:cxn ang="0">
                  <a:pos x="405384" y="188750"/>
                </a:cxn>
                <a:cxn ang="0">
                  <a:pos x="423150" y="166662"/>
                </a:cxn>
                <a:cxn ang="0">
                  <a:pos x="423150" y="0"/>
                </a:cxn>
                <a:cxn ang="0">
                  <a:pos x="358546" y="0"/>
                </a:cxn>
                <a:cxn ang="0">
                  <a:pos x="358546" y="36143"/>
                </a:cxn>
              </a:cxnLst>
              <a:rect l="0" t="0" r="0" b="0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Freeform 365"/>
            <p:cNvSpPr/>
            <p:nvPr/>
          </p:nvSpPr>
          <p:spPr>
            <a:xfrm>
              <a:off x="7339246" y="1552399"/>
              <a:ext cx="423150" cy="128060"/>
            </a:xfrm>
            <a:custGeom>
              <a:avLst/>
              <a:gdLst/>
              <a:ahLst/>
              <a:cxnLst>
                <a:cxn ang="0">
                  <a:pos x="405384" y="0"/>
                </a:cxn>
                <a:cxn ang="0">
                  <a:pos x="17765" y="0"/>
                </a:cxn>
                <a:cxn ang="0">
                  <a:pos x="0" y="31303"/>
                </a:cxn>
                <a:cxn ang="0">
                  <a:pos x="0" y="128060"/>
                </a:cxn>
                <a:cxn ang="0">
                  <a:pos x="64603" y="128060"/>
                </a:cxn>
                <a:cxn ang="0">
                  <a:pos x="64603" y="96756"/>
                </a:cxn>
                <a:cxn ang="0">
                  <a:pos x="92059" y="96756"/>
                </a:cxn>
                <a:cxn ang="0">
                  <a:pos x="92059" y="128060"/>
                </a:cxn>
                <a:cxn ang="0">
                  <a:pos x="331090" y="128060"/>
                </a:cxn>
                <a:cxn ang="0">
                  <a:pos x="331090" y="96756"/>
                </a:cxn>
                <a:cxn ang="0">
                  <a:pos x="358546" y="96756"/>
                </a:cxn>
                <a:cxn ang="0">
                  <a:pos x="358546" y="128060"/>
                </a:cxn>
                <a:cxn ang="0">
                  <a:pos x="423150" y="128060"/>
                </a:cxn>
                <a:cxn ang="0">
                  <a:pos x="423150" y="31303"/>
                </a:cxn>
                <a:cxn ang="0">
                  <a:pos x="405384" y="0"/>
                </a:cxn>
              </a:cxnLst>
              <a:rect l="0" t="0" r="0" b="0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Freeform 366"/>
            <p:cNvSpPr/>
            <p:nvPr/>
          </p:nvSpPr>
          <p:spPr>
            <a:xfrm>
              <a:off x="7443155" y="1487600"/>
              <a:ext cx="215332" cy="79403"/>
            </a:xfrm>
            <a:custGeom>
              <a:avLst/>
              <a:gdLst/>
              <a:ahLst/>
              <a:cxnLst>
                <a:cxn ang="0">
                  <a:pos x="215332" y="79403"/>
                </a:cxn>
                <a:cxn ang="0">
                  <a:pos x="187599" y="79403"/>
                </a:cxn>
                <a:cxn ang="0">
                  <a:pos x="187599" y="25207"/>
                </a:cxn>
                <a:cxn ang="0">
                  <a:pos x="182705" y="21426"/>
                </a:cxn>
                <a:cxn ang="0">
                  <a:pos x="32626" y="21426"/>
                </a:cxn>
                <a:cxn ang="0">
                  <a:pos x="29363" y="25207"/>
                </a:cxn>
                <a:cxn ang="0">
                  <a:pos x="29363" y="79403"/>
                </a:cxn>
                <a:cxn ang="0">
                  <a:pos x="0" y="79403"/>
                </a:cxn>
                <a:cxn ang="0">
                  <a:pos x="0" y="25207"/>
                </a:cxn>
                <a:cxn ang="0">
                  <a:pos x="32626" y="0"/>
                </a:cxn>
                <a:cxn ang="0">
                  <a:pos x="182705" y="0"/>
                </a:cxn>
                <a:cxn ang="0">
                  <a:pos x="215332" y="25207"/>
                </a:cxn>
                <a:cxn ang="0">
                  <a:pos x="215332" y="79403"/>
                </a:cxn>
              </a:cxnLst>
              <a:rect l="0" t="0" r="0" b="0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5592763" y="1603375"/>
            <a:ext cx="2089150" cy="369888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办公室行政人员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/>
          <p:nvPr/>
        </p:nvSpPr>
        <p:spPr>
          <a:xfrm>
            <a:off x="5592763" y="2011363"/>
            <a:ext cx="5113337" cy="60960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录入上述表的综合说明，录入上述表的综合描述说明。录入上述表的综合说明，录入上述表的综合描述说明。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89500" y="3228975"/>
            <a:ext cx="1136650" cy="1136650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sz="2800" strike="noStrike" noProof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35575" y="3584575"/>
            <a:ext cx="449263" cy="457200"/>
            <a:chOff x="2000378" y="1974523"/>
            <a:chExt cx="576064" cy="586534"/>
          </a:xfrm>
        </p:grpSpPr>
        <p:sp>
          <p:nvSpPr>
            <p:cNvPr id="23573" name="Freeform 562"/>
            <p:cNvSpPr>
              <a:spLocks noEditPoints="1"/>
            </p:cNvSpPr>
            <p:nvPr/>
          </p:nvSpPr>
          <p:spPr>
            <a:xfrm>
              <a:off x="2000378" y="1974523"/>
              <a:ext cx="576064" cy="504844"/>
            </a:xfrm>
            <a:custGeom>
              <a:avLst/>
              <a:gdLst/>
              <a:ahLst/>
              <a:cxnLst>
                <a:cxn ang="0">
                  <a:pos x="449972" y="17323"/>
                </a:cxn>
                <a:cxn ang="0">
                  <a:pos x="452445" y="0"/>
                </a:cxn>
                <a:cxn ang="0">
                  <a:pos x="286795" y="0"/>
                </a:cxn>
                <a:cxn ang="0">
                  <a:pos x="123618" y="0"/>
                </a:cxn>
                <a:cxn ang="0">
                  <a:pos x="123618" y="17323"/>
                </a:cxn>
                <a:cxn ang="0">
                  <a:pos x="0" y="17323"/>
                </a:cxn>
                <a:cxn ang="0">
                  <a:pos x="0" y="34646"/>
                </a:cxn>
                <a:cxn ang="0">
                  <a:pos x="76643" y="235098"/>
                </a:cxn>
                <a:cxn ang="0">
                  <a:pos x="212624" y="324189"/>
                </a:cxn>
                <a:cxn ang="0">
                  <a:pos x="247237" y="353885"/>
                </a:cxn>
                <a:cxn ang="0">
                  <a:pos x="247237" y="460298"/>
                </a:cxn>
                <a:cxn ang="0">
                  <a:pos x="205207" y="504844"/>
                </a:cxn>
                <a:cxn ang="0">
                  <a:pos x="286795" y="504844"/>
                </a:cxn>
                <a:cxn ang="0">
                  <a:pos x="370856" y="504844"/>
                </a:cxn>
                <a:cxn ang="0">
                  <a:pos x="328826" y="460298"/>
                </a:cxn>
                <a:cxn ang="0">
                  <a:pos x="328826" y="353885"/>
                </a:cxn>
                <a:cxn ang="0">
                  <a:pos x="363439" y="324189"/>
                </a:cxn>
                <a:cxn ang="0">
                  <a:pos x="499420" y="235098"/>
                </a:cxn>
                <a:cxn ang="0">
                  <a:pos x="576064" y="34646"/>
                </a:cxn>
                <a:cxn ang="0">
                  <a:pos x="576064" y="17323"/>
                </a:cxn>
                <a:cxn ang="0">
                  <a:pos x="449972" y="17323"/>
                </a:cxn>
                <a:cxn ang="0">
                  <a:pos x="103839" y="212826"/>
                </a:cxn>
                <a:cxn ang="0">
                  <a:pos x="37085" y="51969"/>
                </a:cxn>
                <a:cxn ang="0">
                  <a:pos x="126091" y="51969"/>
                </a:cxn>
                <a:cxn ang="0">
                  <a:pos x="131036" y="121261"/>
                </a:cxn>
                <a:cxn ang="0">
                  <a:pos x="170594" y="264795"/>
                </a:cxn>
                <a:cxn ang="0">
                  <a:pos x="103839" y="212826"/>
                </a:cxn>
                <a:cxn ang="0">
                  <a:pos x="469751" y="212826"/>
                </a:cxn>
                <a:cxn ang="0">
                  <a:pos x="402997" y="264795"/>
                </a:cxn>
                <a:cxn ang="0">
                  <a:pos x="445027" y="121261"/>
                </a:cxn>
                <a:cxn ang="0">
                  <a:pos x="447500" y="51969"/>
                </a:cxn>
                <a:cxn ang="0">
                  <a:pos x="538978" y="51969"/>
                </a:cxn>
                <a:cxn ang="0">
                  <a:pos x="469751" y="212826"/>
                </a:cxn>
              </a:cxnLst>
              <a:rect l="0" t="0" r="0" b="0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Freeform 563"/>
            <p:cNvSpPr/>
            <p:nvPr/>
          </p:nvSpPr>
          <p:spPr>
            <a:xfrm>
              <a:off x="2129730" y="2488785"/>
              <a:ext cx="317360" cy="72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272"/>
                </a:cxn>
                <a:cxn ang="0">
                  <a:pos x="159203" y="72272"/>
                </a:cxn>
                <a:cxn ang="0">
                  <a:pos x="317360" y="72272"/>
                </a:cxn>
                <a:cxn ang="0">
                  <a:pos x="317360" y="0"/>
                </a:cxn>
                <a:cxn ang="0">
                  <a:pos x="159203" y="0"/>
                </a:cxn>
                <a:cxn ang="0">
                  <a:pos x="0" y="0"/>
                </a:cxn>
              </a:cxnLst>
              <a:rect l="0" t="0" r="0" b="0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6097588" y="3429000"/>
            <a:ext cx="1655762" cy="369888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金牌操盘手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/>
          <p:nvPr/>
        </p:nvSpPr>
        <p:spPr>
          <a:xfrm>
            <a:off x="6097588" y="3836988"/>
            <a:ext cx="5113337" cy="60960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录入上述表的综合说明，录入上述表的综合描述说明。录入上述表的综合说明，录入上述表的综合描述说明。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305425" y="5505450"/>
            <a:ext cx="2663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386263" y="4884738"/>
            <a:ext cx="1135062" cy="1136650"/>
            <a:chOff x="1677608" y="2996952"/>
            <a:chExt cx="1395643" cy="1395643"/>
          </a:xfrm>
        </p:grpSpPr>
        <p:sp>
          <p:nvSpPr>
            <p:cNvPr id="3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3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sz="2800" strike="noStrike" noProof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6" name="Freeform 133"/>
          <p:cNvSpPr/>
          <p:nvPr/>
        </p:nvSpPr>
        <p:spPr>
          <a:xfrm>
            <a:off x="4683125" y="5207000"/>
            <a:ext cx="546100" cy="492125"/>
          </a:xfrm>
          <a:custGeom>
            <a:avLst/>
            <a:gdLst/>
            <a:ahLst/>
            <a:cxnLst>
              <a:cxn ang="0">
                <a:pos x="460225" y="192628"/>
              </a:cxn>
              <a:cxn ang="0">
                <a:pos x="460225" y="41649"/>
              </a:cxn>
              <a:cxn ang="0">
                <a:pos x="357143" y="41649"/>
              </a:cxn>
              <a:cxn ang="0">
                <a:pos x="357143" y="86422"/>
              </a:cxn>
              <a:cxn ang="0">
                <a:pos x="272803" y="0"/>
              </a:cxn>
              <a:cxn ang="0">
                <a:pos x="0" y="278009"/>
              </a:cxn>
              <a:cxn ang="0">
                <a:pos x="61432" y="278009"/>
              </a:cxn>
              <a:cxn ang="0">
                <a:pos x="61432" y="492503"/>
              </a:cxn>
              <a:cxn ang="0">
                <a:pos x="171803" y="492503"/>
              </a:cxn>
              <a:cxn ang="0">
                <a:pos x="171803" y="339441"/>
              </a:cxn>
              <a:cxn ang="0">
                <a:pos x="373803" y="339441"/>
              </a:cxn>
              <a:cxn ang="0">
                <a:pos x="373803" y="492503"/>
              </a:cxn>
              <a:cxn ang="0">
                <a:pos x="485215" y="492503"/>
              </a:cxn>
              <a:cxn ang="0">
                <a:pos x="485215" y="278009"/>
              </a:cxn>
              <a:cxn ang="0">
                <a:pos x="546648" y="278009"/>
              </a:cxn>
              <a:cxn ang="0">
                <a:pos x="460225" y="192628"/>
              </a:cxn>
            </a:cxnLst>
            <a:rect l="0" t="0" r="0" b="0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592763" y="5127625"/>
            <a:ext cx="1657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驻点办公人员</a:t>
            </a:r>
            <a:endParaRPr lang="zh-CN" altLang="en-US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/>
          <p:nvPr/>
        </p:nvSpPr>
        <p:spPr>
          <a:xfrm>
            <a:off x="5592763" y="5535613"/>
            <a:ext cx="5113337" cy="35085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录入上述</a:t>
            </a:r>
            <a:r>
              <a:rPr lang="zh-CN" altLang="en-US" sz="1400" dirty="0" smtClean="0">
                <a:solidFill>
                  <a:srgbClr val="80808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表</a:t>
            </a:r>
            <a:r>
              <a:rPr lang="zh-CN" altLang="en-US" sz="1400" dirty="0" smtClean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描</a:t>
            </a: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述说明。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1" grpId="0"/>
      <p:bldP spid="36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018088" y="1323975"/>
            <a:ext cx="2032000" cy="203358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sz="2800" strike="noStrike" noProof="1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5278438" y="3770313"/>
            <a:ext cx="158273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en-US" altLang="zh-CN" sz="2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49"/>
          <p:cNvSpPr/>
          <p:nvPr/>
        </p:nvSpPr>
        <p:spPr>
          <a:xfrm>
            <a:off x="4368800" y="4202430"/>
            <a:ext cx="3168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1" indent="457200" algn="ctr"/>
            <a:r>
              <a:rPr lang="zh-CN" altLang="en-US" sz="320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应聘岗位认知</a:t>
            </a:r>
            <a:endParaRPr lang="en-US" altLang="zh-CN" sz="320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60"/>
          <p:cNvSpPr/>
          <p:nvPr/>
        </p:nvSpPr>
        <p:spPr>
          <a:xfrm>
            <a:off x="4368800" y="4835525"/>
            <a:ext cx="3457575" cy="609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录入上述表的描述说明，录入上述表的描述说明文字信息。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5" name="Straight Connector 2"/>
          <p:cNvCxnSpPr/>
          <p:nvPr/>
        </p:nvCxnSpPr>
        <p:spPr>
          <a:xfrm>
            <a:off x="4513263" y="4827588"/>
            <a:ext cx="3097213" cy="0"/>
          </a:xfrm>
          <a:prstGeom prst="line">
            <a:avLst/>
          </a:prstGeom>
          <a:ln w="9525">
            <a:solidFill>
              <a:srgbClr val="FF6D6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38800" y="1916113"/>
            <a:ext cx="862013" cy="874712"/>
            <a:chOff x="3243396" y="2960706"/>
            <a:chExt cx="860738" cy="874510"/>
          </a:xfrm>
        </p:grpSpPr>
        <p:sp>
          <p:nvSpPr>
            <p:cNvPr id="27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8" name="KSO_Shape"/>
            <p:cNvSpPr/>
            <p:nvPr/>
          </p:nvSpPr>
          <p:spPr>
            <a:xfrm rot="17344659">
              <a:off x="3291371" y="2960704"/>
              <a:ext cx="812761" cy="812765"/>
            </a:xfrm>
            <a:prstGeom prst="pie">
              <a:avLst>
                <a:gd name="adj1" fmla="val 20720386"/>
                <a:gd name="adj2" fmla="val 4065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7651" name="文本框 9"/>
          <p:cNvSpPr txBox="1"/>
          <p:nvPr/>
        </p:nvSpPr>
        <p:spPr>
          <a:xfrm>
            <a:off x="841375" y="203200"/>
            <a:ext cx="161671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52" name="组合 11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3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 rot="17344659">
              <a:off x="3291371" y="2960704"/>
              <a:ext cx="812761" cy="812765"/>
            </a:xfrm>
            <a:prstGeom prst="pie">
              <a:avLst>
                <a:gd name="adj1" fmla="val 20720386"/>
                <a:gd name="adj2" fmla="val 4065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68538" y="1512888"/>
            <a:ext cx="3098800" cy="4772025"/>
            <a:chOff x="1665476" y="1512718"/>
            <a:chExt cx="3099465" cy="4772012"/>
          </a:xfrm>
        </p:grpSpPr>
        <p:grpSp>
          <p:nvGrpSpPr>
            <p:cNvPr id="27656" name="组合 15"/>
            <p:cNvGrpSpPr/>
            <p:nvPr/>
          </p:nvGrpSpPr>
          <p:grpSpPr>
            <a:xfrm>
              <a:off x="2566389" y="5107483"/>
              <a:ext cx="1254007" cy="1177247"/>
              <a:chOff x="2566389" y="5107483"/>
              <a:chExt cx="1254007" cy="1177247"/>
            </a:xfrm>
          </p:grpSpPr>
          <p:sp>
            <p:nvSpPr>
              <p:cNvPr id="58" name="Freeform 5"/>
              <p:cNvSpPr/>
              <p:nvPr/>
            </p:nvSpPr>
            <p:spPr bwMode="auto">
              <a:xfrm>
                <a:off x="2566389" y="5107483"/>
                <a:ext cx="1254007" cy="215734"/>
              </a:xfrm>
              <a:custGeom>
                <a:avLst/>
                <a:gdLst>
                  <a:gd name="T0" fmla="*/ 656 w 656"/>
                  <a:gd name="T1" fmla="*/ 56 h 113"/>
                  <a:gd name="T2" fmla="*/ 600 w 656"/>
                  <a:gd name="T3" fmla="*/ 113 h 113"/>
                  <a:gd name="T4" fmla="*/ 57 w 656"/>
                  <a:gd name="T5" fmla="*/ 113 h 113"/>
                  <a:gd name="T6" fmla="*/ 0 w 656"/>
                  <a:gd name="T7" fmla="*/ 56 h 113"/>
                  <a:gd name="T8" fmla="*/ 0 w 656"/>
                  <a:gd name="T9" fmla="*/ 56 h 113"/>
                  <a:gd name="T10" fmla="*/ 57 w 656"/>
                  <a:gd name="T11" fmla="*/ 0 h 113"/>
                  <a:gd name="T12" fmla="*/ 600 w 656"/>
                  <a:gd name="T13" fmla="*/ 0 h 113"/>
                  <a:gd name="T14" fmla="*/ 656 w 656"/>
                  <a:gd name="T15" fmla="*/ 5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6" h="113">
                    <a:moveTo>
                      <a:pt x="656" y="56"/>
                    </a:moveTo>
                    <a:cubicBezTo>
                      <a:pt x="656" y="88"/>
                      <a:pt x="631" y="113"/>
                      <a:pt x="600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26" y="113"/>
                      <a:pt x="0" y="8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25"/>
                      <a:pt x="26" y="0"/>
                      <a:pt x="57" y="0"/>
                    </a:cubicBezTo>
                    <a:cubicBezTo>
                      <a:pt x="600" y="0"/>
                      <a:pt x="600" y="0"/>
                      <a:pt x="600" y="0"/>
                    </a:cubicBezTo>
                    <a:cubicBezTo>
                      <a:pt x="631" y="0"/>
                      <a:pt x="656" y="25"/>
                      <a:pt x="656" y="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6"/>
              <p:cNvSpPr/>
              <p:nvPr/>
            </p:nvSpPr>
            <p:spPr bwMode="auto">
              <a:xfrm>
                <a:off x="2566389" y="5384625"/>
                <a:ext cx="1254007" cy="215734"/>
              </a:xfrm>
              <a:custGeom>
                <a:avLst/>
                <a:gdLst>
                  <a:gd name="T0" fmla="*/ 656 w 656"/>
                  <a:gd name="T1" fmla="*/ 57 h 113"/>
                  <a:gd name="T2" fmla="*/ 600 w 656"/>
                  <a:gd name="T3" fmla="*/ 113 h 113"/>
                  <a:gd name="T4" fmla="*/ 57 w 656"/>
                  <a:gd name="T5" fmla="*/ 113 h 113"/>
                  <a:gd name="T6" fmla="*/ 0 w 656"/>
                  <a:gd name="T7" fmla="*/ 57 h 113"/>
                  <a:gd name="T8" fmla="*/ 0 w 656"/>
                  <a:gd name="T9" fmla="*/ 57 h 113"/>
                  <a:gd name="T10" fmla="*/ 57 w 656"/>
                  <a:gd name="T11" fmla="*/ 0 h 113"/>
                  <a:gd name="T12" fmla="*/ 600 w 656"/>
                  <a:gd name="T13" fmla="*/ 0 h 113"/>
                  <a:gd name="T14" fmla="*/ 656 w 656"/>
                  <a:gd name="T15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6" h="113">
                    <a:moveTo>
                      <a:pt x="656" y="57"/>
                    </a:moveTo>
                    <a:cubicBezTo>
                      <a:pt x="656" y="88"/>
                      <a:pt x="631" y="113"/>
                      <a:pt x="600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26" y="113"/>
                      <a:pt x="0" y="88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6"/>
                      <a:pt x="26" y="0"/>
                      <a:pt x="57" y="0"/>
                    </a:cubicBezTo>
                    <a:cubicBezTo>
                      <a:pt x="600" y="0"/>
                      <a:pt x="600" y="0"/>
                      <a:pt x="600" y="0"/>
                    </a:cubicBezTo>
                    <a:cubicBezTo>
                      <a:pt x="631" y="0"/>
                      <a:pt x="656" y="26"/>
                      <a:pt x="656" y="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7"/>
              <p:cNvSpPr/>
              <p:nvPr/>
            </p:nvSpPr>
            <p:spPr bwMode="auto">
              <a:xfrm>
                <a:off x="2566389" y="5663383"/>
                <a:ext cx="1254007" cy="214118"/>
              </a:xfrm>
              <a:custGeom>
                <a:avLst/>
                <a:gdLst>
                  <a:gd name="T0" fmla="*/ 656 w 656"/>
                  <a:gd name="T1" fmla="*/ 56 h 112"/>
                  <a:gd name="T2" fmla="*/ 600 w 656"/>
                  <a:gd name="T3" fmla="*/ 112 h 112"/>
                  <a:gd name="T4" fmla="*/ 57 w 656"/>
                  <a:gd name="T5" fmla="*/ 112 h 112"/>
                  <a:gd name="T6" fmla="*/ 0 w 656"/>
                  <a:gd name="T7" fmla="*/ 56 h 112"/>
                  <a:gd name="T8" fmla="*/ 0 w 656"/>
                  <a:gd name="T9" fmla="*/ 56 h 112"/>
                  <a:gd name="T10" fmla="*/ 57 w 656"/>
                  <a:gd name="T11" fmla="*/ 0 h 112"/>
                  <a:gd name="T12" fmla="*/ 600 w 656"/>
                  <a:gd name="T13" fmla="*/ 0 h 112"/>
                  <a:gd name="T14" fmla="*/ 656 w 656"/>
                  <a:gd name="T15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6" h="112">
                    <a:moveTo>
                      <a:pt x="656" y="56"/>
                    </a:moveTo>
                    <a:cubicBezTo>
                      <a:pt x="656" y="87"/>
                      <a:pt x="631" y="112"/>
                      <a:pt x="600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26" y="112"/>
                      <a:pt x="0" y="87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25"/>
                      <a:pt x="26" y="0"/>
                      <a:pt x="57" y="0"/>
                    </a:cubicBezTo>
                    <a:cubicBezTo>
                      <a:pt x="600" y="0"/>
                      <a:pt x="600" y="0"/>
                      <a:pt x="600" y="0"/>
                    </a:cubicBezTo>
                    <a:cubicBezTo>
                      <a:pt x="631" y="0"/>
                      <a:pt x="656" y="25"/>
                      <a:pt x="656" y="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reeform 8"/>
              <p:cNvSpPr/>
              <p:nvPr/>
            </p:nvSpPr>
            <p:spPr bwMode="auto">
              <a:xfrm>
                <a:off x="2801516" y="5944565"/>
                <a:ext cx="785370" cy="340165"/>
              </a:xfrm>
              <a:custGeom>
                <a:avLst/>
                <a:gdLst>
                  <a:gd name="T0" fmla="*/ 0 w 411"/>
                  <a:gd name="T1" fmla="*/ 0 h 178"/>
                  <a:gd name="T2" fmla="*/ 0 w 411"/>
                  <a:gd name="T3" fmla="*/ 32 h 178"/>
                  <a:gd name="T4" fmla="*/ 146 w 411"/>
                  <a:gd name="T5" fmla="*/ 178 h 178"/>
                  <a:gd name="T6" fmla="*/ 265 w 411"/>
                  <a:gd name="T7" fmla="*/ 178 h 178"/>
                  <a:gd name="T8" fmla="*/ 411 w 411"/>
                  <a:gd name="T9" fmla="*/ 32 h 178"/>
                  <a:gd name="T10" fmla="*/ 411 w 411"/>
                  <a:gd name="T11" fmla="*/ 0 h 178"/>
                  <a:gd name="T12" fmla="*/ 0 w 411"/>
                  <a:gd name="T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178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113"/>
                      <a:pt x="65" y="178"/>
                      <a:pt x="146" y="178"/>
                    </a:cubicBezTo>
                    <a:cubicBezTo>
                      <a:pt x="265" y="178"/>
                      <a:pt x="265" y="178"/>
                      <a:pt x="265" y="178"/>
                    </a:cubicBezTo>
                    <a:cubicBezTo>
                      <a:pt x="345" y="178"/>
                      <a:pt x="411" y="113"/>
                      <a:pt x="411" y="32"/>
                    </a:cubicBezTo>
                    <a:cubicBezTo>
                      <a:pt x="411" y="0"/>
                      <a:pt x="411" y="0"/>
                      <a:pt x="41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277424" y="3358984"/>
              <a:ext cx="850818" cy="848394"/>
            </a:xfrm>
            <a:custGeom>
              <a:avLst/>
              <a:gdLst>
                <a:gd name="T0" fmla="*/ 445 w 445"/>
                <a:gd name="T1" fmla="*/ 250 h 444"/>
                <a:gd name="T2" fmla="*/ 445 w 445"/>
                <a:gd name="T3" fmla="*/ 194 h 444"/>
                <a:gd name="T4" fmla="*/ 401 w 445"/>
                <a:gd name="T5" fmla="*/ 194 h 444"/>
                <a:gd name="T6" fmla="*/ 391 w 445"/>
                <a:gd name="T7" fmla="*/ 157 h 444"/>
                <a:gd name="T8" fmla="*/ 429 w 445"/>
                <a:gd name="T9" fmla="*/ 135 h 444"/>
                <a:gd name="T10" fmla="*/ 401 w 445"/>
                <a:gd name="T11" fmla="*/ 87 h 444"/>
                <a:gd name="T12" fmla="*/ 363 w 445"/>
                <a:gd name="T13" fmla="*/ 109 h 444"/>
                <a:gd name="T14" fmla="*/ 336 w 445"/>
                <a:gd name="T15" fmla="*/ 82 h 444"/>
                <a:gd name="T16" fmla="*/ 358 w 445"/>
                <a:gd name="T17" fmla="*/ 44 h 444"/>
                <a:gd name="T18" fmla="*/ 310 w 445"/>
                <a:gd name="T19" fmla="*/ 16 h 444"/>
                <a:gd name="T20" fmla="*/ 288 w 445"/>
                <a:gd name="T21" fmla="*/ 54 h 444"/>
                <a:gd name="T22" fmla="*/ 250 w 445"/>
                <a:gd name="T23" fmla="*/ 44 h 444"/>
                <a:gd name="T24" fmla="*/ 250 w 445"/>
                <a:gd name="T25" fmla="*/ 0 h 444"/>
                <a:gd name="T26" fmla="*/ 195 w 445"/>
                <a:gd name="T27" fmla="*/ 0 h 444"/>
                <a:gd name="T28" fmla="*/ 195 w 445"/>
                <a:gd name="T29" fmla="*/ 44 h 444"/>
                <a:gd name="T30" fmla="*/ 158 w 445"/>
                <a:gd name="T31" fmla="*/ 54 h 444"/>
                <a:gd name="T32" fmla="*/ 136 w 445"/>
                <a:gd name="T33" fmla="*/ 16 h 444"/>
                <a:gd name="T34" fmla="*/ 87 w 445"/>
                <a:gd name="T35" fmla="*/ 44 h 444"/>
                <a:gd name="T36" fmla="*/ 109 w 445"/>
                <a:gd name="T37" fmla="*/ 82 h 444"/>
                <a:gd name="T38" fmla="*/ 82 w 445"/>
                <a:gd name="T39" fmla="*/ 109 h 444"/>
                <a:gd name="T40" fmla="*/ 44 w 445"/>
                <a:gd name="T41" fmla="*/ 87 h 444"/>
                <a:gd name="T42" fmla="*/ 16 w 445"/>
                <a:gd name="T43" fmla="*/ 135 h 444"/>
                <a:gd name="T44" fmla="*/ 54 w 445"/>
                <a:gd name="T45" fmla="*/ 157 h 444"/>
                <a:gd name="T46" fmla="*/ 44 w 445"/>
                <a:gd name="T47" fmla="*/ 194 h 444"/>
                <a:gd name="T48" fmla="*/ 0 w 445"/>
                <a:gd name="T49" fmla="*/ 194 h 444"/>
                <a:gd name="T50" fmla="*/ 0 w 445"/>
                <a:gd name="T51" fmla="*/ 250 h 444"/>
                <a:gd name="T52" fmla="*/ 44 w 445"/>
                <a:gd name="T53" fmla="*/ 250 h 444"/>
                <a:gd name="T54" fmla="*/ 54 w 445"/>
                <a:gd name="T55" fmla="*/ 287 h 444"/>
                <a:gd name="T56" fmla="*/ 16 w 445"/>
                <a:gd name="T57" fmla="*/ 309 h 444"/>
                <a:gd name="T58" fmla="*/ 44 w 445"/>
                <a:gd name="T59" fmla="*/ 357 h 444"/>
                <a:gd name="T60" fmla="*/ 82 w 445"/>
                <a:gd name="T61" fmla="*/ 335 h 444"/>
                <a:gd name="T62" fmla="*/ 109 w 445"/>
                <a:gd name="T63" fmla="*/ 362 h 444"/>
                <a:gd name="T64" fmla="*/ 87 w 445"/>
                <a:gd name="T65" fmla="*/ 400 h 444"/>
                <a:gd name="T66" fmla="*/ 136 w 445"/>
                <a:gd name="T67" fmla="*/ 428 h 444"/>
                <a:gd name="T68" fmla="*/ 158 w 445"/>
                <a:gd name="T69" fmla="*/ 390 h 444"/>
                <a:gd name="T70" fmla="*/ 195 w 445"/>
                <a:gd name="T71" fmla="*/ 400 h 444"/>
                <a:gd name="T72" fmla="*/ 195 w 445"/>
                <a:gd name="T73" fmla="*/ 444 h 444"/>
                <a:gd name="T74" fmla="*/ 250 w 445"/>
                <a:gd name="T75" fmla="*/ 444 h 444"/>
                <a:gd name="T76" fmla="*/ 250 w 445"/>
                <a:gd name="T77" fmla="*/ 400 h 444"/>
                <a:gd name="T78" fmla="*/ 288 w 445"/>
                <a:gd name="T79" fmla="*/ 390 h 444"/>
                <a:gd name="T80" fmla="*/ 310 w 445"/>
                <a:gd name="T81" fmla="*/ 428 h 444"/>
                <a:gd name="T82" fmla="*/ 358 w 445"/>
                <a:gd name="T83" fmla="*/ 400 h 444"/>
                <a:gd name="T84" fmla="*/ 336 w 445"/>
                <a:gd name="T85" fmla="*/ 362 h 444"/>
                <a:gd name="T86" fmla="*/ 363 w 445"/>
                <a:gd name="T87" fmla="*/ 335 h 444"/>
                <a:gd name="T88" fmla="*/ 401 w 445"/>
                <a:gd name="T89" fmla="*/ 357 h 444"/>
                <a:gd name="T90" fmla="*/ 429 w 445"/>
                <a:gd name="T91" fmla="*/ 309 h 444"/>
                <a:gd name="T92" fmla="*/ 391 w 445"/>
                <a:gd name="T93" fmla="*/ 287 h 444"/>
                <a:gd name="T94" fmla="*/ 401 w 445"/>
                <a:gd name="T95" fmla="*/ 250 h 444"/>
                <a:gd name="T96" fmla="*/ 445 w 445"/>
                <a:gd name="T97" fmla="*/ 250 h 444"/>
                <a:gd name="T98" fmla="*/ 223 w 445"/>
                <a:gd name="T99" fmla="*/ 347 h 444"/>
                <a:gd name="T100" fmla="*/ 98 w 445"/>
                <a:gd name="T101" fmla="*/ 222 h 444"/>
                <a:gd name="T102" fmla="*/ 223 w 445"/>
                <a:gd name="T103" fmla="*/ 97 h 444"/>
                <a:gd name="T104" fmla="*/ 347 w 445"/>
                <a:gd name="T105" fmla="*/ 222 h 444"/>
                <a:gd name="T106" fmla="*/ 223 w 445"/>
                <a:gd name="T107" fmla="*/ 34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5" h="444">
                  <a:moveTo>
                    <a:pt x="445" y="250"/>
                  </a:moveTo>
                  <a:cubicBezTo>
                    <a:pt x="445" y="194"/>
                    <a:pt x="445" y="194"/>
                    <a:pt x="445" y="194"/>
                  </a:cubicBezTo>
                  <a:cubicBezTo>
                    <a:pt x="401" y="194"/>
                    <a:pt x="401" y="194"/>
                    <a:pt x="401" y="194"/>
                  </a:cubicBezTo>
                  <a:cubicBezTo>
                    <a:pt x="399" y="181"/>
                    <a:pt x="395" y="169"/>
                    <a:pt x="391" y="157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01" y="87"/>
                    <a:pt x="401" y="87"/>
                    <a:pt x="401" y="87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55" y="99"/>
                    <a:pt x="346" y="90"/>
                    <a:pt x="336" y="82"/>
                  </a:cubicBezTo>
                  <a:cubicBezTo>
                    <a:pt x="358" y="44"/>
                    <a:pt x="358" y="44"/>
                    <a:pt x="358" y="44"/>
                  </a:cubicBezTo>
                  <a:cubicBezTo>
                    <a:pt x="310" y="16"/>
                    <a:pt x="310" y="16"/>
                    <a:pt x="310" y="16"/>
                  </a:cubicBezTo>
                  <a:cubicBezTo>
                    <a:pt x="288" y="54"/>
                    <a:pt x="288" y="54"/>
                    <a:pt x="288" y="54"/>
                  </a:cubicBezTo>
                  <a:cubicBezTo>
                    <a:pt x="276" y="49"/>
                    <a:pt x="263" y="46"/>
                    <a:pt x="250" y="44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82" y="46"/>
                    <a:pt x="169" y="49"/>
                    <a:pt x="158" y="54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99" y="90"/>
                    <a:pt x="90" y="99"/>
                    <a:pt x="82" y="109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0" y="169"/>
                    <a:pt x="46" y="181"/>
                    <a:pt x="44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44" y="250"/>
                    <a:pt x="44" y="250"/>
                    <a:pt x="44" y="250"/>
                  </a:cubicBezTo>
                  <a:cubicBezTo>
                    <a:pt x="46" y="263"/>
                    <a:pt x="50" y="275"/>
                    <a:pt x="54" y="287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44" y="357"/>
                    <a:pt x="44" y="357"/>
                    <a:pt x="44" y="357"/>
                  </a:cubicBezTo>
                  <a:cubicBezTo>
                    <a:pt x="82" y="335"/>
                    <a:pt x="82" y="335"/>
                    <a:pt x="82" y="335"/>
                  </a:cubicBezTo>
                  <a:cubicBezTo>
                    <a:pt x="90" y="345"/>
                    <a:pt x="99" y="354"/>
                    <a:pt x="109" y="362"/>
                  </a:cubicBezTo>
                  <a:cubicBezTo>
                    <a:pt x="87" y="400"/>
                    <a:pt x="87" y="400"/>
                    <a:pt x="87" y="400"/>
                  </a:cubicBezTo>
                  <a:cubicBezTo>
                    <a:pt x="136" y="428"/>
                    <a:pt x="136" y="428"/>
                    <a:pt x="136" y="428"/>
                  </a:cubicBezTo>
                  <a:cubicBezTo>
                    <a:pt x="158" y="390"/>
                    <a:pt x="158" y="390"/>
                    <a:pt x="158" y="390"/>
                  </a:cubicBezTo>
                  <a:cubicBezTo>
                    <a:pt x="169" y="395"/>
                    <a:pt x="182" y="398"/>
                    <a:pt x="195" y="400"/>
                  </a:cubicBezTo>
                  <a:cubicBezTo>
                    <a:pt x="195" y="444"/>
                    <a:pt x="195" y="444"/>
                    <a:pt x="195" y="444"/>
                  </a:cubicBezTo>
                  <a:cubicBezTo>
                    <a:pt x="250" y="444"/>
                    <a:pt x="250" y="444"/>
                    <a:pt x="250" y="444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63" y="398"/>
                    <a:pt x="276" y="395"/>
                    <a:pt x="288" y="390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36" y="362"/>
                    <a:pt x="336" y="362"/>
                    <a:pt x="336" y="362"/>
                  </a:cubicBezTo>
                  <a:cubicBezTo>
                    <a:pt x="346" y="354"/>
                    <a:pt x="355" y="345"/>
                    <a:pt x="363" y="335"/>
                  </a:cubicBezTo>
                  <a:cubicBezTo>
                    <a:pt x="401" y="357"/>
                    <a:pt x="401" y="357"/>
                    <a:pt x="401" y="357"/>
                  </a:cubicBezTo>
                  <a:cubicBezTo>
                    <a:pt x="429" y="309"/>
                    <a:pt x="429" y="309"/>
                    <a:pt x="429" y="309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5" y="275"/>
                    <a:pt x="399" y="263"/>
                    <a:pt x="401" y="250"/>
                  </a:cubicBezTo>
                  <a:cubicBezTo>
                    <a:pt x="445" y="250"/>
                    <a:pt x="445" y="250"/>
                    <a:pt x="445" y="250"/>
                  </a:cubicBezTo>
                  <a:close/>
                  <a:moveTo>
                    <a:pt x="223" y="347"/>
                  </a:moveTo>
                  <a:cubicBezTo>
                    <a:pt x="154" y="347"/>
                    <a:pt x="98" y="291"/>
                    <a:pt x="98" y="222"/>
                  </a:cubicBezTo>
                  <a:cubicBezTo>
                    <a:pt x="98" y="153"/>
                    <a:pt x="154" y="97"/>
                    <a:pt x="223" y="97"/>
                  </a:cubicBezTo>
                  <a:cubicBezTo>
                    <a:pt x="291" y="97"/>
                    <a:pt x="347" y="153"/>
                    <a:pt x="347" y="222"/>
                  </a:cubicBezTo>
                  <a:cubicBezTo>
                    <a:pt x="347" y="291"/>
                    <a:pt x="291" y="347"/>
                    <a:pt x="223" y="34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2940491" y="4814989"/>
              <a:ext cx="231894" cy="229470"/>
            </a:xfrm>
            <a:custGeom>
              <a:avLst/>
              <a:gdLst>
                <a:gd name="T0" fmla="*/ 121 w 121"/>
                <a:gd name="T1" fmla="*/ 68 h 120"/>
                <a:gd name="T2" fmla="*/ 121 w 121"/>
                <a:gd name="T3" fmla="*/ 52 h 120"/>
                <a:gd name="T4" fmla="*/ 109 w 121"/>
                <a:gd name="T5" fmla="*/ 52 h 120"/>
                <a:gd name="T6" fmla="*/ 106 w 121"/>
                <a:gd name="T7" fmla="*/ 42 h 120"/>
                <a:gd name="T8" fmla="*/ 116 w 121"/>
                <a:gd name="T9" fmla="*/ 36 h 120"/>
                <a:gd name="T10" fmla="*/ 109 w 121"/>
                <a:gd name="T11" fmla="*/ 23 h 120"/>
                <a:gd name="T12" fmla="*/ 98 w 121"/>
                <a:gd name="T13" fmla="*/ 29 h 120"/>
                <a:gd name="T14" fmla="*/ 91 w 121"/>
                <a:gd name="T15" fmla="*/ 22 h 120"/>
                <a:gd name="T16" fmla="*/ 97 w 121"/>
                <a:gd name="T17" fmla="*/ 11 h 120"/>
                <a:gd name="T18" fmla="*/ 84 w 121"/>
                <a:gd name="T19" fmla="*/ 4 h 120"/>
                <a:gd name="T20" fmla="*/ 78 w 121"/>
                <a:gd name="T21" fmla="*/ 14 h 120"/>
                <a:gd name="T22" fmla="*/ 68 w 121"/>
                <a:gd name="T23" fmla="*/ 12 h 120"/>
                <a:gd name="T24" fmla="*/ 68 w 121"/>
                <a:gd name="T25" fmla="*/ 0 h 120"/>
                <a:gd name="T26" fmla="*/ 53 w 121"/>
                <a:gd name="T27" fmla="*/ 0 h 120"/>
                <a:gd name="T28" fmla="*/ 53 w 121"/>
                <a:gd name="T29" fmla="*/ 12 h 120"/>
                <a:gd name="T30" fmla="*/ 42 w 121"/>
                <a:gd name="T31" fmla="*/ 14 h 120"/>
                <a:gd name="T32" fmla="*/ 36 w 121"/>
                <a:gd name="T33" fmla="*/ 4 h 120"/>
                <a:gd name="T34" fmla="*/ 23 w 121"/>
                <a:gd name="T35" fmla="*/ 11 h 120"/>
                <a:gd name="T36" fmla="*/ 29 w 121"/>
                <a:gd name="T37" fmla="*/ 22 h 120"/>
                <a:gd name="T38" fmla="*/ 22 w 121"/>
                <a:gd name="T39" fmla="*/ 29 h 120"/>
                <a:gd name="T40" fmla="*/ 12 w 121"/>
                <a:gd name="T41" fmla="*/ 23 h 120"/>
                <a:gd name="T42" fmla="*/ 4 w 121"/>
                <a:gd name="T43" fmla="*/ 36 h 120"/>
                <a:gd name="T44" fmla="*/ 14 w 121"/>
                <a:gd name="T45" fmla="*/ 42 h 120"/>
                <a:gd name="T46" fmla="*/ 12 w 121"/>
                <a:gd name="T47" fmla="*/ 52 h 120"/>
                <a:gd name="T48" fmla="*/ 0 w 121"/>
                <a:gd name="T49" fmla="*/ 52 h 120"/>
                <a:gd name="T50" fmla="*/ 0 w 121"/>
                <a:gd name="T51" fmla="*/ 68 h 120"/>
                <a:gd name="T52" fmla="*/ 12 w 121"/>
                <a:gd name="T53" fmla="*/ 68 h 120"/>
                <a:gd name="T54" fmla="*/ 14 w 121"/>
                <a:gd name="T55" fmla="*/ 78 h 120"/>
                <a:gd name="T56" fmla="*/ 4 w 121"/>
                <a:gd name="T57" fmla="*/ 84 h 120"/>
                <a:gd name="T58" fmla="*/ 12 w 121"/>
                <a:gd name="T59" fmla="*/ 97 h 120"/>
                <a:gd name="T60" fmla="*/ 22 w 121"/>
                <a:gd name="T61" fmla="*/ 91 h 120"/>
                <a:gd name="T62" fmla="*/ 29 w 121"/>
                <a:gd name="T63" fmla="*/ 98 h 120"/>
                <a:gd name="T64" fmla="*/ 23 w 121"/>
                <a:gd name="T65" fmla="*/ 109 h 120"/>
                <a:gd name="T66" fmla="*/ 36 w 121"/>
                <a:gd name="T67" fmla="*/ 116 h 120"/>
                <a:gd name="T68" fmla="*/ 42 w 121"/>
                <a:gd name="T69" fmla="*/ 106 h 120"/>
                <a:gd name="T70" fmla="*/ 53 w 121"/>
                <a:gd name="T71" fmla="*/ 108 h 120"/>
                <a:gd name="T72" fmla="*/ 53 w 121"/>
                <a:gd name="T73" fmla="*/ 120 h 120"/>
                <a:gd name="T74" fmla="*/ 68 w 121"/>
                <a:gd name="T75" fmla="*/ 120 h 120"/>
                <a:gd name="T76" fmla="*/ 68 w 121"/>
                <a:gd name="T77" fmla="*/ 108 h 120"/>
                <a:gd name="T78" fmla="*/ 78 w 121"/>
                <a:gd name="T79" fmla="*/ 106 h 120"/>
                <a:gd name="T80" fmla="*/ 84 w 121"/>
                <a:gd name="T81" fmla="*/ 116 h 120"/>
                <a:gd name="T82" fmla="*/ 97 w 121"/>
                <a:gd name="T83" fmla="*/ 109 h 120"/>
                <a:gd name="T84" fmla="*/ 91 w 121"/>
                <a:gd name="T85" fmla="*/ 98 h 120"/>
                <a:gd name="T86" fmla="*/ 98 w 121"/>
                <a:gd name="T87" fmla="*/ 91 h 120"/>
                <a:gd name="T88" fmla="*/ 109 w 121"/>
                <a:gd name="T89" fmla="*/ 97 h 120"/>
                <a:gd name="T90" fmla="*/ 116 w 121"/>
                <a:gd name="T91" fmla="*/ 84 h 120"/>
                <a:gd name="T92" fmla="*/ 106 w 121"/>
                <a:gd name="T93" fmla="*/ 78 h 120"/>
                <a:gd name="T94" fmla="*/ 109 w 121"/>
                <a:gd name="T95" fmla="*/ 68 h 120"/>
                <a:gd name="T96" fmla="*/ 121 w 121"/>
                <a:gd name="T97" fmla="*/ 68 h 120"/>
                <a:gd name="T98" fmla="*/ 60 w 121"/>
                <a:gd name="T99" fmla="*/ 94 h 120"/>
                <a:gd name="T100" fmla="*/ 26 w 121"/>
                <a:gd name="T101" fmla="*/ 60 h 120"/>
                <a:gd name="T102" fmla="*/ 60 w 121"/>
                <a:gd name="T103" fmla="*/ 26 h 120"/>
                <a:gd name="T104" fmla="*/ 94 w 121"/>
                <a:gd name="T105" fmla="*/ 60 h 120"/>
                <a:gd name="T106" fmla="*/ 60 w 121"/>
                <a:gd name="T107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20">
                  <a:moveTo>
                    <a:pt x="121" y="68"/>
                  </a:moveTo>
                  <a:cubicBezTo>
                    <a:pt x="121" y="52"/>
                    <a:pt x="121" y="52"/>
                    <a:pt x="121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8" y="49"/>
                    <a:pt x="107" y="46"/>
                    <a:pt x="106" y="42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6"/>
                    <a:pt x="94" y="24"/>
                    <a:pt x="91" y="22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5" y="13"/>
                    <a:pt x="71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2"/>
                    <a:pt x="46" y="13"/>
                    <a:pt x="42" y="1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4"/>
                    <a:pt x="24" y="26"/>
                    <a:pt x="22" y="29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6"/>
                    <a:pt x="12" y="49"/>
                    <a:pt x="1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4"/>
                    <a:pt x="14" y="78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4" y="94"/>
                    <a:pt x="27" y="96"/>
                    <a:pt x="29" y="98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6" y="107"/>
                    <a:pt x="49" y="108"/>
                    <a:pt x="53" y="108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1" y="108"/>
                    <a:pt x="75" y="107"/>
                    <a:pt x="78" y="10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4" y="96"/>
                    <a:pt x="96" y="94"/>
                    <a:pt x="98" y="91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7" y="74"/>
                    <a:pt x="108" y="71"/>
                    <a:pt x="109" y="68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60" y="94"/>
                  </a:moveTo>
                  <a:cubicBezTo>
                    <a:pt x="41" y="94"/>
                    <a:pt x="26" y="79"/>
                    <a:pt x="26" y="60"/>
                  </a:cubicBezTo>
                  <a:cubicBezTo>
                    <a:pt x="26" y="41"/>
                    <a:pt x="41" y="26"/>
                    <a:pt x="60" y="26"/>
                  </a:cubicBezTo>
                  <a:cubicBezTo>
                    <a:pt x="79" y="26"/>
                    <a:pt x="94" y="41"/>
                    <a:pt x="94" y="60"/>
                  </a:cubicBezTo>
                  <a:cubicBezTo>
                    <a:pt x="94" y="79"/>
                    <a:pt x="79" y="94"/>
                    <a:pt x="60" y="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4124202" y="3903572"/>
              <a:ext cx="208462" cy="207654"/>
            </a:xfrm>
            <a:custGeom>
              <a:avLst/>
              <a:gdLst>
                <a:gd name="T0" fmla="*/ 109 w 109"/>
                <a:gd name="T1" fmla="*/ 61 h 109"/>
                <a:gd name="T2" fmla="*/ 109 w 109"/>
                <a:gd name="T3" fmla="*/ 48 h 109"/>
                <a:gd name="T4" fmla="*/ 98 w 109"/>
                <a:gd name="T5" fmla="*/ 48 h 109"/>
                <a:gd name="T6" fmla="*/ 95 w 109"/>
                <a:gd name="T7" fmla="*/ 38 h 109"/>
                <a:gd name="T8" fmla="*/ 105 w 109"/>
                <a:gd name="T9" fmla="*/ 33 h 109"/>
                <a:gd name="T10" fmla="*/ 98 w 109"/>
                <a:gd name="T11" fmla="*/ 21 h 109"/>
                <a:gd name="T12" fmla="*/ 89 w 109"/>
                <a:gd name="T13" fmla="*/ 27 h 109"/>
                <a:gd name="T14" fmla="*/ 82 w 109"/>
                <a:gd name="T15" fmla="*/ 20 h 109"/>
                <a:gd name="T16" fmla="*/ 87 w 109"/>
                <a:gd name="T17" fmla="*/ 11 h 109"/>
                <a:gd name="T18" fmla="*/ 75 w 109"/>
                <a:gd name="T19" fmla="*/ 4 h 109"/>
                <a:gd name="T20" fmla="*/ 70 w 109"/>
                <a:gd name="T21" fmla="*/ 13 h 109"/>
                <a:gd name="T22" fmla="*/ 61 w 109"/>
                <a:gd name="T23" fmla="*/ 11 h 109"/>
                <a:gd name="T24" fmla="*/ 61 w 109"/>
                <a:gd name="T25" fmla="*/ 0 h 109"/>
                <a:gd name="T26" fmla="*/ 47 w 109"/>
                <a:gd name="T27" fmla="*/ 0 h 109"/>
                <a:gd name="T28" fmla="*/ 47 w 109"/>
                <a:gd name="T29" fmla="*/ 11 h 109"/>
                <a:gd name="T30" fmla="*/ 38 w 109"/>
                <a:gd name="T31" fmla="*/ 13 h 109"/>
                <a:gd name="T32" fmla="*/ 33 w 109"/>
                <a:gd name="T33" fmla="*/ 4 h 109"/>
                <a:gd name="T34" fmla="*/ 21 w 109"/>
                <a:gd name="T35" fmla="*/ 11 h 109"/>
                <a:gd name="T36" fmla="*/ 26 w 109"/>
                <a:gd name="T37" fmla="*/ 20 h 109"/>
                <a:gd name="T38" fmla="*/ 20 w 109"/>
                <a:gd name="T39" fmla="*/ 27 h 109"/>
                <a:gd name="T40" fmla="*/ 11 w 109"/>
                <a:gd name="T41" fmla="*/ 21 h 109"/>
                <a:gd name="T42" fmla="*/ 4 w 109"/>
                <a:gd name="T43" fmla="*/ 33 h 109"/>
                <a:gd name="T44" fmla="*/ 13 w 109"/>
                <a:gd name="T45" fmla="*/ 38 h 109"/>
                <a:gd name="T46" fmla="*/ 11 w 109"/>
                <a:gd name="T47" fmla="*/ 48 h 109"/>
                <a:gd name="T48" fmla="*/ 0 w 109"/>
                <a:gd name="T49" fmla="*/ 48 h 109"/>
                <a:gd name="T50" fmla="*/ 0 w 109"/>
                <a:gd name="T51" fmla="*/ 61 h 109"/>
                <a:gd name="T52" fmla="*/ 11 w 109"/>
                <a:gd name="T53" fmla="*/ 61 h 109"/>
                <a:gd name="T54" fmla="*/ 13 w 109"/>
                <a:gd name="T55" fmla="*/ 70 h 109"/>
                <a:gd name="T56" fmla="*/ 4 w 109"/>
                <a:gd name="T57" fmla="*/ 76 h 109"/>
                <a:gd name="T58" fmla="*/ 11 w 109"/>
                <a:gd name="T59" fmla="*/ 87 h 109"/>
                <a:gd name="T60" fmla="*/ 20 w 109"/>
                <a:gd name="T61" fmla="*/ 82 h 109"/>
                <a:gd name="T62" fmla="*/ 26 w 109"/>
                <a:gd name="T63" fmla="*/ 89 h 109"/>
                <a:gd name="T64" fmla="*/ 21 w 109"/>
                <a:gd name="T65" fmla="*/ 98 h 109"/>
                <a:gd name="T66" fmla="*/ 33 w 109"/>
                <a:gd name="T67" fmla="*/ 105 h 109"/>
                <a:gd name="T68" fmla="*/ 38 w 109"/>
                <a:gd name="T69" fmla="*/ 96 h 109"/>
                <a:gd name="T70" fmla="*/ 47 w 109"/>
                <a:gd name="T71" fmla="*/ 98 h 109"/>
                <a:gd name="T72" fmla="*/ 47 w 109"/>
                <a:gd name="T73" fmla="*/ 109 h 109"/>
                <a:gd name="T74" fmla="*/ 61 w 109"/>
                <a:gd name="T75" fmla="*/ 109 h 109"/>
                <a:gd name="T76" fmla="*/ 61 w 109"/>
                <a:gd name="T77" fmla="*/ 98 h 109"/>
                <a:gd name="T78" fmla="*/ 70 w 109"/>
                <a:gd name="T79" fmla="*/ 96 h 109"/>
                <a:gd name="T80" fmla="*/ 75 w 109"/>
                <a:gd name="T81" fmla="*/ 105 h 109"/>
                <a:gd name="T82" fmla="*/ 87 w 109"/>
                <a:gd name="T83" fmla="*/ 98 h 109"/>
                <a:gd name="T84" fmla="*/ 82 w 109"/>
                <a:gd name="T85" fmla="*/ 89 h 109"/>
                <a:gd name="T86" fmla="*/ 89 w 109"/>
                <a:gd name="T87" fmla="*/ 82 h 109"/>
                <a:gd name="T88" fmla="*/ 98 w 109"/>
                <a:gd name="T89" fmla="*/ 87 h 109"/>
                <a:gd name="T90" fmla="*/ 105 w 109"/>
                <a:gd name="T91" fmla="*/ 76 h 109"/>
                <a:gd name="T92" fmla="*/ 95 w 109"/>
                <a:gd name="T93" fmla="*/ 70 h 109"/>
                <a:gd name="T94" fmla="*/ 98 w 109"/>
                <a:gd name="T95" fmla="*/ 61 h 109"/>
                <a:gd name="T96" fmla="*/ 109 w 109"/>
                <a:gd name="T97" fmla="*/ 61 h 109"/>
                <a:gd name="T98" fmla="*/ 54 w 109"/>
                <a:gd name="T99" fmla="*/ 85 h 109"/>
                <a:gd name="T100" fmla="*/ 24 w 109"/>
                <a:gd name="T101" fmla="*/ 54 h 109"/>
                <a:gd name="T102" fmla="*/ 54 w 109"/>
                <a:gd name="T103" fmla="*/ 24 h 109"/>
                <a:gd name="T104" fmla="*/ 85 w 109"/>
                <a:gd name="T105" fmla="*/ 54 h 109"/>
                <a:gd name="T106" fmla="*/ 54 w 109"/>
                <a:gd name="T107" fmla="*/ 8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109">
                  <a:moveTo>
                    <a:pt x="109" y="6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7" y="44"/>
                    <a:pt x="96" y="41"/>
                    <a:pt x="95" y="38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7" y="24"/>
                    <a:pt x="84" y="22"/>
                    <a:pt x="82" y="2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7" y="12"/>
                    <a:pt x="64" y="11"/>
                    <a:pt x="61" y="1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4" y="11"/>
                    <a:pt x="41" y="12"/>
                    <a:pt x="38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2"/>
                    <a:pt x="22" y="24"/>
                    <a:pt x="20" y="2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41"/>
                    <a:pt x="11" y="44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4"/>
                    <a:pt x="12" y="67"/>
                    <a:pt x="13" y="70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4" y="87"/>
                    <a:pt x="26" y="8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41" y="97"/>
                    <a:pt x="44" y="98"/>
                    <a:pt x="47" y="98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4" y="98"/>
                    <a:pt x="67" y="97"/>
                    <a:pt x="70" y="9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4" y="87"/>
                    <a:pt x="87" y="85"/>
                    <a:pt x="89" y="82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6" y="67"/>
                    <a:pt x="97" y="64"/>
                    <a:pt x="98" y="61"/>
                  </a:cubicBezTo>
                  <a:cubicBezTo>
                    <a:pt x="109" y="61"/>
                    <a:pt x="109" y="61"/>
                    <a:pt x="109" y="61"/>
                  </a:cubicBezTo>
                  <a:close/>
                  <a:moveTo>
                    <a:pt x="54" y="85"/>
                  </a:moveTo>
                  <a:cubicBezTo>
                    <a:pt x="37" y="85"/>
                    <a:pt x="24" y="71"/>
                    <a:pt x="24" y="54"/>
                  </a:cubicBezTo>
                  <a:cubicBezTo>
                    <a:pt x="24" y="38"/>
                    <a:pt x="37" y="24"/>
                    <a:pt x="54" y="24"/>
                  </a:cubicBezTo>
                  <a:cubicBezTo>
                    <a:pt x="71" y="24"/>
                    <a:pt x="85" y="38"/>
                    <a:pt x="85" y="54"/>
                  </a:cubicBezTo>
                  <a:cubicBezTo>
                    <a:pt x="85" y="71"/>
                    <a:pt x="71" y="85"/>
                    <a:pt x="54" y="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3242680" y="4103954"/>
              <a:ext cx="208462" cy="206038"/>
            </a:xfrm>
            <a:custGeom>
              <a:avLst/>
              <a:gdLst>
                <a:gd name="T0" fmla="*/ 109 w 109"/>
                <a:gd name="T1" fmla="*/ 61 h 108"/>
                <a:gd name="T2" fmla="*/ 109 w 109"/>
                <a:gd name="T3" fmla="*/ 47 h 108"/>
                <a:gd name="T4" fmla="*/ 98 w 109"/>
                <a:gd name="T5" fmla="*/ 47 h 108"/>
                <a:gd name="T6" fmla="*/ 96 w 109"/>
                <a:gd name="T7" fmla="*/ 38 h 108"/>
                <a:gd name="T8" fmla="*/ 105 w 109"/>
                <a:gd name="T9" fmla="*/ 33 h 108"/>
                <a:gd name="T10" fmla="*/ 98 w 109"/>
                <a:gd name="T11" fmla="*/ 21 h 108"/>
                <a:gd name="T12" fmla="*/ 89 w 109"/>
                <a:gd name="T13" fmla="*/ 26 h 108"/>
                <a:gd name="T14" fmla="*/ 82 w 109"/>
                <a:gd name="T15" fmla="*/ 20 h 108"/>
                <a:gd name="T16" fmla="*/ 88 w 109"/>
                <a:gd name="T17" fmla="*/ 10 h 108"/>
                <a:gd name="T18" fmla="*/ 76 w 109"/>
                <a:gd name="T19" fmla="*/ 4 h 108"/>
                <a:gd name="T20" fmla="*/ 71 w 109"/>
                <a:gd name="T21" fmla="*/ 13 h 108"/>
                <a:gd name="T22" fmla="*/ 62 w 109"/>
                <a:gd name="T23" fmla="*/ 10 h 108"/>
                <a:gd name="T24" fmla="*/ 62 w 109"/>
                <a:gd name="T25" fmla="*/ 0 h 108"/>
                <a:gd name="T26" fmla="*/ 48 w 109"/>
                <a:gd name="T27" fmla="*/ 0 h 108"/>
                <a:gd name="T28" fmla="*/ 48 w 109"/>
                <a:gd name="T29" fmla="*/ 10 h 108"/>
                <a:gd name="T30" fmla="*/ 39 w 109"/>
                <a:gd name="T31" fmla="*/ 13 h 108"/>
                <a:gd name="T32" fmla="*/ 33 w 109"/>
                <a:gd name="T33" fmla="*/ 4 h 108"/>
                <a:gd name="T34" fmla="*/ 22 w 109"/>
                <a:gd name="T35" fmla="*/ 10 h 108"/>
                <a:gd name="T36" fmla="*/ 27 w 109"/>
                <a:gd name="T37" fmla="*/ 20 h 108"/>
                <a:gd name="T38" fmla="*/ 20 w 109"/>
                <a:gd name="T39" fmla="*/ 26 h 108"/>
                <a:gd name="T40" fmla="*/ 11 w 109"/>
                <a:gd name="T41" fmla="*/ 21 h 108"/>
                <a:gd name="T42" fmla="*/ 4 w 109"/>
                <a:gd name="T43" fmla="*/ 33 h 108"/>
                <a:gd name="T44" fmla="*/ 14 w 109"/>
                <a:gd name="T45" fmla="*/ 38 h 108"/>
                <a:gd name="T46" fmla="*/ 11 w 109"/>
                <a:gd name="T47" fmla="*/ 47 h 108"/>
                <a:gd name="T48" fmla="*/ 0 w 109"/>
                <a:gd name="T49" fmla="*/ 47 h 108"/>
                <a:gd name="T50" fmla="*/ 0 w 109"/>
                <a:gd name="T51" fmla="*/ 61 h 108"/>
                <a:gd name="T52" fmla="*/ 11 w 109"/>
                <a:gd name="T53" fmla="*/ 61 h 108"/>
                <a:gd name="T54" fmla="*/ 14 w 109"/>
                <a:gd name="T55" fmla="*/ 70 h 108"/>
                <a:gd name="T56" fmla="*/ 4 w 109"/>
                <a:gd name="T57" fmla="*/ 75 h 108"/>
                <a:gd name="T58" fmla="*/ 11 w 109"/>
                <a:gd name="T59" fmla="*/ 87 h 108"/>
                <a:gd name="T60" fmla="*/ 20 w 109"/>
                <a:gd name="T61" fmla="*/ 82 h 108"/>
                <a:gd name="T62" fmla="*/ 27 w 109"/>
                <a:gd name="T63" fmla="*/ 88 h 108"/>
                <a:gd name="T64" fmla="*/ 22 w 109"/>
                <a:gd name="T65" fmla="*/ 98 h 108"/>
                <a:gd name="T66" fmla="*/ 33 w 109"/>
                <a:gd name="T67" fmla="*/ 105 h 108"/>
                <a:gd name="T68" fmla="*/ 39 w 109"/>
                <a:gd name="T69" fmla="*/ 95 h 108"/>
                <a:gd name="T70" fmla="*/ 48 w 109"/>
                <a:gd name="T71" fmla="*/ 98 h 108"/>
                <a:gd name="T72" fmla="*/ 48 w 109"/>
                <a:gd name="T73" fmla="*/ 108 h 108"/>
                <a:gd name="T74" fmla="*/ 62 w 109"/>
                <a:gd name="T75" fmla="*/ 108 h 108"/>
                <a:gd name="T76" fmla="*/ 62 w 109"/>
                <a:gd name="T77" fmla="*/ 98 h 108"/>
                <a:gd name="T78" fmla="*/ 71 w 109"/>
                <a:gd name="T79" fmla="*/ 95 h 108"/>
                <a:gd name="T80" fmla="*/ 76 w 109"/>
                <a:gd name="T81" fmla="*/ 105 h 108"/>
                <a:gd name="T82" fmla="*/ 88 w 109"/>
                <a:gd name="T83" fmla="*/ 98 h 108"/>
                <a:gd name="T84" fmla="*/ 82 w 109"/>
                <a:gd name="T85" fmla="*/ 88 h 108"/>
                <a:gd name="T86" fmla="*/ 89 w 109"/>
                <a:gd name="T87" fmla="*/ 82 h 108"/>
                <a:gd name="T88" fmla="*/ 98 w 109"/>
                <a:gd name="T89" fmla="*/ 87 h 108"/>
                <a:gd name="T90" fmla="*/ 105 w 109"/>
                <a:gd name="T91" fmla="*/ 75 h 108"/>
                <a:gd name="T92" fmla="*/ 96 w 109"/>
                <a:gd name="T93" fmla="*/ 70 h 108"/>
                <a:gd name="T94" fmla="*/ 98 w 109"/>
                <a:gd name="T95" fmla="*/ 61 h 108"/>
                <a:gd name="T96" fmla="*/ 109 w 109"/>
                <a:gd name="T97" fmla="*/ 61 h 108"/>
                <a:gd name="T98" fmla="*/ 55 w 109"/>
                <a:gd name="T99" fmla="*/ 85 h 108"/>
                <a:gd name="T100" fmla="*/ 24 w 109"/>
                <a:gd name="T101" fmla="*/ 54 h 108"/>
                <a:gd name="T102" fmla="*/ 55 w 109"/>
                <a:gd name="T103" fmla="*/ 23 h 108"/>
                <a:gd name="T104" fmla="*/ 85 w 109"/>
                <a:gd name="T105" fmla="*/ 54 h 108"/>
                <a:gd name="T106" fmla="*/ 55 w 109"/>
                <a:gd name="T10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108">
                  <a:moveTo>
                    <a:pt x="109" y="61"/>
                  </a:moveTo>
                  <a:cubicBezTo>
                    <a:pt x="109" y="47"/>
                    <a:pt x="109" y="47"/>
                    <a:pt x="109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4"/>
                    <a:pt x="97" y="41"/>
                    <a:pt x="96" y="38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7" y="24"/>
                    <a:pt x="85" y="22"/>
                    <a:pt x="82" y="2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8" y="12"/>
                    <a:pt x="65" y="11"/>
                    <a:pt x="62" y="1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1"/>
                    <a:pt x="42" y="12"/>
                    <a:pt x="39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5" y="22"/>
                    <a:pt x="22" y="24"/>
                    <a:pt x="20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2" y="41"/>
                    <a:pt x="12" y="44"/>
                    <a:pt x="11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4"/>
                    <a:pt x="12" y="67"/>
                    <a:pt x="14" y="7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42" y="96"/>
                    <a:pt x="45" y="97"/>
                    <a:pt x="48" y="9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5" y="97"/>
                    <a:pt x="68" y="96"/>
                    <a:pt x="71" y="9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5" y="86"/>
                    <a:pt x="87" y="84"/>
                    <a:pt x="89" y="82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7" y="67"/>
                    <a:pt x="98" y="64"/>
                    <a:pt x="98" y="61"/>
                  </a:cubicBezTo>
                  <a:cubicBezTo>
                    <a:pt x="109" y="61"/>
                    <a:pt x="109" y="61"/>
                    <a:pt x="109" y="61"/>
                  </a:cubicBezTo>
                  <a:close/>
                  <a:moveTo>
                    <a:pt x="55" y="85"/>
                  </a:moveTo>
                  <a:cubicBezTo>
                    <a:pt x="38" y="85"/>
                    <a:pt x="24" y="71"/>
                    <a:pt x="24" y="54"/>
                  </a:cubicBezTo>
                  <a:cubicBezTo>
                    <a:pt x="24" y="37"/>
                    <a:pt x="38" y="23"/>
                    <a:pt x="55" y="23"/>
                  </a:cubicBezTo>
                  <a:cubicBezTo>
                    <a:pt x="72" y="23"/>
                    <a:pt x="85" y="37"/>
                    <a:pt x="85" y="54"/>
                  </a:cubicBezTo>
                  <a:cubicBezTo>
                    <a:pt x="85" y="71"/>
                    <a:pt x="72" y="85"/>
                    <a:pt x="55" y="8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3845444" y="1789860"/>
              <a:ext cx="435509" cy="435509"/>
            </a:xfrm>
            <a:custGeom>
              <a:avLst/>
              <a:gdLst>
                <a:gd name="T0" fmla="*/ 228 w 228"/>
                <a:gd name="T1" fmla="*/ 129 h 228"/>
                <a:gd name="T2" fmla="*/ 228 w 228"/>
                <a:gd name="T3" fmla="*/ 100 h 228"/>
                <a:gd name="T4" fmla="*/ 205 w 228"/>
                <a:gd name="T5" fmla="*/ 100 h 228"/>
                <a:gd name="T6" fmla="*/ 200 w 228"/>
                <a:gd name="T7" fmla="*/ 81 h 228"/>
                <a:gd name="T8" fmla="*/ 220 w 228"/>
                <a:gd name="T9" fmla="*/ 70 h 228"/>
                <a:gd name="T10" fmla="*/ 206 w 228"/>
                <a:gd name="T11" fmla="*/ 45 h 228"/>
                <a:gd name="T12" fmla="*/ 186 w 228"/>
                <a:gd name="T13" fmla="*/ 56 h 228"/>
                <a:gd name="T14" fmla="*/ 172 w 228"/>
                <a:gd name="T15" fmla="*/ 42 h 228"/>
                <a:gd name="T16" fmla="*/ 183 w 228"/>
                <a:gd name="T17" fmla="*/ 23 h 228"/>
                <a:gd name="T18" fmla="*/ 159 w 228"/>
                <a:gd name="T19" fmla="*/ 8 h 228"/>
                <a:gd name="T20" fmla="*/ 147 w 228"/>
                <a:gd name="T21" fmla="*/ 28 h 228"/>
                <a:gd name="T22" fmla="*/ 128 w 228"/>
                <a:gd name="T23" fmla="*/ 23 h 228"/>
                <a:gd name="T24" fmla="*/ 128 w 228"/>
                <a:gd name="T25" fmla="*/ 0 h 228"/>
                <a:gd name="T26" fmla="*/ 100 w 228"/>
                <a:gd name="T27" fmla="*/ 0 h 228"/>
                <a:gd name="T28" fmla="*/ 100 w 228"/>
                <a:gd name="T29" fmla="*/ 23 h 228"/>
                <a:gd name="T30" fmla="*/ 80 w 228"/>
                <a:gd name="T31" fmla="*/ 28 h 228"/>
                <a:gd name="T32" fmla="*/ 69 w 228"/>
                <a:gd name="T33" fmla="*/ 8 h 228"/>
                <a:gd name="T34" fmla="*/ 44 w 228"/>
                <a:gd name="T35" fmla="*/ 23 h 228"/>
                <a:gd name="T36" fmla="*/ 56 w 228"/>
                <a:gd name="T37" fmla="*/ 42 h 228"/>
                <a:gd name="T38" fmla="*/ 42 w 228"/>
                <a:gd name="T39" fmla="*/ 56 h 228"/>
                <a:gd name="T40" fmla="*/ 22 w 228"/>
                <a:gd name="T41" fmla="*/ 45 h 228"/>
                <a:gd name="T42" fmla="*/ 8 w 228"/>
                <a:gd name="T43" fmla="*/ 70 h 228"/>
                <a:gd name="T44" fmla="*/ 27 w 228"/>
                <a:gd name="T45" fmla="*/ 81 h 228"/>
                <a:gd name="T46" fmla="*/ 22 w 228"/>
                <a:gd name="T47" fmla="*/ 100 h 228"/>
                <a:gd name="T48" fmla="*/ 0 w 228"/>
                <a:gd name="T49" fmla="*/ 100 h 228"/>
                <a:gd name="T50" fmla="*/ 0 w 228"/>
                <a:gd name="T51" fmla="*/ 129 h 228"/>
                <a:gd name="T52" fmla="*/ 22 w 228"/>
                <a:gd name="T53" fmla="*/ 129 h 228"/>
                <a:gd name="T54" fmla="*/ 27 w 228"/>
                <a:gd name="T55" fmla="*/ 148 h 228"/>
                <a:gd name="T56" fmla="*/ 8 w 228"/>
                <a:gd name="T57" fmla="*/ 159 h 228"/>
                <a:gd name="T58" fmla="*/ 22 w 228"/>
                <a:gd name="T59" fmla="*/ 184 h 228"/>
                <a:gd name="T60" fmla="*/ 42 w 228"/>
                <a:gd name="T61" fmla="*/ 172 h 228"/>
                <a:gd name="T62" fmla="*/ 56 w 228"/>
                <a:gd name="T63" fmla="*/ 186 h 228"/>
                <a:gd name="T64" fmla="*/ 44 w 228"/>
                <a:gd name="T65" fmla="*/ 206 h 228"/>
                <a:gd name="T66" fmla="*/ 69 w 228"/>
                <a:gd name="T67" fmla="*/ 220 h 228"/>
                <a:gd name="T68" fmla="*/ 80 w 228"/>
                <a:gd name="T69" fmla="*/ 201 h 228"/>
                <a:gd name="T70" fmla="*/ 100 w 228"/>
                <a:gd name="T71" fmla="*/ 206 h 228"/>
                <a:gd name="T72" fmla="*/ 100 w 228"/>
                <a:gd name="T73" fmla="*/ 228 h 228"/>
                <a:gd name="T74" fmla="*/ 128 w 228"/>
                <a:gd name="T75" fmla="*/ 228 h 228"/>
                <a:gd name="T76" fmla="*/ 128 w 228"/>
                <a:gd name="T77" fmla="*/ 206 h 228"/>
                <a:gd name="T78" fmla="*/ 147 w 228"/>
                <a:gd name="T79" fmla="*/ 201 h 228"/>
                <a:gd name="T80" fmla="*/ 159 w 228"/>
                <a:gd name="T81" fmla="*/ 220 h 228"/>
                <a:gd name="T82" fmla="*/ 183 w 228"/>
                <a:gd name="T83" fmla="*/ 206 h 228"/>
                <a:gd name="T84" fmla="*/ 172 w 228"/>
                <a:gd name="T85" fmla="*/ 186 h 228"/>
                <a:gd name="T86" fmla="*/ 186 w 228"/>
                <a:gd name="T87" fmla="*/ 172 h 228"/>
                <a:gd name="T88" fmla="*/ 206 w 228"/>
                <a:gd name="T89" fmla="*/ 184 h 228"/>
                <a:gd name="T90" fmla="*/ 220 w 228"/>
                <a:gd name="T91" fmla="*/ 159 h 228"/>
                <a:gd name="T92" fmla="*/ 200 w 228"/>
                <a:gd name="T93" fmla="*/ 148 h 228"/>
                <a:gd name="T94" fmla="*/ 205 w 228"/>
                <a:gd name="T95" fmla="*/ 129 h 228"/>
                <a:gd name="T96" fmla="*/ 228 w 228"/>
                <a:gd name="T97" fmla="*/ 129 h 228"/>
                <a:gd name="T98" fmla="*/ 114 w 228"/>
                <a:gd name="T99" fmla="*/ 178 h 228"/>
                <a:gd name="T100" fmla="*/ 50 w 228"/>
                <a:gd name="T101" fmla="*/ 114 h 228"/>
                <a:gd name="T102" fmla="*/ 114 w 228"/>
                <a:gd name="T103" fmla="*/ 50 h 228"/>
                <a:gd name="T104" fmla="*/ 178 w 228"/>
                <a:gd name="T105" fmla="*/ 114 h 228"/>
                <a:gd name="T106" fmla="*/ 114 w 228"/>
                <a:gd name="T107" fmla="*/ 17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8" y="129"/>
                  </a:moveTo>
                  <a:cubicBezTo>
                    <a:pt x="228" y="100"/>
                    <a:pt x="228" y="100"/>
                    <a:pt x="228" y="100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4" y="93"/>
                    <a:pt x="203" y="87"/>
                    <a:pt x="200" y="81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2" y="51"/>
                    <a:pt x="177" y="46"/>
                    <a:pt x="172" y="4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1" y="25"/>
                    <a:pt x="135" y="24"/>
                    <a:pt x="128" y="23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3" y="24"/>
                    <a:pt x="86" y="25"/>
                    <a:pt x="80" y="2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0" y="46"/>
                    <a:pt x="46" y="51"/>
                    <a:pt x="42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7"/>
                    <a:pt x="23" y="93"/>
                    <a:pt x="22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3" y="135"/>
                    <a:pt x="25" y="142"/>
                    <a:pt x="27" y="148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6" y="178"/>
                    <a:pt x="50" y="182"/>
                    <a:pt x="56" y="186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69" y="220"/>
                    <a:pt x="69" y="220"/>
                    <a:pt x="69" y="220"/>
                  </a:cubicBezTo>
                  <a:cubicBezTo>
                    <a:pt x="80" y="201"/>
                    <a:pt x="80" y="201"/>
                    <a:pt x="80" y="201"/>
                  </a:cubicBezTo>
                  <a:cubicBezTo>
                    <a:pt x="86" y="203"/>
                    <a:pt x="93" y="205"/>
                    <a:pt x="100" y="206"/>
                  </a:cubicBezTo>
                  <a:cubicBezTo>
                    <a:pt x="100" y="228"/>
                    <a:pt x="100" y="228"/>
                    <a:pt x="100" y="228"/>
                  </a:cubicBezTo>
                  <a:cubicBezTo>
                    <a:pt x="128" y="228"/>
                    <a:pt x="128" y="228"/>
                    <a:pt x="128" y="228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35" y="205"/>
                    <a:pt x="141" y="203"/>
                    <a:pt x="147" y="201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7" y="182"/>
                    <a:pt x="182" y="178"/>
                    <a:pt x="186" y="172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3" y="142"/>
                    <a:pt x="204" y="135"/>
                    <a:pt x="205" y="129"/>
                  </a:cubicBezTo>
                  <a:cubicBezTo>
                    <a:pt x="228" y="129"/>
                    <a:pt x="228" y="129"/>
                    <a:pt x="228" y="129"/>
                  </a:cubicBezTo>
                  <a:close/>
                  <a:moveTo>
                    <a:pt x="114" y="178"/>
                  </a:moveTo>
                  <a:cubicBezTo>
                    <a:pt x="78" y="178"/>
                    <a:pt x="50" y="150"/>
                    <a:pt x="50" y="114"/>
                  </a:cubicBezTo>
                  <a:cubicBezTo>
                    <a:pt x="50" y="79"/>
                    <a:pt x="78" y="50"/>
                    <a:pt x="114" y="50"/>
                  </a:cubicBezTo>
                  <a:cubicBezTo>
                    <a:pt x="149" y="50"/>
                    <a:pt x="178" y="79"/>
                    <a:pt x="178" y="114"/>
                  </a:cubicBezTo>
                  <a:cubicBezTo>
                    <a:pt x="178" y="150"/>
                    <a:pt x="149" y="178"/>
                    <a:pt x="114" y="178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1665476" y="2252032"/>
              <a:ext cx="942929" cy="942121"/>
            </a:xfrm>
            <a:custGeom>
              <a:avLst/>
              <a:gdLst>
                <a:gd name="T0" fmla="*/ 71 w 493"/>
                <a:gd name="T1" fmla="*/ 151 h 493"/>
                <a:gd name="T2" fmla="*/ 26 w 493"/>
                <a:gd name="T3" fmla="*/ 136 h 493"/>
                <a:gd name="T4" fmla="*/ 5 w 493"/>
                <a:gd name="T5" fmla="*/ 199 h 493"/>
                <a:gd name="T6" fmla="*/ 10 w 493"/>
                <a:gd name="T7" fmla="*/ 209 h 493"/>
                <a:gd name="T8" fmla="*/ 47 w 493"/>
                <a:gd name="T9" fmla="*/ 251 h 493"/>
                <a:gd name="T10" fmla="*/ 0 w 493"/>
                <a:gd name="T11" fmla="*/ 261 h 493"/>
                <a:gd name="T12" fmla="*/ 14 w 493"/>
                <a:gd name="T13" fmla="*/ 326 h 493"/>
                <a:gd name="T14" fmla="*/ 23 w 493"/>
                <a:gd name="T15" fmla="*/ 332 h 493"/>
                <a:gd name="T16" fmla="*/ 76 w 493"/>
                <a:gd name="T17" fmla="*/ 350 h 493"/>
                <a:gd name="T18" fmla="*/ 40 w 493"/>
                <a:gd name="T19" fmla="*/ 382 h 493"/>
                <a:gd name="T20" fmla="*/ 85 w 493"/>
                <a:gd name="T21" fmla="*/ 432 h 493"/>
                <a:gd name="T22" fmla="*/ 96 w 493"/>
                <a:gd name="T23" fmla="*/ 433 h 493"/>
                <a:gd name="T24" fmla="*/ 151 w 493"/>
                <a:gd name="T25" fmla="*/ 422 h 493"/>
                <a:gd name="T26" fmla="*/ 136 w 493"/>
                <a:gd name="T27" fmla="*/ 467 h 493"/>
                <a:gd name="T28" fmla="*/ 199 w 493"/>
                <a:gd name="T29" fmla="*/ 488 h 493"/>
                <a:gd name="T30" fmla="*/ 209 w 493"/>
                <a:gd name="T31" fmla="*/ 483 h 493"/>
                <a:gd name="T32" fmla="*/ 251 w 493"/>
                <a:gd name="T33" fmla="*/ 446 h 493"/>
                <a:gd name="T34" fmla="*/ 261 w 493"/>
                <a:gd name="T35" fmla="*/ 493 h 493"/>
                <a:gd name="T36" fmla="*/ 326 w 493"/>
                <a:gd name="T37" fmla="*/ 479 h 493"/>
                <a:gd name="T38" fmla="*/ 332 w 493"/>
                <a:gd name="T39" fmla="*/ 470 h 493"/>
                <a:gd name="T40" fmla="*/ 350 w 493"/>
                <a:gd name="T41" fmla="*/ 417 h 493"/>
                <a:gd name="T42" fmla="*/ 383 w 493"/>
                <a:gd name="T43" fmla="*/ 453 h 493"/>
                <a:gd name="T44" fmla="*/ 432 w 493"/>
                <a:gd name="T45" fmla="*/ 408 h 493"/>
                <a:gd name="T46" fmla="*/ 433 w 493"/>
                <a:gd name="T47" fmla="*/ 397 h 493"/>
                <a:gd name="T48" fmla="*/ 422 w 493"/>
                <a:gd name="T49" fmla="*/ 342 h 493"/>
                <a:gd name="T50" fmla="*/ 467 w 493"/>
                <a:gd name="T51" fmla="*/ 357 h 493"/>
                <a:gd name="T52" fmla="*/ 488 w 493"/>
                <a:gd name="T53" fmla="*/ 294 h 493"/>
                <a:gd name="T54" fmla="*/ 483 w 493"/>
                <a:gd name="T55" fmla="*/ 284 h 493"/>
                <a:gd name="T56" fmla="*/ 446 w 493"/>
                <a:gd name="T57" fmla="*/ 242 h 493"/>
                <a:gd name="T58" fmla="*/ 493 w 493"/>
                <a:gd name="T59" fmla="*/ 232 h 493"/>
                <a:gd name="T60" fmla="*/ 479 w 493"/>
                <a:gd name="T61" fmla="*/ 167 h 493"/>
                <a:gd name="T62" fmla="*/ 470 w 493"/>
                <a:gd name="T63" fmla="*/ 161 h 493"/>
                <a:gd name="T64" fmla="*/ 417 w 493"/>
                <a:gd name="T65" fmla="*/ 143 h 493"/>
                <a:gd name="T66" fmla="*/ 453 w 493"/>
                <a:gd name="T67" fmla="*/ 111 h 493"/>
                <a:gd name="T68" fmla="*/ 408 w 493"/>
                <a:gd name="T69" fmla="*/ 61 h 493"/>
                <a:gd name="T70" fmla="*/ 397 w 493"/>
                <a:gd name="T71" fmla="*/ 61 h 493"/>
                <a:gd name="T72" fmla="*/ 342 w 493"/>
                <a:gd name="T73" fmla="*/ 71 h 493"/>
                <a:gd name="T74" fmla="*/ 357 w 493"/>
                <a:gd name="T75" fmla="*/ 26 h 493"/>
                <a:gd name="T76" fmla="*/ 294 w 493"/>
                <a:gd name="T77" fmla="*/ 5 h 493"/>
                <a:gd name="T78" fmla="*/ 284 w 493"/>
                <a:gd name="T79" fmla="*/ 10 h 493"/>
                <a:gd name="T80" fmla="*/ 242 w 493"/>
                <a:gd name="T81" fmla="*/ 47 h 493"/>
                <a:gd name="T82" fmla="*/ 232 w 493"/>
                <a:gd name="T83" fmla="*/ 0 h 493"/>
                <a:gd name="T84" fmla="*/ 167 w 493"/>
                <a:gd name="T85" fmla="*/ 14 h 493"/>
                <a:gd name="T86" fmla="*/ 161 w 493"/>
                <a:gd name="T87" fmla="*/ 23 h 493"/>
                <a:gd name="T88" fmla="*/ 143 w 493"/>
                <a:gd name="T89" fmla="*/ 76 h 493"/>
                <a:gd name="T90" fmla="*/ 111 w 493"/>
                <a:gd name="T91" fmla="*/ 40 h 493"/>
                <a:gd name="T92" fmla="*/ 61 w 493"/>
                <a:gd name="T93" fmla="*/ 85 h 493"/>
                <a:gd name="T94" fmla="*/ 61 w 493"/>
                <a:gd name="T95" fmla="*/ 96 h 493"/>
                <a:gd name="T96" fmla="*/ 193 w 493"/>
                <a:gd name="T97" fmla="*/ 187 h 493"/>
                <a:gd name="T98" fmla="*/ 300 w 493"/>
                <a:gd name="T99" fmla="*/ 306 h 493"/>
                <a:gd name="T100" fmla="*/ 193 w 493"/>
                <a:gd name="T101" fmla="*/ 18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3" h="493">
                  <a:moveTo>
                    <a:pt x="88" y="126"/>
                  </a:moveTo>
                  <a:cubicBezTo>
                    <a:pt x="82" y="134"/>
                    <a:pt x="76" y="142"/>
                    <a:pt x="71" y="151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7" y="231"/>
                    <a:pt x="47" y="241"/>
                    <a:pt x="47" y="251"/>
                  </a:cubicBezTo>
                  <a:cubicBezTo>
                    <a:pt x="8" y="259"/>
                    <a:pt x="8" y="259"/>
                    <a:pt x="8" y="259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8"/>
                    <a:pt x="2" y="268"/>
                    <a:pt x="2" y="268"/>
                  </a:cubicBezTo>
                  <a:cubicBezTo>
                    <a:pt x="14" y="326"/>
                    <a:pt x="14" y="326"/>
                    <a:pt x="14" y="326"/>
                  </a:cubicBezTo>
                  <a:cubicBezTo>
                    <a:pt x="16" y="334"/>
                    <a:pt x="16" y="334"/>
                    <a:pt x="16" y="334"/>
                  </a:cubicBezTo>
                  <a:cubicBezTo>
                    <a:pt x="23" y="332"/>
                    <a:pt x="23" y="332"/>
                    <a:pt x="23" y="332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66" y="333"/>
                    <a:pt x="71" y="342"/>
                    <a:pt x="76" y="350"/>
                  </a:cubicBezTo>
                  <a:cubicBezTo>
                    <a:pt x="46" y="377"/>
                    <a:pt x="46" y="377"/>
                    <a:pt x="46" y="377"/>
                  </a:cubicBezTo>
                  <a:cubicBezTo>
                    <a:pt x="40" y="382"/>
                    <a:pt x="40" y="382"/>
                    <a:pt x="40" y="382"/>
                  </a:cubicBezTo>
                  <a:cubicBezTo>
                    <a:pt x="46" y="388"/>
                    <a:pt x="46" y="388"/>
                    <a:pt x="46" y="388"/>
                  </a:cubicBezTo>
                  <a:cubicBezTo>
                    <a:pt x="85" y="432"/>
                    <a:pt x="85" y="432"/>
                    <a:pt x="85" y="432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126" y="405"/>
                    <a:pt x="126" y="405"/>
                    <a:pt x="126" y="405"/>
                  </a:cubicBezTo>
                  <a:cubicBezTo>
                    <a:pt x="134" y="411"/>
                    <a:pt x="142" y="417"/>
                    <a:pt x="151" y="422"/>
                  </a:cubicBezTo>
                  <a:cubicBezTo>
                    <a:pt x="138" y="460"/>
                    <a:pt x="138" y="460"/>
                    <a:pt x="138" y="460"/>
                  </a:cubicBezTo>
                  <a:cubicBezTo>
                    <a:pt x="136" y="467"/>
                    <a:pt x="136" y="467"/>
                    <a:pt x="136" y="467"/>
                  </a:cubicBezTo>
                  <a:cubicBezTo>
                    <a:pt x="143" y="470"/>
                    <a:pt x="143" y="470"/>
                    <a:pt x="143" y="470"/>
                  </a:cubicBezTo>
                  <a:cubicBezTo>
                    <a:pt x="199" y="488"/>
                    <a:pt x="199" y="488"/>
                    <a:pt x="199" y="488"/>
                  </a:cubicBezTo>
                  <a:cubicBezTo>
                    <a:pt x="207" y="490"/>
                    <a:pt x="207" y="490"/>
                    <a:pt x="207" y="490"/>
                  </a:cubicBezTo>
                  <a:cubicBezTo>
                    <a:pt x="209" y="483"/>
                    <a:pt x="209" y="483"/>
                    <a:pt x="209" y="483"/>
                  </a:cubicBezTo>
                  <a:cubicBezTo>
                    <a:pt x="221" y="445"/>
                    <a:pt x="221" y="445"/>
                    <a:pt x="221" y="445"/>
                  </a:cubicBezTo>
                  <a:cubicBezTo>
                    <a:pt x="231" y="446"/>
                    <a:pt x="241" y="446"/>
                    <a:pt x="251" y="446"/>
                  </a:cubicBezTo>
                  <a:cubicBezTo>
                    <a:pt x="260" y="486"/>
                    <a:pt x="260" y="486"/>
                    <a:pt x="260" y="486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9" y="491"/>
                    <a:pt x="269" y="491"/>
                    <a:pt x="269" y="491"/>
                  </a:cubicBezTo>
                  <a:cubicBezTo>
                    <a:pt x="326" y="479"/>
                    <a:pt x="326" y="479"/>
                    <a:pt x="326" y="479"/>
                  </a:cubicBezTo>
                  <a:cubicBezTo>
                    <a:pt x="334" y="478"/>
                    <a:pt x="334" y="478"/>
                    <a:pt x="334" y="478"/>
                  </a:cubicBezTo>
                  <a:cubicBezTo>
                    <a:pt x="332" y="470"/>
                    <a:pt x="332" y="470"/>
                    <a:pt x="332" y="470"/>
                  </a:cubicBezTo>
                  <a:cubicBezTo>
                    <a:pt x="324" y="431"/>
                    <a:pt x="324" y="431"/>
                    <a:pt x="324" y="431"/>
                  </a:cubicBezTo>
                  <a:cubicBezTo>
                    <a:pt x="333" y="427"/>
                    <a:pt x="342" y="422"/>
                    <a:pt x="350" y="417"/>
                  </a:cubicBezTo>
                  <a:cubicBezTo>
                    <a:pt x="377" y="447"/>
                    <a:pt x="377" y="447"/>
                    <a:pt x="377" y="447"/>
                  </a:cubicBezTo>
                  <a:cubicBezTo>
                    <a:pt x="383" y="453"/>
                    <a:pt x="383" y="453"/>
                    <a:pt x="383" y="453"/>
                  </a:cubicBezTo>
                  <a:cubicBezTo>
                    <a:pt x="388" y="448"/>
                    <a:pt x="388" y="448"/>
                    <a:pt x="388" y="44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8" y="403"/>
                    <a:pt x="438" y="403"/>
                    <a:pt x="438" y="403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06" y="367"/>
                    <a:pt x="406" y="367"/>
                    <a:pt x="406" y="367"/>
                  </a:cubicBezTo>
                  <a:cubicBezTo>
                    <a:pt x="412" y="359"/>
                    <a:pt x="417" y="351"/>
                    <a:pt x="422" y="342"/>
                  </a:cubicBezTo>
                  <a:cubicBezTo>
                    <a:pt x="460" y="355"/>
                    <a:pt x="460" y="355"/>
                    <a:pt x="460" y="355"/>
                  </a:cubicBezTo>
                  <a:cubicBezTo>
                    <a:pt x="467" y="357"/>
                    <a:pt x="467" y="357"/>
                    <a:pt x="467" y="357"/>
                  </a:cubicBezTo>
                  <a:cubicBezTo>
                    <a:pt x="470" y="350"/>
                    <a:pt x="470" y="350"/>
                    <a:pt x="470" y="350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90" y="286"/>
                    <a:pt x="490" y="286"/>
                    <a:pt x="490" y="286"/>
                  </a:cubicBezTo>
                  <a:cubicBezTo>
                    <a:pt x="483" y="284"/>
                    <a:pt x="483" y="284"/>
                    <a:pt x="483" y="284"/>
                  </a:cubicBezTo>
                  <a:cubicBezTo>
                    <a:pt x="445" y="272"/>
                    <a:pt x="445" y="272"/>
                    <a:pt x="445" y="272"/>
                  </a:cubicBezTo>
                  <a:cubicBezTo>
                    <a:pt x="446" y="262"/>
                    <a:pt x="447" y="252"/>
                    <a:pt x="446" y="242"/>
                  </a:cubicBezTo>
                  <a:cubicBezTo>
                    <a:pt x="486" y="234"/>
                    <a:pt x="486" y="234"/>
                    <a:pt x="486" y="234"/>
                  </a:cubicBezTo>
                  <a:cubicBezTo>
                    <a:pt x="493" y="232"/>
                    <a:pt x="493" y="232"/>
                    <a:pt x="493" y="232"/>
                  </a:cubicBezTo>
                  <a:cubicBezTo>
                    <a:pt x="492" y="225"/>
                    <a:pt x="492" y="225"/>
                    <a:pt x="492" y="225"/>
                  </a:cubicBezTo>
                  <a:cubicBezTo>
                    <a:pt x="479" y="167"/>
                    <a:pt x="479" y="167"/>
                    <a:pt x="479" y="167"/>
                  </a:cubicBezTo>
                  <a:cubicBezTo>
                    <a:pt x="478" y="159"/>
                    <a:pt x="478" y="159"/>
                    <a:pt x="478" y="159"/>
                  </a:cubicBezTo>
                  <a:cubicBezTo>
                    <a:pt x="470" y="161"/>
                    <a:pt x="470" y="161"/>
                    <a:pt x="470" y="161"/>
                  </a:cubicBezTo>
                  <a:cubicBezTo>
                    <a:pt x="431" y="169"/>
                    <a:pt x="431" y="169"/>
                    <a:pt x="431" y="169"/>
                  </a:cubicBezTo>
                  <a:cubicBezTo>
                    <a:pt x="427" y="160"/>
                    <a:pt x="422" y="151"/>
                    <a:pt x="417" y="143"/>
                  </a:cubicBezTo>
                  <a:cubicBezTo>
                    <a:pt x="447" y="116"/>
                    <a:pt x="447" y="116"/>
                    <a:pt x="447" y="116"/>
                  </a:cubicBezTo>
                  <a:cubicBezTo>
                    <a:pt x="453" y="111"/>
                    <a:pt x="453" y="111"/>
                    <a:pt x="453" y="111"/>
                  </a:cubicBezTo>
                  <a:cubicBezTo>
                    <a:pt x="448" y="105"/>
                    <a:pt x="448" y="105"/>
                    <a:pt x="448" y="105"/>
                  </a:cubicBezTo>
                  <a:cubicBezTo>
                    <a:pt x="408" y="61"/>
                    <a:pt x="408" y="61"/>
                    <a:pt x="408" y="61"/>
                  </a:cubicBezTo>
                  <a:cubicBezTo>
                    <a:pt x="403" y="55"/>
                    <a:pt x="403" y="55"/>
                    <a:pt x="403" y="55"/>
                  </a:cubicBezTo>
                  <a:cubicBezTo>
                    <a:pt x="397" y="61"/>
                    <a:pt x="397" y="61"/>
                    <a:pt x="397" y="61"/>
                  </a:cubicBezTo>
                  <a:cubicBezTo>
                    <a:pt x="367" y="88"/>
                    <a:pt x="367" y="88"/>
                    <a:pt x="367" y="88"/>
                  </a:cubicBezTo>
                  <a:cubicBezTo>
                    <a:pt x="359" y="82"/>
                    <a:pt x="351" y="76"/>
                    <a:pt x="342" y="71"/>
                  </a:cubicBezTo>
                  <a:cubicBezTo>
                    <a:pt x="355" y="33"/>
                    <a:pt x="355" y="33"/>
                    <a:pt x="355" y="33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0" y="23"/>
                    <a:pt x="350" y="23"/>
                    <a:pt x="350" y="23"/>
                  </a:cubicBezTo>
                  <a:cubicBezTo>
                    <a:pt x="294" y="5"/>
                    <a:pt x="294" y="5"/>
                    <a:pt x="294" y="5"/>
                  </a:cubicBezTo>
                  <a:cubicBezTo>
                    <a:pt x="287" y="3"/>
                    <a:pt x="287" y="3"/>
                    <a:pt x="287" y="3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62" y="47"/>
                    <a:pt x="252" y="47"/>
                    <a:pt x="242" y="4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"/>
                    <a:pt x="225" y="2"/>
                    <a:pt x="225" y="2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60" y="66"/>
                    <a:pt x="151" y="71"/>
                    <a:pt x="143" y="76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1" y="96"/>
                    <a:pt x="61" y="96"/>
                    <a:pt x="61" y="96"/>
                  </a:cubicBezTo>
                  <a:lnTo>
                    <a:pt x="88" y="126"/>
                  </a:lnTo>
                  <a:close/>
                  <a:moveTo>
                    <a:pt x="193" y="187"/>
                  </a:moveTo>
                  <a:cubicBezTo>
                    <a:pt x="226" y="157"/>
                    <a:pt x="277" y="160"/>
                    <a:pt x="306" y="193"/>
                  </a:cubicBezTo>
                  <a:cubicBezTo>
                    <a:pt x="336" y="226"/>
                    <a:pt x="333" y="276"/>
                    <a:pt x="300" y="306"/>
                  </a:cubicBezTo>
                  <a:cubicBezTo>
                    <a:pt x="268" y="336"/>
                    <a:pt x="217" y="333"/>
                    <a:pt x="187" y="300"/>
                  </a:cubicBezTo>
                  <a:cubicBezTo>
                    <a:pt x="157" y="267"/>
                    <a:pt x="160" y="217"/>
                    <a:pt x="193" y="187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3754948" y="2225369"/>
              <a:ext cx="331278" cy="330470"/>
            </a:xfrm>
            <a:custGeom>
              <a:avLst/>
              <a:gdLst>
                <a:gd name="T0" fmla="*/ 25 w 173"/>
                <a:gd name="T1" fmla="*/ 53 h 173"/>
                <a:gd name="T2" fmla="*/ 9 w 173"/>
                <a:gd name="T3" fmla="*/ 48 h 173"/>
                <a:gd name="T4" fmla="*/ 2 w 173"/>
                <a:gd name="T5" fmla="*/ 70 h 173"/>
                <a:gd name="T6" fmla="*/ 4 w 173"/>
                <a:gd name="T7" fmla="*/ 74 h 173"/>
                <a:gd name="T8" fmla="*/ 17 w 173"/>
                <a:gd name="T9" fmla="*/ 89 h 173"/>
                <a:gd name="T10" fmla="*/ 0 w 173"/>
                <a:gd name="T11" fmla="*/ 92 h 173"/>
                <a:gd name="T12" fmla="*/ 5 w 173"/>
                <a:gd name="T13" fmla="*/ 115 h 173"/>
                <a:gd name="T14" fmla="*/ 8 w 173"/>
                <a:gd name="T15" fmla="*/ 117 h 173"/>
                <a:gd name="T16" fmla="*/ 27 w 173"/>
                <a:gd name="T17" fmla="*/ 123 h 173"/>
                <a:gd name="T18" fmla="*/ 15 w 173"/>
                <a:gd name="T19" fmla="*/ 135 h 173"/>
                <a:gd name="T20" fmla="*/ 30 w 173"/>
                <a:gd name="T21" fmla="*/ 152 h 173"/>
                <a:gd name="T22" fmla="*/ 34 w 173"/>
                <a:gd name="T23" fmla="*/ 152 h 173"/>
                <a:gd name="T24" fmla="*/ 53 w 173"/>
                <a:gd name="T25" fmla="*/ 148 h 173"/>
                <a:gd name="T26" fmla="*/ 48 w 173"/>
                <a:gd name="T27" fmla="*/ 164 h 173"/>
                <a:gd name="T28" fmla="*/ 70 w 173"/>
                <a:gd name="T29" fmla="*/ 172 h 173"/>
                <a:gd name="T30" fmla="*/ 74 w 173"/>
                <a:gd name="T31" fmla="*/ 170 h 173"/>
                <a:gd name="T32" fmla="*/ 89 w 173"/>
                <a:gd name="T33" fmla="*/ 157 h 173"/>
                <a:gd name="T34" fmla="*/ 92 w 173"/>
                <a:gd name="T35" fmla="*/ 173 h 173"/>
                <a:gd name="T36" fmla="*/ 115 w 173"/>
                <a:gd name="T37" fmla="*/ 169 h 173"/>
                <a:gd name="T38" fmla="*/ 117 w 173"/>
                <a:gd name="T39" fmla="*/ 165 h 173"/>
                <a:gd name="T40" fmla="*/ 123 w 173"/>
                <a:gd name="T41" fmla="*/ 147 h 173"/>
                <a:gd name="T42" fmla="*/ 135 w 173"/>
                <a:gd name="T43" fmla="*/ 159 h 173"/>
                <a:gd name="T44" fmla="*/ 152 w 173"/>
                <a:gd name="T45" fmla="*/ 144 h 173"/>
                <a:gd name="T46" fmla="*/ 152 w 173"/>
                <a:gd name="T47" fmla="*/ 140 h 173"/>
                <a:gd name="T48" fmla="*/ 148 w 173"/>
                <a:gd name="T49" fmla="*/ 121 h 173"/>
                <a:gd name="T50" fmla="*/ 164 w 173"/>
                <a:gd name="T51" fmla="*/ 126 h 173"/>
                <a:gd name="T52" fmla="*/ 172 w 173"/>
                <a:gd name="T53" fmla="*/ 104 h 173"/>
                <a:gd name="T54" fmla="*/ 170 w 173"/>
                <a:gd name="T55" fmla="*/ 100 h 173"/>
                <a:gd name="T56" fmla="*/ 157 w 173"/>
                <a:gd name="T57" fmla="*/ 85 h 173"/>
                <a:gd name="T58" fmla="*/ 173 w 173"/>
                <a:gd name="T59" fmla="*/ 82 h 173"/>
                <a:gd name="T60" fmla="*/ 169 w 173"/>
                <a:gd name="T61" fmla="*/ 59 h 173"/>
                <a:gd name="T62" fmla="*/ 165 w 173"/>
                <a:gd name="T63" fmla="*/ 57 h 173"/>
                <a:gd name="T64" fmla="*/ 147 w 173"/>
                <a:gd name="T65" fmla="*/ 51 h 173"/>
                <a:gd name="T66" fmla="*/ 159 w 173"/>
                <a:gd name="T67" fmla="*/ 39 h 173"/>
                <a:gd name="T68" fmla="*/ 144 w 173"/>
                <a:gd name="T69" fmla="*/ 22 h 173"/>
                <a:gd name="T70" fmla="*/ 140 w 173"/>
                <a:gd name="T71" fmla="*/ 22 h 173"/>
                <a:gd name="T72" fmla="*/ 121 w 173"/>
                <a:gd name="T73" fmla="*/ 25 h 173"/>
                <a:gd name="T74" fmla="*/ 126 w 173"/>
                <a:gd name="T75" fmla="*/ 9 h 173"/>
                <a:gd name="T76" fmla="*/ 103 w 173"/>
                <a:gd name="T77" fmla="*/ 2 h 173"/>
                <a:gd name="T78" fmla="*/ 100 w 173"/>
                <a:gd name="T79" fmla="*/ 4 h 173"/>
                <a:gd name="T80" fmla="*/ 85 w 173"/>
                <a:gd name="T81" fmla="*/ 17 h 173"/>
                <a:gd name="T82" fmla="*/ 82 w 173"/>
                <a:gd name="T83" fmla="*/ 0 h 173"/>
                <a:gd name="T84" fmla="*/ 59 w 173"/>
                <a:gd name="T85" fmla="*/ 5 h 173"/>
                <a:gd name="T86" fmla="*/ 57 w 173"/>
                <a:gd name="T87" fmla="*/ 8 h 173"/>
                <a:gd name="T88" fmla="*/ 51 w 173"/>
                <a:gd name="T89" fmla="*/ 27 h 173"/>
                <a:gd name="T90" fmla="*/ 39 w 173"/>
                <a:gd name="T91" fmla="*/ 15 h 173"/>
                <a:gd name="T92" fmla="*/ 22 w 173"/>
                <a:gd name="T93" fmla="*/ 30 h 173"/>
                <a:gd name="T94" fmla="*/ 22 w 173"/>
                <a:gd name="T95" fmla="*/ 34 h 173"/>
                <a:gd name="T96" fmla="*/ 68 w 173"/>
                <a:gd name="T97" fmla="*/ 66 h 173"/>
                <a:gd name="T98" fmla="*/ 106 w 173"/>
                <a:gd name="T99" fmla="*/ 108 h 173"/>
                <a:gd name="T100" fmla="*/ 68 w 173"/>
                <a:gd name="T101" fmla="*/ 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73">
                  <a:moveTo>
                    <a:pt x="31" y="45"/>
                  </a:moveTo>
                  <a:cubicBezTo>
                    <a:pt x="29" y="47"/>
                    <a:pt x="27" y="50"/>
                    <a:pt x="25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82"/>
                    <a:pt x="17" y="85"/>
                    <a:pt x="17" y="89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17"/>
                    <a:pt x="25" y="120"/>
                    <a:pt x="27" y="12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7" y="145"/>
                    <a:pt x="50" y="147"/>
                    <a:pt x="53" y="148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70" y="172"/>
                    <a:pt x="70" y="172"/>
                    <a:pt x="70" y="172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82" y="157"/>
                    <a:pt x="85" y="157"/>
                    <a:pt x="89" y="157"/>
                  </a:cubicBezTo>
                  <a:cubicBezTo>
                    <a:pt x="91" y="171"/>
                    <a:pt x="91" y="171"/>
                    <a:pt x="91" y="171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7" y="150"/>
                    <a:pt x="120" y="149"/>
                    <a:pt x="123" y="14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4" y="142"/>
                    <a:pt x="154" y="142"/>
                    <a:pt x="154" y="142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5" y="127"/>
                    <a:pt x="147" y="124"/>
                    <a:pt x="148" y="121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2"/>
                    <a:pt x="157" y="89"/>
                    <a:pt x="157" y="85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0" y="57"/>
                    <a:pt x="149" y="54"/>
                    <a:pt x="147" y="5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7" y="29"/>
                    <a:pt x="124" y="27"/>
                    <a:pt x="121" y="25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2" y="17"/>
                    <a:pt x="89" y="17"/>
                    <a:pt x="85" y="17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7" y="24"/>
                    <a:pt x="54" y="25"/>
                    <a:pt x="51" y="2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4"/>
                    <a:pt x="22" y="34"/>
                    <a:pt x="22" y="34"/>
                  </a:cubicBezTo>
                  <a:lnTo>
                    <a:pt x="31" y="45"/>
                  </a:lnTo>
                  <a:close/>
                  <a:moveTo>
                    <a:pt x="68" y="66"/>
                  </a:moveTo>
                  <a:cubicBezTo>
                    <a:pt x="80" y="56"/>
                    <a:pt x="97" y="57"/>
                    <a:pt x="108" y="68"/>
                  </a:cubicBezTo>
                  <a:cubicBezTo>
                    <a:pt x="118" y="80"/>
                    <a:pt x="117" y="97"/>
                    <a:pt x="106" y="108"/>
                  </a:cubicBezTo>
                  <a:cubicBezTo>
                    <a:pt x="94" y="118"/>
                    <a:pt x="76" y="117"/>
                    <a:pt x="66" y="106"/>
                  </a:cubicBezTo>
                  <a:cubicBezTo>
                    <a:pt x="56" y="94"/>
                    <a:pt x="57" y="76"/>
                    <a:pt x="68" y="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7668" name="Freeform 16"/>
            <p:cNvSpPr>
              <a:spLocks noEditPoints="1"/>
            </p:cNvSpPr>
            <p:nvPr/>
          </p:nvSpPr>
          <p:spPr>
            <a:xfrm>
              <a:off x="2504982" y="1512718"/>
              <a:ext cx="257750" cy="257750"/>
            </a:xfrm>
            <a:custGeom>
              <a:avLst/>
              <a:gdLst/>
              <a:ahLst/>
              <a:cxnLst>
                <a:cxn ang="0">
                  <a:pos x="36275" y="78279"/>
                </a:cxn>
                <a:cxn ang="0">
                  <a:pos x="13364" y="70642"/>
                </a:cxn>
                <a:cxn ang="0">
                  <a:pos x="1909" y="105009"/>
                </a:cxn>
                <a:cxn ang="0">
                  <a:pos x="5727" y="108827"/>
                </a:cxn>
                <a:cxn ang="0">
                  <a:pos x="24820" y="131738"/>
                </a:cxn>
                <a:cxn ang="0">
                  <a:pos x="0" y="137466"/>
                </a:cxn>
                <a:cxn ang="0">
                  <a:pos x="7637" y="169924"/>
                </a:cxn>
                <a:cxn ang="0">
                  <a:pos x="11455" y="173742"/>
                </a:cxn>
                <a:cxn ang="0">
                  <a:pos x="40094" y="183288"/>
                </a:cxn>
                <a:cxn ang="0">
                  <a:pos x="21001" y="200472"/>
                </a:cxn>
                <a:cxn ang="0">
                  <a:pos x="43912" y="227201"/>
                </a:cxn>
                <a:cxn ang="0">
                  <a:pos x="49640" y="227201"/>
                </a:cxn>
                <a:cxn ang="0">
                  <a:pos x="78279" y="221474"/>
                </a:cxn>
                <a:cxn ang="0">
                  <a:pos x="70642" y="244385"/>
                </a:cxn>
                <a:cxn ang="0">
                  <a:pos x="105009" y="255840"/>
                </a:cxn>
                <a:cxn ang="0">
                  <a:pos x="108827" y="253931"/>
                </a:cxn>
                <a:cxn ang="0">
                  <a:pos x="131738" y="232929"/>
                </a:cxn>
                <a:cxn ang="0">
                  <a:pos x="137466" y="257750"/>
                </a:cxn>
                <a:cxn ang="0">
                  <a:pos x="171833" y="250112"/>
                </a:cxn>
                <a:cxn ang="0">
                  <a:pos x="173742" y="246294"/>
                </a:cxn>
                <a:cxn ang="0">
                  <a:pos x="183288" y="217655"/>
                </a:cxn>
                <a:cxn ang="0">
                  <a:pos x="200472" y="236748"/>
                </a:cxn>
                <a:cxn ang="0">
                  <a:pos x="227201" y="213837"/>
                </a:cxn>
                <a:cxn ang="0">
                  <a:pos x="227201" y="208109"/>
                </a:cxn>
                <a:cxn ang="0">
                  <a:pos x="221474" y="179470"/>
                </a:cxn>
                <a:cxn ang="0">
                  <a:pos x="244385" y="187107"/>
                </a:cxn>
                <a:cxn ang="0">
                  <a:pos x="255840" y="152740"/>
                </a:cxn>
                <a:cxn ang="0">
                  <a:pos x="253931" y="148922"/>
                </a:cxn>
                <a:cxn ang="0">
                  <a:pos x="232929" y="126011"/>
                </a:cxn>
                <a:cxn ang="0">
                  <a:pos x="257750" y="122192"/>
                </a:cxn>
                <a:cxn ang="0">
                  <a:pos x="252022" y="87825"/>
                </a:cxn>
                <a:cxn ang="0">
                  <a:pos x="246294" y="84007"/>
                </a:cxn>
                <a:cxn ang="0">
                  <a:pos x="217655" y="74461"/>
                </a:cxn>
                <a:cxn ang="0">
                  <a:pos x="236748" y="57277"/>
                </a:cxn>
                <a:cxn ang="0">
                  <a:pos x="213837" y="32457"/>
                </a:cxn>
                <a:cxn ang="0">
                  <a:pos x="208109" y="30548"/>
                </a:cxn>
                <a:cxn ang="0">
                  <a:pos x="179470" y="36275"/>
                </a:cxn>
                <a:cxn ang="0">
                  <a:pos x="187107" y="13364"/>
                </a:cxn>
                <a:cxn ang="0">
                  <a:pos x="154650" y="1909"/>
                </a:cxn>
                <a:cxn ang="0">
                  <a:pos x="148922" y="3818"/>
                </a:cxn>
                <a:cxn ang="0">
                  <a:pos x="126011" y="24820"/>
                </a:cxn>
                <a:cxn ang="0">
                  <a:pos x="122192" y="0"/>
                </a:cxn>
                <a:cxn ang="0">
                  <a:pos x="87825" y="7637"/>
                </a:cxn>
                <a:cxn ang="0">
                  <a:pos x="84007" y="11455"/>
                </a:cxn>
                <a:cxn ang="0">
                  <a:pos x="74461" y="40094"/>
                </a:cxn>
                <a:cxn ang="0">
                  <a:pos x="57277" y="21001"/>
                </a:cxn>
                <a:cxn ang="0">
                  <a:pos x="32457" y="43912"/>
                </a:cxn>
                <a:cxn ang="0">
                  <a:pos x="30548" y="49640"/>
                </a:cxn>
                <a:cxn ang="0">
                  <a:pos x="101190" y="97372"/>
                </a:cxn>
                <a:cxn ang="0">
                  <a:pos x="156559" y="160377"/>
                </a:cxn>
                <a:cxn ang="0">
                  <a:pos x="101190" y="97372"/>
                </a:cxn>
              </a:cxnLst>
              <a:rect l="0" t="0" r="0" b="0"/>
              <a:pathLst>
                <a:path w="135" h="135">
                  <a:moveTo>
                    <a:pt x="24" y="34"/>
                  </a:moveTo>
                  <a:cubicBezTo>
                    <a:pt x="22" y="36"/>
                    <a:pt x="21" y="39"/>
                    <a:pt x="19" y="41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3"/>
                    <a:pt x="13" y="66"/>
                    <a:pt x="13" y="6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8" y="91"/>
                    <a:pt x="19" y="94"/>
                    <a:pt x="21" y="96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7" y="113"/>
                    <a:pt x="39" y="114"/>
                    <a:pt x="41" y="11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3" y="122"/>
                    <a:pt x="66" y="122"/>
                    <a:pt x="69" y="12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1" y="117"/>
                    <a:pt x="94" y="116"/>
                    <a:pt x="96" y="114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3" y="99"/>
                    <a:pt x="114" y="96"/>
                    <a:pt x="116" y="94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2"/>
                    <a:pt x="123" y="69"/>
                    <a:pt x="122" y="66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7" y="44"/>
                    <a:pt x="116" y="41"/>
                    <a:pt x="114" y="39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2"/>
                    <a:pt x="96" y="21"/>
                    <a:pt x="94" y="1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2" y="13"/>
                    <a:pt x="69" y="13"/>
                    <a:pt x="66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4" y="18"/>
                    <a:pt x="41" y="19"/>
                    <a:pt x="39" y="2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24" y="34"/>
                  </a:lnTo>
                  <a:close/>
                  <a:moveTo>
                    <a:pt x="53" y="51"/>
                  </a:moveTo>
                  <a:cubicBezTo>
                    <a:pt x="62" y="43"/>
                    <a:pt x="76" y="44"/>
                    <a:pt x="84" y="53"/>
                  </a:cubicBezTo>
                  <a:cubicBezTo>
                    <a:pt x="92" y="62"/>
                    <a:pt x="91" y="76"/>
                    <a:pt x="82" y="84"/>
                  </a:cubicBezTo>
                  <a:cubicBezTo>
                    <a:pt x="73" y="92"/>
                    <a:pt x="59" y="91"/>
                    <a:pt x="51" y="82"/>
                  </a:cubicBezTo>
                  <a:cubicBezTo>
                    <a:pt x="43" y="73"/>
                    <a:pt x="44" y="59"/>
                    <a:pt x="53" y="51"/>
                  </a:cubicBez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2467006" y="4360089"/>
              <a:ext cx="382181" cy="382181"/>
            </a:xfrm>
            <a:custGeom>
              <a:avLst/>
              <a:gdLst>
                <a:gd name="T0" fmla="*/ 29 w 200"/>
                <a:gd name="T1" fmla="*/ 61 h 200"/>
                <a:gd name="T2" fmla="*/ 11 w 200"/>
                <a:gd name="T3" fmla="*/ 55 h 200"/>
                <a:gd name="T4" fmla="*/ 3 w 200"/>
                <a:gd name="T5" fmla="*/ 81 h 200"/>
                <a:gd name="T6" fmla="*/ 4 w 200"/>
                <a:gd name="T7" fmla="*/ 85 h 200"/>
                <a:gd name="T8" fmla="*/ 19 w 200"/>
                <a:gd name="T9" fmla="*/ 102 h 200"/>
                <a:gd name="T10" fmla="*/ 0 w 200"/>
                <a:gd name="T11" fmla="*/ 106 h 200"/>
                <a:gd name="T12" fmla="*/ 6 w 200"/>
                <a:gd name="T13" fmla="*/ 132 h 200"/>
                <a:gd name="T14" fmla="*/ 10 w 200"/>
                <a:gd name="T15" fmla="*/ 135 h 200"/>
                <a:gd name="T16" fmla="*/ 31 w 200"/>
                <a:gd name="T17" fmla="*/ 142 h 200"/>
                <a:gd name="T18" fmla="*/ 17 w 200"/>
                <a:gd name="T19" fmla="*/ 155 h 200"/>
                <a:gd name="T20" fmla="*/ 35 w 200"/>
                <a:gd name="T21" fmla="*/ 175 h 200"/>
                <a:gd name="T22" fmla="*/ 39 w 200"/>
                <a:gd name="T23" fmla="*/ 175 h 200"/>
                <a:gd name="T24" fmla="*/ 61 w 200"/>
                <a:gd name="T25" fmla="*/ 171 h 200"/>
                <a:gd name="T26" fmla="*/ 55 w 200"/>
                <a:gd name="T27" fmla="*/ 189 h 200"/>
                <a:gd name="T28" fmla="*/ 81 w 200"/>
                <a:gd name="T29" fmla="*/ 197 h 200"/>
                <a:gd name="T30" fmla="*/ 85 w 200"/>
                <a:gd name="T31" fmla="*/ 195 h 200"/>
                <a:gd name="T32" fmla="*/ 102 w 200"/>
                <a:gd name="T33" fmla="*/ 181 h 200"/>
                <a:gd name="T34" fmla="*/ 106 w 200"/>
                <a:gd name="T35" fmla="*/ 200 h 200"/>
                <a:gd name="T36" fmla="*/ 132 w 200"/>
                <a:gd name="T37" fmla="*/ 194 h 200"/>
                <a:gd name="T38" fmla="*/ 135 w 200"/>
                <a:gd name="T39" fmla="*/ 190 h 200"/>
                <a:gd name="T40" fmla="*/ 142 w 200"/>
                <a:gd name="T41" fmla="*/ 169 h 200"/>
                <a:gd name="T42" fmla="*/ 155 w 200"/>
                <a:gd name="T43" fmla="*/ 183 h 200"/>
                <a:gd name="T44" fmla="*/ 175 w 200"/>
                <a:gd name="T45" fmla="*/ 165 h 200"/>
                <a:gd name="T46" fmla="*/ 175 w 200"/>
                <a:gd name="T47" fmla="*/ 161 h 200"/>
                <a:gd name="T48" fmla="*/ 171 w 200"/>
                <a:gd name="T49" fmla="*/ 139 h 200"/>
                <a:gd name="T50" fmla="*/ 189 w 200"/>
                <a:gd name="T51" fmla="*/ 145 h 200"/>
                <a:gd name="T52" fmla="*/ 197 w 200"/>
                <a:gd name="T53" fmla="*/ 119 h 200"/>
                <a:gd name="T54" fmla="*/ 195 w 200"/>
                <a:gd name="T55" fmla="*/ 115 h 200"/>
                <a:gd name="T56" fmla="*/ 181 w 200"/>
                <a:gd name="T57" fmla="*/ 98 h 200"/>
                <a:gd name="T58" fmla="*/ 200 w 200"/>
                <a:gd name="T59" fmla="*/ 94 h 200"/>
                <a:gd name="T60" fmla="*/ 194 w 200"/>
                <a:gd name="T61" fmla="*/ 68 h 200"/>
                <a:gd name="T62" fmla="*/ 190 w 200"/>
                <a:gd name="T63" fmla="*/ 65 h 200"/>
                <a:gd name="T64" fmla="*/ 169 w 200"/>
                <a:gd name="T65" fmla="*/ 58 h 200"/>
                <a:gd name="T66" fmla="*/ 183 w 200"/>
                <a:gd name="T67" fmla="*/ 45 h 200"/>
                <a:gd name="T68" fmla="*/ 165 w 200"/>
                <a:gd name="T69" fmla="*/ 25 h 200"/>
                <a:gd name="T70" fmla="*/ 161 w 200"/>
                <a:gd name="T71" fmla="*/ 25 h 200"/>
                <a:gd name="T72" fmla="*/ 139 w 200"/>
                <a:gd name="T73" fmla="*/ 29 h 200"/>
                <a:gd name="T74" fmla="*/ 145 w 200"/>
                <a:gd name="T75" fmla="*/ 11 h 200"/>
                <a:gd name="T76" fmla="*/ 119 w 200"/>
                <a:gd name="T77" fmla="*/ 3 h 200"/>
                <a:gd name="T78" fmla="*/ 115 w 200"/>
                <a:gd name="T79" fmla="*/ 4 h 200"/>
                <a:gd name="T80" fmla="*/ 98 w 200"/>
                <a:gd name="T81" fmla="*/ 19 h 200"/>
                <a:gd name="T82" fmla="*/ 94 w 200"/>
                <a:gd name="T83" fmla="*/ 0 h 200"/>
                <a:gd name="T84" fmla="*/ 68 w 200"/>
                <a:gd name="T85" fmla="*/ 6 h 200"/>
                <a:gd name="T86" fmla="*/ 65 w 200"/>
                <a:gd name="T87" fmla="*/ 10 h 200"/>
                <a:gd name="T88" fmla="*/ 58 w 200"/>
                <a:gd name="T89" fmla="*/ 31 h 200"/>
                <a:gd name="T90" fmla="*/ 45 w 200"/>
                <a:gd name="T91" fmla="*/ 17 h 200"/>
                <a:gd name="T92" fmla="*/ 25 w 200"/>
                <a:gd name="T93" fmla="*/ 35 h 200"/>
                <a:gd name="T94" fmla="*/ 25 w 200"/>
                <a:gd name="T95" fmla="*/ 39 h 200"/>
                <a:gd name="T96" fmla="*/ 78 w 200"/>
                <a:gd name="T97" fmla="*/ 76 h 200"/>
                <a:gd name="T98" fmla="*/ 122 w 200"/>
                <a:gd name="T99" fmla="*/ 124 h 200"/>
                <a:gd name="T100" fmla="*/ 78 w 200"/>
                <a:gd name="T101" fmla="*/ 7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00">
                  <a:moveTo>
                    <a:pt x="36" y="51"/>
                  </a:moveTo>
                  <a:cubicBezTo>
                    <a:pt x="33" y="54"/>
                    <a:pt x="31" y="58"/>
                    <a:pt x="29" y="61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94"/>
                    <a:pt x="19" y="98"/>
                    <a:pt x="19" y="102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5"/>
                    <a:pt x="29" y="138"/>
                    <a:pt x="31" y="14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4" y="167"/>
                    <a:pt x="58" y="169"/>
                    <a:pt x="61" y="171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94" y="180"/>
                    <a:pt x="98" y="181"/>
                    <a:pt x="102" y="181"/>
                  </a:cubicBezTo>
                  <a:cubicBezTo>
                    <a:pt x="105" y="197"/>
                    <a:pt x="105" y="197"/>
                    <a:pt x="105" y="197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32" y="194"/>
                    <a:pt x="132" y="194"/>
                    <a:pt x="132" y="194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5" y="190"/>
                    <a:pt x="135" y="190"/>
                    <a:pt x="135" y="190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35" y="173"/>
                    <a:pt x="138" y="171"/>
                    <a:pt x="142" y="169"/>
                  </a:cubicBezTo>
                  <a:cubicBezTo>
                    <a:pt x="153" y="181"/>
                    <a:pt x="153" y="181"/>
                    <a:pt x="153" y="181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75" y="165"/>
                    <a:pt x="175" y="165"/>
                    <a:pt x="175" y="165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64" y="149"/>
                    <a:pt x="164" y="149"/>
                    <a:pt x="164" y="149"/>
                  </a:cubicBezTo>
                  <a:cubicBezTo>
                    <a:pt x="167" y="146"/>
                    <a:pt x="169" y="142"/>
                    <a:pt x="171" y="139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06"/>
                    <a:pt x="181" y="102"/>
                    <a:pt x="181" y="98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3" y="65"/>
                    <a:pt x="171" y="62"/>
                    <a:pt x="169" y="5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5" y="33"/>
                    <a:pt x="142" y="31"/>
                    <a:pt x="139" y="29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19"/>
                    <a:pt x="102" y="19"/>
                    <a:pt x="98" y="19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5" y="27"/>
                    <a:pt x="62" y="29"/>
                    <a:pt x="58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39"/>
                    <a:pt x="25" y="39"/>
                    <a:pt x="25" y="39"/>
                  </a:cubicBezTo>
                  <a:lnTo>
                    <a:pt x="36" y="51"/>
                  </a:lnTo>
                  <a:close/>
                  <a:moveTo>
                    <a:pt x="78" y="76"/>
                  </a:moveTo>
                  <a:cubicBezTo>
                    <a:pt x="92" y="64"/>
                    <a:pt x="112" y="65"/>
                    <a:pt x="124" y="78"/>
                  </a:cubicBezTo>
                  <a:cubicBezTo>
                    <a:pt x="136" y="92"/>
                    <a:pt x="135" y="112"/>
                    <a:pt x="122" y="124"/>
                  </a:cubicBezTo>
                  <a:cubicBezTo>
                    <a:pt x="108" y="136"/>
                    <a:pt x="88" y="135"/>
                    <a:pt x="76" y="122"/>
                  </a:cubicBezTo>
                  <a:cubicBezTo>
                    <a:pt x="64" y="108"/>
                    <a:pt x="65" y="88"/>
                    <a:pt x="78" y="7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1999986" y="3692686"/>
              <a:ext cx="380565" cy="380565"/>
            </a:xfrm>
            <a:custGeom>
              <a:avLst/>
              <a:gdLst>
                <a:gd name="T0" fmla="*/ 29 w 199"/>
                <a:gd name="T1" fmla="*/ 61 h 199"/>
                <a:gd name="T2" fmla="*/ 11 w 199"/>
                <a:gd name="T3" fmla="*/ 55 h 199"/>
                <a:gd name="T4" fmla="*/ 2 w 199"/>
                <a:gd name="T5" fmla="*/ 80 h 199"/>
                <a:gd name="T6" fmla="*/ 4 w 199"/>
                <a:gd name="T7" fmla="*/ 84 h 199"/>
                <a:gd name="T8" fmla="*/ 19 w 199"/>
                <a:gd name="T9" fmla="*/ 101 h 199"/>
                <a:gd name="T10" fmla="*/ 0 w 199"/>
                <a:gd name="T11" fmla="*/ 105 h 199"/>
                <a:gd name="T12" fmla="*/ 6 w 199"/>
                <a:gd name="T13" fmla="*/ 132 h 199"/>
                <a:gd name="T14" fmla="*/ 10 w 199"/>
                <a:gd name="T15" fmla="*/ 134 h 199"/>
                <a:gd name="T16" fmla="*/ 31 w 199"/>
                <a:gd name="T17" fmla="*/ 141 h 199"/>
                <a:gd name="T18" fmla="*/ 17 w 199"/>
                <a:gd name="T19" fmla="*/ 154 h 199"/>
                <a:gd name="T20" fmla="*/ 35 w 199"/>
                <a:gd name="T21" fmla="*/ 174 h 199"/>
                <a:gd name="T22" fmla="*/ 39 w 199"/>
                <a:gd name="T23" fmla="*/ 175 h 199"/>
                <a:gd name="T24" fmla="*/ 61 w 199"/>
                <a:gd name="T25" fmla="*/ 170 h 199"/>
                <a:gd name="T26" fmla="*/ 55 w 199"/>
                <a:gd name="T27" fmla="*/ 189 h 199"/>
                <a:gd name="T28" fmla="*/ 81 w 199"/>
                <a:gd name="T29" fmla="*/ 197 h 199"/>
                <a:gd name="T30" fmla="*/ 85 w 199"/>
                <a:gd name="T31" fmla="*/ 195 h 199"/>
                <a:gd name="T32" fmla="*/ 102 w 199"/>
                <a:gd name="T33" fmla="*/ 180 h 199"/>
                <a:gd name="T34" fmla="*/ 106 w 199"/>
                <a:gd name="T35" fmla="*/ 199 h 199"/>
                <a:gd name="T36" fmla="*/ 132 w 199"/>
                <a:gd name="T37" fmla="*/ 193 h 199"/>
                <a:gd name="T38" fmla="*/ 134 w 199"/>
                <a:gd name="T39" fmla="*/ 190 h 199"/>
                <a:gd name="T40" fmla="*/ 142 w 199"/>
                <a:gd name="T41" fmla="*/ 168 h 199"/>
                <a:gd name="T42" fmla="*/ 155 w 199"/>
                <a:gd name="T43" fmla="*/ 183 h 199"/>
                <a:gd name="T44" fmla="*/ 175 w 199"/>
                <a:gd name="T45" fmla="*/ 165 h 199"/>
                <a:gd name="T46" fmla="*/ 175 w 199"/>
                <a:gd name="T47" fmla="*/ 160 h 199"/>
                <a:gd name="T48" fmla="*/ 171 w 199"/>
                <a:gd name="T49" fmla="*/ 138 h 199"/>
                <a:gd name="T50" fmla="*/ 189 w 199"/>
                <a:gd name="T51" fmla="*/ 144 h 199"/>
                <a:gd name="T52" fmla="*/ 197 w 199"/>
                <a:gd name="T53" fmla="*/ 119 h 199"/>
                <a:gd name="T54" fmla="*/ 195 w 199"/>
                <a:gd name="T55" fmla="*/ 115 h 199"/>
                <a:gd name="T56" fmla="*/ 181 w 199"/>
                <a:gd name="T57" fmla="*/ 98 h 199"/>
                <a:gd name="T58" fmla="*/ 199 w 199"/>
                <a:gd name="T59" fmla="*/ 94 h 199"/>
                <a:gd name="T60" fmla="*/ 194 w 199"/>
                <a:gd name="T61" fmla="*/ 67 h 199"/>
                <a:gd name="T62" fmla="*/ 190 w 199"/>
                <a:gd name="T63" fmla="*/ 65 h 199"/>
                <a:gd name="T64" fmla="*/ 169 w 199"/>
                <a:gd name="T65" fmla="*/ 58 h 199"/>
                <a:gd name="T66" fmla="*/ 183 w 199"/>
                <a:gd name="T67" fmla="*/ 45 h 199"/>
                <a:gd name="T68" fmla="*/ 165 w 199"/>
                <a:gd name="T69" fmla="*/ 25 h 199"/>
                <a:gd name="T70" fmla="*/ 161 w 199"/>
                <a:gd name="T71" fmla="*/ 24 h 199"/>
                <a:gd name="T72" fmla="*/ 139 w 199"/>
                <a:gd name="T73" fmla="*/ 29 h 199"/>
                <a:gd name="T74" fmla="*/ 145 w 199"/>
                <a:gd name="T75" fmla="*/ 10 h 199"/>
                <a:gd name="T76" fmla="*/ 119 w 199"/>
                <a:gd name="T77" fmla="*/ 2 h 199"/>
                <a:gd name="T78" fmla="*/ 115 w 199"/>
                <a:gd name="T79" fmla="*/ 4 h 199"/>
                <a:gd name="T80" fmla="*/ 98 w 199"/>
                <a:gd name="T81" fmla="*/ 19 h 199"/>
                <a:gd name="T82" fmla="*/ 94 w 199"/>
                <a:gd name="T83" fmla="*/ 0 h 199"/>
                <a:gd name="T84" fmla="*/ 68 w 199"/>
                <a:gd name="T85" fmla="*/ 6 h 199"/>
                <a:gd name="T86" fmla="*/ 65 w 199"/>
                <a:gd name="T87" fmla="*/ 9 h 199"/>
                <a:gd name="T88" fmla="*/ 58 w 199"/>
                <a:gd name="T89" fmla="*/ 31 h 199"/>
                <a:gd name="T90" fmla="*/ 45 w 199"/>
                <a:gd name="T91" fmla="*/ 16 h 199"/>
                <a:gd name="T92" fmla="*/ 25 w 199"/>
                <a:gd name="T93" fmla="*/ 34 h 199"/>
                <a:gd name="T94" fmla="*/ 25 w 199"/>
                <a:gd name="T95" fmla="*/ 39 h 199"/>
                <a:gd name="T96" fmla="*/ 78 w 199"/>
                <a:gd name="T97" fmla="*/ 75 h 199"/>
                <a:gd name="T98" fmla="*/ 122 w 199"/>
                <a:gd name="T99" fmla="*/ 124 h 199"/>
                <a:gd name="T100" fmla="*/ 78 w 199"/>
                <a:gd name="T101" fmla="*/ 7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9">
                  <a:moveTo>
                    <a:pt x="36" y="51"/>
                  </a:moveTo>
                  <a:cubicBezTo>
                    <a:pt x="33" y="54"/>
                    <a:pt x="31" y="57"/>
                    <a:pt x="29" y="61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9" y="93"/>
                    <a:pt x="19" y="97"/>
                    <a:pt x="19" y="101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4"/>
                    <a:pt x="29" y="138"/>
                    <a:pt x="31" y="14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4" y="166"/>
                    <a:pt x="58" y="168"/>
                    <a:pt x="61" y="170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94" y="180"/>
                    <a:pt x="98" y="180"/>
                    <a:pt x="102" y="180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9" y="198"/>
                    <a:pt x="109" y="198"/>
                    <a:pt x="109" y="198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35" y="172"/>
                    <a:pt x="138" y="170"/>
                    <a:pt x="142" y="168"/>
                  </a:cubicBezTo>
                  <a:cubicBezTo>
                    <a:pt x="153" y="181"/>
                    <a:pt x="153" y="181"/>
                    <a:pt x="153" y="181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75" y="165"/>
                    <a:pt x="175" y="165"/>
                    <a:pt x="175" y="165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6" y="145"/>
                    <a:pt x="169" y="142"/>
                    <a:pt x="171" y="138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90" y="141"/>
                    <a:pt x="190" y="141"/>
                    <a:pt x="190" y="141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06"/>
                    <a:pt x="181" y="102"/>
                    <a:pt x="181" y="98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9" y="94"/>
                    <a:pt x="199" y="94"/>
                    <a:pt x="199" y="94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5"/>
                    <a:pt x="171" y="61"/>
                    <a:pt x="169" y="5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5" y="33"/>
                    <a:pt x="142" y="31"/>
                    <a:pt x="139" y="29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19"/>
                    <a:pt x="102" y="19"/>
                    <a:pt x="98" y="19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5" y="27"/>
                    <a:pt x="61" y="29"/>
                    <a:pt x="58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9"/>
                    <a:pt x="25" y="39"/>
                    <a:pt x="25" y="39"/>
                  </a:cubicBezTo>
                  <a:lnTo>
                    <a:pt x="36" y="51"/>
                  </a:lnTo>
                  <a:close/>
                  <a:moveTo>
                    <a:pt x="78" y="75"/>
                  </a:moveTo>
                  <a:cubicBezTo>
                    <a:pt x="91" y="63"/>
                    <a:pt x="112" y="65"/>
                    <a:pt x="124" y="78"/>
                  </a:cubicBezTo>
                  <a:cubicBezTo>
                    <a:pt x="136" y="91"/>
                    <a:pt x="135" y="112"/>
                    <a:pt x="122" y="124"/>
                  </a:cubicBezTo>
                  <a:cubicBezTo>
                    <a:pt x="108" y="136"/>
                    <a:pt x="88" y="134"/>
                    <a:pt x="76" y="121"/>
                  </a:cubicBezTo>
                  <a:cubicBezTo>
                    <a:pt x="64" y="108"/>
                    <a:pt x="65" y="87"/>
                    <a:pt x="78" y="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2250464" y="3194153"/>
              <a:ext cx="380565" cy="380565"/>
            </a:xfrm>
            <a:custGeom>
              <a:avLst/>
              <a:gdLst>
                <a:gd name="T0" fmla="*/ 29 w 199"/>
                <a:gd name="T1" fmla="*/ 61 h 199"/>
                <a:gd name="T2" fmla="*/ 10 w 199"/>
                <a:gd name="T3" fmla="*/ 55 h 199"/>
                <a:gd name="T4" fmla="*/ 2 w 199"/>
                <a:gd name="T5" fmla="*/ 81 h 199"/>
                <a:gd name="T6" fmla="*/ 4 w 199"/>
                <a:gd name="T7" fmla="*/ 84 h 199"/>
                <a:gd name="T8" fmla="*/ 19 w 199"/>
                <a:gd name="T9" fmla="*/ 101 h 199"/>
                <a:gd name="T10" fmla="*/ 0 w 199"/>
                <a:gd name="T11" fmla="*/ 105 h 199"/>
                <a:gd name="T12" fmla="*/ 6 w 199"/>
                <a:gd name="T13" fmla="*/ 132 h 199"/>
                <a:gd name="T14" fmla="*/ 9 w 199"/>
                <a:gd name="T15" fmla="*/ 134 h 199"/>
                <a:gd name="T16" fmla="*/ 31 w 199"/>
                <a:gd name="T17" fmla="*/ 141 h 199"/>
                <a:gd name="T18" fmla="*/ 16 w 199"/>
                <a:gd name="T19" fmla="*/ 154 h 199"/>
                <a:gd name="T20" fmla="*/ 34 w 199"/>
                <a:gd name="T21" fmla="*/ 174 h 199"/>
                <a:gd name="T22" fmla="*/ 39 w 199"/>
                <a:gd name="T23" fmla="*/ 175 h 199"/>
                <a:gd name="T24" fmla="*/ 61 w 199"/>
                <a:gd name="T25" fmla="*/ 170 h 199"/>
                <a:gd name="T26" fmla="*/ 55 w 199"/>
                <a:gd name="T27" fmla="*/ 189 h 199"/>
                <a:gd name="T28" fmla="*/ 81 w 199"/>
                <a:gd name="T29" fmla="*/ 197 h 199"/>
                <a:gd name="T30" fmla="*/ 84 w 199"/>
                <a:gd name="T31" fmla="*/ 195 h 199"/>
                <a:gd name="T32" fmla="*/ 101 w 199"/>
                <a:gd name="T33" fmla="*/ 180 h 199"/>
                <a:gd name="T34" fmla="*/ 105 w 199"/>
                <a:gd name="T35" fmla="*/ 199 h 199"/>
                <a:gd name="T36" fmla="*/ 132 w 199"/>
                <a:gd name="T37" fmla="*/ 193 h 199"/>
                <a:gd name="T38" fmla="*/ 134 w 199"/>
                <a:gd name="T39" fmla="*/ 190 h 199"/>
                <a:gd name="T40" fmla="*/ 141 w 199"/>
                <a:gd name="T41" fmla="*/ 168 h 199"/>
                <a:gd name="T42" fmla="*/ 154 w 199"/>
                <a:gd name="T43" fmla="*/ 183 h 199"/>
                <a:gd name="T44" fmla="*/ 174 w 199"/>
                <a:gd name="T45" fmla="*/ 165 h 199"/>
                <a:gd name="T46" fmla="*/ 175 w 199"/>
                <a:gd name="T47" fmla="*/ 160 h 199"/>
                <a:gd name="T48" fmla="*/ 170 w 199"/>
                <a:gd name="T49" fmla="*/ 138 h 199"/>
                <a:gd name="T50" fmla="*/ 189 w 199"/>
                <a:gd name="T51" fmla="*/ 144 h 199"/>
                <a:gd name="T52" fmla="*/ 197 w 199"/>
                <a:gd name="T53" fmla="*/ 119 h 199"/>
                <a:gd name="T54" fmla="*/ 195 w 199"/>
                <a:gd name="T55" fmla="*/ 115 h 199"/>
                <a:gd name="T56" fmla="*/ 180 w 199"/>
                <a:gd name="T57" fmla="*/ 98 h 199"/>
                <a:gd name="T58" fmla="*/ 199 w 199"/>
                <a:gd name="T59" fmla="*/ 94 h 199"/>
                <a:gd name="T60" fmla="*/ 194 w 199"/>
                <a:gd name="T61" fmla="*/ 67 h 199"/>
                <a:gd name="T62" fmla="*/ 190 w 199"/>
                <a:gd name="T63" fmla="*/ 65 h 199"/>
                <a:gd name="T64" fmla="*/ 168 w 199"/>
                <a:gd name="T65" fmla="*/ 58 h 199"/>
                <a:gd name="T66" fmla="*/ 183 w 199"/>
                <a:gd name="T67" fmla="*/ 45 h 199"/>
                <a:gd name="T68" fmla="*/ 165 w 199"/>
                <a:gd name="T69" fmla="*/ 25 h 199"/>
                <a:gd name="T70" fmla="*/ 161 w 199"/>
                <a:gd name="T71" fmla="*/ 24 h 199"/>
                <a:gd name="T72" fmla="*/ 138 w 199"/>
                <a:gd name="T73" fmla="*/ 29 h 199"/>
                <a:gd name="T74" fmla="*/ 144 w 199"/>
                <a:gd name="T75" fmla="*/ 10 h 199"/>
                <a:gd name="T76" fmla="*/ 119 w 199"/>
                <a:gd name="T77" fmla="*/ 2 h 199"/>
                <a:gd name="T78" fmla="*/ 115 w 199"/>
                <a:gd name="T79" fmla="*/ 4 h 199"/>
                <a:gd name="T80" fmla="*/ 98 w 199"/>
                <a:gd name="T81" fmla="*/ 19 h 199"/>
                <a:gd name="T82" fmla="*/ 94 w 199"/>
                <a:gd name="T83" fmla="*/ 0 h 199"/>
                <a:gd name="T84" fmla="*/ 67 w 199"/>
                <a:gd name="T85" fmla="*/ 6 h 199"/>
                <a:gd name="T86" fmla="*/ 65 w 199"/>
                <a:gd name="T87" fmla="*/ 9 h 199"/>
                <a:gd name="T88" fmla="*/ 58 w 199"/>
                <a:gd name="T89" fmla="*/ 31 h 199"/>
                <a:gd name="T90" fmla="*/ 45 w 199"/>
                <a:gd name="T91" fmla="*/ 16 h 199"/>
                <a:gd name="T92" fmla="*/ 25 w 199"/>
                <a:gd name="T93" fmla="*/ 34 h 199"/>
                <a:gd name="T94" fmla="*/ 25 w 199"/>
                <a:gd name="T95" fmla="*/ 39 h 199"/>
                <a:gd name="T96" fmla="*/ 78 w 199"/>
                <a:gd name="T97" fmla="*/ 75 h 199"/>
                <a:gd name="T98" fmla="*/ 121 w 199"/>
                <a:gd name="T99" fmla="*/ 124 h 199"/>
                <a:gd name="T100" fmla="*/ 78 w 199"/>
                <a:gd name="T101" fmla="*/ 7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9">
                  <a:moveTo>
                    <a:pt x="35" y="51"/>
                  </a:moveTo>
                  <a:cubicBezTo>
                    <a:pt x="33" y="54"/>
                    <a:pt x="31" y="57"/>
                    <a:pt x="29" y="61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9" y="93"/>
                    <a:pt x="19" y="97"/>
                    <a:pt x="19" y="101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7" y="134"/>
                    <a:pt x="29" y="138"/>
                    <a:pt x="31" y="14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4" y="166"/>
                    <a:pt x="57" y="168"/>
                    <a:pt x="61" y="170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93" y="180"/>
                    <a:pt x="97" y="180"/>
                    <a:pt x="101" y="180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34" y="172"/>
                    <a:pt x="138" y="171"/>
                    <a:pt x="141" y="168"/>
                  </a:cubicBezTo>
                  <a:cubicBezTo>
                    <a:pt x="152" y="181"/>
                    <a:pt x="152" y="181"/>
                    <a:pt x="152" y="18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6" y="145"/>
                    <a:pt x="168" y="142"/>
                    <a:pt x="170" y="138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90" y="141"/>
                    <a:pt x="190" y="141"/>
                    <a:pt x="190" y="141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06"/>
                    <a:pt x="180" y="102"/>
                    <a:pt x="180" y="98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9" y="94"/>
                    <a:pt x="199" y="94"/>
                    <a:pt x="199" y="94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2" y="65"/>
                    <a:pt x="171" y="61"/>
                    <a:pt x="168" y="5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3"/>
                    <a:pt x="142" y="31"/>
                    <a:pt x="138" y="29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19"/>
                    <a:pt x="102" y="19"/>
                    <a:pt x="98" y="1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5" y="27"/>
                    <a:pt x="61" y="29"/>
                    <a:pt x="58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5" y="39"/>
                    <a:pt x="25" y="39"/>
                    <a:pt x="25" y="39"/>
                  </a:cubicBezTo>
                  <a:lnTo>
                    <a:pt x="35" y="51"/>
                  </a:lnTo>
                  <a:close/>
                  <a:moveTo>
                    <a:pt x="78" y="75"/>
                  </a:moveTo>
                  <a:cubicBezTo>
                    <a:pt x="91" y="64"/>
                    <a:pt x="112" y="65"/>
                    <a:pt x="124" y="78"/>
                  </a:cubicBezTo>
                  <a:cubicBezTo>
                    <a:pt x="136" y="91"/>
                    <a:pt x="135" y="112"/>
                    <a:pt x="121" y="124"/>
                  </a:cubicBezTo>
                  <a:cubicBezTo>
                    <a:pt x="108" y="136"/>
                    <a:pt x="88" y="135"/>
                    <a:pt x="76" y="121"/>
                  </a:cubicBezTo>
                  <a:cubicBezTo>
                    <a:pt x="64" y="108"/>
                    <a:pt x="65" y="87"/>
                    <a:pt x="78" y="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7672" name="Freeform 20"/>
            <p:cNvSpPr>
              <a:spLocks noEditPoints="1"/>
            </p:cNvSpPr>
            <p:nvPr/>
          </p:nvSpPr>
          <p:spPr>
            <a:xfrm>
              <a:off x="3497198" y="3072146"/>
              <a:ext cx="242398" cy="244014"/>
            </a:xfrm>
            <a:custGeom>
              <a:avLst/>
              <a:gdLst/>
              <a:ahLst/>
              <a:cxnLst>
                <a:cxn ang="0">
                  <a:pos x="34355" y="74348"/>
                </a:cxn>
                <a:cxn ang="0">
                  <a:pos x="13360" y="66722"/>
                </a:cxn>
                <a:cxn ang="0">
                  <a:pos x="1908" y="99130"/>
                </a:cxn>
                <a:cxn ang="0">
                  <a:pos x="5725" y="102943"/>
                </a:cxn>
                <a:cxn ang="0">
                  <a:pos x="22903" y="123913"/>
                </a:cxn>
                <a:cxn ang="0">
                  <a:pos x="0" y="129632"/>
                </a:cxn>
                <a:cxn ang="0">
                  <a:pos x="7634" y="162040"/>
                </a:cxn>
                <a:cxn ang="0">
                  <a:pos x="11451" y="163946"/>
                </a:cxn>
                <a:cxn ang="0">
                  <a:pos x="38172" y="173478"/>
                </a:cxn>
                <a:cxn ang="0">
                  <a:pos x="19086" y="188729"/>
                </a:cxn>
                <a:cxn ang="0">
                  <a:pos x="41990" y="213512"/>
                </a:cxn>
                <a:cxn ang="0">
                  <a:pos x="47716" y="213512"/>
                </a:cxn>
                <a:cxn ang="0">
                  <a:pos x="74437" y="207793"/>
                </a:cxn>
                <a:cxn ang="0">
                  <a:pos x="66802" y="230669"/>
                </a:cxn>
                <a:cxn ang="0">
                  <a:pos x="97340" y="240201"/>
                </a:cxn>
                <a:cxn ang="0">
                  <a:pos x="103066" y="238294"/>
                </a:cxn>
                <a:cxn ang="0">
                  <a:pos x="124061" y="221137"/>
                </a:cxn>
                <a:cxn ang="0">
                  <a:pos x="127879" y="244014"/>
                </a:cxn>
                <a:cxn ang="0">
                  <a:pos x="160326" y="236388"/>
                </a:cxn>
                <a:cxn ang="0">
                  <a:pos x="164143" y="232575"/>
                </a:cxn>
                <a:cxn ang="0">
                  <a:pos x="171778" y="205886"/>
                </a:cxn>
                <a:cxn ang="0">
                  <a:pos x="188955" y="223044"/>
                </a:cxn>
                <a:cxn ang="0">
                  <a:pos x="211859" y="202074"/>
                </a:cxn>
                <a:cxn ang="0">
                  <a:pos x="213768" y="196355"/>
                </a:cxn>
                <a:cxn ang="0">
                  <a:pos x="208042" y="169665"/>
                </a:cxn>
                <a:cxn ang="0">
                  <a:pos x="230946" y="177291"/>
                </a:cxn>
                <a:cxn ang="0">
                  <a:pos x="240489" y="144883"/>
                </a:cxn>
                <a:cxn ang="0">
                  <a:pos x="238580" y="141070"/>
                </a:cxn>
                <a:cxn ang="0">
                  <a:pos x="219494" y="120100"/>
                </a:cxn>
                <a:cxn ang="0">
                  <a:pos x="242398" y="114381"/>
                </a:cxn>
                <a:cxn ang="0">
                  <a:pos x="236672" y="81973"/>
                </a:cxn>
                <a:cxn ang="0">
                  <a:pos x="230946" y="80067"/>
                </a:cxn>
                <a:cxn ang="0">
                  <a:pos x="206133" y="70535"/>
                </a:cxn>
                <a:cxn ang="0">
                  <a:pos x="223311" y="55284"/>
                </a:cxn>
                <a:cxn ang="0">
                  <a:pos x="200407" y="30501"/>
                </a:cxn>
                <a:cxn ang="0">
                  <a:pos x="194681" y="30501"/>
                </a:cxn>
                <a:cxn ang="0">
                  <a:pos x="167960" y="36220"/>
                </a:cxn>
                <a:cxn ang="0">
                  <a:pos x="175595" y="13344"/>
                </a:cxn>
                <a:cxn ang="0">
                  <a:pos x="145057" y="3812"/>
                </a:cxn>
                <a:cxn ang="0">
                  <a:pos x="139331" y="5719"/>
                </a:cxn>
                <a:cxn ang="0">
                  <a:pos x="118336" y="22876"/>
                </a:cxn>
                <a:cxn ang="0">
                  <a:pos x="114518" y="0"/>
                </a:cxn>
                <a:cxn ang="0">
                  <a:pos x="82071" y="7625"/>
                </a:cxn>
                <a:cxn ang="0">
                  <a:pos x="78254" y="11438"/>
                </a:cxn>
                <a:cxn ang="0">
                  <a:pos x="70619" y="38127"/>
                </a:cxn>
                <a:cxn ang="0">
                  <a:pos x="53442" y="20969"/>
                </a:cxn>
                <a:cxn ang="0">
                  <a:pos x="30538" y="41939"/>
                </a:cxn>
                <a:cxn ang="0">
                  <a:pos x="30538" y="47658"/>
                </a:cxn>
                <a:cxn ang="0">
                  <a:pos x="95432" y="93411"/>
                </a:cxn>
                <a:cxn ang="0">
                  <a:pos x="146965" y="150602"/>
                </a:cxn>
                <a:cxn ang="0">
                  <a:pos x="95432" y="93411"/>
                </a:cxn>
              </a:cxnLst>
              <a:rect l="0" t="0" r="0" b="0"/>
              <a:pathLst>
                <a:path w="127" h="128">
                  <a:moveTo>
                    <a:pt x="23" y="33"/>
                  </a:moveTo>
                  <a:cubicBezTo>
                    <a:pt x="21" y="35"/>
                    <a:pt x="20" y="37"/>
                    <a:pt x="18" y="3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2" y="63"/>
                    <a:pt x="12" y="65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7" y="86"/>
                    <a:pt x="18" y="89"/>
                    <a:pt x="20" y="91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4" y="107"/>
                    <a:pt x="37" y="108"/>
                    <a:pt x="39" y="10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0" y="115"/>
                    <a:pt x="62" y="116"/>
                    <a:pt x="65" y="116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6" y="111"/>
                    <a:pt x="88" y="109"/>
                    <a:pt x="90" y="108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3"/>
                    <a:pt x="108" y="91"/>
                    <a:pt x="109" y="8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68"/>
                    <a:pt x="115" y="65"/>
                    <a:pt x="115" y="63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2"/>
                    <a:pt x="109" y="39"/>
                    <a:pt x="108" y="37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3" y="21"/>
                    <a:pt x="90" y="20"/>
                    <a:pt x="88" y="1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8" y="13"/>
                    <a:pt x="65" y="12"/>
                    <a:pt x="62" y="1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7"/>
                    <a:pt x="39" y="19"/>
                    <a:pt x="37" y="2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6" y="25"/>
                    <a:pt x="16" y="25"/>
                    <a:pt x="16" y="25"/>
                  </a:cubicBezTo>
                  <a:lnTo>
                    <a:pt x="23" y="33"/>
                  </a:lnTo>
                  <a:close/>
                  <a:moveTo>
                    <a:pt x="50" y="49"/>
                  </a:moveTo>
                  <a:cubicBezTo>
                    <a:pt x="58" y="41"/>
                    <a:pt x="71" y="42"/>
                    <a:pt x="79" y="50"/>
                  </a:cubicBezTo>
                  <a:cubicBezTo>
                    <a:pt x="87" y="59"/>
                    <a:pt x="86" y="72"/>
                    <a:pt x="77" y="79"/>
                  </a:cubicBezTo>
                  <a:cubicBezTo>
                    <a:pt x="69" y="87"/>
                    <a:pt x="56" y="86"/>
                    <a:pt x="48" y="78"/>
                  </a:cubicBezTo>
                  <a:cubicBezTo>
                    <a:pt x="41" y="69"/>
                    <a:pt x="41" y="56"/>
                    <a:pt x="50" y="49"/>
                  </a:cubicBez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2576085" y="2702893"/>
              <a:ext cx="875058" cy="875865"/>
            </a:xfrm>
            <a:custGeom>
              <a:avLst/>
              <a:gdLst>
                <a:gd name="T0" fmla="*/ 458 w 458"/>
                <a:gd name="T1" fmla="*/ 262 h 458"/>
                <a:gd name="T2" fmla="*/ 458 w 458"/>
                <a:gd name="T3" fmla="*/ 197 h 458"/>
                <a:gd name="T4" fmla="*/ 389 w 458"/>
                <a:gd name="T5" fmla="*/ 197 h 458"/>
                <a:gd name="T6" fmla="*/ 367 w 458"/>
                <a:gd name="T7" fmla="*/ 141 h 458"/>
                <a:gd name="T8" fmla="*/ 416 w 458"/>
                <a:gd name="T9" fmla="*/ 92 h 458"/>
                <a:gd name="T10" fmla="*/ 370 w 458"/>
                <a:gd name="T11" fmla="*/ 46 h 458"/>
                <a:gd name="T12" fmla="*/ 321 w 458"/>
                <a:gd name="T13" fmla="*/ 94 h 458"/>
                <a:gd name="T14" fmla="*/ 262 w 458"/>
                <a:gd name="T15" fmla="*/ 69 h 458"/>
                <a:gd name="T16" fmla="*/ 262 w 458"/>
                <a:gd name="T17" fmla="*/ 0 h 458"/>
                <a:gd name="T18" fmla="*/ 196 w 458"/>
                <a:gd name="T19" fmla="*/ 0 h 458"/>
                <a:gd name="T20" fmla="*/ 196 w 458"/>
                <a:gd name="T21" fmla="*/ 69 h 458"/>
                <a:gd name="T22" fmla="*/ 139 w 458"/>
                <a:gd name="T23" fmla="*/ 93 h 458"/>
                <a:gd name="T24" fmla="*/ 92 w 458"/>
                <a:gd name="T25" fmla="*/ 46 h 458"/>
                <a:gd name="T26" fmla="*/ 46 w 458"/>
                <a:gd name="T27" fmla="*/ 92 h 458"/>
                <a:gd name="T28" fmla="*/ 93 w 458"/>
                <a:gd name="T29" fmla="*/ 139 h 458"/>
                <a:gd name="T30" fmla="*/ 69 w 458"/>
                <a:gd name="T31" fmla="*/ 197 h 458"/>
                <a:gd name="T32" fmla="*/ 0 w 458"/>
                <a:gd name="T33" fmla="*/ 197 h 458"/>
                <a:gd name="T34" fmla="*/ 0 w 458"/>
                <a:gd name="T35" fmla="*/ 262 h 458"/>
                <a:gd name="T36" fmla="*/ 69 w 458"/>
                <a:gd name="T37" fmla="*/ 262 h 458"/>
                <a:gd name="T38" fmla="*/ 94 w 458"/>
                <a:gd name="T39" fmla="*/ 321 h 458"/>
                <a:gd name="T40" fmla="*/ 46 w 458"/>
                <a:gd name="T41" fmla="*/ 370 h 458"/>
                <a:gd name="T42" fmla="*/ 92 w 458"/>
                <a:gd name="T43" fmla="*/ 416 h 458"/>
                <a:gd name="T44" fmla="*/ 141 w 458"/>
                <a:gd name="T45" fmla="*/ 367 h 458"/>
                <a:gd name="T46" fmla="*/ 196 w 458"/>
                <a:gd name="T47" fmla="*/ 390 h 458"/>
                <a:gd name="T48" fmla="*/ 196 w 458"/>
                <a:gd name="T49" fmla="*/ 458 h 458"/>
                <a:gd name="T50" fmla="*/ 262 w 458"/>
                <a:gd name="T51" fmla="*/ 458 h 458"/>
                <a:gd name="T52" fmla="*/ 262 w 458"/>
                <a:gd name="T53" fmla="*/ 390 h 458"/>
                <a:gd name="T54" fmla="*/ 319 w 458"/>
                <a:gd name="T55" fmla="*/ 366 h 458"/>
                <a:gd name="T56" fmla="*/ 370 w 458"/>
                <a:gd name="T57" fmla="*/ 416 h 458"/>
                <a:gd name="T58" fmla="*/ 416 w 458"/>
                <a:gd name="T59" fmla="*/ 370 h 458"/>
                <a:gd name="T60" fmla="*/ 366 w 458"/>
                <a:gd name="T61" fmla="*/ 319 h 458"/>
                <a:gd name="T62" fmla="*/ 389 w 458"/>
                <a:gd name="T63" fmla="*/ 262 h 458"/>
                <a:gd name="T64" fmla="*/ 458 w 458"/>
                <a:gd name="T65" fmla="*/ 262 h 458"/>
                <a:gd name="T66" fmla="*/ 229 w 458"/>
                <a:gd name="T67" fmla="*/ 327 h 458"/>
                <a:gd name="T68" fmla="*/ 131 w 458"/>
                <a:gd name="T69" fmla="*/ 229 h 458"/>
                <a:gd name="T70" fmla="*/ 229 w 458"/>
                <a:gd name="T71" fmla="*/ 131 h 458"/>
                <a:gd name="T72" fmla="*/ 327 w 458"/>
                <a:gd name="T73" fmla="*/ 229 h 458"/>
                <a:gd name="T74" fmla="*/ 229 w 458"/>
                <a:gd name="T75" fmla="*/ 32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8" h="458">
                  <a:moveTo>
                    <a:pt x="458" y="262"/>
                  </a:moveTo>
                  <a:cubicBezTo>
                    <a:pt x="458" y="197"/>
                    <a:pt x="458" y="197"/>
                    <a:pt x="458" y="197"/>
                  </a:cubicBezTo>
                  <a:cubicBezTo>
                    <a:pt x="389" y="197"/>
                    <a:pt x="389" y="197"/>
                    <a:pt x="389" y="197"/>
                  </a:cubicBezTo>
                  <a:cubicBezTo>
                    <a:pt x="385" y="177"/>
                    <a:pt x="378" y="158"/>
                    <a:pt x="367" y="141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370" y="46"/>
                    <a:pt x="370" y="46"/>
                    <a:pt x="370" y="46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04" y="82"/>
                    <a:pt x="284" y="74"/>
                    <a:pt x="262" y="69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76" y="73"/>
                    <a:pt x="156" y="82"/>
                    <a:pt x="139" y="93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81" y="156"/>
                    <a:pt x="73" y="176"/>
                    <a:pt x="69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73" y="284"/>
                    <a:pt x="82" y="304"/>
                    <a:pt x="94" y="321"/>
                  </a:cubicBezTo>
                  <a:cubicBezTo>
                    <a:pt x="46" y="370"/>
                    <a:pt x="46" y="370"/>
                    <a:pt x="46" y="370"/>
                  </a:cubicBezTo>
                  <a:cubicBezTo>
                    <a:pt x="92" y="416"/>
                    <a:pt x="92" y="416"/>
                    <a:pt x="92" y="416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58" y="378"/>
                    <a:pt x="176" y="386"/>
                    <a:pt x="196" y="390"/>
                  </a:cubicBezTo>
                  <a:cubicBezTo>
                    <a:pt x="196" y="458"/>
                    <a:pt x="196" y="458"/>
                    <a:pt x="196" y="458"/>
                  </a:cubicBezTo>
                  <a:cubicBezTo>
                    <a:pt x="262" y="458"/>
                    <a:pt x="262" y="458"/>
                    <a:pt x="262" y="458"/>
                  </a:cubicBezTo>
                  <a:cubicBezTo>
                    <a:pt x="262" y="390"/>
                    <a:pt x="262" y="390"/>
                    <a:pt x="262" y="390"/>
                  </a:cubicBezTo>
                  <a:cubicBezTo>
                    <a:pt x="283" y="385"/>
                    <a:pt x="302" y="377"/>
                    <a:pt x="319" y="366"/>
                  </a:cubicBezTo>
                  <a:cubicBezTo>
                    <a:pt x="370" y="416"/>
                    <a:pt x="370" y="416"/>
                    <a:pt x="370" y="416"/>
                  </a:cubicBezTo>
                  <a:cubicBezTo>
                    <a:pt x="416" y="370"/>
                    <a:pt x="416" y="370"/>
                    <a:pt x="416" y="370"/>
                  </a:cubicBezTo>
                  <a:cubicBezTo>
                    <a:pt x="366" y="319"/>
                    <a:pt x="366" y="319"/>
                    <a:pt x="366" y="319"/>
                  </a:cubicBezTo>
                  <a:cubicBezTo>
                    <a:pt x="377" y="302"/>
                    <a:pt x="385" y="283"/>
                    <a:pt x="389" y="262"/>
                  </a:cubicBezTo>
                  <a:lnTo>
                    <a:pt x="458" y="262"/>
                  </a:lnTo>
                  <a:close/>
                  <a:moveTo>
                    <a:pt x="229" y="327"/>
                  </a:moveTo>
                  <a:cubicBezTo>
                    <a:pt x="175" y="327"/>
                    <a:pt x="131" y="284"/>
                    <a:pt x="131" y="229"/>
                  </a:cubicBezTo>
                  <a:cubicBezTo>
                    <a:pt x="131" y="175"/>
                    <a:pt x="175" y="131"/>
                    <a:pt x="229" y="131"/>
                  </a:cubicBezTo>
                  <a:cubicBezTo>
                    <a:pt x="283" y="131"/>
                    <a:pt x="327" y="175"/>
                    <a:pt x="327" y="229"/>
                  </a:cubicBezTo>
                  <a:cubicBezTo>
                    <a:pt x="327" y="284"/>
                    <a:pt x="283" y="327"/>
                    <a:pt x="229" y="327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2403983" y="3517351"/>
              <a:ext cx="873442" cy="875057"/>
            </a:xfrm>
            <a:custGeom>
              <a:avLst/>
              <a:gdLst>
                <a:gd name="T0" fmla="*/ 457 w 457"/>
                <a:gd name="T1" fmla="*/ 262 h 458"/>
                <a:gd name="T2" fmla="*/ 457 w 457"/>
                <a:gd name="T3" fmla="*/ 197 h 458"/>
                <a:gd name="T4" fmla="*/ 389 w 457"/>
                <a:gd name="T5" fmla="*/ 197 h 458"/>
                <a:gd name="T6" fmla="*/ 366 w 457"/>
                <a:gd name="T7" fmla="*/ 141 h 458"/>
                <a:gd name="T8" fmla="*/ 415 w 457"/>
                <a:gd name="T9" fmla="*/ 92 h 458"/>
                <a:gd name="T10" fmla="*/ 369 w 457"/>
                <a:gd name="T11" fmla="*/ 46 h 458"/>
                <a:gd name="T12" fmla="*/ 321 w 457"/>
                <a:gd name="T13" fmla="*/ 94 h 458"/>
                <a:gd name="T14" fmla="*/ 261 w 457"/>
                <a:gd name="T15" fmla="*/ 69 h 458"/>
                <a:gd name="T16" fmla="*/ 261 w 457"/>
                <a:gd name="T17" fmla="*/ 0 h 458"/>
                <a:gd name="T18" fmla="*/ 196 w 457"/>
                <a:gd name="T19" fmla="*/ 0 h 458"/>
                <a:gd name="T20" fmla="*/ 196 w 457"/>
                <a:gd name="T21" fmla="*/ 69 h 458"/>
                <a:gd name="T22" fmla="*/ 138 w 457"/>
                <a:gd name="T23" fmla="*/ 93 h 458"/>
                <a:gd name="T24" fmla="*/ 91 w 457"/>
                <a:gd name="T25" fmla="*/ 46 h 458"/>
                <a:gd name="T26" fmla="*/ 45 w 457"/>
                <a:gd name="T27" fmla="*/ 92 h 458"/>
                <a:gd name="T28" fmla="*/ 92 w 457"/>
                <a:gd name="T29" fmla="*/ 139 h 458"/>
                <a:gd name="T30" fmla="*/ 68 w 457"/>
                <a:gd name="T31" fmla="*/ 197 h 458"/>
                <a:gd name="T32" fmla="*/ 0 w 457"/>
                <a:gd name="T33" fmla="*/ 197 h 458"/>
                <a:gd name="T34" fmla="*/ 0 w 457"/>
                <a:gd name="T35" fmla="*/ 262 h 458"/>
                <a:gd name="T36" fmla="*/ 68 w 457"/>
                <a:gd name="T37" fmla="*/ 262 h 458"/>
                <a:gd name="T38" fmla="*/ 93 w 457"/>
                <a:gd name="T39" fmla="*/ 322 h 458"/>
                <a:gd name="T40" fmla="*/ 45 w 457"/>
                <a:gd name="T41" fmla="*/ 370 h 458"/>
                <a:gd name="T42" fmla="*/ 91 w 457"/>
                <a:gd name="T43" fmla="*/ 416 h 458"/>
                <a:gd name="T44" fmla="*/ 140 w 457"/>
                <a:gd name="T45" fmla="*/ 367 h 458"/>
                <a:gd name="T46" fmla="*/ 196 w 457"/>
                <a:gd name="T47" fmla="*/ 390 h 458"/>
                <a:gd name="T48" fmla="*/ 196 w 457"/>
                <a:gd name="T49" fmla="*/ 458 h 458"/>
                <a:gd name="T50" fmla="*/ 261 w 457"/>
                <a:gd name="T51" fmla="*/ 458 h 458"/>
                <a:gd name="T52" fmla="*/ 261 w 457"/>
                <a:gd name="T53" fmla="*/ 390 h 458"/>
                <a:gd name="T54" fmla="*/ 319 w 457"/>
                <a:gd name="T55" fmla="*/ 366 h 458"/>
                <a:gd name="T56" fmla="*/ 369 w 457"/>
                <a:gd name="T57" fmla="*/ 416 h 458"/>
                <a:gd name="T58" fmla="*/ 415 w 457"/>
                <a:gd name="T59" fmla="*/ 370 h 458"/>
                <a:gd name="T60" fmla="*/ 365 w 457"/>
                <a:gd name="T61" fmla="*/ 320 h 458"/>
                <a:gd name="T62" fmla="*/ 389 w 457"/>
                <a:gd name="T63" fmla="*/ 262 h 458"/>
                <a:gd name="T64" fmla="*/ 457 w 457"/>
                <a:gd name="T65" fmla="*/ 262 h 458"/>
                <a:gd name="T66" fmla="*/ 229 w 457"/>
                <a:gd name="T67" fmla="*/ 328 h 458"/>
                <a:gd name="T68" fmla="*/ 130 w 457"/>
                <a:gd name="T69" fmla="*/ 229 h 458"/>
                <a:gd name="T70" fmla="*/ 229 w 457"/>
                <a:gd name="T71" fmla="*/ 131 h 458"/>
                <a:gd name="T72" fmla="*/ 327 w 457"/>
                <a:gd name="T73" fmla="*/ 229 h 458"/>
                <a:gd name="T74" fmla="*/ 229 w 457"/>
                <a:gd name="T75" fmla="*/ 32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7" h="458">
                  <a:moveTo>
                    <a:pt x="457" y="262"/>
                  </a:moveTo>
                  <a:cubicBezTo>
                    <a:pt x="457" y="197"/>
                    <a:pt x="457" y="197"/>
                    <a:pt x="457" y="197"/>
                  </a:cubicBezTo>
                  <a:cubicBezTo>
                    <a:pt x="389" y="197"/>
                    <a:pt x="389" y="197"/>
                    <a:pt x="389" y="197"/>
                  </a:cubicBezTo>
                  <a:cubicBezTo>
                    <a:pt x="385" y="177"/>
                    <a:pt x="377" y="158"/>
                    <a:pt x="366" y="141"/>
                  </a:cubicBezTo>
                  <a:cubicBezTo>
                    <a:pt x="415" y="92"/>
                    <a:pt x="415" y="92"/>
                    <a:pt x="415" y="92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03" y="82"/>
                    <a:pt x="283" y="74"/>
                    <a:pt x="261" y="69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75" y="73"/>
                    <a:pt x="156" y="82"/>
                    <a:pt x="138" y="93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1" y="156"/>
                    <a:pt x="72" y="176"/>
                    <a:pt x="68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68" y="262"/>
                    <a:pt x="68" y="262"/>
                    <a:pt x="68" y="262"/>
                  </a:cubicBezTo>
                  <a:cubicBezTo>
                    <a:pt x="73" y="284"/>
                    <a:pt x="81" y="304"/>
                    <a:pt x="93" y="322"/>
                  </a:cubicBezTo>
                  <a:cubicBezTo>
                    <a:pt x="45" y="370"/>
                    <a:pt x="45" y="370"/>
                    <a:pt x="45" y="370"/>
                  </a:cubicBezTo>
                  <a:cubicBezTo>
                    <a:pt x="91" y="416"/>
                    <a:pt x="91" y="416"/>
                    <a:pt x="91" y="416"/>
                  </a:cubicBezTo>
                  <a:cubicBezTo>
                    <a:pt x="140" y="367"/>
                    <a:pt x="140" y="367"/>
                    <a:pt x="140" y="367"/>
                  </a:cubicBezTo>
                  <a:cubicBezTo>
                    <a:pt x="157" y="378"/>
                    <a:pt x="176" y="386"/>
                    <a:pt x="196" y="390"/>
                  </a:cubicBezTo>
                  <a:cubicBezTo>
                    <a:pt x="196" y="458"/>
                    <a:pt x="196" y="458"/>
                    <a:pt x="196" y="458"/>
                  </a:cubicBezTo>
                  <a:cubicBezTo>
                    <a:pt x="261" y="458"/>
                    <a:pt x="261" y="458"/>
                    <a:pt x="261" y="458"/>
                  </a:cubicBezTo>
                  <a:cubicBezTo>
                    <a:pt x="261" y="390"/>
                    <a:pt x="261" y="390"/>
                    <a:pt x="261" y="390"/>
                  </a:cubicBezTo>
                  <a:cubicBezTo>
                    <a:pt x="282" y="385"/>
                    <a:pt x="301" y="377"/>
                    <a:pt x="319" y="366"/>
                  </a:cubicBezTo>
                  <a:cubicBezTo>
                    <a:pt x="369" y="416"/>
                    <a:pt x="369" y="416"/>
                    <a:pt x="369" y="416"/>
                  </a:cubicBezTo>
                  <a:cubicBezTo>
                    <a:pt x="415" y="370"/>
                    <a:pt x="415" y="370"/>
                    <a:pt x="415" y="370"/>
                  </a:cubicBezTo>
                  <a:cubicBezTo>
                    <a:pt x="365" y="320"/>
                    <a:pt x="365" y="320"/>
                    <a:pt x="365" y="320"/>
                  </a:cubicBezTo>
                  <a:cubicBezTo>
                    <a:pt x="376" y="302"/>
                    <a:pt x="385" y="283"/>
                    <a:pt x="389" y="262"/>
                  </a:cubicBezTo>
                  <a:lnTo>
                    <a:pt x="457" y="262"/>
                  </a:lnTo>
                  <a:close/>
                  <a:moveTo>
                    <a:pt x="229" y="328"/>
                  </a:moveTo>
                  <a:cubicBezTo>
                    <a:pt x="174" y="327"/>
                    <a:pt x="130" y="284"/>
                    <a:pt x="130" y="229"/>
                  </a:cubicBezTo>
                  <a:cubicBezTo>
                    <a:pt x="130" y="175"/>
                    <a:pt x="174" y="131"/>
                    <a:pt x="229" y="131"/>
                  </a:cubicBezTo>
                  <a:cubicBezTo>
                    <a:pt x="283" y="131"/>
                    <a:pt x="327" y="175"/>
                    <a:pt x="327" y="229"/>
                  </a:cubicBezTo>
                  <a:cubicBezTo>
                    <a:pt x="327" y="284"/>
                    <a:pt x="283" y="327"/>
                    <a:pt x="229" y="32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4171873" y="2120329"/>
              <a:ext cx="399957" cy="400765"/>
            </a:xfrm>
            <a:custGeom>
              <a:avLst/>
              <a:gdLst>
                <a:gd name="T0" fmla="*/ 209 w 209"/>
                <a:gd name="T1" fmla="*/ 120 h 210"/>
                <a:gd name="T2" fmla="*/ 209 w 209"/>
                <a:gd name="T3" fmla="*/ 90 h 210"/>
                <a:gd name="T4" fmla="*/ 178 w 209"/>
                <a:gd name="T5" fmla="*/ 90 h 210"/>
                <a:gd name="T6" fmla="*/ 168 w 209"/>
                <a:gd name="T7" fmla="*/ 65 h 210"/>
                <a:gd name="T8" fmla="*/ 190 w 209"/>
                <a:gd name="T9" fmla="*/ 42 h 210"/>
                <a:gd name="T10" fmla="*/ 169 w 209"/>
                <a:gd name="T11" fmla="*/ 21 h 210"/>
                <a:gd name="T12" fmla="*/ 147 w 209"/>
                <a:gd name="T13" fmla="*/ 43 h 210"/>
                <a:gd name="T14" fmla="*/ 120 w 209"/>
                <a:gd name="T15" fmla="*/ 32 h 210"/>
                <a:gd name="T16" fmla="*/ 120 w 209"/>
                <a:gd name="T17" fmla="*/ 0 h 210"/>
                <a:gd name="T18" fmla="*/ 90 w 209"/>
                <a:gd name="T19" fmla="*/ 0 h 210"/>
                <a:gd name="T20" fmla="*/ 90 w 209"/>
                <a:gd name="T21" fmla="*/ 32 h 210"/>
                <a:gd name="T22" fmla="*/ 63 w 209"/>
                <a:gd name="T23" fmla="*/ 42 h 210"/>
                <a:gd name="T24" fmla="*/ 42 w 209"/>
                <a:gd name="T25" fmla="*/ 21 h 210"/>
                <a:gd name="T26" fmla="*/ 21 w 209"/>
                <a:gd name="T27" fmla="*/ 42 h 210"/>
                <a:gd name="T28" fmla="*/ 42 w 209"/>
                <a:gd name="T29" fmla="*/ 64 h 210"/>
                <a:gd name="T30" fmla="*/ 31 w 209"/>
                <a:gd name="T31" fmla="*/ 90 h 210"/>
                <a:gd name="T32" fmla="*/ 0 w 209"/>
                <a:gd name="T33" fmla="*/ 90 h 210"/>
                <a:gd name="T34" fmla="*/ 0 w 209"/>
                <a:gd name="T35" fmla="*/ 120 h 210"/>
                <a:gd name="T36" fmla="*/ 31 w 209"/>
                <a:gd name="T37" fmla="*/ 120 h 210"/>
                <a:gd name="T38" fmla="*/ 43 w 209"/>
                <a:gd name="T39" fmla="*/ 147 h 210"/>
                <a:gd name="T40" fmla="*/ 21 w 209"/>
                <a:gd name="T41" fmla="*/ 169 h 210"/>
                <a:gd name="T42" fmla="*/ 42 w 209"/>
                <a:gd name="T43" fmla="*/ 190 h 210"/>
                <a:gd name="T44" fmla="*/ 64 w 209"/>
                <a:gd name="T45" fmla="*/ 168 h 210"/>
                <a:gd name="T46" fmla="*/ 90 w 209"/>
                <a:gd name="T47" fmla="*/ 178 h 210"/>
                <a:gd name="T48" fmla="*/ 90 w 209"/>
                <a:gd name="T49" fmla="*/ 210 h 210"/>
                <a:gd name="T50" fmla="*/ 120 w 209"/>
                <a:gd name="T51" fmla="*/ 210 h 210"/>
                <a:gd name="T52" fmla="*/ 120 w 209"/>
                <a:gd name="T53" fmla="*/ 178 h 210"/>
                <a:gd name="T54" fmla="*/ 146 w 209"/>
                <a:gd name="T55" fmla="*/ 167 h 210"/>
                <a:gd name="T56" fmla="*/ 169 w 209"/>
                <a:gd name="T57" fmla="*/ 190 h 210"/>
                <a:gd name="T58" fmla="*/ 190 w 209"/>
                <a:gd name="T59" fmla="*/ 169 h 210"/>
                <a:gd name="T60" fmla="*/ 167 w 209"/>
                <a:gd name="T61" fmla="*/ 146 h 210"/>
                <a:gd name="T62" fmla="*/ 178 w 209"/>
                <a:gd name="T63" fmla="*/ 120 h 210"/>
                <a:gd name="T64" fmla="*/ 209 w 209"/>
                <a:gd name="T65" fmla="*/ 120 h 210"/>
                <a:gd name="T66" fmla="*/ 105 w 209"/>
                <a:gd name="T67" fmla="*/ 150 h 210"/>
                <a:gd name="T68" fmla="*/ 60 w 209"/>
                <a:gd name="T69" fmla="*/ 105 h 210"/>
                <a:gd name="T70" fmla="*/ 105 w 209"/>
                <a:gd name="T71" fmla="*/ 60 h 210"/>
                <a:gd name="T72" fmla="*/ 150 w 209"/>
                <a:gd name="T73" fmla="*/ 105 h 210"/>
                <a:gd name="T74" fmla="*/ 105 w 209"/>
                <a:gd name="T75" fmla="*/ 1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210">
                  <a:moveTo>
                    <a:pt x="209" y="120"/>
                  </a:moveTo>
                  <a:cubicBezTo>
                    <a:pt x="209" y="90"/>
                    <a:pt x="209" y="90"/>
                    <a:pt x="209" y="90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76" y="81"/>
                    <a:pt x="173" y="72"/>
                    <a:pt x="168" y="65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39" y="38"/>
                    <a:pt x="130" y="34"/>
                    <a:pt x="120" y="3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0" y="34"/>
                    <a:pt x="71" y="37"/>
                    <a:pt x="63" y="4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7" y="72"/>
                    <a:pt x="33" y="80"/>
                    <a:pt x="3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3" y="130"/>
                    <a:pt x="37" y="139"/>
                    <a:pt x="43" y="147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72" y="173"/>
                    <a:pt x="81" y="176"/>
                    <a:pt x="90" y="178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0" y="178"/>
                    <a:pt x="120" y="178"/>
                    <a:pt x="120" y="178"/>
                  </a:cubicBezTo>
                  <a:cubicBezTo>
                    <a:pt x="129" y="176"/>
                    <a:pt x="138" y="172"/>
                    <a:pt x="146" y="167"/>
                  </a:cubicBezTo>
                  <a:cubicBezTo>
                    <a:pt x="169" y="190"/>
                    <a:pt x="169" y="190"/>
                    <a:pt x="169" y="190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72" y="138"/>
                    <a:pt x="176" y="129"/>
                    <a:pt x="178" y="120"/>
                  </a:cubicBezTo>
                  <a:lnTo>
                    <a:pt x="209" y="120"/>
                  </a:lnTo>
                  <a:close/>
                  <a:moveTo>
                    <a:pt x="105" y="150"/>
                  </a:moveTo>
                  <a:cubicBezTo>
                    <a:pt x="80" y="150"/>
                    <a:pt x="60" y="130"/>
                    <a:pt x="60" y="105"/>
                  </a:cubicBezTo>
                  <a:cubicBezTo>
                    <a:pt x="60" y="80"/>
                    <a:pt x="80" y="60"/>
                    <a:pt x="105" y="60"/>
                  </a:cubicBezTo>
                  <a:cubicBezTo>
                    <a:pt x="129" y="60"/>
                    <a:pt x="149" y="80"/>
                    <a:pt x="150" y="105"/>
                  </a:cubicBezTo>
                  <a:cubicBezTo>
                    <a:pt x="149" y="130"/>
                    <a:pt x="129" y="150"/>
                    <a:pt x="105" y="150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2097753" y="1717140"/>
              <a:ext cx="510652" cy="508228"/>
            </a:xfrm>
            <a:custGeom>
              <a:avLst/>
              <a:gdLst>
                <a:gd name="T0" fmla="*/ 267 w 267"/>
                <a:gd name="T1" fmla="*/ 163 h 266"/>
                <a:gd name="T2" fmla="*/ 267 w 267"/>
                <a:gd name="T3" fmla="*/ 109 h 266"/>
                <a:gd name="T4" fmla="*/ 263 w 267"/>
                <a:gd name="T5" fmla="*/ 105 h 266"/>
                <a:gd name="T6" fmla="*/ 221 w 267"/>
                <a:gd name="T7" fmla="*/ 85 h 266"/>
                <a:gd name="T8" fmla="*/ 248 w 267"/>
                <a:gd name="T9" fmla="*/ 59 h 266"/>
                <a:gd name="T10" fmla="*/ 210 w 267"/>
                <a:gd name="T11" fmla="*/ 21 h 266"/>
                <a:gd name="T12" fmla="*/ 204 w 267"/>
                <a:gd name="T13" fmla="*/ 21 h 266"/>
                <a:gd name="T14" fmla="*/ 162 w 267"/>
                <a:gd name="T15" fmla="*/ 37 h 266"/>
                <a:gd name="T16" fmla="*/ 162 w 267"/>
                <a:gd name="T17" fmla="*/ 0 h 266"/>
                <a:gd name="T18" fmla="*/ 108 w 267"/>
                <a:gd name="T19" fmla="*/ 0 h 266"/>
                <a:gd name="T20" fmla="*/ 104 w 267"/>
                <a:gd name="T21" fmla="*/ 4 h 266"/>
                <a:gd name="T22" fmla="*/ 87 w 267"/>
                <a:gd name="T23" fmla="*/ 44 h 266"/>
                <a:gd name="T24" fmla="*/ 60 w 267"/>
                <a:gd name="T25" fmla="*/ 18 h 266"/>
                <a:gd name="T26" fmla="*/ 22 w 267"/>
                <a:gd name="T27" fmla="*/ 56 h 266"/>
                <a:gd name="T28" fmla="*/ 22 w 267"/>
                <a:gd name="T29" fmla="*/ 62 h 266"/>
                <a:gd name="T30" fmla="*/ 37 w 267"/>
                <a:gd name="T31" fmla="*/ 103 h 266"/>
                <a:gd name="T32" fmla="*/ 0 w 267"/>
                <a:gd name="T33" fmla="*/ 103 h 266"/>
                <a:gd name="T34" fmla="*/ 0 w 267"/>
                <a:gd name="T35" fmla="*/ 157 h 266"/>
                <a:gd name="T36" fmla="*/ 5 w 267"/>
                <a:gd name="T37" fmla="*/ 161 h 266"/>
                <a:gd name="T38" fmla="*/ 45 w 267"/>
                <a:gd name="T39" fmla="*/ 182 h 266"/>
                <a:gd name="T40" fmla="*/ 19 w 267"/>
                <a:gd name="T41" fmla="*/ 207 h 266"/>
                <a:gd name="T42" fmla="*/ 57 w 267"/>
                <a:gd name="T43" fmla="*/ 245 h 266"/>
                <a:gd name="T44" fmla="*/ 63 w 267"/>
                <a:gd name="T45" fmla="*/ 245 h 266"/>
                <a:gd name="T46" fmla="*/ 106 w 267"/>
                <a:gd name="T47" fmla="*/ 230 h 266"/>
                <a:gd name="T48" fmla="*/ 106 w 267"/>
                <a:gd name="T49" fmla="*/ 266 h 266"/>
                <a:gd name="T50" fmla="*/ 159 w 267"/>
                <a:gd name="T51" fmla="*/ 266 h 266"/>
                <a:gd name="T52" fmla="*/ 163 w 267"/>
                <a:gd name="T53" fmla="*/ 262 h 266"/>
                <a:gd name="T54" fmla="*/ 180 w 267"/>
                <a:gd name="T55" fmla="*/ 221 h 266"/>
                <a:gd name="T56" fmla="*/ 207 w 267"/>
                <a:gd name="T57" fmla="*/ 248 h 266"/>
                <a:gd name="T58" fmla="*/ 245 w 267"/>
                <a:gd name="T59" fmla="*/ 210 h 266"/>
                <a:gd name="T60" fmla="*/ 245 w 267"/>
                <a:gd name="T61" fmla="*/ 204 h 266"/>
                <a:gd name="T62" fmla="*/ 229 w 267"/>
                <a:gd name="T63" fmla="*/ 163 h 266"/>
                <a:gd name="T64" fmla="*/ 193 w 267"/>
                <a:gd name="T65" fmla="*/ 133 h 266"/>
                <a:gd name="T66" fmla="*/ 73 w 267"/>
                <a:gd name="T67" fmla="*/ 133 h 266"/>
                <a:gd name="T68" fmla="*/ 193 w 267"/>
                <a:gd name="T69" fmla="*/ 13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" h="266">
                  <a:moveTo>
                    <a:pt x="263" y="163"/>
                  </a:moveTo>
                  <a:cubicBezTo>
                    <a:pt x="267" y="163"/>
                    <a:pt x="267" y="163"/>
                    <a:pt x="267" y="163"/>
                  </a:cubicBezTo>
                  <a:cubicBezTo>
                    <a:pt x="267" y="158"/>
                    <a:pt x="267" y="158"/>
                    <a:pt x="267" y="15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3" y="105"/>
                    <a:pt x="263" y="105"/>
                    <a:pt x="263" y="105"/>
                  </a:cubicBezTo>
                  <a:cubicBezTo>
                    <a:pt x="229" y="105"/>
                    <a:pt x="229" y="105"/>
                    <a:pt x="229" y="105"/>
                  </a:cubicBezTo>
                  <a:cubicBezTo>
                    <a:pt x="227" y="98"/>
                    <a:pt x="225" y="91"/>
                    <a:pt x="221" y="85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8" y="59"/>
                    <a:pt x="248" y="59"/>
                    <a:pt x="248" y="59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07" y="18"/>
                    <a:pt x="207" y="18"/>
                    <a:pt x="207" y="18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180" y="44"/>
                    <a:pt x="180" y="44"/>
                    <a:pt x="180" y="44"/>
                  </a:cubicBezTo>
                  <a:cubicBezTo>
                    <a:pt x="174" y="41"/>
                    <a:pt x="168" y="39"/>
                    <a:pt x="162" y="37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98" y="39"/>
                    <a:pt x="92" y="41"/>
                    <a:pt x="87" y="44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2" y="90"/>
                    <a:pt x="39" y="97"/>
                    <a:pt x="37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9" y="168"/>
                    <a:pt x="42" y="175"/>
                    <a:pt x="45" y="182"/>
                  </a:cubicBezTo>
                  <a:cubicBezTo>
                    <a:pt x="22" y="204"/>
                    <a:pt x="22" y="204"/>
                    <a:pt x="22" y="204"/>
                  </a:cubicBezTo>
                  <a:cubicBezTo>
                    <a:pt x="19" y="207"/>
                    <a:pt x="19" y="207"/>
                    <a:pt x="19" y="207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60" y="248"/>
                    <a:pt x="60" y="248"/>
                    <a:pt x="60" y="248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87" y="222"/>
                    <a:pt x="87" y="222"/>
                    <a:pt x="87" y="222"/>
                  </a:cubicBezTo>
                  <a:cubicBezTo>
                    <a:pt x="93" y="225"/>
                    <a:pt x="99" y="228"/>
                    <a:pt x="106" y="230"/>
                  </a:cubicBezTo>
                  <a:cubicBezTo>
                    <a:pt x="106" y="262"/>
                    <a:pt x="106" y="262"/>
                    <a:pt x="106" y="262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3" y="266"/>
                    <a:pt x="163" y="266"/>
                    <a:pt x="163" y="266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63" y="229"/>
                    <a:pt x="163" y="229"/>
                    <a:pt x="163" y="229"/>
                  </a:cubicBezTo>
                  <a:cubicBezTo>
                    <a:pt x="169" y="227"/>
                    <a:pt x="175" y="224"/>
                    <a:pt x="180" y="221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207" y="248"/>
                    <a:pt x="207" y="248"/>
                    <a:pt x="207" y="248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4" y="175"/>
                    <a:pt x="227" y="169"/>
                    <a:pt x="229" y="163"/>
                  </a:cubicBezTo>
                  <a:cubicBezTo>
                    <a:pt x="263" y="163"/>
                    <a:pt x="263" y="163"/>
                    <a:pt x="263" y="163"/>
                  </a:cubicBezTo>
                  <a:close/>
                  <a:moveTo>
                    <a:pt x="193" y="133"/>
                  </a:moveTo>
                  <a:cubicBezTo>
                    <a:pt x="193" y="166"/>
                    <a:pt x="166" y="193"/>
                    <a:pt x="133" y="193"/>
                  </a:cubicBezTo>
                  <a:cubicBezTo>
                    <a:pt x="100" y="193"/>
                    <a:pt x="73" y="166"/>
                    <a:pt x="73" y="133"/>
                  </a:cubicBezTo>
                  <a:cubicBezTo>
                    <a:pt x="73" y="100"/>
                    <a:pt x="100" y="73"/>
                    <a:pt x="133" y="73"/>
                  </a:cubicBezTo>
                  <a:cubicBezTo>
                    <a:pt x="166" y="73"/>
                    <a:pt x="193" y="100"/>
                    <a:pt x="193" y="1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3405087" y="2727941"/>
              <a:ext cx="298150" cy="298150"/>
            </a:xfrm>
            <a:custGeom>
              <a:avLst/>
              <a:gdLst>
                <a:gd name="T0" fmla="*/ 156 w 156"/>
                <a:gd name="T1" fmla="*/ 96 h 156"/>
                <a:gd name="T2" fmla="*/ 156 w 156"/>
                <a:gd name="T3" fmla="*/ 64 h 156"/>
                <a:gd name="T4" fmla="*/ 153 w 156"/>
                <a:gd name="T5" fmla="*/ 62 h 156"/>
                <a:gd name="T6" fmla="*/ 129 w 156"/>
                <a:gd name="T7" fmla="*/ 51 h 156"/>
                <a:gd name="T8" fmla="*/ 144 w 156"/>
                <a:gd name="T9" fmla="*/ 35 h 156"/>
                <a:gd name="T10" fmla="*/ 122 w 156"/>
                <a:gd name="T11" fmla="*/ 13 h 156"/>
                <a:gd name="T12" fmla="*/ 119 w 156"/>
                <a:gd name="T13" fmla="*/ 13 h 156"/>
                <a:gd name="T14" fmla="*/ 94 w 156"/>
                <a:gd name="T15" fmla="*/ 22 h 156"/>
                <a:gd name="T16" fmla="*/ 94 w 156"/>
                <a:gd name="T17" fmla="*/ 0 h 156"/>
                <a:gd name="T18" fmla="*/ 63 w 156"/>
                <a:gd name="T19" fmla="*/ 0 h 156"/>
                <a:gd name="T20" fmla="*/ 60 w 156"/>
                <a:gd name="T21" fmla="*/ 3 h 156"/>
                <a:gd name="T22" fmla="*/ 50 w 156"/>
                <a:gd name="T23" fmla="*/ 26 h 156"/>
                <a:gd name="T24" fmla="*/ 35 w 156"/>
                <a:gd name="T25" fmla="*/ 11 h 156"/>
                <a:gd name="T26" fmla="*/ 13 w 156"/>
                <a:gd name="T27" fmla="*/ 33 h 156"/>
                <a:gd name="T28" fmla="*/ 13 w 156"/>
                <a:gd name="T29" fmla="*/ 37 h 156"/>
                <a:gd name="T30" fmla="*/ 21 w 156"/>
                <a:gd name="T31" fmla="*/ 61 h 156"/>
                <a:gd name="T32" fmla="*/ 0 w 156"/>
                <a:gd name="T33" fmla="*/ 61 h 156"/>
                <a:gd name="T34" fmla="*/ 0 w 156"/>
                <a:gd name="T35" fmla="*/ 92 h 156"/>
                <a:gd name="T36" fmla="*/ 2 w 156"/>
                <a:gd name="T37" fmla="*/ 95 h 156"/>
                <a:gd name="T38" fmla="*/ 26 w 156"/>
                <a:gd name="T39" fmla="*/ 107 h 156"/>
                <a:gd name="T40" fmla="*/ 11 w 156"/>
                <a:gd name="T41" fmla="*/ 122 h 156"/>
                <a:gd name="T42" fmla="*/ 33 w 156"/>
                <a:gd name="T43" fmla="*/ 144 h 156"/>
                <a:gd name="T44" fmla="*/ 36 w 156"/>
                <a:gd name="T45" fmla="*/ 144 h 156"/>
                <a:gd name="T46" fmla="*/ 61 w 156"/>
                <a:gd name="T47" fmla="*/ 135 h 156"/>
                <a:gd name="T48" fmla="*/ 61 w 156"/>
                <a:gd name="T49" fmla="*/ 156 h 156"/>
                <a:gd name="T50" fmla="*/ 92 w 156"/>
                <a:gd name="T51" fmla="*/ 156 h 156"/>
                <a:gd name="T52" fmla="*/ 95 w 156"/>
                <a:gd name="T53" fmla="*/ 154 h 156"/>
                <a:gd name="T54" fmla="*/ 105 w 156"/>
                <a:gd name="T55" fmla="*/ 130 h 156"/>
                <a:gd name="T56" fmla="*/ 120 w 156"/>
                <a:gd name="T57" fmla="*/ 146 h 156"/>
                <a:gd name="T58" fmla="*/ 143 w 156"/>
                <a:gd name="T59" fmla="*/ 124 h 156"/>
                <a:gd name="T60" fmla="*/ 143 w 156"/>
                <a:gd name="T61" fmla="*/ 120 h 156"/>
                <a:gd name="T62" fmla="*/ 133 w 156"/>
                <a:gd name="T63" fmla="*/ 96 h 156"/>
                <a:gd name="T64" fmla="*/ 112 w 156"/>
                <a:gd name="T65" fmla="*/ 78 h 156"/>
                <a:gd name="T66" fmla="*/ 42 w 156"/>
                <a:gd name="T67" fmla="*/ 78 h 156"/>
                <a:gd name="T68" fmla="*/ 112 w 156"/>
                <a:gd name="T6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156">
                  <a:moveTo>
                    <a:pt x="153" y="96"/>
                  </a:moveTo>
                  <a:cubicBezTo>
                    <a:pt x="156" y="96"/>
                    <a:pt x="156" y="96"/>
                    <a:pt x="156" y="96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2" y="58"/>
                    <a:pt x="131" y="54"/>
                    <a:pt x="129" y="51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1" y="25"/>
                    <a:pt x="98" y="23"/>
                    <a:pt x="94" y="22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7" y="23"/>
                    <a:pt x="53" y="25"/>
                    <a:pt x="50" y="26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4" y="54"/>
                    <a:pt x="22" y="57"/>
                    <a:pt x="21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9"/>
                    <a:pt x="24" y="103"/>
                    <a:pt x="26" y="107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4" y="132"/>
                    <a:pt x="57" y="134"/>
                    <a:pt x="61" y="135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98" y="133"/>
                    <a:pt x="102" y="132"/>
                    <a:pt x="105" y="130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2" y="144"/>
                    <a:pt x="122" y="144"/>
                    <a:pt x="122" y="14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31" y="103"/>
                    <a:pt x="132" y="99"/>
                    <a:pt x="133" y="96"/>
                  </a:cubicBezTo>
                  <a:cubicBezTo>
                    <a:pt x="153" y="96"/>
                    <a:pt x="153" y="96"/>
                    <a:pt x="153" y="96"/>
                  </a:cubicBezTo>
                  <a:close/>
                  <a:moveTo>
                    <a:pt x="112" y="78"/>
                  </a:moveTo>
                  <a:cubicBezTo>
                    <a:pt x="112" y="98"/>
                    <a:pt x="96" y="113"/>
                    <a:pt x="77" y="113"/>
                  </a:cubicBezTo>
                  <a:cubicBezTo>
                    <a:pt x="58" y="113"/>
                    <a:pt x="42" y="98"/>
                    <a:pt x="42" y="78"/>
                  </a:cubicBezTo>
                  <a:cubicBezTo>
                    <a:pt x="42" y="59"/>
                    <a:pt x="58" y="43"/>
                    <a:pt x="77" y="43"/>
                  </a:cubicBezTo>
                  <a:cubicBezTo>
                    <a:pt x="96" y="43"/>
                    <a:pt x="112" y="59"/>
                    <a:pt x="112" y="78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3670917" y="1542614"/>
              <a:ext cx="298150" cy="298150"/>
            </a:xfrm>
            <a:custGeom>
              <a:avLst/>
              <a:gdLst>
                <a:gd name="T0" fmla="*/ 156 w 156"/>
                <a:gd name="T1" fmla="*/ 96 h 156"/>
                <a:gd name="T2" fmla="*/ 156 w 156"/>
                <a:gd name="T3" fmla="*/ 64 h 156"/>
                <a:gd name="T4" fmla="*/ 154 w 156"/>
                <a:gd name="T5" fmla="*/ 62 h 156"/>
                <a:gd name="T6" fmla="*/ 130 w 156"/>
                <a:gd name="T7" fmla="*/ 50 h 156"/>
                <a:gd name="T8" fmla="*/ 145 w 156"/>
                <a:gd name="T9" fmla="*/ 35 h 156"/>
                <a:gd name="T10" fmla="*/ 123 w 156"/>
                <a:gd name="T11" fmla="*/ 13 h 156"/>
                <a:gd name="T12" fmla="*/ 120 w 156"/>
                <a:gd name="T13" fmla="*/ 13 h 156"/>
                <a:gd name="T14" fmla="*/ 95 w 156"/>
                <a:gd name="T15" fmla="*/ 22 h 156"/>
                <a:gd name="T16" fmla="*/ 95 w 156"/>
                <a:gd name="T17" fmla="*/ 0 h 156"/>
                <a:gd name="T18" fmla="*/ 64 w 156"/>
                <a:gd name="T19" fmla="*/ 0 h 156"/>
                <a:gd name="T20" fmla="*/ 61 w 156"/>
                <a:gd name="T21" fmla="*/ 3 h 156"/>
                <a:gd name="T22" fmla="*/ 51 w 156"/>
                <a:gd name="T23" fmla="*/ 26 h 156"/>
                <a:gd name="T24" fmla="*/ 36 w 156"/>
                <a:gd name="T25" fmla="*/ 11 h 156"/>
                <a:gd name="T26" fmla="*/ 13 w 156"/>
                <a:gd name="T27" fmla="*/ 33 h 156"/>
                <a:gd name="T28" fmla="*/ 13 w 156"/>
                <a:gd name="T29" fmla="*/ 37 h 156"/>
                <a:gd name="T30" fmla="*/ 22 w 156"/>
                <a:gd name="T31" fmla="*/ 61 h 156"/>
                <a:gd name="T32" fmla="*/ 0 w 156"/>
                <a:gd name="T33" fmla="*/ 61 h 156"/>
                <a:gd name="T34" fmla="*/ 0 w 156"/>
                <a:gd name="T35" fmla="*/ 92 h 156"/>
                <a:gd name="T36" fmla="*/ 3 w 156"/>
                <a:gd name="T37" fmla="*/ 95 h 156"/>
                <a:gd name="T38" fmla="*/ 27 w 156"/>
                <a:gd name="T39" fmla="*/ 107 h 156"/>
                <a:gd name="T40" fmla="*/ 12 w 156"/>
                <a:gd name="T41" fmla="*/ 122 h 156"/>
                <a:gd name="T42" fmla="*/ 34 w 156"/>
                <a:gd name="T43" fmla="*/ 144 h 156"/>
                <a:gd name="T44" fmla="*/ 37 w 156"/>
                <a:gd name="T45" fmla="*/ 144 h 156"/>
                <a:gd name="T46" fmla="*/ 62 w 156"/>
                <a:gd name="T47" fmla="*/ 135 h 156"/>
                <a:gd name="T48" fmla="*/ 62 w 156"/>
                <a:gd name="T49" fmla="*/ 156 h 156"/>
                <a:gd name="T50" fmla="*/ 93 w 156"/>
                <a:gd name="T51" fmla="*/ 156 h 156"/>
                <a:gd name="T52" fmla="*/ 96 w 156"/>
                <a:gd name="T53" fmla="*/ 154 h 156"/>
                <a:gd name="T54" fmla="*/ 106 w 156"/>
                <a:gd name="T55" fmla="*/ 130 h 156"/>
                <a:gd name="T56" fmla="*/ 121 w 156"/>
                <a:gd name="T57" fmla="*/ 146 h 156"/>
                <a:gd name="T58" fmla="*/ 143 w 156"/>
                <a:gd name="T59" fmla="*/ 124 h 156"/>
                <a:gd name="T60" fmla="*/ 143 w 156"/>
                <a:gd name="T61" fmla="*/ 120 h 156"/>
                <a:gd name="T62" fmla="*/ 134 w 156"/>
                <a:gd name="T63" fmla="*/ 96 h 156"/>
                <a:gd name="T64" fmla="*/ 113 w 156"/>
                <a:gd name="T65" fmla="*/ 78 h 156"/>
                <a:gd name="T66" fmla="*/ 43 w 156"/>
                <a:gd name="T67" fmla="*/ 78 h 156"/>
                <a:gd name="T68" fmla="*/ 113 w 156"/>
                <a:gd name="T6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156">
                  <a:moveTo>
                    <a:pt x="154" y="96"/>
                  </a:moveTo>
                  <a:cubicBezTo>
                    <a:pt x="156" y="96"/>
                    <a:pt x="156" y="96"/>
                    <a:pt x="156" y="96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58"/>
                    <a:pt x="132" y="54"/>
                    <a:pt x="130" y="50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2" y="25"/>
                    <a:pt x="99" y="23"/>
                    <a:pt x="95" y="22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8" y="23"/>
                    <a:pt x="54" y="25"/>
                    <a:pt x="51" y="2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5" y="53"/>
                    <a:pt x="23" y="57"/>
                    <a:pt x="22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3" y="99"/>
                    <a:pt x="25" y="103"/>
                    <a:pt x="27" y="107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4" y="132"/>
                    <a:pt x="58" y="134"/>
                    <a:pt x="62" y="135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9" y="133"/>
                    <a:pt x="102" y="132"/>
                    <a:pt x="106" y="130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1" y="103"/>
                    <a:pt x="133" y="99"/>
                    <a:pt x="134" y="96"/>
                  </a:cubicBezTo>
                  <a:cubicBezTo>
                    <a:pt x="154" y="96"/>
                    <a:pt x="154" y="96"/>
                    <a:pt x="154" y="96"/>
                  </a:cubicBezTo>
                  <a:close/>
                  <a:moveTo>
                    <a:pt x="113" y="78"/>
                  </a:moveTo>
                  <a:cubicBezTo>
                    <a:pt x="113" y="98"/>
                    <a:pt x="97" y="113"/>
                    <a:pt x="78" y="113"/>
                  </a:cubicBezTo>
                  <a:cubicBezTo>
                    <a:pt x="59" y="113"/>
                    <a:pt x="43" y="98"/>
                    <a:pt x="43" y="78"/>
                  </a:cubicBezTo>
                  <a:cubicBezTo>
                    <a:pt x="43" y="59"/>
                    <a:pt x="59" y="43"/>
                    <a:pt x="78" y="43"/>
                  </a:cubicBezTo>
                  <a:cubicBezTo>
                    <a:pt x="97" y="43"/>
                    <a:pt x="113" y="59"/>
                    <a:pt x="113" y="78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3600622" y="2521094"/>
              <a:ext cx="219774" cy="220582"/>
            </a:xfrm>
            <a:custGeom>
              <a:avLst/>
              <a:gdLst>
                <a:gd name="T0" fmla="*/ 115 w 115"/>
                <a:gd name="T1" fmla="*/ 70 h 115"/>
                <a:gd name="T2" fmla="*/ 115 w 115"/>
                <a:gd name="T3" fmla="*/ 47 h 115"/>
                <a:gd name="T4" fmla="*/ 114 w 115"/>
                <a:gd name="T5" fmla="*/ 45 h 115"/>
                <a:gd name="T6" fmla="*/ 96 w 115"/>
                <a:gd name="T7" fmla="*/ 37 h 115"/>
                <a:gd name="T8" fmla="*/ 107 w 115"/>
                <a:gd name="T9" fmla="*/ 25 h 115"/>
                <a:gd name="T10" fmla="*/ 91 w 115"/>
                <a:gd name="T11" fmla="*/ 9 h 115"/>
                <a:gd name="T12" fmla="*/ 88 w 115"/>
                <a:gd name="T13" fmla="*/ 9 h 115"/>
                <a:gd name="T14" fmla="*/ 70 w 115"/>
                <a:gd name="T15" fmla="*/ 16 h 115"/>
                <a:gd name="T16" fmla="*/ 70 w 115"/>
                <a:gd name="T17" fmla="*/ 0 h 115"/>
                <a:gd name="T18" fmla="*/ 47 w 115"/>
                <a:gd name="T19" fmla="*/ 0 h 115"/>
                <a:gd name="T20" fmla="*/ 45 w 115"/>
                <a:gd name="T21" fmla="*/ 1 h 115"/>
                <a:gd name="T22" fmla="*/ 37 w 115"/>
                <a:gd name="T23" fmla="*/ 19 h 115"/>
                <a:gd name="T24" fmla="*/ 26 w 115"/>
                <a:gd name="T25" fmla="*/ 8 h 115"/>
                <a:gd name="T26" fmla="*/ 9 w 115"/>
                <a:gd name="T27" fmla="*/ 24 h 115"/>
                <a:gd name="T28" fmla="*/ 9 w 115"/>
                <a:gd name="T29" fmla="*/ 27 h 115"/>
                <a:gd name="T30" fmla="*/ 16 w 115"/>
                <a:gd name="T31" fmla="*/ 45 h 115"/>
                <a:gd name="T32" fmla="*/ 0 w 115"/>
                <a:gd name="T33" fmla="*/ 45 h 115"/>
                <a:gd name="T34" fmla="*/ 0 w 115"/>
                <a:gd name="T35" fmla="*/ 68 h 115"/>
                <a:gd name="T36" fmla="*/ 1 w 115"/>
                <a:gd name="T37" fmla="*/ 70 h 115"/>
                <a:gd name="T38" fmla="*/ 19 w 115"/>
                <a:gd name="T39" fmla="*/ 79 h 115"/>
                <a:gd name="T40" fmla="*/ 8 w 115"/>
                <a:gd name="T41" fmla="*/ 90 h 115"/>
                <a:gd name="T42" fmla="*/ 24 w 115"/>
                <a:gd name="T43" fmla="*/ 106 h 115"/>
                <a:gd name="T44" fmla="*/ 27 w 115"/>
                <a:gd name="T45" fmla="*/ 106 h 115"/>
                <a:gd name="T46" fmla="*/ 45 w 115"/>
                <a:gd name="T47" fmla="*/ 99 h 115"/>
                <a:gd name="T48" fmla="*/ 45 w 115"/>
                <a:gd name="T49" fmla="*/ 115 h 115"/>
                <a:gd name="T50" fmla="*/ 69 w 115"/>
                <a:gd name="T51" fmla="*/ 115 h 115"/>
                <a:gd name="T52" fmla="*/ 70 w 115"/>
                <a:gd name="T53" fmla="*/ 114 h 115"/>
                <a:gd name="T54" fmla="*/ 78 w 115"/>
                <a:gd name="T55" fmla="*/ 96 h 115"/>
                <a:gd name="T56" fmla="*/ 89 w 115"/>
                <a:gd name="T57" fmla="*/ 108 h 115"/>
                <a:gd name="T58" fmla="*/ 106 w 115"/>
                <a:gd name="T59" fmla="*/ 91 h 115"/>
                <a:gd name="T60" fmla="*/ 106 w 115"/>
                <a:gd name="T61" fmla="*/ 89 h 115"/>
                <a:gd name="T62" fmla="*/ 99 w 115"/>
                <a:gd name="T63" fmla="*/ 70 h 115"/>
                <a:gd name="T64" fmla="*/ 83 w 115"/>
                <a:gd name="T65" fmla="*/ 58 h 115"/>
                <a:gd name="T66" fmla="*/ 31 w 115"/>
                <a:gd name="T67" fmla="*/ 58 h 115"/>
                <a:gd name="T68" fmla="*/ 83 w 115"/>
                <a:gd name="T6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5">
                  <a:moveTo>
                    <a:pt x="114" y="70"/>
                  </a:moveTo>
                  <a:cubicBezTo>
                    <a:pt x="115" y="70"/>
                    <a:pt x="115" y="70"/>
                    <a:pt x="115" y="70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8" y="42"/>
                    <a:pt x="97" y="40"/>
                    <a:pt x="96" y="3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5" y="18"/>
                    <a:pt x="73" y="17"/>
                    <a:pt x="70" y="16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17"/>
                    <a:pt x="40" y="18"/>
                    <a:pt x="37" y="1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9"/>
                    <a:pt x="16" y="42"/>
                    <a:pt x="16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3"/>
                    <a:pt x="18" y="76"/>
                    <a:pt x="19" y="7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40" y="98"/>
                    <a:pt x="42" y="99"/>
                    <a:pt x="45" y="99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3" y="98"/>
                    <a:pt x="75" y="97"/>
                    <a:pt x="78" y="9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7" y="76"/>
                    <a:pt x="98" y="73"/>
                    <a:pt x="99" y="70"/>
                  </a:cubicBezTo>
                  <a:cubicBezTo>
                    <a:pt x="114" y="70"/>
                    <a:pt x="114" y="70"/>
                    <a:pt x="114" y="70"/>
                  </a:cubicBezTo>
                  <a:close/>
                  <a:moveTo>
                    <a:pt x="83" y="58"/>
                  </a:moveTo>
                  <a:cubicBezTo>
                    <a:pt x="83" y="72"/>
                    <a:pt x="72" y="84"/>
                    <a:pt x="57" y="84"/>
                  </a:cubicBezTo>
                  <a:cubicBezTo>
                    <a:pt x="43" y="84"/>
                    <a:pt x="31" y="72"/>
                    <a:pt x="31" y="58"/>
                  </a:cubicBezTo>
                  <a:cubicBezTo>
                    <a:pt x="31" y="43"/>
                    <a:pt x="43" y="32"/>
                    <a:pt x="57" y="32"/>
                  </a:cubicBezTo>
                  <a:cubicBezTo>
                    <a:pt x="72" y="32"/>
                    <a:pt x="83" y="43"/>
                    <a:pt x="83" y="58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1680828" y="3144866"/>
              <a:ext cx="174527" cy="173719"/>
            </a:xfrm>
            <a:custGeom>
              <a:avLst/>
              <a:gdLst>
                <a:gd name="T0" fmla="*/ 91 w 91"/>
                <a:gd name="T1" fmla="*/ 56 h 91"/>
                <a:gd name="T2" fmla="*/ 91 w 91"/>
                <a:gd name="T3" fmla="*/ 37 h 91"/>
                <a:gd name="T4" fmla="*/ 90 w 91"/>
                <a:gd name="T5" fmla="*/ 36 h 91"/>
                <a:gd name="T6" fmla="*/ 75 w 91"/>
                <a:gd name="T7" fmla="*/ 29 h 91"/>
                <a:gd name="T8" fmla="*/ 84 w 91"/>
                <a:gd name="T9" fmla="*/ 20 h 91"/>
                <a:gd name="T10" fmla="*/ 71 w 91"/>
                <a:gd name="T11" fmla="*/ 7 h 91"/>
                <a:gd name="T12" fmla="*/ 69 w 91"/>
                <a:gd name="T13" fmla="*/ 7 h 91"/>
                <a:gd name="T14" fmla="*/ 55 w 91"/>
                <a:gd name="T15" fmla="*/ 13 h 91"/>
                <a:gd name="T16" fmla="*/ 55 w 91"/>
                <a:gd name="T17" fmla="*/ 0 h 91"/>
                <a:gd name="T18" fmla="*/ 37 w 91"/>
                <a:gd name="T19" fmla="*/ 0 h 91"/>
                <a:gd name="T20" fmla="*/ 35 w 91"/>
                <a:gd name="T21" fmla="*/ 1 h 91"/>
                <a:gd name="T22" fmla="*/ 29 w 91"/>
                <a:gd name="T23" fmla="*/ 15 h 91"/>
                <a:gd name="T24" fmla="*/ 20 w 91"/>
                <a:gd name="T25" fmla="*/ 6 h 91"/>
                <a:gd name="T26" fmla="*/ 7 w 91"/>
                <a:gd name="T27" fmla="*/ 19 h 91"/>
                <a:gd name="T28" fmla="*/ 7 w 91"/>
                <a:gd name="T29" fmla="*/ 21 h 91"/>
                <a:gd name="T30" fmla="*/ 12 w 91"/>
                <a:gd name="T31" fmla="*/ 35 h 91"/>
                <a:gd name="T32" fmla="*/ 0 w 91"/>
                <a:gd name="T33" fmla="*/ 35 h 91"/>
                <a:gd name="T34" fmla="*/ 0 w 91"/>
                <a:gd name="T35" fmla="*/ 54 h 91"/>
                <a:gd name="T36" fmla="*/ 1 w 91"/>
                <a:gd name="T37" fmla="*/ 55 h 91"/>
                <a:gd name="T38" fmla="*/ 15 w 91"/>
                <a:gd name="T39" fmla="*/ 62 h 91"/>
                <a:gd name="T40" fmla="*/ 6 w 91"/>
                <a:gd name="T41" fmla="*/ 71 h 91"/>
                <a:gd name="T42" fmla="*/ 19 w 91"/>
                <a:gd name="T43" fmla="*/ 84 h 91"/>
                <a:gd name="T44" fmla="*/ 21 w 91"/>
                <a:gd name="T45" fmla="*/ 84 h 91"/>
                <a:gd name="T46" fmla="*/ 36 w 91"/>
                <a:gd name="T47" fmla="*/ 78 h 91"/>
                <a:gd name="T48" fmla="*/ 36 w 91"/>
                <a:gd name="T49" fmla="*/ 91 h 91"/>
                <a:gd name="T50" fmla="*/ 54 w 91"/>
                <a:gd name="T51" fmla="*/ 91 h 91"/>
                <a:gd name="T52" fmla="*/ 55 w 91"/>
                <a:gd name="T53" fmla="*/ 90 h 91"/>
                <a:gd name="T54" fmla="*/ 61 w 91"/>
                <a:gd name="T55" fmla="*/ 76 h 91"/>
                <a:gd name="T56" fmla="*/ 70 w 91"/>
                <a:gd name="T57" fmla="*/ 85 h 91"/>
                <a:gd name="T58" fmla="*/ 83 w 91"/>
                <a:gd name="T59" fmla="*/ 72 h 91"/>
                <a:gd name="T60" fmla="*/ 83 w 91"/>
                <a:gd name="T61" fmla="*/ 70 h 91"/>
                <a:gd name="T62" fmla="*/ 78 w 91"/>
                <a:gd name="T63" fmla="*/ 56 h 91"/>
                <a:gd name="T64" fmla="*/ 66 w 91"/>
                <a:gd name="T65" fmla="*/ 45 h 91"/>
                <a:gd name="T66" fmla="*/ 25 w 91"/>
                <a:gd name="T67" fmla="*/ 45 h 91"/>
                <a:gd name="T68" fmla="*/ 66 w 91"/>
                <a:gd name="T69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91">
                  <a:moveTo>
                    <a:pt x="90" y="56"/>
                  </a:moveTo>
                  <a:cubicBezTo>
                    <a:pt x="91" y="56"/>
                    <a:pt x="91" y="56"/>
                    <a:pt x="91" y="56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33"/>
                    <a:pt x="76" y="31"/>
                    <a:pt x="75" y="29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9" y="14"/>
                    <a:pt x="57" y="13"/>
                    <a:pt x="55" y="1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3" y="13"/>
                    <a:pt x="31" y="14"/>
                    <a:pt x="29" y="1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1"/>
                    <a:pt x="13" y="33"/>
                    <a:pt x="1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7"/>
                    <a:pt x="14" y="60"/>
                    <a:pt x="15" y="62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1" y="77"/>
                    <a:pt x="33" y="78"/>
                    <a:pt x="36" y="7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7" y="78"/>
                    <a:pt x="59" y="77"/>
                    <a:pt x="61" y="76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6" y="60"/>
                    <a:pt x="77" y="58"/>
                    <a:pt x="78" y="56"/>
                  </a:cubicBezTo>
                  <a:cubicBezTo>
                    <a:pt x="90" y="56"/>
                    <a:pt x="90" y="56"/>
                    <a:pt x="90" y="56"/>
                  </a:cubicBezTo>
                  <a:close/>
                  <a:moveTo>
                    <a:pt x="66" y="45"/>
                  </a:moveTo>
                  <a:cubicBezTo>
                    <a:pt x="66" y="57"/>
                    <a:pt x="56" y="66"/>
                    <a:pt x="45" y="66"/>
                  </a:cubicBezTo>
                  <a:cubicBezTo>
                    <a:pt x="34" y="66"/>
                    <a:pt x="25" y="57"/>
                    <a:pt x="25" y="45"/>
                  </a:cubicBezTo>
                  <a:cubicBezTo>
                    <a:pt x="25" y="34"/>
                    <a:pt x="34" y="25"/>
                    <a:pt x="45" y="25"/>
                  </a:cubicBezTo>
                  <a:cubicBezTo>
                    <a:pt x="56" y="25"/>
                    <a:pt x="66" y="34"/>
                    <a:pt x="66" y="45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3237024" y="4843269"/>
              <a:ext cx="214118" cy="216542"/>
            </a:xfrm>
            <a:custGeom>
              <a:avLst/>
              <a:gdLst>
                <a:gd name="T0" fmla="*/ 112 w 112"/>
                <a:gd name="T1" fmla="*/ 69 h 113"/>
                <a:gd name="T2" fmla="*/ 112 w 112"/>
                <a:gd name="T3" fmla="*/ 46 h 113"/>
                <a:gd name="T4" fmla="*/ 110 w 112"/>
                <a:gd name="T5" fmla="*/ 45 h 113"/>
                <a:gd name="T6" fmla="*/ 93 w 112"/>
                <a:gd name="T7" fmla="*/ 36 h 113"/>
                <a:gd name="T8" fmla="*/ 104 w 112"/>
                <a:gd name="T9" fmla="*/ 25 h 113"/>
                <a:gd name="T10" fmla="*/ 88 w 112"/>
                <a:gd name="T11" fmla="*/ 9 h 113"/>
                <a:gd name="T12" fmla="*/ 86 w 112"/>
                <a:gd name="T13" fmla="*/ 9 h 113"/>
                <a:gd name="T14" fmla="*/ 68 w 112"/>
                <a:gd name="T15" fmla="*/ 16 h 113"/>
                <a:gd name="T16" fmla="*/ 68 w 112"/>
                <a:gd name="T17" fmla="*/ 0 h 113"/>
                <a:gd name="T18" fmla="*/ 45 w 112"/>
                <a:gd name="T19" fmla="*/ 0 h 113"/>
                <a:gd name="T20" fmla="*/ 43 w 112"/>
                <a:gd name="T21" fmla="*/ 2 h 113"/>
                <a:gd name="T22" fmla="*/ 36 w 112"/>
                <a:gd name="T23" fmla="*/ 19 h 113"/>
                <a:gd name="T24" fmla="*/ 25 w 112"/>
                <a:gd name="T25" fmla="*/ 8 h 113"/>
                <a:gd name="T26" fmla="*/ 9 w 112"/>
                <a:gd name="T27" fmla="*/ 24 h 113"/>
                <a:gd name="T28" fmla="*/ 9 w 112"/>
                <a:gd name="T29" fmla="*/ 26 h 113"/>
                <a:gd name="T30" fmla="*/ 15 w 112"/>
                <a:gd name="T31" fmla="*/ 44 h 113"/>
                <a:gd name="T32" fmla="*/ 0 w 112"/>
                <a:gd name="T33" fmla="*/ 44 h 113"/>
                <a:gd name="T34" fmla="*/ 0 w 112"/>
                <a:gd name="T35" fmla="*/ 67 h 113"/>
                <a:gd name="T36" fmla="*/ 1 w 112"/>
                <a:gd name="T37" fmla="*/ 68 h 113"/>
                <a:gd name="T38" fmla="*/ 18 w 112"/>
                <a:gd name="T39" fmla="*/ 77 h 113"/>
                <a:gd name="T40" fmla="*/ 8 w 112"/>
                <a:gd name="T41" fmla="*/ 88 h 113"/>
                <a:gd name="T42" fmla="*/ 24 w 112"/>
                <a:gd name="T43" fmla="*/ 104 h 113"/>
                <a:gd name="T44" fmla="*/ 26 w 112"/>
                <a:gd name="T45" fmla="*/ 104 h 113"/>
                <a:gd name="T46" fmla="*/ 44 w 112"/>
                <a:gd name="T47" fmla="*/ 97 h 113"/>
                <a:gd name="T48" fmla="*/ 44 w 112"/>
                <a:gd name="T49" fmla="*/ 113 h 113"/>
                <a:gd name="T50" fmla="*/ 67 w 112"/>
                <a:gd name="T51" fmla="*/ 113 h 113"/>
                <a:gd name="T52" fmla="*/ 68 w 112"/>
                <a:gd name="T53" fmla="*/ 111 h 113"/>
                <a:gd name="T54" fmla="*/ 76 w 112"/>
                <a:gd name="T55" fmla="*/ 94 h 113"/>
                <a:gd name="T56" fmla="*/ 87 w 112"/>
                <a:gd name="T57" fmla="*/ 105 h 113"/>
                <a:gd name="T58" fmla="*/ 103 w 112"/>
                <a:gd name="T59" fmla="*/ 89 h 113"/>
                <a:gd name="T60" fmla="*/ 103 w 112"/>
                <a:gd name="T61" fmla="*/ 87 h 113"/>
                <a:gd name="T62" fmla="*/ 96 w 112"/>
                <a:gd name="T63" fmla="*/ 69 h 113"/>
                <a:gd name="T64" fmla="*/ 81 w 112"/>
                <a:gd name="T65" fmla="*/ 56 h 113"/>
                <a:gd name="T66" fmla="*/ 30 w 112"/>
                <a:gd name="T67" fmla="*/ 56 h 113"/>
                <a:gd name="T68" fmla="*/ 81 w 112"/>
                <a:gd name="T6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13">
                  <a:moveTo>
                    <a:pt x="110" y="69"/>
                  </a:move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5" y="42"/>
                    <a:pt x="94" y="39"/>
                    <a:pt x="93" y="3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18"/>
                    <a:pt x="70" y="17"/>
                    <a:pt x="68" y="16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7"/>
                    <a:pt x="38" y="18"/>
                    <a:pt x="36" y="1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8"/>
                    <a:pt x="16" y="41"/>
                    <a:pt x="15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71"/>
                    <a:pt x="17" y="74"/>
                    <a:pt x="18" y="7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8" y="95"/>
                    <a:pt x="41" y="96"/>
                    <a:pt x="44" y="97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1" y="96"/>
                    <a:pt x="73" y="95"/>
                    <a:pt x="76" y="9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4"/>
                    <a:pt x="95" y="72"/>
                    <a:pt x="96" y="69"/>
                  </a:cubicBezTo>
                  <a:cubicBezTo>
                    <a:pt x="110" y="69"/>
                    <a:pt x="110" y="69"/>
                    <a:pt x="110" y="69"/>
                  </a:cubicBezTo>
                  <a:close/>
                  <a:moveTo>
                    <a:pt x="81" y="56"/>
                  </a:moveTo>
                  <a:cubicBezTo>
                    <a:pt x="81" y="70"/>
                    <a:pt x="69" y="82"/>
                    <a:pt x="56" y="82"/>
                  </a:cubicBezTo>
                  <a:cubicBezTo>
                    <a:pt x="42" y="82"/>
                    <a:pt x="30" y="70"/>
                    <a:pt x="30" y="56"/>
                  </a:cubicBezTo>
                  <a:cubicBezTo>
                    <a:pt x="30" y="42"/>
                    <a:pt x="42" y="31"/>
                    <a:pt x="56" y="31"/>
                  </a:cubicBezTo>
                  <a:cubicBezTo>
                    <a:pt x="69" y="31"/>
                    <a:pt x="81" y="42"/>
                    <a:pt x="81" y="5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2969578" y="4306761"/>
              <a:ext cx="489644" cy="488836"/>
            </a:xfrm>
            <a:custGeom>
              <a:avLst/>
              <a:gdLst>
                <a:gd name="T0" fmla="*/ 256 w 256"/>
                <a:gd name="T1" fmla="*/ 156 h 256"/>
                <a:gd name="T2" fmla="*/ 256 w 256"/>
                <a:gd name="T3" fmla="*/ 105 h 256"/>
                <a:gd name="T4" fmla="*/ 252 w 256"/>
                <a:gd name="T5" fmla="*/ 101 h 256"/>
                <a:gd name="T6" fmla="*/ 212 w 256"/>
                <a:gd name="T7" fmla="*/ 82 h 256"/>
                <a:gd name="T8" fmla="*/ 237 w 256"/>
                <a:gd name="T9" fmla="*/ 57 h 256"/>
                <a:gd name="T10" fmla="*/ 201 w 256"/>
                <a:gd name="T11" fmla="*/ 20 h 256"/>
                <a:gd name="T12" fmla="*/ 195 w 256"/>
                <a:gd name="T13" fmla="*/ 20 h 256"/>
                <a:gd name="T14" fmla="*/ 155 w 256"/>
                <a:gd name="T15" fmla="*/ 36 h 256"/>
                <a:gd name="T16" fmla="*/ 155 w 256"/>
                <a:gd name="T17" fmla="*/ 0 h 256"/>
                <a:gd name="T18" fmla="*/ 103 w 256"/>
                <a:gd name="T19" fmla="*/ 0 h 256"/>
                <a:gd name="T20" fmla="*/ 99 w 256"/>
                <a:gd name="T21" fmla="*/ 4 h 256"/>
                <a:gd name="T22" fmla="*/ 82 w 256"/>
                <a:gd name="T23" fmla="*/ 43 h 256"/>
                <a:gd name="T24" fmla="*/ 57 w 256"/>
                <a:gd name="T25" fmla="*/ 17 h 256"/>
                <a:gd name="T26" fmla="*/ 21 w 256"/>
                <a:gd name="T27" fmla="*/ 54 h 256"/>
                <a:gd name="T28" fmla="*/ 21 w 256"/>
                <a:gd name="T29" fmla="*/ 59 h 256"/>
                <a:gd name="T30" fmla="*/ 35 w 256"/>
                <a:gd name="T31" fmla="*/ 100 h 256"/>
                <a:gd name="T32" fmla="*/ 0 w 256"/>
                <a:gd name="T33" fmla="*/ 100 h 256"/>
                <a:gd name="T34" fmla="*/ 0 w 256"/>
                <a:gd name="T35" fmla="*/ 151 h 256"/>
                <a:gd name="T36" fmla="*/ 4 w 256"/>
                <a:gd name="T37" fmla="*/ 155 h 256"/>
                <a:gd name="T38" fmla="*/ 43 w 256"/>
                <a:gd name="T39" fmla="*/ 175 h 256"/>
                <a:gd name="T40" fmla="*/ 18 w 256"/>
                <a:gd name="T41" fmla="*/ 199 h 256"/>
                <a:gd name="T42" fmla="*/ 54 w 256"/>
                <a:gd name="T43" fmla="*/ 236 h 256"/>
                <a:gd name="T44" fmla="*/ 60 w 256"/>
                <a:gd name="T45" fmla="*/ 236 h 256"/>
                <a:gd name="T46" fmla="*/ 101 w 256"/>
                <a:gd name="T47" fmla="*/ 221 h 256"/>
                <a:gd name="T48" fmla="*/ 101 w 256"/>
                <a:gd name="T49" fmla="*/ 256 h 256"/>
                <a:gd name="T50" fmla="*/ 152 w 256"/>
                <a:gd name="T51" fmla="*/ 256 h 256"/>
                <a:gd name="T52" fmla="*/ 156 w 256"/>
                <a:gd name="T53" fmla="*/ 252 h 256"/>
                <a:gd name="T54" fmla="*/ 172 w 256"/>
                <a:gd name="T55" fmla="*/ 213 h 256"/>
                <a:gd name="T56" fmla="*/ 198 w 256"/>
                <a:gd name="T57" fmla="*/ 239 h 256"/>
                <a:gd name="T58" fmla="*/ 234 w 256"/>
                <a:gd name="T59" fmla="*/ 202 h 256"/>
                <a:gd name="T60" fmla="*/ 234 w 256"/>
                <a:gd name="T61" fmla="*/ 197 h 256"/>
                <a:gd name="T62" fmla="*/ 219 w 256"/>
                <a:gd name="T63" fmla="*/ 156 h 256"/>
                <a:gd name="T64" fmla="*/ 184 w 256"/>
                <a:gd name="T65" fmla="*/ 128 h 256"/>
                <a:gd name="T66" fmla="*/ 69 w 256"/>
                <a:gd name="T67" fmla="*/ 128 h 256"/>
                <a:gd name="T68" fmla="*/ 184 w 256"/>
                <a:gd name="T69" fmla="*/ 1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256">
                  <a:moveTo>
                    <a:pt x="252" y="156"/>
                  </a:moveTo>
                  <a:cubicBezTo>
                    <a:pt x="256" y="156"/>
                    <a:pt x="256" y="156"/>
                    <a:pt x="256" y="15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256" y="101"/>
                    <a:pt x="256" y="101"/>
                    <a:pt x="256" y="101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94"/>
                    <a:pt x="215" y="88"/>
                    <a:pt x="212" y="82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8" y="17"/>
                    <a:pt x="198" y="17"/>
                    <a:pt x="198" y="17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7" y="40"/>
                    <a:pt x="161" y="38"/>
                    <a:pt x="155" y="36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3" y="37"/>
                    <a:pt x="88" y="40"/>
                    <a:pt x="82" y="4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9" y="87"/>
                    <a:pt x="37" y="93"/>
                    <a:pt x="35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6" y="162"/>
                    <a:pt x="39" y="168"/>
                    <a:pt x="43" y="175"/>
                  </a:cubicBezTo>
                  <a:cubicBezTo>
                    <a:pt x="21" y="197"/>
                    <a:pt x="21" y="197"/>
                    <a:pt x="21" y="197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8" y="216"/>
                    <a:pt x="94" y="219"/>
                    <a:pt x="101" y="221"/>
                  </a:cubicBezTo>
                  <a:cubicBezTo>
                    <a:pt x="101" y="252"/>
                    <a:pt x="101" y="252"/>
                    <a:pt x="101" y="252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6" y="252"/>
                    <a:pt x="156" y="252"/>
                    <a:pt x="156" y="252"/>
                  </a:cubicBezTo>
                  <a:cubicBezTo>
                    <a:pt x="156" y="220"/>
                    <a:pt x="156" y="220"/>
                    <a:pt x="156" y="220"/>
                  </a:cubicBezTo>
                  <a:cubicBezTo>
                    <a:pt x="162" y="218"/>
                    <a:pt x="167" y="216"/>
                    <a:pt x="172" y="213"/>
                  </a:cubicBezTo>
                  <a:cubicBezTo>
                    <a:pt x="195" y="236"/>
                    <a:pt x="195" y="236"/>
                    <a:pt x="195" y="236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201" y="236"/>
                    <a:pt x="201" y="236"/>
                    <a:pt x="201" y="236"/>
                  </a:cubicBezTo>
                  <a:cubicBezTo>
                    <a:pt x="234" y="202"/>
                    <a:pt x="234" y="202"/>
                    <a:pt x="234" y="202"/>
                  </a:cubicBezTo>
                  <a:cubicBezTo>
                    <a:pt x="237" y="199"/>
                    <a:pt x="237" y="199"/>
                    <a:pt x="237" y="199"/>
                  </a:cubicBezTo>
                  <a:cubicBezTo>
                    <a:pt x="234" y="197"/>
                    <a:pt x="234" y="197"/>
                    <a:pt x="234" y="197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215" y="168"/>
                    <a:pt x="217" y="162"/>
                    <a:pt x="219" y="156"/>
                  </a:cubicBezTo>
                  <a:cubicBezTo>
                    <a:pt x="252" y="156"/>
                    <a:pt x="252" y="156"/>
                    <a:pt x="252" y="156"/>
                  </a:cubicBezTo>
                  <a:close/>
                  <a:moveTo>
                    <a:pt x="184" y="128"/>
                  </a:moveTo>
                  <a:cubicBezTo>
                    <a:pt x="184" y="160"/>
                    <a:pt x="159" y="185"/>
                    <a:pt x="127" y="185"/>
                  </a:cubicBezTo>
                  <a:cubicBezTo>
                    <a:pt x="95" y="185"/>
                    <a:pt x="69" y="160"/>
                    <a:pt x="69" y="128"/>
                  </a:cubicBezTo>
                  <a:cubicBezTo>
                    <a:pt x="69" y="96"/>
                    <a:pt x="95" y="70"/>
                    <a:pt x="127" y="70"/>
                  </a:cubicBezTo>
                  <a:cubicBezTo>
                    <a:pt x="159" y="70"/>
                    <a:pt x="184" y="96"/>
                    <a:pt x="184" y="12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7683" name="Freeform 31"/>
            <p:cNvSpPr>
              <a:spLocks noEditPoints="1"/>
            </p:cNvSpPr>
            <p:nvPr/>
          </p:nvSpPr>
          <p:spPr>
            <a:xfrm>
              <a:off x="3417207" y="4665510"/>
              <a:ext cx="242398" cy="244822"/>
            </a:xfrm>
            <a:custGeom>
              <a:avLst/>
              <a:gdLst/>
              <a:ahLst/>
              <a:cxnLst>
                <a:cxn ang="0">
                  <a:pos x="242398" y="149188"/>
                </a:cxn>
                <a:cxn ang="0">
                  <a:pos x="242398" y="101371"/>
                </a:cxn>
                <a:cxn ang="0">
                  <a:pos x="238580" y="97546"/>
                </a:cxn>
                <a:cxn ang="0">
                  <a:pos x="200407" y="78419"/>
                </a:cxn>
                <a:cxn ang="0">
                  <a:pos x="225220" y="55467"/>
                </a:cxn>
                <a:cxn ang="0">
                  <a:pos x="190864" y="21039"/>
                </a:cxn>
                <a:cxn ang="0">
                  <a:pos x="185138" y="21039"/>
                </a:cxn>
                <a:cxn ang="0">
                  <a:pos x="146965" y="34428"/>
                </a:cxn>
                <a:cxn ang="0">
                  <a:pos x="146965" y="0"/>
                </a:cxn>
                <a:cxn ang="0">
                  <a:pos x="99249" y="0"/>
                </a:cxn>
                <a:cxn ang="0">
                  <a:pos x="93523" y="3825"/>
                </a:cxn>
                <a:cxn ang="0">
                  <a:pos x="78254" y="42078"/>
                </a:cxn>
                <a:cxn ang="0">
                  <a:pos x="55350" y="17214"/>
                </a:cxn>
                <a:cxn ang="0">
                  <a:pos x="19086" y="51642"/>
                </a:cxn>
                <a:cxn ang="0">
                  <a:pos x="19086" y="57380"/>
                </a:cxn>
                <a:cxn ang="0">
                  <a:pos x="32446" y="95633"/>
                </a:cxn>
                <a:cxn ang="0">
                  <a:pos x="0" y="95633"/>
                </a:cxn>
                <a:cxn ang="0">
                  <a:pos x="0" y="145363"/>
                </a:cxn>
                <a:cxn ang="0">
                  <a:pos x="3817" y="149188"/>
                </a:cxn>
                <a:cxn ang="0">
                  <a:pos x="40081" y="166402"/>
                </a:cxn>
                <a:cxn ang="0">
                  <a:pos x="17177" y="191267"/>
                </a:cxn>
                <a:cxn ang="0">
                  <a:pos x="51533" y="225695"/>
                </a:cxn>
                <a:cxn ang="0">
                  <a:pos x="57259" y="225695"/>
                </a:cxn>
                <a:cxn ang="0">
                  <a:pos x="95432" y="210393"/>
                </a:cxn>
                <a:cxn ang="0">
                  <a:pos x="95432" y="244822"/>
                </a:cxn>
                <a:cxn ang="0">
                  <a:pos x="145057" y="244822"/>
                </a:cxn>
                <a:cxn ang="0">
                  <a:pos x="148874" y="240996"/>
                </a:cxn>
                <a:cxn ang="0">
                  <a:pos x="164143" y="204655"/>
                </a:cxn>
                <a:cxn ang="0">
                  <a:pos x="188955" y="227607"/>
                </a:cxn>
                <a:cxn ang="0">
                  <a:pos x="223311" y="193179"/>
                </a:cxn>
                <a:cxn ang="0">
                  <a:pos x="223311" y="187441"/>
                </a:cxn>
                <a:cxn ang="0">
                  <a:pos x="208042" y="149188"/>
                </a:cxn>
                <a:cxn ang="0">
                  <a:pos x="175595" y="122411"/>
                </a:cxn>
                <a:cxn ang="0">
                  <a:pos x="66802" y="122411"/>
                </a:cxn>
                <a:cxn ang="0">
                  <a:pos x="175595" y="122411"/>
                </a:cxn>
              </a:cxnLst>
              <a:rect l="0" t="0" r="0" b="0"/>
              <a:pathLst>
                <a:path w="127" h="128">
                  <a:moveTo>
                    <a:pt x="125" y="78"/>
                  </a:moveTo>
                  <a:cubicBezTo>
                    <a:pt x="127" y="78"/>
                    <a:pt x="127" y="78"/>
                    <a:pt x="127" y="78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8" y="47"/>
                    <a:pt x="107" y="44"/>
                    <a:pt x="105" y="4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3" y="20"/>
                    <a:pt x="80" y="19"/>
                    <a:pt x="77" y="1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7" y="19"/>
                    <a:pt x="44" y="20"/>
                    <a:pt x="41" y="2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4"/>
                    <a:pt x="18" y="47"/>
                    <a:pt x="17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81"/>
                    <a:pt x="20" y="84"/>
                    <a:pt x="21" y="87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4" y="108"/>
                    <a:pt x="47" y="109"/>
                    <a:pt x="50" y="11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09"/>
                    <a:pt x="83" y="108"/>
                    <a:pt x="86" y="107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7" y="84"/>
                    <a:pt x="108" y="81"/>
                    <a:pt x="109" y="78"/>
                  </a:cubicBezTo>
                  <a:cubicBezTo>
                    <a:pt x="125" y="78"/>
                    <a:pt x="125" y="78"/>
                    <a:pt x="125" y="78"/>
                  </a:cubicBezTo>
                  <a:close/>
                  <a:moveTo>
                    <a:pt x="92" y="64"/>
                  </a:moveTo>
                  <a:cubicBezTo>
                    <a:pt x="92" y="80"/>
                    <a:pt x="79" y="93"/>
                    <a:pt x="63" y="93"/>
                  </a:cubicBezTo>
                  <a:cubicBezTo>
                    <a:pt x="48" y="93"/>
                    <a:pt x="35" y="80"/>
                    <a:pt x="35" y="64"/>
                  </a:cubicBezTo>
                  <a:cubicBezTo>
                    <a:pt x="35" y="48"/>
                    <a:pt x="48" y="36"/>
                    <a:pt x="63" y="36"/>
                  </a:cubicBezTo>
                  <a:cubicBezTo>
                    <a:pt x="79" y="36"/>
                    <a:pt x="92" y="48"/>
                    <a:pt x="92" y="64"/>
                  </a:cubicBez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2650421" y="4822261"/>
              <a:ext cx="257750" cy="258558"/>
            </a:xfrm>
            <a:custGeom>
              <a:avLst/>
              <a:gdLst>
                <a:gd name="T0" fmla="*/ 135 w 135"/>
                <a:gd name="T1" fmla="*/ 82 h 135"/>
                <a:gd name="T2" fmla="*/ 135 w 135"/>
                <a:gd name="T3" fmla="*/ 55 h 135"/>
                <a:gd name="T4" fmla="*/ 133 w 135"/>
                <a:gd name="T5" fmla="*/ 53 h 135"/>
                <a:gd name="T6" fmla="*/ 112 w 135"/>
                <a:gd name="T7" fmla="*/ 43 h 135"/>
                <a:gd name="T8" fmla="*/ 126 w 135"/>
                <a:gd name="T9" fmla="*/ 30 h 135"/>
                <a:gd name="T10" fmla="*/ 106 w 135"/>
                <a:gd name="T11" fmla="*/ 10 h 135"/>
                <a:gd name="T12" fmla="*/ 103 w 135"/>
                <a:gd name="T13" fmla="*/ 10 h 135"/>
                <a:gd name="T14" fmla="*/ 82 w 135"/>
                <a:gd name="T15" fmla="*/ 19 h 135"/>
                <a:gd name="T16" fmla="*/ 82 w 135"/>
                <a:gd name="T17" fmla="*/ 0 h 135"/>
                <a:gd name="T18" fmla="*/ 55 w 135"/>
                <a:gd name="T19" fmla="*/ 0 h 135"/>
                <a:gd name="T20" fmla="*/ 53 w 135"/>
                <a:gd name="T21" fmla="*/ 2 h 135"/>
                <a:gd name="T22" fmla="*/ 44 w 135"/>
                <a:gd name="T23" fmla="*/ 22 h 135"/>
                <a:gd name="T24" fmla="*/ 30 w 135"/>
                <a:gd name="T25" fmla="*/ 9 h 135"/>
                <a:gd name="T26" fmla="*/ 11 w 135"/>
                <a:gd name="T27" fmla="*/ 28 h 135"/>
                <a:gd name="T28" fmla="*/ 11 w 135"/>
                <a:gd name="T29" fmla="*/ 31 h 135"/>
                <a:gd name="T30" fmla="*/ 19 w 135"/>
                <a:gd name="T31" fmla="*/ 52 h 135"/>
                <a:gd name="T32" fmla="*/ 0 w 135"/>
                <a:gd name="T33" fmla="*/ 52 h 135"/>
                <a:gd name="T34" fmla="*/ 0 w 135"/>
                <a:gd name="T35" fmla="*/ 80 h 135"/>
                <a:gd name="T36" fmla="*/ 2 w 135"/>
                <a:gd name="T37" fmla="*/ 82 h 135"/>
                <a:gd name="T38" fmla="*/ 23 w 135"/>
                <a:gd name="T39" fmla="*/ 92 h 135"/>
                <a:gd name="T40" fmla="*/ 10 w 135"/>
                <a:gd name="T41" fmla="*/ 105 h 135"/>
                <a:gd name="T42" fmla="*/ 29 w 135"/>
                <a:gd name="T43" fmla="*/ 124 h 135"/>
                <a:gd name="T44" fmla="*/ 32 w 135"/>
                <a:gd name="T45" fmla="*/ 124 h 135"/>
                <a:gd name="T46" fmla="*/ 53 w 135"/>
                <a:gd name="T47" fmla="*/ 116 h 135"/>
                <a:gd name="T48" fmla="*/ 53 w 135"/>
                <a:gd name="T49" fmla="*/ 135 h 135"/>
                <a:gd name="T50" fmla="*/ 81 w 135"/>
                <a:gd name="T51" fmla="*/ 135 h 135"/>
                <a:gd name="T52" fmla="*/ 83 w 135"/>
                <a:gd name="T53" fmla="*/ 133 h 135"/>
                <a:gd name="T54" fmla="*/ 91 w 135"/>
                <a:gd name="T55" fmla="*/ 112 h 135"/>
                <a:gd name="T56" fmla="*/ 105 w 135"/>
                <a:gd name="T57" fmla="*/ 126 h 135"/>
                <a:gd name="T58" fmla="*/ 124 w 135"/>
                <a:gd name="T59" fmla="*/ 107 h 135"/>
                <a:gd name="T60" fmla="*/ 124 w 135"/>
                <a:gd name="T61" fmla="*/ 104 h 135"/>
                <a:gd name="T62" fmla="*/ 116 w 135"/>
                <a:gd name="T63" fmla="*/ 82 h 135"/>
                <a:gd name="T64" fmla="*/ 98 w 135"/>
                <a:gd name="T65" fmla="*/ 67 h 135"/>
                <a:gd name="T66" fmla="*/ 37 w 135"/>
                <a:gd name="T67" fmla="*/ 67 h 135"/>
                <a:gd name="T68" fmla="*/ 98 w 135"/>
                <a:gd name="T6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135">
                  <a:moveTo>
                    <a:pt x="133" y="82"/>
                  </a:moveTo>
                  <a:cubicBezTo>
                    <a:pt x="135" y="82"/>
                    <a:pt x="135" y="82"/>
                    <a:pt x="135" y="82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0"/>
                    <a:pt x="114" y="46"/>
                    <a:pt x="112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8" y="21"/>
                    <a:pt x="85" y="20"/>
                    <a:pt x="82" y="19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0"/>
                    <a:pt x="47" y="21"/>
                    <a:pt x="44" y="2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6"/>
                    <a:pt x="20" y="49"/>
                    <a:pt x="19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9" y="85"/>
                    <a:pt x="21" y="89"/>
                    <a:pt x="23" y="92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7" y="114"/>
                    <a:pt x="50" y="115"/>
                    <a:pt x="53" y="116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5"/>
                    <a:pt x="89" y="114"/>
                    <a:pt x="91" y="112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4" y="89"/>
                    <a:pt x="115" y="86"/>
                    <a:pt x="116" y="82"/>
                  </a:cubicBezTo>
                  <a:cubicBezTo>
                    <a:pt x="133" y="82"/>
                    <a:pt x="133" y="82"/>
                    <a:pt x="133" y="82"/>
                  </a:cubicBezTo>
                  <a:close/>
                  <a:moveTo>
                    <a:pt x="98" y="67"/>
                  </a:moveTo>
                  <a:cubicBezTo>
                    <a:pt x="98" y="84"/>
                    <a:pt x="84" y="98"/>
                    <a:pt x="67" y="98"/>
                  </a:cubicBezTo>
                  <a:cubicBezTo>
                    <a:pt x="51" y="98"/>
                    <a:pt x="37" y="84"/>
                    <a:pt x="37" y="67"/>
                  </a:cubicBezTo>
                  <a:cubicBezTo>
                    <a:pt x="37" y="51"/>
                    <a:pt x="51" y="37"/>
                    <a:pt x="67" y="37"/>
                  </a:cubicBezTo>
                  <a:cubicBezTo>
                    <a:pt x="84" y="37"/>
                    <a:pt x="98" y="51"/>
                    <a:pt x="98" y="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4152482" y="3532703"/>
              <a:ext cx="352285" cy="351477"/>
            </a:xfrm>
            <a:custGeom>
              <a:avLst/>
              <a:gdLst>
                <a:gd name="T0" fmla="*/ 181 w 184"/>
                <a:gd name="T1" fmla="*/ 117 h 184"/>
                <a:gd name="T2" fmla="*/ 184 w 184"/>
                <a:gd name="T3" fmla="*/ 81 h 184"/>
                <a:gd name="T4" fmla="*/ 181 w 184"/>
                <a:gd name="T5" fmla="*/ 78 h 184"/>
                <a:gd name="T6" fmla="*/ 153 w 184"/>
                <a:gd name="T7" fmla="*/ 63 h 184"/>
                <a:gd name="T8" fmla="*/ 173 w 184"/>
                <a:gd name="T9" fmla="*/ 46 h 184"/>
                <a:gd name="T10" fmla="*/ 148 w 184"/>
                <a:gd name="T11" fmla="*/ 18 h 184"/>
                <a:gd name="T12" fmla="*/ 144 w 184"/>
                <a:gd name="T13" fmla="*/ 18 h 184"/>
                <a:gd name="T14" fmla="*/ 115 w 184"/>
                <a:gd name="T15" fmla="*/ 27 h 184"/>
                <a:gd name="T16" fmla="*/ 117 w 184"/>
                <a:gd name="T17" fmla="*/ 2 h 184"/>
                <a:gd name="T18" fmla="*/ 80 w 184"/>
                <a:gd name="T19" fmla="*/ 0 h 184"/>
                <a:gd name="T20" fmla="*/ 77 w 184"/>
                <a:gd name="T21" fmla="*/ 3 h 184"/>
                <a:gd name="T22" fmla="*/ 64 w 184"/>
                <a:gd name="T23" fmla="*/ 29 h 184"/>
                <a:gd name="T24" fmla="*/ 47 w 184"/>
                <a:gd name="T25" fmla="*/ 10 h 184"/>
                <a:gd name="T26" fmla="*/ 19 w 184"/>
                <a:gd name="T27" fmla="*/ 35 h 184"/>
                <a:gd name="T28" fmla="*/ 19 w 184"/>
                <a:gd name="T29" fmla="*/ 39 h 184"/>
                <a:gd name="T30" fmla="*/ 28 w 184"/>
                <a:gd name="T31" fmla="*/ 68 h 184"/>
                <a:gd name="T32" fmla="*/ 2 w 184"/>
                <a:gd name="T33" fmla="*/ 66 h 184"/>
                <a:gd name="T34" fmla="*/ 0 w 184"/>
                <a:gd name="T35" fmla="*/ 103 h 184"/>
                <a:gd name="T36" fmla="*/ 3 w 184"/>
                <a:gd name="T37" fmla="*/ 106 h 184"/>
                <a:gd name="T38" fmla="*/ 30 w 184"/>
                <a:gd name="T39" fmla="*/ 121 h 184"/>
                <a:gd name="T40" fmla="*/ 11 w 184"/>
                <a:gd name="T41" fmla="*/ 138 h 184"/>
                <a:gd name="T42" fmla="*/ 35 w 184"/>
                <a:gd name="T43" fmla="*/ 165 h 184"/>
                <a:gd name="T44" fmla="*/ 40 w 184"/>
                <a:gd name="T45" fmla="*/ 165 h 184"/>
                <a:gd name="T46" fmla="*/ 69 w 184"/>
                <a:gd name="T47" fmla="*/ 156 h 184"/>
                <a:gd name="T48" fmla="*/ 67 w 184"/>
                <a:gd name="T49" fmla="*/ 181 h 184"/>
                <a:gd name="T50" fmla="*/ 104 w 184"/>
                <a:gd name="T51" fmla="*/ 183 h 184"/>
                <a:gd name="T52" fmla="*/ 107 w 184"/>
                <a:gd name="T53" fmla="*/ 181 h 184"/>
                <a:gd name="T54" fmla="*/ 120 w 184"/>
                <a:gd name="T55" fmla="*/ 154 h 184"/>
                <a:gd name="T56" fmla="*/ 137 w 184"/>
                <a:gd name="T57" fmla="*/ 173 h 184"/>
                <a:gd name="T58" fmla="*/ 164 w 184"/>
                <a:gd name="T59" fmla="*/ 149 h 184"/>
                <a:gd name="T60" fmla="*/ 165 w 184"/>
                <a:gd name="T61" fmla="*/ 145 h 184"/>
                <a:gd name="T62" fmla="*/ 155 w 184"/>
                <a:gd name="T63" fmla="*/ 116 h 184"/>
                <a:gd name="T64" fmla="*/ 132 w 184"/>
                <a:gd name="T65" fmla="*/ 94 h 184"/>
                <a:gd name="T66" fmla="*/ 51 w 184"/>
                <a:gd name="T67" fmla="*/ 89 h 184"/>
                <a:gd name="T68" fmla="*/ 132 w 184"/>
                <a:gd name="T69" fmla="*/ 9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84">
                  <a:moveTo>
                    <a:pt x="179" y="11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1" y="78"/>
                    <a:pt x="181" y="78"/>
                    <a:pt x="181" y="78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7" y="72"/>
                    <a:pt x="155" y="67"/>
                    <a:pt x="153" y="63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3" y="31"/>
                    <a:pt x="119" y="29"/>
                    <a:pt x="115" y="2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2" y="26"/>
                    <a:pt x="67" y="27"/>
                    <a:pt x="64" y="29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9"/>
                    <a:pt x="29" y="63"/>
                    <a:pt x="28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6" y="112"/>
                    <a:pt x="28" y="117"/>
                    <a:pt x="30" y="12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60" y="153"/>
                    <a:pt x="64" y="155"/>
                    <a:pt x="69" y="156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81"/>
                    <a:pt x="107" y="181"/>
                    <a:pt x="107" y="181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12" y="157"/>
                    <a:pt x="116" y="155"/>
                    <a:pt x="120" y="154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64" y="149"/>
                    <a:pt x="164" y="149"/>
                    <a:pt x="164" y="14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5" y="145"/>
                    <a:pt x="165" y="145"/>
                    <a:pt x="165" y="145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2" y="124"/>
                    <a:pt x="154" y="120"/>
                    <a:pt x="155" y="116"/>
                  </a:cubicBezTo>
                  <a:cubicBezTo>
                    <a:pt x="179" y="117"/>
                    <a:pt x="179" y="117"/>
                    <a:pt x="179" y="117"/>
                  </a:cubicBezTo>
                  <a:close/>
                  <a:moveTo>
                    <a:pt x="132" y="94"/>
                  </a:moveTo>
                  <a:cubicBezTo>
                    <a:pt x="131" y="116"/>
                    <a:pt x="112" y="134"/>
                    <a:pt x="89" y="132"/>
                  </a:cubicBezTo>
                  <a:cubicBezTo>
                    <a:pt x="67" y="131"/>
                    <a:pt x="49" y="112"/>
                    <a:pt x="51" y="89"/>
                  </a:cubicBezTo>
                  <a:cubicBezTo>
                    <a:pt x="52" y="67"/>
                    <a:pt x="71" y="50"/>
                    <a:pt x="94" y="51"/>
                  </a:cubicBezTo>
                  <a:cubicBezTo>
                    <a:pt x="116" y="52"/>
                    <a:pt x="134" y="72"/>
                    <a:pt x="132" y="94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89013" y="1542614"/>
              <a:ext cx="1160279" cy="1160279"/>
            </a:xfrm>
            <a:custGeom>
              <a:avLst/>
              <a:gdLst>
                <a:gd name="T0" fmla="*/ 607 w 607"/>
                <a:gd name="T1" fmla="*/ 342 h 607"/>
                <a:gd name="T2" fmla="*/ 607 w 607"/>
                <a:gd name="T3" fmla="*/ 266 h 607"/>
                <a:gd name="T4" fmla="*/ 546 w 607"/>
                <a:gd name="T5" fmla="*/ 266 h 607"/>
                <a:gd name="T6" fmla="*/ 533 w 607"/>
                <a:gd name="T7" fmla="*/ 215 h 607"/>
                <a:gd name="T8" fmla="*/ 585 w 607"/>
                <a:gd name="T9" fmla="*/ 185 h 607"/>
                <a:gd name="T10" fmla="*/ 547 w 607"/>
                <a:gd name="T11" fmla="*/ 119 h 607"/>
                <a:gd name="T12" fmla="*/ 495 w 607"/>
                <a:gd name="T13" fmla="*/ 149 h 607"/>
                <a:gd name="T14" fmla="*/ 458 w 607"/>
                <a:gd name="T15" fmla="*/ 112 h 607"/>
                <a:gd name="T16" fmla="*/ 488 w 607"/>
                <a:gd name="T17" fmla="*/ 60 h 607"/>
                <a:gd name="T18" fmla="*/ 422 w 607"/>
                <a:gd name="T19" fmla="*/ 22 h 607"/>
                <a:gd name="T20" fmla="*/ 392 w 607"/>
                <a:gd name="T21" fmla="*/ 74 h 607"/>
                <a:gd name="T22" fmla="*/ 341 w 607"/>
                <a:gd name="T23" fmla="*/ 61 h 607"/>
                <a:gd name="T24" fmla="*/ 341 w 607"/>
                <a:gd name="T25" fmla="*/ 0 h 607"/>
                <a:gd name="T26" fmla="*/ 265 w 607"/>
                <a:gd name="T27" fmla="*/ 0 h 607"/>
                <a:gd name="T28" fmla="*/ 265 w 607"/>
                <a:gd name="T29" fmla="*/ 61 h 607"/>
                <a:gd name="T30" fmla="*/ 214 w 607"/>
                <a:gd name="T31" fmla="*/ 74 h 607"/>
                <a:gd name="T32" fmla="*/ 184 w 607"/>
                <a:gd name="T33" fmla="*/ 22 h 607"/>
                <a:gd name="T34" fmla="*/ 118 w 607"/>
                <a:gd name="T35" fmla="*/ 60 h 607"/>
                <a:gd name="T36" fmla="*/ 148 w 607"/>
                <a:gd name="T37" fmla="*/ 112 h 607"/>
                <a:gd name="T38" fmla="*/ 111 w 607"/>
                <a:gd name="T39" fmla="*/ 149 h 607"/>
                <a:gd name="T40" fmla="*/ 59 w 607"/>
                <a:gd name="T41" fmla="*/ 119 h 607"/>
                <a:gd name="T42" fmla="*/ 21 w 607"/>
                <a:gd name="T43" fmla="*/ 185 h 607"/>
                <a:gd name="T44" fmla="*/ 73 w 607"/>
                <a:gd name="T45" fmla="*/ 215 h 607"/>
                <a:gd name="T46" fmla="*/ 60 w 607"/>
                <a:gd name="T47" fmla="*/ 266 h 607"/>
                <a:gd name="T48" fmla="*/ 0 w 607"/>
                <a:gd name="T49" fmla="*/ 266 h 607"/>
                <a:gd name="T50" fmla="*/ 0 w 607"/>
                <a:gd name="T51" fmla="*/ 342 h 607"/>
                <a:gd name="T52" fmla="*/ 60 w 607"/>
                <a:gd name="T53" fmla="*/ 342 h 607"/>
                <a:gd name="T54" fmla="*/ 73 w 607"/>
                <a:gd name="T55" fmla="*/ 393 h 607"/>
                <a:gd name="T56" fmla="*/ 21 w 607"/>
                <a:gd name="T57" fmla="*/ 423 h 607"/>
                <a:gd name="T58" fmla="*/ 59 w 607"/>
                <a:gd name="T59" fmla="*/ 489 h 607"/>
                <a:gd name="T60" fmla="*/ 111 w 607"/>
                <a:gd name="T61" fmla="*/ 459 h 607"/>
                <a:gd name="T62" fmla="*/ 148 w 607"/>
                <a:gd name="T63" fmla="*/ 496 h 607"/>
                <a:gd name="T64" fmla="*/ 118 w 607"/>
                <a:gd name="T65" fmla="*/ 548 h 607"/>
                <a:gd name="T66" fmla="*/ 184 w 607"/>
                <a:gd name="T67" fmla="*/ 586 h 607"/>
                <a:gd name="T68" fmla="*/ 214 w 607"/>
                <a:gd name="T69" fmla="*/ 534 h 607"/>
                <a:gd name="T70" fmla="*/ 265 w 607"/>
                <a:gd name="T71" fmla="*/ 547 h 607"/>
                <a:gd name="T72" fmla="*/ 265 w 607"/>
                <a:gd name="T73" fmla="*/ 607 h 607"/>
                <a:gd name="T74" fmla="*/ 341 w 607"/>
                <a:gd name="T75" fmla="*/ 607 h 607"/>
                <a:gd name="T76" fmla="*/ 341 w 607"/>
                <a:gd name="T77" fmla="*/ 547 h 607"/>
                <a:gd name="T78" fmla="*/ 392 w 607"/>
                <a:gd name="T79" fmla="*/ 534 h 607"/>
                <a:gd name="T80" fmla="*/ 422 w 607"/>
                <a:gd name="T81" fmla="*/ 586 h 607"/>
                <a:gd name="T82" fmla="*/ 488 w 607"/>
                <a:gd name="T83" fmla="*/ 548 h 607"/>
                <a:gd name="T84" fmla="*/ 458 w 607"/>
                <a:gd name="T85" fmla="*/ 496 h 607"/>
                <a:gd name="T86" fmla="*/ 495 w 607"/>
                <a:gd name="T87" fmla="*/ 458 h 607"/>
                <a:gd name="T88" fmla="*/ 547 w 607"/>
                <a:gd name="T89" fmla="*/ 488 h 607"/>
                <a:gd name="T90" fmla="*/ 585 w 607"/>
                <a:gd name="T91" fmla="*/ 423 h 607"/>
                <a:gd name="T92" fmla="*/ 533 w 607"/>
                <a:gd name="T93" fmla="*/ 393 h 607"/>
                <a:gd name="T94" fmla="*/ 546 w 607"/>
                <a:gd name="T95" fmla="*/ 342 h 607"/>
                <a:gd name="T96" fmla="*/ 607 w 607"/>
                <a:gd name="T97" fmla="*/ 342 h 607"/>
                <a:gd name="T98" fmla="*/ 303 w 607"/>
                <a:gd name="T99" fmla="*/ 475 h 607"/>
                <a:gd name="T100" fmla="*/ 132 w 607"/>
                <a:gd name="T101" fmla="*/ 304 h 607"/>
                <a:gd name="T102" fmla="*/ 303 w 607"/>
                <a:gd name="T103" fmla="*/ 133 h 607"/>
                <a:gd name="T104" fmla="*/ 474 w 607"/>
                <a:gd name="T105" fmla="*/ 304 h 607"/>
                <a:gd name="T106" fmla="*/ 303 w 607"/>
                <a:gd name="T107" fmla="*/ 47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7" h="607">
                  <a:moveTo>
                    <a:pt x="607" y="342"/>
                  </a:moveTo>
                  <a:cubicBezTo>
                    <a:pt x="607" y="266"/>
                    <a:pt x="607" y="266"/>
                    <a:pt x="607" y="266"/>
                  </a:cubicBezTo>
                  <a:cubicBezTo>
                    <a:pt x="546" y="266"/>
                    <a:pt x="546" y="266"/>
                    <a:pt x="546" y="266"/>
                  </a:cubicBezTo>
                  <a:cubicBezTo>
                    <a:pt x="544" y="248"/>
                    <a:pt x="539" y="231"/>
                    <a:pt x="533" y="215"/>
                  </a:cubicBezTo>
                  <a:cubicBezTo>
                    <a:pt x="585" y="185"/>
                    <a:pt x="585" y="185"/>
                    <a:pt x="585" y="185"/>
                  </a:cubicBezTo>
                  <a:cubicBezTo>
                    <a:pt x="547" y="119"/>
                    <a:pt x="547" y="119"/>
                    <a:pt x="547" y="119"/>
                  </a:cubicBezTo>
                  <a:cubicBezTo>
                    <a:pt x="495" y="149"/>
                    <a:pt x="495" y="149"/>
                    <a:pt x="495" y="149"/>
                  </a:cubicBezTo>
                  <a:cubicBezTo>
                    <a:pt x="484" y="136"/>
                    <a:pt x="471" y="123"/>
                    <a:pt x="458" y="112"/>
                  </a:cubicBezTo>
                  <a:cubicBezTo>
                    <a:pt x="488" y="60"/>
                    <a:pt x="488" y="60"/>
                    <a:pt x="488" y="60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392" y="74"/>
                    <a:pt x="392" y="74"/>
                    <a:pt x="392" y="74"/>
                  </a:cubicBezTo>
                  <a:cubicBezTo>
                    <a:pt x="376" y="68"/>
                    <a:pt x="359" y="63"/>
                    <a:pt x="341" y="6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61"/>
                    <a:pt x="265" y="61"/>
                    <a:pt x="265" y="61"/>
                  </a:cubicBezTo>
                  <a:cubicBezTo>
                    <a:pt x="247" y="63"/>
                    <a:pt x="230" y="68"/>
                    <a:pt x="214" y="74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35" y="123"/>
                    <a:pt x="122" y="136"/>
                    <a:pt x="111" y="14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67" y="231"/>
                    <a:pt x="62" y="248"/>
                    <a:pt x="60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2" y="359"/>
                    <a:pt x="67" y="377"/>
                    <a:pt x="73" y="393"/>
                  </a:cubicBezTo>
                  <a:cubicBezTo>
                    <a:pt x="21" y="423"/>
                    <a:pt x="21" y="423"/>
                    <a:pt x="21" y="423"/>
                  </a:cubicBezTo>
                  <a:cubicBezTo>
                    <a:pt x="59" y="489"/>
                    <a:pt x="59" y="489"/>
                    <a:pt x="59" y="489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22" y="472"/>
                    <a:pt x="135" y="485"/>
                    <a:pt x="148" y="496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214" y="534"/>
                    <a:pt x="214" y="534"/>
                    <a:pt x="214" y="534"/>
                  </a:cubicBezTo>
                  <a:cubicBezTo>
                    <a:pt x="230" y="540"/>
                    <a:pt x="247" y="545"/>
                    <a:pt x="265" y="547"/>
                  </a:cubicBezTo>
                  <a:cubicBezTo>
                    <a:pt x="265" y="607"/>
                    <a:pt x="265" y="607"/>
                    <a:pt x="265" y="607"/>
                  </a:cubicBezTo>
                  <a:cubicBezTo>
                    <a:pt x="341" y="607"/>
                    <a:pt x="341" y="607"/>
                    <a:pt x="341" y="607"/>
                  </a:cubicBezTo>
                  <a:cubicBezTo>
                    <a:pt x="341" y="547"/>
                    <a:pt x="341" y="547"/>
                    <a:pt x="341" y="547"/>
                  </a:cubicBezTo>
                  <a:cubicBezTo>
                    <a:pt x="359" y="545"/>
                    <a:pt x="376" y="540"/>
                    <a:pt x="392" y="534"/>
                  </a:cubicBezTo>
                  <a:cubicBezTo>
                    <a:pt x="422" y="586"/>
                    <a:pt x="422" y="586"/>
                    <a:pt x="422" y="586"/>
                  </a:cubicBezTo>
                  <a:cubicBezTo>
                    <a:pt x="488" y="548"/>
                    <a:pt x="488" y="548"/>
                    <a:pt x="488" y="548"/>
                  </a:cubicBezTo>
                  <a:cubicBezTo>
                    <a:pt x="458" y="496"/>
                    <a:pt x="458" y="496"/>
                    <a:pt x="458" y="496"/>
                  </a:cubicBezTo>
                  <a:cubicBezTo>
                    <a:pt x="471" y="485"/>
                    <a:pt x="484" y="472"/>
                    <a:pt x="495" y="458"/>
                  </a:cubicBezTo>
                  <a:cubicBezTo>
                    <a:pt x="547" y="488"/>
                    <a:pt x="547" y="488"/>
                    <a:pt x="547" y="488"/>
                  </a:cubicBezTo>
                  <a:cubicBezTo>
                    <a:pt x="585" y="423"/>
                    <a:pt x="585" y="423"/>
                    <a:pt x="585" y="423"/>
                  </a:cubicBezTo>
                  <a:cubicBezTo>
                    <a:pt x="533" y="393"/>
                    <a:pt x="533" y="393"/>
                    <a:pt x="533" y="393"/>
                  </a:cubicBezTo>
                  <a:cubicBezTo>
                    <a:pt x="539" y="377"/>
                    <a:pt x="544" y="359"/>
                    <a:pt x="546" y="342"/>
                  </a:cubicBezTo>
                  <a:cubicBezTo>
                    <a:pt x="607" y="342"/>
                    <a:pt x="607" y="342"/>
                    <a:pt x="607" y="342"/>
                  </a:cubicBezTo>
                  <a:close/>
                  <a:moveTo>
                    <a:pt x="303" y="475"/>
                  </a:moveTo>
                  <a:cubicBezTo>
                    <a:pt x="209" y="475"/>
                    <a:pt x="132" y="398"/>
                    <a:pt x="132" y="304"/>
                  </a:cubicBezTo>
                  <a:cubicBezTo>
                    <a:pt x="132" y="210"/>
                    <a:pt x="209" y="133"/>
                    <a:pt x="303" y="133"/>
                  </a:cubicBezTo>
                  <a:cubicBezTo>
                    <a:pt x="397" y="133"/>
                    <a:pt x="474" y="210"/>
                    <a:pt x="474" y="304"/>
                  </a:cubicBezTo>
                  <a:cubicBezTo>
                    <a:pt x="474" y="398"/>
                    <a:pt x="397" y="475"/>
                    <a:pt x="303" y="4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3001898" y="1957923"/>
              <a:ext cx="332894" cy="3320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3767068" y="2521094"/>
              <a:ext cx="997873" cy="996256"/>
            </a:xfrm>
            <a:custGeom>
              <a:avLst/>
              <a:gdLst>
                <a:gd name="T0" fmla="*/ 522 w 522"/>
                <a:gd name="T1" fmla="*/ 278 h 521"/>
                <a:gd name="T2" fmla="*/ 518 w 522"/>
                <a:gd name="T3" fmla="*/ 213 h 521"/>
                <a:gd name="T4" fmla="*/ 467 w 522"/>
                <a:gd name="T5" fmla="*/ 216 h 521"/>
                <a:gd name="T6" fmla="*/ 453 w 522"/>
                <a:gd name="T7" fmla="*/ 174 h 521"/>
                <a:gd name="T8" fmla="*/ 496 w 522"/>
                <a:gd name="T9" fmla="*/ 145 h 521"/>
                <a:gd name="T10" fmla="*/ 460 w 522"/>
                <a:gd name="T11" fmla="*/ 91 h 521"/>
                <a:gd name="T12" fmla="*/ 417 w 522"/>
                <a:gd name="T13" fmla="*/ 119 h 521"/>
                <a:gd name="T14" fmla="*/ 384 w 522"/>
                <a:gd name="T15" fmla="*/ 89 h 521"/>
                <a:gd name="T16" fmla="*/ 407 w 522"/>
                <a:gd name="T17" fmla="*/ 43 h 521"/>
                <a:gd name="T18" fmla="*/ 349 w 522"/>
                <a:gd name="T19" fmla="*/ 14 h 521"/>
                <a:gd name="T20" fmla="*/ 326 w 522"/>
                <a:gd name="T21" fmla="*/ 60 h 521"/>
                <a:gd name="T22" fmla="*/ 282 w 522"/>
                <a:gd name="T23" fmla="*/ 51 h 521"/>
                <a:gd name="T24" fmla="*/ 279 w 522"/>
                <a:gd name="T25" fmla="*/ 0 h 521"/>
                <a:gd name="T26" fmla="*/ 214 w 522"/>
                <a:gd name="T27" fmla="*/ 3 h 521"/>
                <a:gd name="T28" fmla="*/ 217 w 522"/>
                <a:gd name="T29" fmla="*/ 55 h 521"/>
                <a:gd name="T30" fmla="*/ 174 w 522"/>
                <a:gd name="T31" fmla="*/ 69 h 521"/>
                <a:gd name="T32" fmla="*/ 146 w 522"/>
                <a:gd name="T33" fmla="*/ 26 h 521"/>
                <a:gd name="T34" fmla="*/ 92 w 522"/>
                <a:gd name="T35" fmla="*/ 61 h 521"/>
                <a:gd name="T36" fmla="*/ 120 w 522"/>
                <a:gd name="T37" fmla="*/ 104 h 521"/>
                <a:gd name="T38" fmla="*/ 90 w 522"/>
                <a:gd name="T39" fmla="*/ 138 h 521"/>
                <a:gd name="T40" fmla="*/ 44 w 522"/>
                <a:gd name="T41" fmla="*/ 115 h 521"/>
                <a:gd name="T42" fmla="*/ 15 w 522"/>
                <a:gd name="T43" fmla="*/ 173 h 521"/>
                <a:gd name="T44" fmla="*/ 61 w 522"/>
                <a:gd name="T45" fmla="*/ 196 h 521"/>
                <a:gd name="T46" fmla="*/ 51 w 522"/>
                <a:gd name="T47" fmla="*/ 240 h 521"/>
                <a:gd name="T48" fmla="*/ 0 w 522"/>
                <a:gd name="T49" fmla="*/ 243 h 521"/>
                <a:gd name="T50" fmla="*/ 4 w 522"/>
                <a:gd name="T51" fmla="*/ 308 h 521"/>
                <a:gd name="T52" fmla="*/ 55 w 522"/>
                <a:gd name="T53" fmla="*/ 305 h 521"/>
                <a:gd name="T54" fmla="*/ 69 w 522"/>
                <a:gd name="T55" fmla="*/ 348 h 521"/>
                <a:gd name="T56" fmla="*/ 26 w 522"/>
                <a:gd name="T57" fmla="*/ 376 h 521"/>
                <a:gd name="T58" fmla="*/ 62 w 522"/>
                <a:gd name="T59" fmla="*/ 430 h 521"/>
                <a:gd name="T60" fmla="*/ 105 w 522"/>
                <a:gd name="T61" fmla="*/ 402 h 521"/>
                <a:gd name="T62" fmla="*/ 138 w 522"/>
                <a:gd name="T63" fmla="*/ 432 h 521"/>
                <a:gd name="T64" fmla="*/ 115 w 522"/>
                <a:gd name="T65" fmla="*/ 478 h 521"/>
                <a:gd name="T66" fmla="*/ 173 w 522"/>
                <a:gd name="T67" fmla="*/ 507 h 521"/>
                <a:gd name="T68" fmla="*/ 196 w 522"/>
                <a:gd name="T69" fmla="*/ 461 h 521"/>
                <a:gd name="T70" fmla="*/ 240 w 522"/>
                <a:gd name="T71" fmla="*/ 470 h 521"/>
                <a:gd name="T72" fmla="*/ 243 w 522"/>
                <a:gd name="T73" fmla="*/ 521 h 521"/>
                <a:gd name="T74" fmla="*/ 308 w 522"/>
                <a:gd name="T75" fmla="*/ 518 h 521"/>
                <a:gd name="T76" fmla="*/ 305 w 522"/>
                <a:gd name="T77" fmla="*/ 466 h 521"/>
                <a:gd name="T78" fmla="*/ 348 w 522"/>
                <a:gd name="T79" fmla="*/ 452 h 521"/>
                <a:gd name="T80" fmla="*/ 376 w 522"/>
                <a:gd name="T81" fmla="*/ 495 h 521"/>
                <a:gd name="T82" fmla="*/ 430 w 522"/>
                <a:gd name="T83" fmla="*/ 460 h 521"/>
                <a:gd name="T84" fmla="*/ 402 w 522"/>
                <a:gd name="T85" fmla="*/ 417 h 521"/>
                <a:gd name="T86" fmla="*/ 432 w 522"/>
                <a:gd name="T87" fmla="*/ 383 h 521"/>
                <a:gd name="T88" fmla="*/ 478 w 522"/>
                <a:gd name="T89" fmla="*/ 406 h 521"/>
                <a:gd name="T90" fmla="*/ 507 w 522"/>
                <a:gd name="T91" fmla="*/ 348 h 521"/>
                <a:gd name="T92" fmla="*/ 461 w 522"/>
                <a:gd name="T93" fmla="*/ 325 h 521"/>
                <a:gd name="T94" fmla="*/ 471 w 522"/>
                <a:gd name="T95" fmla="*/ 281 h 521"/>
                <a:gd name="T96" fmla="*/ 522 w 522"/>
                <a:gd name="T97" fmla="*/ 278 h 521"/>
                <a:gd name="T98" fmla="*/ 269 w 522"/>
                <a:gd name="T99" fmla="*/ 406 h 521"/>
                <a:gd name="T100" fmla="*/ 115 w 522"/>
                <a:gd name="T101" fmla="*/ 269 h 521"/>
                <a:gd name="T102" fmla="*/ 253 w 522"/>
                <a:gd name="T103" fmla="*/ 115 h 521"/>
                <a:gd name="T104" fmla="*/ 407 w 522"/>
                <a:gd name="T105" fmla="*/ 252 h 521"/>
                <a:gd name="T106" fmla="*/ 269 w 522"/>
                <a:gd name="T107" fmla="*/ 40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2" h="521">
                  <a:moveTo>
                    <a:pt x="522" y="278"/>
                  </a:moveTo>
                  <a:cubicBezTo>
                    <a:pt x="518" y="213"/>
                    <a:pt x="518" y="213"/>
                    <a:pt x="518" y="213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4" y="201"/>
                    <a:pt x="459" y="187"/>
                    <a:pt x="453" y="174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60" y="91"/>
                    <a:pt x="460" y="91"/>
                    <a:pt x="460" y="91"/>
                  </a:cubicBezTo>
                  <a:cubicBezTo>
                    <a:pt x="417" y="119"/>
                    <a:pt x="417" y="119"/>
                    <a:pt x="417" y="119"/>
                  </a:cubicBezTo>
                  <a:cubicBezTo>
                    <a:pt x="407" y="108"/>
                    <a:pt x="396" y="98"/>
                    <a:pt x="384" y="89"/>
                  </a:cubicBezTo>
                  <a:cubicBezTo>
                    <a:pt x="407" y="43"/>
                    <a:pt x="407" y="43"/>
                    <a:pt x="407" y="43"/>
                  </a:cubicBezTo>
                  <a:cubicBezTo>
                    <a:pt x="349" y="14"/>
                    <a:pt x="349" y="14"/>
                    <a:pt x="349" y="14"/>
                  </a:cubicBezTo>
                  <a:cubicBezTo>
                    <a:pt x="326" y="60"/>
                    <a:pt x="326" y="60"/>
                    <a:pt x="326" y="60"/>
                  </a:cubicBezTo>
                  <a:cubicBezTo>
                    <a:pt x="312" y="55"/>
                    <a:pt x="297" y="52"/>
                    <a:pt x="282" y="5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02" y="58"/>
                    <a:pt x="188" y="63"/>
                    <a:pt x="174" y="69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08" y="114"/>
                    <a:pt x="98" y="126"/>
                    <a:pt x="90" y="138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56" y="210"/>
                    <a:pt x="53" y="225"/>
                    <a:pt x="51" y="24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4" y="308"/>
                    <a:pt x="4" y="308"/>
                    <a:pt x="4" y="308"/>
                  </a:cubicBezTo>
                  <a:cubicBezTo>
                    <a:pt x="55" y="305"/>
                    <a:pt x="55" y="305"/>
                    <a:pt x="55" y="305"/>
                  </a:cubicBezTo>
                  <a:cubicBezTo>
                    <a:pt x="58" y="320"/>
                    <a:pt x="63" y="334"/>
                    <a:pt x="69" y="348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62" y="430"/>
                    <a:pt x="62" y="430"/>
                    <a:pt x="62" y="430"/>
                  </a:cubicBezTo>
                  <a:cubicBezTo>
                    <a:pt x="105" y="402"/>
                    <a:pt x="105" y="402"/>
                    <a:pt x="105" y="402"/>
                  </a:cubicBezTo>
                  <a:cubicBezTo>
                    <a:pt x="115" y="413"/>
                    <a:pt x="126" y="423"/>
                    <a:pt x="138" y="432"/>
                  </a:cubicBezTo>
                  <a:cubicBezTo>
                    <a:pt x="115" y="478"/>
                    <a:pt x="115" y="478"/>
                    <a:pt x="115" y="478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96" y="461"/>
                    <a:pt x="196" y="461"/>
                    <a:pt x="196" y="461"/>
                  </a:cubicBezTo>
                  <a:cubicBezTo>
                    <a:pt x="210" y="466"/>
                    <a:pt x="225" y="469"/>
                    <a:pt x="240" y="470"/>
                  </a:cubicBezTo>
                  <a:cubicBezTo>
                    <a:pt x="243" y="521"/>
                    <a:pt x="243" y="521"/>
                    <a:pt x="243" y="521"/>
                  </a:cubicBezTo>
                  <a:cubicBezTo>
                    <a:pt x="308" y="518"/>
                    <a:pt x="308" y="518"/>
                    <a:pt x="308" y="518"/>
                  </a:cubicBezTo>
                  <a:cubicBezTo>
                    <a:pt x="305" y="466"/>
                    <a:pt x="305" y="466"/>
                    <a:pt x="305" y="466"/>
                  </a:cubicBezTo>
                  <a:cubicBezTo>
                    <a:pt x="320" y="463"/>
                    <a:pt x="334" y="459"/>
                    <a:pt x="348" y="452"/>
                  </a:cubicBezTo>
                  <a:cubicBezTo>
                    <a:pt x="376" y="495"/>
                    <a:pt x="376" y="495"/>
                    <a:pt x="376" y="495"/>
                  </a:cubicBezTo>
                  <a:cubicBezTo>
                    <a:pt x="430" y="460"/>
                    <a:pt x="430" y="460"/>
                    <a:pt x="430" y="460"/>
                  </a:cubicBezTo>
                  <a:cubicBezTo>
                    <a:pt x="402" y="417"/>
                    <a:pt x="402" y="417"/>
                    <a:pt x="402" y="417"/>
                  </a:cubicBezTo>
                  <a:cubicBezTo>
                    <a:pt x="413" y="407"/>
                    <a:pt x="424" y="396"/>
                    <a:pt x="432" y="383"/>
                  </a:cubicBezTo>
                  <a:cubicBezTo>
                    <a:pt x="478" y="406"/>
                    <a:pt x="478" y="406"/>
                    <a:pt x="478" y="406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461" y="325"/>
                    <a:pt x="461" y="325"/>
                    <a:pt x="461" y="325"/>
                  </a:cubicBezTo>
                  <a:cubicBezTo>
                    <a:pt x="466" y="311"/>
                    <a:pt x="469" y="296"/>
                    <a:pt x="471" y="281"/>
                  </a:cubicBezTo>
                  <a:cubicBezTo>
                    <a:pt x="522" y="278"/>
                    <a:pt x="522" y="278"/>
                    <a:pt x="522" y="278"/>
                  </a:cubicBezTo>
                  <a:close/>
                  <a:moveTo>
                    <a:pt x="269" y="406"/>
                  </a:moveTo>
                  <a:cubicBezTo>
                    <a:pt x="189" y="411"/>
                    <a:pt x="120" y="349"/>
                    <a:pt x="115" y="269"/>
                  </a:cubicBezTo>
                  <a:cubicBezTo>
                    <a:pt x="111" y="188"/>
                    <a:pt x="172" y="119"/>
                    <a:pt x="253" y="115"/>
                  </a:cubicBezTo>
                  <a:cubicBezTo>
                    <a:pt x="333" y="110"/>
                    <a:pt x="402" y="172"/>
                    <a:pt x="407" y="252"/>
                  </a:cubicBezTo>
                  <a:cubicBezTo>
                    <a:pt x="411" y="333"/>
                    <a:pt x="350" y="402"/>
                    <a:pt x="269" y="406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4120162" y="2873380"/>
              <a:ext cx="290878" cy="292494"/>
            </a:xfrm>
            <a:custGeom>
              <a:avLst/>
              <a:gdLst>
                <a:gd name="T0" fmla="*/ 80 w 152"/>
                <a:gd name="T1" fmla="*/ 151 h 153"/>
                <a:gd name="T2" fmla="*/ 2 w 152"/>
                <a:gd name="T3" fmla="*/ 81 h 153"/>
                <a:gd name="T4" fmla="*/ 72 w 152"/>
                <a:gd name="T5" fmla="*/ 3 h 153"/>
                <a:gd name="T6" fmla="*/ 150 w 152"/>
                <a:gd name="T7" fmla="*/ 72 h 153"/>
                <a:gd name="T8" fmla="*/ 80 w 152"/>
                <a:gd name="T9" fmla="*/ 1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3">
                  <a:moveTo>
                    <a:pt x="80" y="151"/>
                  </a:moveTo>
                  <a:cubicBezTo>
                    <a:pt x="39" y="153"/>
                    <a:pt x="4" y="122"/>
                    <a:pt x="2" y="81"/>
                  </a:cubicBezTo>
                  <a:cubicBezTo>
                    <a:pt x="0" y="40"/>
                    <a:pt x="31" y="5"/>
                    <a:pt x="72" y="3"/>
                  </a:cubicBezTo>
                  <a:cubicBezTo>
                    <a:pt x="113" y="0"/>
                    <a:pt x="148" y="31"/>
                    <a:pt x="150" y="72"/>
                  </a:cubicBezTo>
                  <a:cubicBezTo>
                    <a:pt x="152" y="113"/>
                    <a:pt x="121" y="148"/>
                    <a:pt x="80" y="151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7690" name="Freeform 38"/>
            <p:cNvSpPr>
              <a:spLocks noEditPoints="1"/>
            </p:cNvSpPr>
            <p:nvPr/>
          </p:nvSpPr>
          <p:spPr>
            <a:xfrm>
              <a:off x="1767283" y="3232129"/>
              <a:ext cx="466213" cy="467020"/>
            </a:xfrm>
            <a:custGeom>
              <a:avLst/>
              <a:gdLst/>
              <a:ahLst/>
              <a:cxnLst>
                <a:cxn ang="0">
                  <a:pos x="466213" y="248822"/>
                </a:cxn>
                <a:cxn ang="0">
                  <a:pos x="464302" y="191401"/>
                </a:cxn>
                <a:cxn ang="0">
                  <a:pos x="418445" y="193315"/>
                </a:cxn>
                <a:cxn ang="0">
                  <a:pos x="405070" y="155035"/>
                </a:cxn>
                <a:cxn ang="0">
                  <a:pos x="443284" y="130153"/>
                </a:cxn>
                <a:cxn ang="0">
                  <a:pos x="412713" y="82302"/>
                </a:cxn>
                <a:cxn ang="0">
                  <a:pos x="372588" y="107184"/>
                </a:cxn>
                <a:cxn ang="0">
                  <a:pos x="343927" y="80388"/>
                </a:cxn>
                <a:cxn ang="0">
                  <a:pos x="364945" y="40194"/>
                </a:cxn>
                <a:cxn ang="0">
                  <a:pos x="311445" y="13398"/>
                </a:cxn>
                <a:cxn ang="0">
                  <a:pos x="292338" y="53592"/>
                </a:cxn>
                <a:cxn ang="0">
                  <a:pos x="252213" y="45936"/>
                </a:cxn>
                <a:cxn ang="0">
                  <a:pos x="250302" y="0"/>
                </a:cxn>
                <a:cxn ang="0">
                  <a:pos x="191070" y="3828"/>
                </a:cxn>
                <a:cxn ang="0">
                  <a:pos x="194892" y="49764"/>
                </a:cxn>
                <a:cxn ang="0">
                  <a:pos x="156678" y="61248"/>
                </a:cxn>
                <a:cxn ang="0">
                  <a:pos x="131838" y="22968"/>
                </a:cxn>
                <a:cxn ang="0">
                  <a:pos x="82160" y="55506"/>
                </a:cxn>
                <a:cxn ang="0">
                  <a:pos x="106999" y="93786"/>
                </a:cxn>
                <a:cxn ang="0">
                  <a:pos x="80249" y="124411"/>
                </a:cxn>
                <a:cxn ang="0">
                  <a:pos x="40124" y="103356"/>
                </a:cxn>
                <a:cxn ang="0">
                  <a:pos x="13374" y="155035"/>
                </a:cxn>
                <a:cxn ang="0">
                  <a:pos x="55410" y="176089"/>
                </a:cxn>
                <a:cxn ang="0">
                  <a:pos x="45857" y="214369"/>
                </a:cxn>
                <a:cxn ang="0">
                  <a:pos x="0" y="218197"/>
                </a:cxn>
                <a:cxn ang="0">
                  <a:pos x="3821" y="275618"/>
                </a:cxn>
                <a:cxn ang="0">
                  <a:pos x="49678" y="273704"/>
                </a:cxn>
                <a:cxn ang="0">
                  <a:pos x="63053" y="311984"/>
                </a:cxn>
                <a:cxn ang="0">
                  <a:pos x="24839" y="336866"/>
                </a:cxn>
                <a:cxn ang="0">
                  <a:pos x="55410" y="384717"/>
                </a:cxn>
                <a:cxn ang="0">
                  <a:pos x="93624" y="359835"/>
                </a:cxn>
                <a:cxn ang="0">
                  <a:pos x="124196" y="386631"/>
                </a:cxn>
                <a:cxn ang="0">
                  <a:pos x="103178" y="428739"/>
                </a:cxn>
                <a:cxn ang="0">
                  <a:pos x="154767" y="453621"/>
                </a:cxn>
                <a:cxn ang="0">
                  <a:pos x="175785" y="413427"/>
                </a:cxn>
                <a:cxn ang="0">
                  <a:pos x="215910" y="421083"/>
                </a:cxn>
                <a:cxn ang="0">
                  <a:pos x="217820" y="467020"/>
                </a:cxn>
                <a:cxn ang="0">
                  <a:pos x="275142" y="463191"/>
                </a:cxn>
                <a:cxn ang="0">
                  <a:pos x="273231" y="417255"/>
                </a:cxn>
                <a:cxn ang="0">
                  <a:pos x="311445" y="405771"/>
                </a:cxn>
                <a:cxn ang="0">
                  <a:pos x="336284" y="444051"/>
                </a:cxn>
                <a:cxn ang="0">
                  <a:pos x="385963" y="411513"/>
                </a:cxn>
                <a:cxn ang="0">
                  <a:pos x="359213" y="373233"/>
                </a:cxn>
                <a:cxn ang="0">
                  <a:pos x="387873" y="342608"/>
                </a:cxn>
                <a:cxn ang="0">
                  <a:pos x="427998" y="363663"/>
                </a:cxn>
                <a:cxn ang="0">
                  <a:pos x="454748" y="311984"/>
                </a:cxn>
                <a:cxn ang="0">
                  <a:pos x="412713" y="290930"/>
                </a:cxn>
                <a:cxn ang="0">
                  <a:pos x="420355" y="252650"/>
                </a:cxn>
                <a:cxn ang="0">
                  <a:pos x="466213" y="248822"/>
                </a:cxn>
                <a:cxn ang="0">
                  <a:pos x="240749" y="363663"/>
                </a:cxn>
                <a:cxn ang="0">
                  <a:pos x="103178" y="241166"/>
                </a:cxn>
                <a:cxn ang="0">
                  <a:pos x="225463" y="103356"/>
                </a:cxn>
                <a:cxn ang="0">
                  <a:pos x="364945" y="225853"/>
                </a:cxn>
                <a:cxn ang="0">
                  <a:pos x="240749" y="363663"/>
                </a:cxn>
              </a:cxnLst>
              <a:rect l="0" t="0" r="0" b="0"/>
              <a:pathLst>
                <a:path w="244" h="244">
                  <a:moveTo>
                    <a:pt x="244" y="130"/>
                  </a:moveTo>
                  <a:cubicBezTo>
                    <a:pt x="243" y="100"/>
                    <a:pt x="243" y="100"/>
                    <a:pt x="243" y="100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7" y="94"/>
                    <a:pt x="215" y="88"/>
                    <a:pt x="212" y="81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1" y="51"/>
                    <a:pt x="185" y="46"/>
                    <a:pt x="180" y="42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46" y="26"/>
                    <a:pt x="139" y="25"/>
                    <a:pt x="132" y="2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95" y="27"/>
                    <a:pt x="88" y="29"/>
                    <a:pt x="82" y="3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1" y="54"/>
                    <a:pt x="46" y="59"/>
                    <a:pt x="42" y="6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6" y="98"/>
                    <a:pt x="25" y="105"/>
                    <a:pt x="24" y="11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8" y="150"/>
                    <a:pt x="30" y="156"/>
                    <a:pt x="33" y="163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54" y="193"/>
                    <a:pt x="59" y="198"/>
                    <a:pt x="65" y="20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2" y="216"/>
                    <a:pt x="92" y="216"/>
                    <a:pt x="92" y="216"/>
                  </a:cubicBezTo>
                  <a:cubicBezTo>
                    <a:pt x="99" y="218"/>
                    <a:pt x="106" y="219"/>
                    <a:pt x="113" y="220"/>
                  </a:cubicBezTo>
                  <a:cubicBezTo>
                    <a:pt x="114" y="244"/>
                    <a:pt x="114" y="244"/>
                    <a:pt x="114" y="244"/>
                  </a:cubicBezTo>
                  <a:cubicBezTo>
                    <a:pt x="144" y="242"/>
                    <a:pt x="144" y="242"/>
                    <a:pt x="144" y="242"/>
                  </a:cubicBezTo>
                  <a:cubicBezTo>
                    <a:pt x="143" y="218"/>
                    <a:pt x="143" y="218"/>
                    <a:pt x="143" y="218"/>
                  </a:cubicBezTo>
                  <a:cubicBezTo>
                    <a:pt x="150" y="217"/>
                    <a:pt x="157" y="215"/>
                    <a:pt x="163" y="212"/>
                  </a:cubicBezTo>
                  <a:cubicBezTo>
                    <a:pt x="176" y="232"/>
                    <a:pt x="176" y="232"/>
                    <a:pt x="176" y="232"/>
                  </a:cubicBezTo>
                  <a:cubicBezTo>
                    <a:pt x="202" y="215"/>
                    <a:pt x="202" y="215"/>
                    <a:pt x="202" y="215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94" y="190"/>
                    <a:pt x="198" y="185"/>
                    <a:pt x="203" y="179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8" y="146"/>
                    <a:pt x="220" y="139"/>
                    <a:pt x="220" y="132"/>
                  </a:cubicBezTo>
                  <a:cubicBezTo>
                    <a:pt x="244" y="130"/>
                    <a:pt x="244" y="130"/>
                    <a:pt x="244" y="130"/>
                  </a:cubicBezTo>
                  <a:close/>
                  <a:moveTo>
                    <a:pt x="126" y="190"/>
                  </a:moveTo>
                  <a:cubicBezTo>
                    <a:pt x="89" y="192"/>
                    <a:pt x="56" y="164"/>
                    <a:pt x="54" y="126"/>
                  </a:cubicBezTo>
                  <a:cubicBezTo>
                    <a:pt x="52" y="88"/>
                    <a:pt x="81" y="56"/>
                    <a:pt x="118" y="54"/>
                  </a:cubicBezTo>
                  <a:cubicBezTo>
                    <a:pt x="156" y="52"/>
                    <a:pt x="188" y="81"/>
                    <a:pt x="191" y="118"/>
                  </a:cubicBezTo>
                  <a:cubicBezTo>
                    <a:pt x="193" y="156"/>
                    <a:pt x="164" y="188"/>
                    <a:pt x="126" y="190"/>
                  </a:cubicBez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39"/>
            <p:cNvSpPr/>
            <p:nvPr/>
          </p:nvSpPr>
          <p:spPr>
            <a:xfrm>
              <a:off x="1933730" y="3396960"/>
              <a:ext cx="135743" cy="137359"/>
            </a:xfrm>
            <a:custGeom>
              <a:avLst/>
              <a:gdLst/>
              <a:ahLst/>
              <a:cxnLst>
                <a:cxn ang="0">
                  <a:pos x="70739" y="135451"/>
                </a:cxn>
                <a:cxn ang="0">
                  <a:pos x="1911" y="72495"/>
                </a:cxn>
                <a:cxn ang="0">
                  <a:pos x="63091" y="1907"/>
                </a:cxn>
                <a:cxn ang="0">
                  <a:pos x="133831" y="64863"/>
                </a:cxn>
                <a:cxn ang="0">
                  <a:pos x="70739" y="135451"/>
                </a:cxn>
              </a:cxnLst>
              <a:rect l="0" t="0" r="0" b="0"/>
              <a:pathLst>
                <a:path w="71" h="72">
                  <a:moveTo>
                    <a:pt x="37" y="71"/>
                  </a:moveTo>
                  <a:cubicBezTo>
                    <a:pt x="18" y="72"/>
                    <a:pt x="2" y="57"/>
                    <a:pt x="1" y="38"/>
                  </a:cubicBezTo>
                  <a:cubicBezTo>
                    <a:pt x="0" y="19"/>
                    <a:pt x="14" y="3"/>
                    <a:pt x="33" y="1"/>
                  </a:cubicBezTo>
                  <a:cubicBezTo>
                    <a:pt x="52" y="0"/>
                    <a:pt x="69" y="15"/>
                    <a:pt x="70" y="34"/>
                  </a:cubicBezTo>
                  <a:cubicBezTo>
                    <a:pt x="71" y="53"/>
                    <a:pt x="56" y="70"/>
                    <a:pt x="37" y="71"/>
                  </a:cubicBez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3466495" y="4245353"/>
              <a:ext cx="429853" cy="429853"/>
            </a:xfrm>
            <a:custGeom>
              <a:avLst/>
              <a:gdLst>
                <a:gd name="T0" fmla="*/ 225 w 225"/>
                <a:gd name="T1" fmla="*/ 120 h 225"/>
                <a:gd name="T2" fmla="*/ 223 w 225"/>
                <a:gd name="T3" fmla="*/ 92 h 225"/>
                <a:gd name="T4" fmla="*/ 201 w 225"/>
                <a:gd name="T5" fmla="*/ 93 h 225"/>
                <a:gd name="T6" fmla="*/ 195 w 225"/>
                <a:gd name="T7" fmla="*/ 75 h 225"/>
                <a:gd name="T8" fmla="*/ 214 w 225"/>
                <a:gd name="T9" fmla="*/ 63 h 225"/>
                <a:gd name="T10" fmla="*/ 198 w 225"/>
                <a:gd name="T11" fmla="*/ 40 h 225"/>
                <a:gd name="T12" fmla="*/ 180 w 225"/>
                <a:gd name="T13" fmla="*/ 52 h 225"/>
                <a:gd name="T14" fmla="*/ 165 w 225"/>
                <a:gd name="T15" fmla="*/ 39 h 225"/>
                <a:gd name="T16" fmla="*/ 175 w 225"/>
                <a:gd name="T17" fmla="*/ 19 h 225"/>
                <a:gd name="T18" fmla="*/ 150 w 225"/>
                <a:gd name="T19" fmla="*/ 6 h 225"/>
                <a:gd name="T20" fmla="*/ 140 w 225"/>
                <a:gd name="T21" fmla="*/ 26 h 225"/>
                <a:gd name="T22" fmla="*/ 121 w 225"/>
                <a:gd name="T23" fmla="*/ 22 h 225"/>
                <a:gd name="T24" fmla="*/ 120 w 225"/>
                <a:gd name="T25" fmla="*/ 0 h 225"/>
                <a:gd name="T26" fmla="*/ 92 w 225"/>
                <a:gd name="T27" fmla="*/ 2 h 225"/>
                <a:gd name="T28" fmla="*/ 94 w 225"/>
                <a:gd name="T29" fmla="*/ 24 h 225"/>
                <a:gd name="T30" fmla="*/ 75 w 225"/>
                <a:gd name="T31" fmla="*/ 30 h 225"/>
                <a:gd name="T32" fmla="*/ 63 w 225"/>
                <a:gd name="T33" fmla="*/ 11 h 225"/>
                <a:gd name="T34" fmla="*/ 40 w 225"/>
                <a:gd name="T35" fmla="*/ 27 h 225"/>
                <a:gd name="T36" fmla="*/ 52 w 225"/>
                <a:gd name="T37" fmla="*/ 45 h 225"/>
                <a:gd name="T38" fmla="*/ 39 w 225"/>
                <a:gd name="T39" fmla="*/ 60 h 225"/>
                <a:gd name="T40" fmla="*/ 19 w 225"/>
                <a:gd name="T41" fmla="*/ 50 h 225"/>
                <a:gd name="T42" fmla="*/ 7 w 225"/>
                <a:gd name="T43" fmla="*/ 75 h 225"/>
                <a:gd name="T44" fmla="*/ 26 w 225"/>
                <a:gd name="T45" fmla="*/ 85 h 225"/>
                <a:gd name="T46" fmla="*/ 23 w 225"/>
                <a:gd name="T47" fmla="*/ 103 h 225"/>
                <a:gd name="T48" fmla="*/ 0 w 225"/>
                <a:gd name="T49" fmla="*/ 105 h 225"/>
                <a:gd name="T50" fmla="*/ 2 w 225"/>
                <a:gd name="T51" fmla="*/ 133 h 225"/>
                <a:gd name="T52" fmla="*/ 24 w 225"/>
                <a:gd name="T53" fmla="*/ 131 h 225"/>
                <a:gd name="T54" fmla="*/ 30 w 225"/>
                <a:gd name="T55" fmla="*/ 150 h 225"/>
                <a:gd name="T56" fmla="*/ 12 w 225"/>
                <a:gd name="T57" fmla="*/ 162 h 225"/>
                <a:gd name="T58" fmla="*/ 27 w 225"/>
                <a:gd name="T59" fmla="*/ 185 h 225"/>
                <a:gd name="T60" fmla="*/ 45 w 225"/>
                <a:gd name="T61" fmla="*/ 173 h 225"/>
                <a:gd name="T62" fmla="*/ 60 w 225"/>
                <a:gd name="T63" fmla="*/ 186 h 225"/>
                <a:gd name="T64" fmla="*/ 50 w 225"/>
                <a:gd name="T65" fmla="*/ 206 h 225"/>
                <a:gd name="T66" fmla="*/ 75 w 225"/>
                <a:gd name="T67" fmla="*/ 218 h 225"/>
                <a:gd name="T68" fmla="*/ 85 w 225"/>
                <a:gd name="T69" fmla="*/ 199 h 225"/>
                <a:gd name="T70" fmla="*/ 104 w 225"/>
                <a:gd name="T71" fmla="*/ 202 h 225"/>
                <a:gd name="T72" fmla="*/ 105 w 225"/>
                <a:gd name="T73" fmla="*/ 225 h 225"/>
                <a:gd name="T74" fmla="*/ 133 w 225"/>
                <a:gd name="T75" fmla="*/ 223 h 225"/>
                <a:gd name="T76" fmla="*/ 132 w 225"/>
                <a:gd name="T77" fmla="*/ 201 h 225"/>
                <a:gd name="T78" fmla="*/ 150 w 225"/>
                <a:gd name="T79" fmla="*/ 195 h 225"/>
                <a:gd name="T80" fmla="*/ 162 w 225"/>
                <a:gd name="T81" fmla="*/ 213 h 225"/>
                <a:gd name="T82" fmla="*/ 185 w 225"/>
                <a:gd name="T83" fmla="*/ 198 h 225"/>
                <a:gd name="T84" fmla="*/ 173 w 225"/>
                <a:gd name="T85" fmla="*/ 180 h 225"/>
                <a:gd name="T86" fmla="*/ 186 w 225"/>
                <a:gd name="T87" fmla="*/ 165 h 225"/>
                <a:gd name="T88" fmla="*/ 206 w 225"/>
                <a:gd name="T89" fmla="*/ 175 h 225"/>
                <a:gd name="T90" fmla="*/ 218 w 225"/>
                <a:gd name="T91" fmla="*/ 150 h 225"/>
                <a:gd name="T92" fmla="*/ 199 w 225"/>
                <a:gd name="T93" fmla="*/ 140 h 225"/>
                <a:gd name="T94" fmla="*/ 203 w 225"/>
                <a:gd name="T95" fmla="*/ 121 h 225"/>
                <a:gd name="T96" fmla="*/ 225 w 225"/>
                <a:gd name="T97" fmla="*/ 120 h 225"/>
                <a:gd name="T98" fmla="*/ 116 w 225"/>
                <a:gd name="T99" fmla="*/ 175 h 225"/>
                <a:gd name="T100" fmla="*/ 50 w 225"/>
                <a:gd name="T101" fmla="*/ 116 h 225"/>
                <a:gd name="T102" fmla="*/ 109 w 225"/>
                <a:gd name="T103" fmla="*/ 50 h 225"/>
                <a:gd name="T104" fmla="*/ 175 w 225"/>
                <a:gd name="T105" fmla="*/ 109 h 225"/>
                <a:gd name="T106" fmla="*/ 116 w 225"/>
                <a:gd name="T107" fmla="*/ 17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225">
                  <a:moveTo>
                    <a:pt x="225" y="120"/>
                  </a:moveTo>
                  <a:cubicBezTo>
                    <a:pt x="223" y="92"/>
                    <a:pt x="223" y="92"/>
                    <a:pt x="223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87"/>
                    <a:pt x="198" y="81"/>
                    <a:pt x="195" y="75"/>
                  </a:cubicBezTo>
                  <a:cubicBezTo>
                    <a:pt x="214" y="63"/>
                    <a:pt x="214" y="63"/>
                    <a:pt x="214" y="63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75" y="47"/>
                    <a:pt x="171" y="42"/>
                    <a:pt x="165" y="3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4" y="24"/>
                    <a:pt x="128" y="23"/>
                    <a:pt x="121" y="2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87" y="25"/>
                    <a:pt x="81" y="27"/>
                    <a:pt x="75" y="3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9"/>
                    <a:pt x="43" y="54"/>
                    <a:pt x="39" y="6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4" y="91"/>
                    <a:pt x="23" y="97"/>
                    <a:pt x="23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5" y="138"/>
                    <a:pt x="27" y="144"/>
                    <a:pt x="30" y="150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27" y="185"/>
                    <a:pt x="27" y="185"/>
                    <a:pt x="27" y="185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50" y="178"/>
                    <a:pt x="55" y="182"/>
                    <a:pt x="60" y="18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75" y="218"/>
                    <a:pt x="75" y="218"/>
                    <a:pt x="75" y="218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91" y="201"/>
                    <a:pt x="97" y="202"/>
                    <a:pt x="104" y="202"/>
                  </a:cubicBezTo>
                  <a:cubicBezTo>
                    <a:pt x="105" y="225"/>
                    <a:pt x="105" y="225"/>
                    <a:pt x="105" y="225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2" y="201"/>
                    <a:pt x="132" y="201"/>
                    <a:pt x="132" y="201"/>
                  </a:cubicBezTo>
                  <a:cubicBezTo>
                    <a:pt x="138" y="200"/>
                    <a:pt x="144" y="197"/>
                    <a:pt x="150" y="195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85" y="198"/>
                    <a:pt x="185" y="198"/>
                    <a:pt x="185" y="198"/>
                  </a:cubicBezTo>
                  <a:cubicBezTo>
                    <a:pt x="173" y="180"/>
                    <a:pt x="173" y="180"/>
                    <a:pt x="173" y="180"/>
                  </a:cubicBezTo>
                  <a:cubicBezTo>
                    <a:pt x="178" y="175"/>
                    <a:pt x="182" y="170"/>
                    <a:pt x="186" y="16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18" y="150"/>
                    <a:pt x="218" y="150"/>
                    <a:pt x="218" y="150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201" y="134"/>
                    <a:pt x="202" y="128"/>
                    <a:pt x="203" y="121"/>
                  </a:cubicBezTo>
                  <a:cubicBezTo>
                    <a:pt x="225" y="120"/>
                    <a:pt x="225" y="120"/>
                    <a:pt x="225" y="120"/>
                  </a:cubicBezTo>
                  <a:close/>
                  <a:moveTo>
                    <a:pt x="116" y="175"/>
                  </a:moveTo>
                  <a:cubicBezTo>
                    <a:pt x="82" y="177"/>
                    <a:pt x="52" y="150"/>
                    <a:pt x="50" y="116"/>
                  </a:cubicBezTo>
                  <a:cubicBezTo>
                    <a:pt x="48" y="81"/>
                    <a:pt x="74" y="52"/>
                    <a:pt x="109" y="50"/>
                  </a:cubicBezTo>
                  <a:cubicBezTo>
                    <a:pt x="144" y="48"/>
                    <a:pt x="173" y="74"/>
                    <a:pt x="175" y="109"/>
                  </a:cubicBezTo>
                  <a:cubicBezTo>
                    <a:pt x="177" y="143"/>
                    <a:pt x="151" y="173"/>
                    <a:pt x="116" y="175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619206" y="4398064"/>
              <a:ext cx="124431" cy="124431"/>
            </a:xfrm>
            <a:custGeom>
              <a:avLst/>
              <a:gdLst>
                <a:gd name="T0" fmla="*/ 34 w 65"/>
                <a:gd name="T1" fmla="*/ 64 h 65"/>
                <a:gd name="T2" fmla="*/ 1 w 65"/>
                <a:gd name="T3" fmla="*/ 34 h 65"/>
                <a:gd name="T4" fmla="*/ 31 w 65"/>
                <a:gd name="T5" fmla="*/ 1 h 65"/>
                <a:gd name="T6" fmla="*/ 64 w 65"/>
                <a:gd name="T7" fmla="*/ 31 h 65"/>
                <a:gd name="T8" fmla="*/ 34 w 65"/>
                <a:gd name="T9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4" y="64"/>
                  </a:moveTo>
                  <a:cubicBezTo>
                    <a:pt x="17" y="65"/>
                    <a:pt x="2" y="52"/>
                    <a:pt x="1" y="34"/>
                  </a:cubicBezTo>
                  <a:cubicBezTo>
                    <a:pt x="0" y="17"/>
                    <a:pt x="13" y="2"/>
                    <a:pt x="31" y="1"/>
                  </a:cubicBezTo>
                  <a:cubicBezTo>
                    <a:pt x="48" y="0"/>
                    <a:pt x="63" y="13"/>
                    <a:pt x="64" y="31"/>
                  </a:cubicBezTo>
                  <a:cubicBezTo>
                    <a:pt x="65" y="48"/>
                    <a:pt x="52" y="63"/>
                    <a:pt x="34" y="64"/>
                  </a:cubicBezTo>
                  <a:close/>
                </a:path>
              </a:pathLst>
            </a:cu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7694" name="Freeform 42"/>
            <p:cNvSpPr>
              <a:spLocks noEditPoints="1"/>
            </p:cNvSpPr>
            <p:nvPr/>
          </p:nvSpPr>
          <p:spPr>
            <a:xfrm>
              <a:off x="3851100" y="4176674"/>
              <a:ext cx="177759" cy="176143"/>
            </a:xfrm>
            <a:custGeom>
              <a:avLst/>
              <a:gdLst/>
              <a:ahLst/>
              <a:cxnLst>
                <a:cxn ang="0">
                  <a:pos x="177759" y="93815"/>
                </a:cxn>
                <a:cxn ang="0">
                  <a:pos x="175847" y="72754"/>
                </a:cxn>
                <a:cxn ang="0">
                  <a:pos x="158645" y="72754"/>
                </a:cxn>
                <a:cxn ang="0">
                  <a:pos x="154822" y="59352"/>
                </a:cxn>
                <a:cxn ang="0">
                  <a:pos x="168202" y="49779"/>
                </a:cxn>
                <a:cxn ang="0">
                  <a:pos x="156733" y="30633"/>
                </a:cxn>
                <a:cxn ang="0">
                  <a:pos x="141442" y="40206"/>
                </a:cxn>
                <a:cxn ang="0">
                  <a:pos x="129974" y="30633"/>
                </a:cxn>
                <a:cxn ang="0">
                  <a:pos x="137619" y="15316"/>
                </a:cxn>
                <a:cxn ang="0">
                  <a:pos x="118506" y="3829"/>
                </a:cxn>
                <a:cxn ang="0">
                  <a:pos x="110860" y="21060"/>
                </a:cxn>
                <a:cxn ang="0">
                  <a:pos x="95569" y="17231"/>
                </a:cxn>
                <a:cxn ang="0">
                  <a:pos x="95569" y="0"/>
                </a:cxn>
                <a:cxn ang="0">
                  <a:pos x="72632" y="0"/>
                </a:cxn>
                <a:cxn ang="0">
                  <a:pos x="74544" y="19145"/>
                </a:cxn>
                <a:cxn ang="0">
                  <a:pos x="59253" y="22975"/>
                </a:cxn>
                <a:cxn ang="0">
                  <a:pos x="49696" y="7658"/>
                </a:cxn>
                <a:cxn ang="0">
                  <a:pos x="32493" y="21060"/>
                </a:cxn>
                <a:cxn ang="0">
                  <a:pos x="42050" y="34462"/>
                </a:cxn>
                <a:cxn ang="0">
                  <a:pos x="30582" y="45950"/>
                </a:cxn>
                <a:cxn ang="0">
                  <a:pos x="15291" y="38291"/>
                </a:cxn>
                <a:cxn ang="0">
                  <a:pos x="5734" y="59352"/>
                </a:cxn>
                <a:cxn ang="0">
                  <a:pos x="21025" y="67010"/>
                </a:cxn>
                <a:cxn ang="0">
                  <a:pos x="17202" y="80413"/>
                </a:cxn>
                <a:cxn ang="0">
                  <a:pos x="0" y="82327"/>
                </a:cxn>
                <a:cxn ang="0">
                  <a:pos x="1911" y="103388"/>
                </a:cxn>
                <a:cxn ang="0">
                  <a:pos x="19113" y="103388"/>
                </a:cxn>
                <a:cxn ang="0">
                  <a:pos x="24848" y="118705"/>
                </a:cxn>
                <a:cxn ang="0">
                  <a:pos x="9556" y="128278"/>
                </a:cxn>
                <a:cxn ang="0">
                  <a:pos x="21025" y="145509"/>
                </a:cxn>
                <a:cxn ang="0">
                  <a:pos x="36316" y="135936"/>
                </a:cxn>
                <a:cxn ang="0">
                  <a:pos x="47784" y="147424"/>
                </a:cxn>
                <a:cxn ang="0">
                  <a:pos x="40139" y="162740"/>
                </a:cxn>
                <a:cxn ang="0">
                  <a:pos x="59253" y="172313"/>
                </a:cxn>
                <a:cxn ang="0">
                  <a:pos x="66898" y="156997"/>
                </a:cxn>
                <a:cxn ang="0">
                  <a:pos x="82189" y="158911"/>
                </a:cxn>
                <a:cxn ang="0">
                  <a:pos x="82189" y="176143"/>
                </a:cxn>
                <a:cxn ang="0">
                  <a:pos x="105126" y="176143"/>
                </a:cxn>
                <a:cxn ang="0">
                  <a:pos x="103214" y="158911"/>
                </a:cxn>
                <a:cxn ang="0">
                  <a:pos x="118506" y="153167"/>
                </a:cxn>
                <a:cxn ang="0">
                  <a:pos x="128062" y="168484"/>
                </a:cxn>
                <a:cxn ang="0">
                  <a:pos x="147176" y="155082"/>
                </a:cxn>
                <a:cxn ang="0">
                  <a:pos x="137619" y="141680"/>
                </a:cxn>
                <a:cxn ang="0">
                  <a:pos x="147176" y="130192"/>
                </a:cxn>
                <a:cxn ang="0">
                  <a:pos x="162467" y="137851"/>
                </a:cxn>
                <a:cxn ang="0">
                  <a:pos x="172024" y="118705"/>
                </a:cxn>
                <a:cxn ang="0">
                  <a:pos x="156733" y="111046"/>
                </a:cxn>
                <a:cxn ang="0">
                  <a:pos x="160556" y="95729"/>
                </a:cxn>
                <a:cxn ang="0">
                  <a:pos x="177759" y="93815"/>
                </a:cxn>
                <a:cxn ang="0">
                  <a:pos x="91746" y="137851"/>
                </a:cxn>
                <a:cxn ang="0">
                  <a:pos x="40139" y="91900"/>
                </a:cxn>
                <a:cxn ang="0">
                  <a:pos x="86012" y="38291"/>
                </a:cxn>
                <a:cxn ang="0">
                  <a:pos x="137619" y="86156"/>
                </a:cxn>
                <a:cxn ang="0">
                  <a:pos x="91746" y="137851"/>
                </a:cxn>
              </a:cxnLst>
              <a:rect l="0" t="0" r="0" b="0"/>
              <a:pathLst>
                <a:path w="93" h="92">
                  <a:moveTo>
                    <a:pt x="93" y="49"/>
                  </a:moveTo>
                  <a:cubicBezTo>
                    <a:pt x="92" y="38"/>
                    <a:pt x="92" y="38"/>
                    <a:pt x="92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6"/>
                    <a:pt x="82" y="33"/>
                    <a:pt x="81" y="31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3" y="19"/>
                    <a:pt x="71" y="17"/>
                    <a:pt x="68" y="16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6" y="10"/>
                    <a:pt x="53" y="9"/>
                    <a:pt x="50" y="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6" y="10"/>
                    <a:pt x="34" y="11"/>
                    <a:pt x="31" y="1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20"/>
                    <a:pt x="18" y="22"/>
                    <a:pt x="16" y="2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7"/>
                    <a:pt x="10" y="40"/>
                    <a:pt x="9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7"/>
                    <a:pt x="11" y="59"/>
                    <a:pt x="13" y="62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1" y="73"/>
                    <a:pt x="23" y="75"/>
                    <a:pt x="25" y="77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8" y="83"/>
                    <a:pt x="40" y="83"/>
                    <a:pt x="43" y="83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7" y="82"/>
                    <a:pt x="60" y="81"/>
                    <a:pt x="62" y="8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72"/>
                    <a:pt x="75" y="70"/>
                    <a:pt x="77" y="68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3" y="55"/>
                    <a:pt x="84" y="52"/>
                    <a:pt x="84" y="50"/>
                  </a:cubicBezTo>
                  <a:cubicBezTo>
                    <a:pt x="93" y="49"/>
                    <a:pt x="93" y="49"/>
                    <a:pt x="93" y="49"/>
                  </a:cubicBezTo>
                  <a:close/>
                  <a:moveTo>
                    <a:pt x="48" y="72"/>
                  </a:moveTo>
                  <a:cubicBezTo>
                    <a:pt x="34" y="73"/>
                    <a:pt x="22" y="62"/>
                    <a:pt x="21" y="48"/>
                  </a:cubicBezTo>
                  <a:cubicBezTo>
                    <a:pt x="20" y="33"/>
                    <a:pt x="31" y="21"/>
                    <a:pt x="45" y="20"/>
                  </a:cubicBezTo>
                  <a:cubicBezTo>
                    <a:pt x="59" y="19"/>
                    <a:pt x="72" y="30"/>
                    <a:pt x="72" y="45"/>
                  </a:cubicBezTo>
                  <a:cubicBezTo>
                    <a:pt x="73" y="59"/>
                    <a:pt x="62" y="71"/>
                    <a:pt x="48" y="72"/>
                  </a:cubicBez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914123" y="4239697"/>
              <a:ext cx="51712" cy="51712"/>
            </a:xfrm>
            <a:custGeom>
              <a:avLst/>
              <a:gdLst>
                <a:gd name="T0" fmla="*/ 14 w 27"/>
                <a:gd name="T1" fmla="*/ 26 h 27"/>
                <a:gd name="T2" fmla="*/ 0 w 27"/>
                <a:gd name="T3" fmla="*/ 14 h 27"/>
                <a:gd name="T4" fmla="*/ 13 w 27"/>
                <a:gd name="T5" fmla="*/ 0 h 27"/>
                <a:gd name="T6" fmla="*/ 27 w 27"/>
                <a:gd name="T7" fmla="*/ 12 h 27"/>
                <a:gd name="T8" fmla="*/ 14 w 2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6"/>
                  </a:moveTo>
                  <a:cubicBezTo>
                    <a:pt x="7" y="27"/>
                    <a:pt x="1" y="21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20" y="0"/>
                    <a:pt x="26" y="5"/>
                    <a:pt x="27" y="12"/>
                  </a:cubicBezTo>
                  <a:cubicBezTo>
                    <a:pt x="27" y="20"/>
                    <a:pt x="22" y="26"/>
                    <a:pt x="14" y="26"/>
                  </a:cubicBezTo>
                  <a:close/>
                </a:path>
              </a:pathLst>
            </a:custGeom>
            <a:gradFill>
              <a:gsLst>
                <a:gs pos="0">
                  <a:srgbClr val="F54337"/>
                </a:gs>
                <a:gs pos="100000">
                  <a:srgbClr val="D4180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7696" name="Freeform 44"/>
            <p:cNvSpPr>
              <a:spLocks noEditPoints="1"/>
            </p:cNvSpPr>
            <p:nvPr/>
          </p:nvSpPr>
          <p:spPr>
            <a:xfrm>
              <a:off x="3560222" y="4883669"/>
              <a:ext cx="198767" cy="198767"/>
            </a:xfrm>
            <a:custGeom>
              <a:avLst/>
              <a:gdLst/>
              <a:ahLst/>
              <a:cxnLst>
                <a:cxn ang="0">
                  <a:pos x="198767" y="107028"/>
                </a:cxn>
                <a:cxn ang="0">
                  <a:pos x="196855" y="82182"/>
                </a:cxn>
                <a:cxn ang="0">
                  <a:pos x="177743" y="82182"/>
                </a:cxn>
                <a:cxn ang="0">
                  <a:pos x="172009" y="66892"/>
                </a:cxn>
                <a:cxn ang="0">
                  <a:pos x="189210" y="55425"/>
                </a:cxn>
                <a:cxn ang="0">
                  <a:pos x="175832" y="36313"/>
                </a:cxn>
                <a:cxn ang="0">
                  <a:pos x="158631" y="45869"/>
                </a:cxn>
                <a:cxn ang="0">
                  <a:pos x="145252" y="34401"/>
                </a:cxn>
                <a:cxn ang="0">
                  <a:pos x="154808" y="17200"/>
                </a:cxn>
                <a:cxn ang="0">
                  <a:pos x="133785" y="5733"/>
                </a:cxn>
                <a:cxn ang="0">
                  <a:pos x="124229" y="22934"/>
                </a:cxn>
                <a:cxn ang="0">
                  <a:pos x="107028" y="21023"/>
                </a:cxn>
                <a:cxn ang="0">
                  <a:pos x="107028" y="0"/>
                </a:cxn>
                <a:cxn ang="0">
                  <a:pos x="82182" y="1911"/>
                </a:cxn>
                <a:cxn ang="0">
                  <a:pos x="82182" y="21023"/>
                </a:cxn>
                <a:cxn ang="0">
                  <a:pos x="66892" y="26757"/>
                </a:cxn>
                <a:cxn ang="0">
                  <a:pos x="55425" y="11467"/>
                </a:cxn>
                <a:cxn ang="0">
                  <a:pos x="34401" y="24845"/>
                </a:cxn>
                <a:cxn ang="0">
                  <a:pos x="45869" y="40135"/>
                </a:cxn>
                <a:cxn ang="0">
                  <a:pos x="34401" y="53514"/>
                </a:cxn>
                <a:cxn ang="0">
                  <a:pos x="17200" y="43958"/>
                </a:cxn>
                <a:cxn ang="0">
                  <a:pos x="5733" y="66892"/>
                </a:cxn>
                <a:cxn ang="0">
                  <a:pos x="22934" y="74537"/>
                </a:cxn>
                <a:cxn ang="0">
                  <a:pos x="19112" y="91738"/>
                </a:cxn>
                <a:cxn ang="0">
                  <a:pos x="0" y="93649"/>
                </a:cxn>
                <a:cxn ang="0">
                  <a:pos x="1911" y="118495"/>
                </a:cxn>
                <a:cxn ang="0">
                  <a:pos x="21023" y="116584"/>
                </a:cxn>
                <a:cxn ang="0">
                  <a:pos x="26757" y="133785"/>
                </a:cxn>
                <a:cxn ang="0">
                  <a:pos x="9556" y="143341"/>
                </a:cxn>
                <a:cxn ang="0">
                  <a:pos x="22934" y="164365"/>
                </a:cxn>
                <a:cxn ang="0">
                  <a:pos x="40135" y="152897"/>
                </a:cxn>
                <a:cxn ang="0">
                  <a:pos x="53514" y="164365"/>
                </a:cxn>
                <a:cxn ang="0">
                  <a:pos x="43958" y="181566"/>
                </a:cxn>
                <a:cxn ang="0">
                  <a:pos x="66892" y="193033"/>
                </a:cxn>
                <a:cxn ang="0">
                  <a:pos x="74537" y="175832"/>
                </a:cxn>
                <a:cxn ang="0">
                  <a:pos x="91738" y="179654"/>
                </a:cxn>
                <a:cxn ang="0">
                  <a:pos x="93649" y="198767"/>
                </a:cxn>
                <a:cxn ang="0">
                  <a:pos x="116584" y="196855"/>
                </a:cxn>
                <a:cxn ang="0">
                  <a:pos x="116584" y="177743"/>
                </a:cxn>
                <a:cxn ang="0">
                  <a:pos x="131874" y="172009"/>
                </a:cxn>
                <a:cxn ang="0">
                  <a:pos x="143341" y="189210"/>
                </a:cxn>
                <a:cxn ang="0">
                  <a:pos x="164365" y="175832"/>
                </a:cxn>
                <a:cxn ang="0">
                  <a:pos x="152897" y="158631"/>
                </a:cxn>
                <a:cxn ang="0">
                  <a:pos x="164365" y="147164"/>
                </a:cxn>
                <a:cxn ang="0">
                  <a:pos x="181566" y="154808"/>
                </a:cxn>
                <a:cxn ang="0">
                  <a:pos x="193033" y="133785"/>
                </a:cxn>
                <a:cxn ang="0">
                  <a:pos x="175832" y="124229"/>
                </a:cxn>
                <a:cxn ang="0">
                  <a:pos x="179654" y="107028"/>
                </a:cxn>
                <a:cxn ang="0">
                  <a:pos x="198767" y="107028"/>
                </a:cxn>
                <a:cxn ang="0">
                  <a:pos x="103205" y="154808"/>
                </a:cxn>
                <a:cxn ang="0">
                  <a:pos x="43958" y="103205"/>
                </a:cxn>
                <a:cxn ang="0">
                  <a:pos x="95561" y="43958"/>
                </a:cxn>
                <a:cxn ang="0">
                  <a:pos x="154808" y="97472"/>
                </a:cxn>
                <a:cxn ang="0">
                  <a:pos x="103205" y="154808"/>
                </a:cxn>
              </a:cxnLst>
              <a:rect l="0" t="0" r="0" b="0"/>
              <a:pathLst>
                <a:path w="104" h="104">
                  <a:moveTo>
                    <a:pt x="104" y="56"/>
                  </a:moveTo>
                  <a:cubicBezTo>
                    <a:pt x="103" y="43"/>
                    <a:pt x="103" y="43"/>
                    <a:pt x="103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2" y="40"/>
                    <a:pt x="91" y="38"/>
                    <a:pt x="90" y="35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1" y="22"/>
                    <a:pt x="79" y="20"/>
                    <a:pt x="76" y="1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2" y="11"/>
                    <a:pt x="59" y="11"/>
                    <a:pt x="56" y="1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0" y="12"/>
                    <a:pt x="37" y="13"/>
                    <a:pt x="35" y="1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3"/>
                    <a:pt x="20" y="25"/>
                    <a:pt x="18" y="28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2"/>
                    <a:pt x="11" y="45"/>
                    <a:pt x="1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4"/>
                    <a:pt x="13" y="67"/>
                    <a:pt x="14" y="70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83"/>
                    <a:pt x="25" y="85"/>
                    <a:pt x="28" y="86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42" y="93"/>
                    <a:pt x="45" y="94"/>
                    <a:pt x="48" y="9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4" y="93"/>
                    <a:pt x="67" y="92"/>
                    <a:pt x="69" y="90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1"/>
                    <a:pt x="84" y="79"/>
                    <a:pt x="86" y="77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3" y="62"/>
                    <a:pt x="93" y="59"/>
                    <a:pt x="94" y="56"/>
                  </a:cubicBezTo>
                  <a:cubicBezTo>
                    <a:pt x="104" y="56"/>
                    <a:pt x="104" y="56"/>
                    <a:pt x="104" y="56"/>
                  </a:cubicBezTo>
                  <a:close/>
                  <a:moveTo>
                    <a:pt x="54" y="81"/>
                  </a:moveTo>
                  <a:cubicBezTo>
                    <a:pt x="38" y="82"/>
                    <a:pt x="24" y="70"/>
                    <a:pt x="23" y="54"/>
                  </a:cubicBezTo>
                  <a:cubicBezTo>
                    <a:pt x="22" y="38"/>
                    <a:pt x="34" y="24"/>
                    <a:pt x="50" y="23"/>
                  </a:cubicBezTo>
                  <a:cubicBezTo>
                    <a:pt x="66" y="22"/>
                    <a:pt x="80" y="35"/>
                    <a:pt x="81" y="51"/>
                  </a:cubicBezTo>
                  <a:cubicBezTo>
                    <a:pt x="82" y="67"/>
                    <a:pt x="70" y="80"/>
                    <a:pt x="54" y="81"/>
                  </a:cubicBez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3631325" y="4954772"/>
              <a:ext cx="57368" cy="57368"/>
            </a:xfrm>
            <a:custGeom>
              <a:avLst/>
              <a:gdLst>
                <a:gd name="T0" fmla="*/ 16 w 30"/>
                <a:gd name="T1" fmla="*/ 30 h 30"/>
                <a:gd name="T2" fmla="*/ 0 w 30"/>
                <a:gd name="T3" fmla="*/ 16 h 30"/>
                <a:gd name="T4" fmla="*/ 14 w 30"/>
                <a:gd name="T5" fmla="*/ 1 h 30"/>
                <a:gd name="T6" fmla="*/ 30 w 30"/>
                <a:gd name="T7" fmla="*/ 14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  <a:cubicBezTo>
                    <a:pt x="22" y="0"/>
                    <a:pt x="29" y="6"/>
                    <a:pt x="30" y="14"/>
                  </a:cubicBezTo>
                  <a:cubicBezTo>
                    <a:pt x="30" y="23"/>
                    <a:pt x="24" y="29"/>
                    <a:pt x="16" y="30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2828179" y="4625919"/>
              <a:ext cx="162407" cy="162407"/>
            </a:xfrm>
            <a:custGeom>
              <a:avLst/>
              <a:gdLst>
                <a:gd name="T0" fmla="*/ 85 w 85"/>
                <a:gd name="T1" fmla="*/ 45 h 85"/>
                <a:gd name="T2" fmla="*/ 85 w 85"/>
                <a:gd name="T3" fmla="*/ 35 h 85"/>
                <a:gd name="T4" fmla="*/ 76 w 85"/>
                <a:gd name="T5" fmla="*/ 35 h 85"/>
                <a:gd name="T6" fmla="*/ 74 w 85"/>
                <a:gd name="T7" fmla="*/ 28 h 85"/>
                <a:gd name="T8" fmla="*/ 81 w 85"/>
                <a:gd name="T9" fmla="*/ 23 h 85"/>
                <a:gd name="T10" fmla="*/ 75 w 85"/>
                <a:gd name="T11" fmla="*/ 15 h 85"/>
                <a:gd name="T12" fmla="*/ 68 w 85"/>
                <a:gd name="T13" fmla="*/ 19 h 85"/>
                <a:gd name="T14" fmla="*/ 63 w 85"/>
                <a:gd name="T15" fmla="*/ 14 h 85"/>
                <a:gd name="T16" fmla="*/ 66 w 85"/>
                <a:gd name="T17" fmla="*/ 7 h 85"/>
                <a:gd name="T18" fmla="*/ 57 w 85"/>
                <a:gd name="T19" fmla="*/ 2 h 85"/>
                <a:gd name="T20" fmla="*/ 53 w 85"/>
                <a:gd name="T21" fmla="*/ 9 h 85"/>
                <a:gd name="T22" fmla="*/ 46 w 85"/>
                <a:gd name="T23" fmla="*/ 8 h 85"/>
                <a:gd name="T24" fmla="*/ 45 w 85"/>
                <a:gd name="T25" fmla="*/ 0 h 85"/>
                <a:gd name="T26" fmla="*/ 35 w 85"/>
                <a:gd name="T27" fmla="*/ 0 h 85"/>
                <a:gd name="T28" fmla="*/ 35 w 85"/>
                <a:gd name="T29" fmla="*/ 9 h 85"/>
                <a:gd name="T30" fmla="*/ 28 w 85"/>
                <a:gd name="T31" fmla="*/ 11 h 85"/>
                <a:gd name="T32" fmla="*/ 24 w 85"/>
                <a:gd name="T33" fmla="*/ 4 h 85"/>
                <a:gd name="T34" fmla="*/ 15 w 85"/>
                <a:gd name="T35" fmla="*/ 10 h 85"/>
                <a:gd name="T36" fmla="*/ 19 w 85"/>
                <a:gd name="T37" fmla="*/ 17 h 85"/>
                <a:gd name="T38" fmla="*/ 14 w 85"/>
                <a:gd name="T39" fmla="*/ 22 h 85"/>
                <a:gd name="T40" fmla="*/ 7 w 85"/>
                <a:gd name="T41" fmla="*/ 18 h 85"/>
                <a:gd name="T42" fmla="*/ 2 w 85"/>
                <a:gd name="T43" fmla="*/ 28 h 85"/>
                <a:gd name="T44" fmla="*/ 9 w 85"/>
                <a:gd name="T45" fmla="*/ 32 h 85"/>
                <a:gd name="T46" fmla="*/ 8 w 85"/>
                <a:gd name="T47" fmla="*/ 39 h 85"/>
                <a:gd name="T48" fmla="*/ 0 w 85"/>
                <a:gd name="T49" fmla="*/ 39 h 85"/>
                <a:gd name="T50" fmla="*/ 0 w 85"/>
                <a:gd name="T51" fmla="*/ 50 h 85"/>
                <a:gd name="T52" fmla="*/ 9 w 85"/>
                <a:gd name="T53" fmla="*/ 50 h 85"/>
                <a:gd name="T54" fmla="*/ 11 w 85"/>
                <a:gd name="T55" fmla="*/ 57 h 85"/>
                <a:gd name="T56" fmla="*/ 4 w 85"/>
                <a:gd name="T57" fmla="*/ 61 h 85"/>
                <a:gd name="T58" fmla="*/ 10 w 85"/>
                <a:gd name="T59" fmla="*/ 70 h 85"/>
                <a:gd name="T60" fmla="*/ 17 w 85"/>
                <a:gd name="T61" fmla="*/ 66 h 85"/>
                <a:gd name="T62" fmla="*/ 22 w 85"/>
                <a:gd name="T63" fmla="*/ 70 h 85"/>
                <a:gd name="T64" fmla="*/ 18 w 85"/>
                <a:gd name="T65" fmla="*/ 78 h 85"/>
                <a:gd name="T66" fmla="*/ 28 w 85"/>
                <a:gd name="T67" fmla="*/ 83 h 85"/>
                <a:gd name="T68" fmla="*/ 32 w 85"/>
                <a:gd name="T69" fmla="*/ 75 h 85"/>
                <a:gd name="T70" fmla="*/ 39 w 85"/>
                <a:gd name="T71" fmla="*/ 77 h 85"/>
                <a:gd name="T72" fmla="*/ 39 w 85"/>
                <a:gd name="T73" fmla="*/ 85 h 85"/>
                <a:gd name="T74" fmla="*/ 50 w 85"/>
                <a:gd name="T75" fmla="*/ 85 h 85"/>
                <a:gd name="T76" fmla="*/ 50 w 85"/>
                <a:gd name="T77" fmla="*/ 76 h 85"/>
                <a:gd name="T78" fmla="*/ 57 w 85"/>
                <a:gd name="T79" fmla="*/ 74 h 85"/>
                <a:gd name="T80" fmla="*/ 61 w 85"/>
                <a:gd name="T81" fmla="*/ 81 h 85"/>
                <a:gd name="T82" fmla="*/ 70 w 85"/>
                <a:gd name="T83" fmla="*/ 75 h 85"/>
                <a:gd name="T84" fmla="*/ 66 w 85"/>
                <a:gd name="T85" fmla="*/ 68 h 85"/>
                <a:gd name="T86" fmla="*/ 71 w 85"/>
                <a:gd name="T87" fmla="*/ 63 h 85"/>
                <a:gd name="T88" fmla="*/ 78 w 85"/>
                <a:gd name="T89" fmla="*/ 66 h 85"/>
                <a:gd name="T90" fmla="*/ 83 w 85"/>
                <a:gd name="T91" fmla="*/ 57 h 85"/>
                <a:gd name="T92" fmla="*/ 75 w 85"/>
                <a:gd name="T93" fmla="*/ 53 h 85"/>
                <a:gd name="T94" fmla="*/ 77 w 85"/>
                <a:gd name="T95" fmla="*/ 46 h 85"/>
                <a:gd name="T96" fmla="*/ 85 w 85"/>
                <a:gd name="T97" fmla="*/ 45 h 85"/>
                <a:gd name="T98" fmla="*/ 44 w 85"/>
                <a:gd name="T99" fmla="*/ 66 h 85"/>
                <a:gd name="T100" fmla="*/ 18 w 85"/>
                <a:gd name="T101" fmla="*/ 44 h 85"/>
                <a:gd name="T102" fmla="*/ 41 w 85"/>
                <a:gd name="T103" fmla="*/ 18 h 85"/>
                <a:gd name="T104" fmla="*/ 66 w 85"/>
                <a:gd name="T105" fmla="*/ 41 h 85"/>
                <a:gd name="T106" fmla="*/ 44 w 85"/>
                <a:gd name="T107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5" y="4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3"/>
                    <a:pt x="75" y="30"/>
                    <a:pt x="74" y="28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7"/>
                    <a:pt x="65" y="16"/>
                    <a:pt x="63" y="1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48" y="8"/>
                    <a:pt x="46" y="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0" y="10"/>
                    <a:pt x="28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20"/>
                    <a:pt x="14" y="2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4"/>
                    <a:pt x="8" y="36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10" y="54"/>
                    <a:pt x="11" y="57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8" y="67"/>
                    <a:pt x="20" y="69"/>
                    <a:pt x="22" y="70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6"/>
                    <a:pt x="37" y="77"/>
                    <a:pt x="39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2" y="76"/>
                    <a:pt x="54" y="75"/>
                    <a:pt x="57" y="74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66"/>
                    <a:pt x="69" y="65"/>
                    <a:pt x="71" y="63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6" y="51"/>
                    <a:pt x="77" y="48"/>
                    <a:pt x="77" y="46"/>
                  </a:cubicBezTo>
                  <a:cubicBezTo>
                    <a:pt x="85" y="45"/>
                    <a:pt x="85" y="45"/>
                    <a:pt x="85" y="45"/>
                  </a:cubicBezTo>
                  <a:close/>
                  <a:moveTo>
                    <a:pt x="44" y="66"/>
                  </a:moveTo>
                  <a:cubicBezTo>
                    <a:pt x="31" y="67"/>
                    <a:pt x="19" y="57"/>
                    <a:pt x="18" y="44"/>
                  </a:cubicBezTo>
                  <a:cubicBezTo>
                    <a:pt x="18" y="30"/>
                    <a:pt x="28" y="19"/>
                    <a:pt x="41" y="18"/>
                  </a:cubicBezTo>
                  <a:cubicBezTo>
                    <a:pt x="54" y="18"/>
                    <a:pt x="66" y="28"/>
                    <a:pt x="66" y="41"/>
                  </a:cubicBezTo>
                  <a:cubicBezTo>
                    <a:pt x="67" y="54"/>
                    <a:pt x="57" y="66"/>
                    <a:pt x="44" y="66"/>
                  </a:cubicBezTo>
                  <a:close/>
                </a:path>
              </a:pathLst>
            </a:custGeom>
            <a:gradFill>
              <a:gsLst>
                <a:gs pos="0">
                  <a:srgbClr val="F54337"/>
                </a:gs>
                <a:gs pos="100000">
                  <a:srgbClr val="D4180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7699" name="Freeform 47"/>
            <p:cNvSpPr/>
            <p:nvPr/>
          </p:nvSpPr>
          <p:spPr>
            <a:xfrm>
              <a:off x="2885547" y="4683286"/>
              <a:ext cx="47672" cy="47672"/>
            </a:xfrm>
            <a:custGeom>
              <a:avLst/>
              <a:gdLst/>
              <a:ahLst/>
              <a:cxnLst>
                <a:cxn ang="0">
                  <a:pos x="24789" y="47672"/>
                </a:cxn>
                <a:cxn ang="0">
                  <a:pos x="0" y="24789"/>
                </a:cxn>
                <a:cxn ang="0">
                  <a:pos x="22882" y="0"/>
                </a:cxn>
                <a:cxn ang="0">
                  <a:pos x="47672" y="22882"/>
                </a:cxn>
                <a:cxn ang="0">
                  <a:pos x="24789" y="47672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cubicBezTo>
                    <a:pt x="6" y="25"/>
                    <a:pt x="1" y="20"/>
                    <a:pt x="0" y="13"/>
                  </a:cubicBezTo>
                  <a:cubicBezTo>
                    <a:pt x="0" y="6"/>
                    <a:pt x="5" y="1"/>
                    <a:pt x="12" y="0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5" y="18"/>
                    <a:pt x="20" y="24"/>
                    <a:pt x="13" y="25"/>
                  </a:cubicBezTo>
                  <a:close/>
                </a:path>
              </a:pathLst>
            </a:custGeom>
            <a:solidFill>
              <a:srgbClr val="EC2F2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Freeform 48"/>
            <p:cNvSpPr>
              <a:spLocks noEditPoints="1"/>
            </p:cNvSpPr>
            <p:nvPr/>
          </p:nvSpPr>
          <p:spPr>
            <a:xfrm>
              <a:off x="2262584" y="4046587"/>
              <a:ext cx="217350" cy="218158"/>
            </a:xfrm>
            <a:custGeom>
              <a:avLst/>
              <a:gdLst/>
              <a:ahLst/>
              <a:cxnLst>
                <a:cxn ang="0">
                  <a:pos x="217350" y="116733"/>
                </a:cxn>
                <a:cxn ang="0">
                  <a:pos x="215443" y="88028"/>
                </a:cxn>
                <a:cxn ang="0">
                  <a:pos x="194471" y="89942"/>
                </a:cxn>
                <a:cxn ang="0">
                  <a:pos x="188751" y="72719"/>
                </a:cxn>
                <a:cxn ang="0">
                  <a:pos x="205910" y="61237"/>
                </a:cxn>
                <a:cxn ang="0">
                  <a:pos x="192564" y="38273"/>
                </a:cxn>
                <a:cxn ang="0">
                  <a:pos x="173498" y="49755"/>
                </a:cxn>
                <a:cxn ang="0">
                  <a:pos x="160152" y="36359"/>
                </a:cxn>
                <a:cxn ang="0">
                  <a:pos x="169685" y="17223"/>
                </a:cxn>
                <a:cxn ang="0">
                  <a:pos x="144900" y="5741"/>
                </a:cxn>
                <a:cxn ang="0">
                  <a:pos x="135367" y="24877"/>
                </a:cxn>
                <a:cxn ang="0">
                  <a:pos x="118207" y="21050"/>
                </a:cxn>
                <a:cxn ang="0">
                  <a:pos x="116301" y="0"/>
                </a:cxn>
                <a:cxn ang="0">
                  <a:pos x="89609" y="1913"/>
                </a:cxn>
                <a:cxn ang="0">
                  <a:pos x="91515" y="22964"/>
                </a:cxn>
                <a:cxn ang="0">
                  <a:pos x="72450" y="28705"/>
                </a:cxn>
                <a:cxn ang="0">
                  <a:pos x="61010" y="11482"/>
                </a:cxn>
                <a:cxn ang="0">
                  <a:pos x="38131" y="24877"/>
                </a:cxn>
                <a:cxn ang="0">
                  <a:pos x="49571" y="44014"/>
                </a:cxn>
                <a:cxn ang="0">
                  <a:pos x="38131" y="57410"/>
                </a:cxn>
                <a:cxn ang="0">
                  <a:pos x="19065" y="47841"/>
                </a:cxn>
                <a:cxn ang="0">
                  <a:pos x="7626" y="72719"/>
                </a:cxn>
                <a:cxn ang="0">
                  <a:pos x="26692" y="82287"/>
                </a:cxn>
                <a:cxn ang="0">
                  <a:pos x="22878" y="99510"/>
                </a:cxn>
                <a:cxn ang="0">
                  <a:pos x="0" y="101424"/>
                </a:cxn>
                <a:cxn ang="0">
                  <a:pos x="1906" y="128215"/>
                </a:cxn>
                <a:cxn ang="0">
                  <a:pos x="22878" y="126302"/>
                </a:cxn>
                <a:cxn ang="0">
                  <a:pos x="28598" y="145438"/>
                </a:cxn>
                <a:cxn ang="0">
                  <a:pos x="11439" y="156920"/>
                </a:cxn>
                <a:cxn ang="0">
                  <a:pos x="26692" y="179884"/>
                </a:cxn>
                <a:cxn ang="0">
                  <a:pos x="43851" y="168402"/>
                </a:cxn>
                <a:cxn ang="0">
                  <a:pos x="57197" y="179884"/>
                </a:cxn>
                <a:cxn ang="0">
                  <a:pos x="47664" y="199021"/>
                </a:cxn>
                <a:cxn ang="0">
                  <a:pos x="72450" y="210503"/>
                </a:cxn>
                <a:cxn ang="0">
                  <a:pos x="81982" y="191366"/>
                </a:cxn>
                <a:cxn ang="0">
                  <a:pos x="101048" y="195194"/>
                </a:cxn>
                <a:cxn ang="0">
                  <a:pos x="101048" y="218158"/>
                </a:cxn>
                <a:cxn ang="0">
                  <a:pos x="127740" y="216244"/>
                </a:cxn>
                <a:cxn ang="0">
                  <a:pos x="127740" y="195194"/>
                </a:cxn>
                <a:cxn ang="0">
                  <a:pos x="144900" y="189453"/>
                </a:cxn>
                <a:cxn ang="0">
                  <a:pos x="156339" y="206676"/>
                </a:cxn>
                <a:cxn ang="0">
                  <a:pos x="179218" y="191366"/>
                </a:cxn>
                <a:cxn ang="0">
                  <a:pos x="167778" y="174143"/>
                </a:cxn>
                <a:cxn ang="0">
                  <a:pos x="181125" y="158834"/>
                </a:cxn>
                <a:cxn ang="0">
                  <a:pos x="200190" y="168402"/>
                </a:cxn>
                <a:cxn ang="0">
                  <a:pos x="211630" y="145438"/>
                </a:cxn>
                <a:cxn ang="0">
                  <a:pos x="192564" y="135870"/>
                </a:cxn>
                <a:cxn ang="0">
                  <a:pos x="196377" y="116733"/>
                </a:cxn>
                <a:cxn ang="0">
                  <a:pos x="217350" y="116733"/>
                </a:cxn>
                <a:cxn ang="0">
                  <a:pos x="112488" y="168402"/>
                </a:cxn>
                <a:cxn ang="0">
                  <a:pos x="47664" y="112906"/>
                </a:cxn>
                <a:cxn ang="0">
                  <a:pos x="104861" y="47841"/>
                </a:cxn>
                <a:cxn ang="0">
                  <a:pos x="169685" y="105251"/>
                </a:cxn>
                <a:cxn ang="0">
                  <a:pos x="112488" y="168402"/>
                </a:cxn>
              </a:cxnLst>
              <a:rect l="0" t="0" r="0" b="0"/>
              <a:pathLst>
                <a:path w="114" h="114">
                  <a:moveTo>
                    <a:pt x="114" y="61"/>
                  </a:moveTo>
                  <a:cubicBezTo>
                    <a:pt x="113" y="46"/>
                    <a:pt x="113" y="46"/>
                    <a:pt x="113" y="46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1" y="44"/>
                    <a:pt x="100" y="41"/>
                    <a:pt x="99" y="38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89" y="23"/>
                    <a:pt x="87" y="21"/>
                    <a:pt x="84" y="1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8" y="12"/>
                    <a:pt x="65" y="11"/>
                    <a:pt x="62" y="1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4" y="12"/>
                    <a:pt x="41" y="14"/>
                    <a:pt x="38" y="1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4" y="25"/>
                    <a:pt x="22" y="27"/>
                    <a:pt x="20" y="3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6"/>
                    <a:pt x="12" y="49"/>
                    <a:pt x="12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3" y="70"/>
                    <a:pt x="14" y="73"/>
                    <a:pt x="15" y="7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5" y="90"/>
                    <a:pt x="28" y="92"/>
                    <a:pt x="30" y="9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6" y="101"/>
                    <a:pt x="49" y="102"/>
                    <a:pt x="53" y="10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0" y="101"/>
                    <a:pt x="73" y="100"/>
                    <a:pt x="76" y="99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90" y="89"/>
                    <a:pt x="93" y="86"/>
                    <a:pt x="95" y="83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8"/>
                    <a:pt x="103" y="65"/>
                    <a:pt x="103" y="61"/>
                  </a:cubicBezTo>
                  <a:cubicBezTo>
                    <a:pt x="114" y="61"/>
                    <a:pt x="114" y="61"/>
                    <a:pt x="114" y="61"/>
                  </a:cubicBezTo>
                  <a:close/>
                  <a:moveTo>
                    <a:pt x="59" y="88"/>
                  </a:moveTo>
                  <a:cubicBezTo>
                    <a:pt x="41" y="89"/>
                    <a:pt x="26" y="76"/>
                    <a:pt x="25" y="59"/>
                  </a:cubicBezTo>
                  <a:cubicBezTo>
                    <a:pt x="24" y="41"/>
                    <a:pt x="38" y="26"/>
                    <a:pt x="55" y="25"/>
                  </a:cubicBezTo>
                  <a:cubicBezTo>
                    <a:pt x="73" y="24"/>
                    <a:pt x="88" y="37"/>
                    <a:pt x="89" y="55"/>
                  </a:cubicBezTo>
                  <a:cubicBezTo>
                    <a:pt x="90" y="72"/>
                    <a:pt x="77" y="87"/>
                    <a:pt x="59" y="88"/>
                  </a:cubicBez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2340959" y="4123346"/>
              <a:ext cx="63024" cy="63024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8 h 33"/>
                <a:gd name="T4" fmla="*/ 15 w 33"/>
                <a:gd name="T5" fmla="*/ 1 h 33"/>
                <a:gd name="T6" fmla="*/ 32 w 33"/>
                <a:gd name="T7" fmla="*/ 16 h 33"/>
                <a:gd name="T8" fmla="*/ 17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1" y="27"/>
                    <a:pt x="0" y="18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3" y="25"/>
                    <a:pt x="26" y="32"/>
                    <a:pt x="17" y="33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62" name="椭圆 61"/>
          <p:cNvSpPr/>
          <p:nvPr/>
        </p:nvSpPr>
        <p:spPr>
          <a:xfrm>
            <a:off x="6088063" y="1865313"/>
            <a:ext cx="687388" cy="6889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304800" dist="381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088063" y="2938463"/>
            <a:ext cx="687388" cy="6889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304800" dist="381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088063" y="4076700"/>
            <a:ext cx="687388" cy="6889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304800" dist="381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6092825" y="5221288"/>
            <a:ext cx="687388" cy="6889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304800" dist="381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880225" y="1771650"/>
            <a:ext cx="3300413" cy="917575"/>
            <a:chOff x="8548024" y="1459078"/>
            <a:chExt cx="2668853" cy="917175"/>
          </a:xfrm>
        </p:grpSpPr>
        <p:sp>
          <p:nvSpPr>
            <p:cNvPr id="27707" name="矩形 66"/>
            <p:cNvSpPr/>
            <p:nvPr/>
          </p:nvSpPr>
          <p:spPr>
            <a:xfrm>
              <a:off x="8548024" y="1766855"/>
              <a:ext cx="266885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录入上述表的综合说明，录入上述表的综合描述说明。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8" name="矩形 67"/>
            <p:cNvSpPr/>
            <p:nvPr/>
          </p:nvSpPr>
          <p:spPr>
            <a:xfrm>
              <a:off x="8548025" y="1459078"/>
              <a:ext cx="135620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80225" y="2884488"/>
            <a:ext cx="3300413" cy="917575"/>
            <a:chOff x="8548024" y="1459078"/>
            <a:chExt cx="2668853" cy="917175"/>
          </a:xfrm>
        </p:grpSpPr>
        <p:sp>
          <p:nvSpPr>
            <p:cNvPr id="27710" name="矩形 69"/>
            <p:cNvSpPr/>
            <p:nvPr/>
          </p:nvSpPr>
          <p:spPr>
            <a:xfrm>
              <a:off x="8548024" y="1766855"/>
              <a:ext cx="266885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录入上述表的综合说明，录入上述表的综合描述说明。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1" name="矩形 70"/>
            <p:cNvSpPr/>
            <p:nvPr/>
          </p:nvSpPr>
          <p:spPr>
            <a:xfrm>
              <a:off x="8548025" y="1459078"/>
              <a:ext cx="135620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900863" y="4054475"/>
            <a:ext cx="3300412" cy="917575"/>
            <a:chOff x="8548024" y="1459078"/>
            <a:chExt cx="2668853" cy="917175"/>
          </a:xfrm>
        </p:grpSpPr>
        <p:sp>
          <p:nvSpPr>
            <p:cNvPr id="27713" name="矩形 72"/>
            <p:cNvSpPr/>
            <p:nvPr/>
          </p:nvSpPr>
          <p:spPr>
            <a:xfrm>
              <a:off x="8548024" y="1766855"/>
              <a:ext cx="266885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录入上述表的综合说明，录入上述表的综合描述说明。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4" name="矩形 73"/>
            <p:cNvSpPr/>
            <p:nvPr/>
          </p:nvSpPr>
          <p:spPr>
            <a:xfrm>
              <a:off x="8548025" y="1459078"/>
              <a:ext cx="135620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900863" y="5197475"/>
            <a:ext cx="3300412" cy="917575"/>
            <a:chOff x="8548024" y="1459078"/>
            <a:chExt cx="2668853" cy="917175"/>
          </a:xfrm>
        </p:grpSpPr>
        <p:sp>
          <p:nvSpPr>
            <p:cNvPr id="27716" name="矩形 75"/>
            <p:cNvSpPr/>
            <p:nvPr/>
          </p:nvSpPr>
          <p:spPr>
            <a:xfrm>
              <a:off x="8548024" y="1766855"/>
              <a:ext cx="266885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录入上述表的综合说明，录入上述表的综合描述说明。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7" name="矩形 76"/>
            <p:cNvSpPr/>
            <p:nvPr/>
          </p:nvSpPr>
          <p:spPr>
            <a:xfrm>
              <a:off x="8548025" y="1459078"/>
              <a:ext cx="135620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3760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82368" y="5341979"/>
            <a:ext cx="308616" cy="394680"/>
            <a:chOff x="1605186" y="572440"/>
            <a:chExt cx="563562" cy="720725"/>
          </a:xfrm>
          <a:solidFill>
            <a:schemeClr val="accent1">
              <a:lumMod val="75000"/>
            </a:schemeClr>
          </a:solidFill>
        </p:grpSpPr>
        <p:sp>
          <p:nvSpPr>
            <p:cNvPr id="79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81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82" name="Freeform 223"/>
          <p:cNvSpPr/>
          <p:nvPr/>
        </p:nvSpPr>
        <p:spPr>
          <a:xfrm>
            <a:off x="6234113" y="2054225"/>
            <a:ext cx="388937" cy="315913"/>
          </a:xfrm>
          <a:custGeom>
            <a:avLst/>
            <a:gdLst/>
            <a:ahLst/>
            <a:cxnLst>
              <a:cxn ang="0">
                <a:pos x="389506" y="36310"/>
              </a:cxn>
              <a:cxn ang="0">
                <a:pos x="345823" y="47203"/>
              </a:cxn>
              <a:cxn ang="0">
                <a:pos x="378585" y="3631"/>
              </a:cxn>
              <a:cxn ang="0">
                <a:pos x="327621" y="25417"/>
              </a:cxn>
              <a:cxn ang="0">
                <a:pos x="269377" y="0"/>
              </a:cxn>
              <a:cxn ang="0">
                <a:pos x="189292" y="79882"/>
              </a:cxn>
              <a:cxn ang="0">
                <a:pos x="192932" y="98037"/>
              </a:cxn>
              <a:cxn ang="0">
                <a:pos x="25481" y="14524"/>
              </a:cxn>
              <a:cxn ang="0">
                <a:pos x="14560" y="54465"/>
              </a:cxn>
              <a:cxn ang="0">
                <a:pos x="50963" y="119823"/>
              </a:cxn>
              <a:cxn ang="0">
                <a:pos x="14560" y="108930"/>
              </a:cxn>
              <a:cxn ang="0">
                <a:pos x="14560" y="112561"/>
              </a:cxn>
              <a:cxn ang="0">
                <a:pos x="80085" y="188812"/>
              </a:cxn>
              <a:cxn ang="0">
                <a:pos x="58243" y="192443"/>
              </a:cxn>
              <a:cxn ang="0">
                <a:pos x="43682" y="192443"/>
              </a:cxn>
              <a:cxn ang="0">
                <a:pos x="116487" y="246908"/>
              </a:cxn>
              <a:cxn ang="0">
                <a:pos x="18201" y="279587"/>
              </a:cxn>
              <a:cxn ang="0">
                <a:pos x="0" y="279587"/>
              </a:cxn>
              <a:cxn ang="0">
                <a:pos x="120128" y="315898"/>
              </a:cxn>
              <a:cxn ang="0">
                <a:pos x="349463" y="87144"/>
              </a:cxn>
              <a:cxn ang="0">
                <a:pos x="349463" y="76251"/>
              </a:cxn>
              <a:cxn ang="0">
                <a:pos x="389506" y="36310"/>
              </a:cxn>
            </a:cxnLst>
            <a:rect l="0" t="0" r="0" b="0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6240590" y="4261446"/>
            <a:ext cx="388767" cy="369848"/>
            <a:chOff x="6323014" y="4870451"/>
            <a:chExt cx="652463" cy="620713"/>
          </a:xfrm>
          <a:solidFill>
            <a:srgbClr val="FA783A"/>
          </a:solidFill>
        </p:grpSpPr>
        <p:sp>
          <p:nvSpPr>
            <p:cNvPr id="84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>
            <a:off x="6249002" y="3121590"/>
            <a:ext cx="342404" cy="336601"/>
            <a:chOff x="3722" y="2043"/>
            <a:chExt cx="236" cy="232"/>
          </a:xfrm>
          <a:solidFill>
            <a:srgbClr val="FF6D67"/>
          </a:solidFill>
        </p:grpSpPr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3810" y="2089"/>
              <a:ext cx="14" cy="32"/>
            </a:xfrm>
            <a:custGeom>
              <a:avLst/>
              <a:gdLst>
                <a:gd name="T0" fmla="*/ 4 w 6"/>
                <a:gd name="T1" fmla="*/ 0 h 13"/>
                <a:gd name="T2" fmla="*/ 2 w 6"/>
                <a:gd name="T3" fmla="*/ 0 h 13"/>
                <a:gd name="T4" fmla="*/ 0 w 6"/>
                <a:gd name="T5" fmla="*/ 2 h 13"/>
                <a:gd name="T6" fmla="*/ 0 w 6"/>
                <a:gd name="T7" fmla="*/ 13 h 13"/>
                <a:gd name="T8" fmla="*/ 6 w 6"/>
                <a:gd name="T9" fmla="*/ 13 h 13"/>
                <a:gd name="T10" fmla="*/ 6 w 6"/>
                <a:gd name="T11" fmla="*/ 2 h 13"/>
                <a:gd name="T12" fmla="*/ 4 w 6"/>
                <a:gd name="T13" fmla="*/ 0 h 13"/>
                <a:gd name="T14" fmla="*/ 4 w 6"/>
                <a:gd name="T15" fmla="*/ 0 h 13"/>
                <a:gd name="T16" fmla="*/ 4 w 6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853" y="2089"/>
              <a:ext cx="17" cy="32"/>
            </a:xfrm>
            <a:custGeom>
              <a:avLst/>
              <a:gdLst>
                <a:gd name="T0" fmla="*/ 4 w 7"/>
                <a:gd name="T1" fmla="*/ 0 h 13"/>
                <a:gd name="T2" fmla="*/ 3 w 7"/>
                <a:gd name="T3" fmla="*/ 0 h 13"/>
                <a:gd name="T4" fmla="*/ 0 w 7"/>
                <a:gd name="T5" fmla="*/ 2 h 13"/>
                <a:gd name="T6" fmla="*/ 0 w 7"/>
                <a:gd name="T7" fmla="*/ 13 h 13"/>
                <a:gd name="T8" fmla="*/ 7 w 7"/>
                <a:gd name="T9" fmla="*/ 13 h 13"/>
                <a:gd name="T10" fmla="*/ 7 w 7"/>
                <a:gd name="T11" fmla="*/ 2 h 13"/>
                <a:gd name="T12" fmla="*/ 4 w 7"/>
                <a:gd name="T13" fmla="*/ 0 h 13"/>
                <a:gd name="T14" fmla="*/ 4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4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91" name="Freeform 7"/>
            <p:cNvSpPr>
              <a:spLocks noEditPoints="1"/>
            </p:cNvSpPr>
            <p:nvPr/>
          </p:nvSpPr>
          <p:spPr bwMode="auto">
            <a:xfrm>
              <a:off x="3722" y="2043"/>
              <a:ext cx="236" cy="232"/>
            </a:xfrm>
            <a:custGeom>
              <a:avLst/>
              <a:gdLst>
                <a:gd name="T0" fmla="*/ 48 w 97"/>
                <a:gd name="T1" fmla="*/ 0 h 95"/>
                <a:gd name="T2" fmla="*/ 0 w 97"/>
                <a:gd name="T3" fmla="*/ 49 h 95"/>
                <a:gd name="T4" fmla="*/ 14 w 97"/>
                <a:gd name="T5" fmla="*/ 83 h 95"/>
                <a:gd name="T6" fmla="*/ 33 w 97"/>
                <a:gd name="T7" fmla="*/ 95 h 95"/>
                <a:gd name="T8" fmla="*/ 35 w 97"/>
                <a:gd name="T9" fmla="*/ 95 h 95"/>
                <a:gd name="T10" fmla="*/ 39 w 97"/>
                <a:gd name="T11" fmla="*/ 92 h 95"/>
                <a:gd name="T12" fmla="*/ 36 w 97"/>
                <a:gd name="T13" fmla="*/ 86 h 95"/>
                <a:gd name="T14" fmla="*/ 20 w 97"/>
                <a:gd name="T15" fmla="*/ 76 h 95"/>
                <a:gd name="T16" fmla="*/ 9 w 97"/>
                <a:gd name="T17" fmla="*/ 49 h 95"/>
                <a:gd name="T18" fmla="*/ 48 w 97"/>
                <a:gd name="T19" fmla="*/ 9 h 95"/>
                <a:gd name="T20" fmla="*/ 87 w 97"/>
                <a:gd name="T21" fmla="*/ 49 h 95"/>
                <a:gd name="T22" fmla="*/ 76 w 97"/>
                <a:gd name="T23" fmla="*/ 76 h 95"/>
                <a:gd name="T24" fmla="*/ 62 w 97"/>
                <a:gd name="T25" fmla="*/ 84 h 95"/>
                <a:gd name="T26" fmla="*/ 57 w 97"/>
                <a:gd name="T27" fmla="*/ 82 h 95"/>
                <a:gd name="T28" fmla="*/ 53 w 97"/>
                <a:gd name="T29" fmla="*/ 65 h 95"/>
                <a:gd name="T30" fmla="*/ 67 w 97"/>
                <a:gd name="T31" fmla="*/ 50 h 95"/>
                <a:gd name="T32" fmla="*/ 67 w 97"/>
                <a:gd name="T33" fmla="*/ 35 h 95"/>
                <a:gd name="T34" fmla="*/ 29 w 97"/>
                <a:gd name="T35" fmla="*/ 35 h 95"/>
                <a:gd name="T36" fmla="*/ 29 w 97"/>
                <a:gd name="T37" fmla="*/ 50 h 95"/>
                <a:gd name="T38" fmla="*/ 43 w 97"/>
                <a:gd name="T39" fmla="*/ 65 h 95"/>
                <a:gd name="T40" fmla="*/ 50 w 97"/>
                <a:gd name="T41" fmla="*/ 88 h 95"/>
                <a:gd name="T42" fmla="*/ 62 w 97"/>
                <a:gd name="T43" fmla="*/ 93 h 95"/>
                <a:gd name="T44" fmla="*/ 82 w 97"/>
                <a:gd name="T45" fmla="*/ 83 h 95"/>
                <a:gd name="T46" fmla="*/ 83 w 97"/>
                <a:gd name="T47" fmla="*/ 83 h 95"/>
                <a:gd name="T48" fmla="*/ 97 w 97"/>
                <a:gd name="T49" fmla="*/ 49 h 95"/>
                <a:gd name="T50" fmla="*/ 48 w 97"/>
                <a:gd name="T51" fmla="*/ 0 h 95"/>
                <a:gd name="T52" fmla="*/ 48 w 97"/>
                <a:gd name="T53" fmla="*/ 0 h 95"/>
                <a:gd name="T54" fmla="*/ 48 w 97"/>
                <a:gd name="T5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" h="95">
                  <a:moveTo>
                    <a:pt x="48" y="0"/>
                  </a:moveTo>
                  <a:cubicBezTo>
                    <a:pt x="21" y="0"/>
                    <a:pt x="0" y="22"/>
                    <a:pt x="0" y="49"/>
                  </a:cubicBezTo>
                  <a:cubicBezTo>
                    <a:pt x="0" y="61"/>
                    <a:pt x="5" y="74"/>
                    <a:pt x="14" y="83"/>
                  </a:cubicBezTo>
                  <a:cubicBezTo>
                    <a:pt x="19" y="88"/>
                    <a:pt x="26" y="92"/>
                    <a:pt x="33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7" y="95"/>
                    <a:pt x="38" y="94"/>
                    <a:pt x="39" y="92"/>
                  </a:cubicBezTo>
                  <a:cubicBezTo>
                    <a:pt x="40" y="89"/>
                    <a:pt x="39" y="87"/>
                    <a:pt x="36" y="86"/>
                  </a:cubicBezTo>
                  <a:cubicBezTo>
                    <a:pt x="30" y="84"/>
                    <a:pt x="25" y="81"/>
                    <a:pt x="20" y="76"/>
                  </a:cubicBezTo>
                  <a:cubicBezTo>
                    <a:pt x="13" y="69"/>
                    <a:pt x="9" y="59"/>
                    <a:pt x="9" y="49"/>
                  </a:cubicBezTo>
                  <a:cubicBezTo>
                    <a:pt x="9" y="27"/>
                    <a:pt x="27" y="9"/>
                    <a:pt x="48" y="9"/>
                  </a:cubicBezTo>
                  <a:cubicBezTo>
                    <a:pt x="70" y="9"/>
                    <a:pt x="87" y="27"/>
                    <a:pt x="87" y="49"/>
                  </a:cubicBezTo>
                  <a:cubicBezTo>
                    <a:pt x="87" y="59"/>
                    <a:pt x="83" y="69"/>
                    <a:pt x="76" y="76"/>
                  </a:cubicBezTo>
                  <a:cubicBezTo>
                    <a:pt x="73" y="79"/>
                    <a:pt x="66" y="84"/>
                    <a:pt x="62" y="84"/>
                  </a:cubicBezTo>
                  <a:cubicBezTo>
                    <a:pt x="60" y="84"/>
                    <a:pt x="58" y="83"/>
                    <a:pt x="57" y="82"/>
                  </a:cubicBezTo>
                  <a:cubicBezTo>
                    <a:pt x="53" y="78"/>
                    <a:pt x="53" y="70"/>
                    <a:pt x="53" y="65"/>
                  </a:cubicBezTo>
                  <a:cubicBezTo>
                    <a:pt x="61" y="65"/>
                    <a:pt x="67" y="58"/>
                    <a:pt x="67" y="5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8"/>
                    <a:pt x="35" y="65"/>
                    <a:pt x="43" y="65"/>
                  </a:cubicBezTo>
                  <a:cubicBezTo>
                    <a:pt x="43" y="71"/>
                    <a:pt x="44" y="82"/>
                    <a:pt x="50" y="88"/>
                  </a:cubicBezTo>
                  <a:cubicBezTo>
                    <a:pt x="53" y="91"/>
                    <a:pt x="57" y="93"/>
                    <a:pt x="62" y="93"/>
                  </a:cubicBezTo>
                  <a:cubicBezTo>
                    <a:pt x="71" y="93"/>
                    <a:pt x="81" y="84"/>
                    <a:pt x="82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2" y="74"/>
                    <a:pt x="97" y="62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9699" name="文本框 9"/>
          <p:cNvSpPr txBox="1"/>
          <p:nvPr/>
        </p:nvSpPr>
        <p:spPr>
          <a:xfrm>
            <a:off x="841375" y="203200"/>
            <a:ext cx="160655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岗位理解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00" name="组合 10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2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17344659">
              <a:off x="3291371" y="2960704"/>
              <a:ext cx="812761" cy="812765"/>
            </a:xfrm>
            <a:prstGeom prst="pie">
              <a:avLst>
                <a:gd name="adj1" fmla="val 20720386"/>
                <a:gd name="adj2" fmla="val 4065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sp>
        <p:nvSpPr>
          <p:cNvPr id="225" name="任意多边形 224"/>
          <p:cNvSpPr/>
          <p:nvPr/>
        </p:nvSpPr>
        <p:spPr>
          <a:xfrm>
            <a:off x="1957395" y="1268760"/>
            <a:ext cx="8259625" cy="4626800"/>
          </a:xfrm>
          <a:custGeom>
            <a:avLst/>
            <a:gdLst>
              <a:gd name="connsiteX0" fmla="*/ 314722 w 6083663"/>
              <a:gd name="connsiteY0" fmla="*/ 0 h 4328848"/>
              <a:gd name="connsiteX1" fmla="*/ 3468385 w 6083663"/>
              <a:gd name="connsiteY1" fmla="*/ 0 h 4328848"/>
              <a:gd name="connsiteX2" fmla="*/ 5758709 w 6083663"/>
              <a:gd name="connsiteY2" fmla="*/ 0 h 4328848"/>
              <a:gd name="connsiteX3" fmla="*/ 5768941 w 6083663"/>
              <a:gd name="connsiteY3" fmla="*/ 0 h 4328848"/>
              <a:gd name="connsiteX4" fmla="*/ 6083663 w 6083663"/>
              <a:gd name="connsiteY4" fmla="*/ 314722 h 4328848"/>
              <a:gd name="connsiteX5" fmla="*/ 6083663 w 6083663"/>
              <a:gd name="connsiteY5" fmla="*/ 324954 h 4328848"/>
              <a:gd name="connsiteX6" fmla="*/ 6083663 w 6083663"/>
              <a:gd name="connsiteY6" fmla="*/ 1573572 h 4328848"/>
              <a:gd name="connsiteX7" fmla="*/ 6083663 w 6083663"/>
              <a:gd name="connsiteY7" fmla="*/ 2755276 h 4328848"/>
              <a:gd name="connsiteX8" fmla="*/ 6083663 w 6083663"/>
              <a:gd name="connsiteY8" fmla="*/ 4003894 h 4328848"/>
              <a:gd name="connsiteX9" fmla="*/ 6083663 w 6083663"/>
              <a:gd name="connsiteY9" fmla="*/ 4014126 h 4328848"/>
              <a:gd name="connsiteX10" fmla="*/ 5768941 w 6083663"/>
              <a:gd name="connsiteY10" fmla="*/ 4328848 h 4328848"/>
              <a:gd name="connsiteX11" fmla="*/ 5758709 w 6083663"/>
              <a:gd name="connsiteY11" fmla="*/ 4328848 h 4328848"/>
              <a:gd name="connsiteX12" fmla="*/ 3468385 w 6083663"/>
              <a:gd name="connsiteY12" fmla="*/ 4328848 h 4328848"/>
              <a:gd name="connsiteX13" fmla="*/ 314722 w 6083663"/>
              <a:gd name="connsiteY13" fmla="*/ 4328848 h 4328848"/>
              <a:gd name="connsiteX14" fmla="*/ 0 w 6083663"/>
              <a:gd name="connsiteY14" fmla="*/ 4014126 h 4328848"/>
              <a:gd name="connsiteX15" fmla="*/ 0 w 6083663"/>
              <a:gd name="connsiteY15" fmla="*/ 2755276 h 4328848"/>
              <a:gd name="connsiteX16" fmla="*/ 314722 w 6083663"/>
              <a:gd name="connsiteY16" fmla="*/ 2440554 h 4328848"/>
              <a:gd name="connsiteX17" fmla="*/ 3143431 w 6083663"/>
              <a:gd name="connsiteY17" fmla="*/ 2440554 h 4328848"/>
              <a:gd name="connsiteX18" fmla="*/ 3143431 w 6083663"/>
              <a:gd name="connsiteY18" fmla="*/ 1888294 h 4328848"/>
              <a:gd name="connsiteX19" fmla="*/ 314722 w 6083663"/>
              <a:gd name="connsiteY19" fmla="*/ 1888294 h 4328848"/>
              <a:gd name="connsiteX20" fmla="*/ 0 w 6083663"/>
              <a:gd name="connsiteY20" fmla="*/ 1573572 h 4328848"/>
              <a:gd name="connsiteX21" fmla="*/ 0 w 6083663"/>
              <a:gd name="connsiteY21" fmla="*/ 314722 h 4328848"/>
              <a:gd name="connsiteX22" fmla="*/ 314722 w 6083663"/>
              <a:gd name="connsiteY22" fmla="*/ 0 h 432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83663" h="4328848">
                <a:moveTo>
                  <a:pt x="314722" y="0"/>
                </a:moveTo>
                <a:lnTo>
                  <a:pt x="3468385" y="0"/>
                </a:lnTo>
                <a:lnTo>
                  <a:pt x="5758709" y="0"/>
                </a:lnTo>
                <a:lnTo>
                  <a:pt x="5768941" y="0"/>
                </a:lnTo>
                <a:cubicBezTo>
                  <a:pt x="5942757" y="0"/>
                  <a:pt x="6083663" y="140906"/>
                  <a:pt x="6083663" y="314722"/>
                </a:cubicBezTo>
                <a:lnTo>
                  <a:pt x="6083663" y="324954"/>
                </a:lnTo>
                <a:lnTo>
                  <a:pt x="6083663" y="1573572"/>
                </a:lnTo>
                <a:lnTo>
                  <a:pt x="6083663" y="2755276"/>
                </a:lnTo>
                <a:lnTo>
                  <a:pt x="6083663" y="4003894"/>
                </a:lnTo>
                <a:lnTo>
                  <a:pt x="6083663" y="4014126"/>
                </a:lnTo>
                <a:cubicBezTo>
                  <a:pt x="6083663" y="4187942"/>
                  <a:pt x="5942757" y="4328848"/>
                  <a:pt x="5768941" y="4328848"/>
                </a:cubicBezTo>
                <a:lnTo>
                  <a:pt x="5758709" y="4328848"/>
                </a:lnTo>
                <a:lnTo>
                  <a:pt x="3468385" y="4328848"/>
                </a:lnTo>
                <a:lnTo>
                  <a:pt x="314722" y="4328848"/>
                </a:lnTo>
                <a:cubicBezTo>
                  <a:pt x="140906" y="4328848"/>
                  <a:pt x="0" y="4187942"/>
                  <a:pt x="0" y="4014126"/>
                </a:cubicBezTo>
                <a:lnTo>
                  <a:pt x="0" y="2755276"/>
                </a:lnTo>
                <a:cubicBezTo>
                  <a:pt x="0" y="2581460"/>
                  <a:pt x="140906" y="2440554"/>
                  <a:pt x="314722" y="2440554"/>
                </a:cubicBezTo>
                <a:lnTo>
                  <a:pt x="3143431" y="2440554"/>
                </a:lnTo>
                <a:lnTo>
                  <a:pt x="3143431" y="1888294"/>
                </a:lnTo>
                <a:lnTo>
                  <a:pt x="314722" y="1888294"/>
                </a:lnTo>
                <a:cubicBezTo>
                  <a:pt x="140906" y="1888294"/>
                  <a:pt x="0" y="1747388"/>
                  <a:pt x="0" y="1573572"/>
                </a:cubicBezTo>
                <a:lnTo>
                  <a:pt x="0" y="314722"/>
                </a:lnTo>
                <a:cubicBezTo>
                  <a:pt x="0" y="140906"/>
                  <a:pt x="140906" y="0"/>
                  <a:pt x="3147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0F0F0"/>
              </a:gs>
              <a:gs pos="100000">
                <a:schemeClr val="bg1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79400" dist="1143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26" name="圆角矩形 225"/>
          <p:cNvSpPr/>
          <p:nvPr/>
        </p:nvSpPr>
        <p:spPr>
          <a:xfrm>
            <a:off x="2232929" y="1569210"/>
            <a:ext cx="7657519" cy="4025900"/>
          </a:xfrm>
          <a:prstGeom prst="roundRect">
            <a:avLst>
              <a:gd name="adj" fmla="val 5630"/>
            </a:avLst>
          </a:prstGeom>
          <a:solidFill>
            <a:srgbClr val="F7F7F7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048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9632950" y="2543175"/>
            <a:ext cx="261938" cy="1022350"/>
          </a:xfrm>
          <a:prstGeom prst="rect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9632950" y="3565525"/>
            <a:ext cx="261938" cy="1022350"/>
          </a:xfrm>
          <a:prstGeom prst="rect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29" name="单圆角矩形 228"/>
          <p:cNvSpPr/>
          <p:nvPr/>
        </p:nvSpPr>
        <p:spPr>
          <a:xfrm flipV="1">
            <a:off x="9632950" y="4587875"/>
            <a:ext cx="261938" cy="1022350"/>
          </a:xfrm>
          <a:prstGeom prst="round1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30" name="单圆角矩形 229"/>
          <p:cNvSpPr/>
          <p:nvPr/>
        </p:nvSpPr>
        <p:spPr>
          <a:xfrm>
            <a:off x="9632950" y="1554163"/>
            <a:ext cx="263525" cy="989013"/>
          </a:xfrm>
          <a:prstGeom prst="round1Rect">
            <a:avLst>
              <a:gd name="adj" fmla="val 4032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pic>
        <p:nvPicPr>
          <p:cNvPr id="231" name="图片 230"/>
          <p:cNvPicPr>
            <a:picLocks noChangeAspect="1"/>
          </p:cNvPicPr>
          <p:nvPr/>
        </p:nvPicPr>
        <p:blipFill>
          <a:blip r:embed="rId1" cstate="print"/>
          <a:srcRect t="55896"/>
          <a:stretch>
            <a:fillRect/>
          </a:stretch>
        </p:blipFill>
        <p:spPr>
          <a:xfrm>
            <a:off x="4514850" y="2543175"/>
            <a:ext cx="5248275" cy="23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2" name="图片 231"/>
          <p:cNvPicPr>
            <a:picLocks noChangeAspect="1"/>
          </p:cNvPicPr>
          <p:nvPr/>
        </p:nvPicPr>
        <p:blipFill>
          <a:blip r:embed="rId1" cstate="print"/>
          <a:srcRect t="55896"/>
          <a:stretch>
            <a:fillRect/>
          </a:stretch>
        </p:blipFill>
        <p:spPr>
          <a:xfrm>
            <a:off x="4514850" y="3565525"/>
            <a:ext cx="5248275" cy="23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3" name="图片 232"/>
          <p:cNvPicPr>
            <a:picLocks noChangeAspect="1"/>
          </p:cNvPicPr>
          <p:nvPr/>
        </p:nvPicPr>
        <p:blipFill>
          <a:blip r:embed="rId1" cstate="print"/>
          <a:srcRect t="55896"/>
          <a:stretch>
            <a:fillRect/>
          </a:stretch>
        </p:blipFill>
        <p:spPr>
          <a:xfrm>
            <a:off x="4514850" y="4587875"/>
            <a:ext cx="5248275" cy="2333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4" name="直接连接符 233"/>
          <p:cNvCxnSpPr/>
          <p:nvPr/>
        </p:nvCxnSpPr>
        <p:spPr>
          <a:xfrm>
            <a:off x="4667250" y="1589088"/>
            <a:ext cx="0" cy="40020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椭圆 234"/>
          <p:cNvSpPr/>
          <p:nvPr/>
        </p:nvSpPr>
        <p:spPr>
          <a:xfrm>
            <a:off x="4935538" y="1849438"/>
            <a:ext cx="398463" cy="3984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4935538" y="2854325"/>
            <a:ext cx="398463" cy="398463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4935538" y="3870325"/>
            <a:ext cx="398463" cy="398463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4935538" y="4894263"/>
            <a:ext cx="398463" cy="398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grpSp>
        <p:nvGrpSpPr>
          <p:cNvPr id="239" name="Group 4"/>
          <p:cNvGrpSpPr>
            <a:grpSpLocks noChangeAspect="1"/>
          </p:cNvGrpSpPr>
          <p:nvPr/>
        </p:nvGrpSpPr>
        <p:grpSpPr bwMode="auto">
          <a:xfrm>
            <a:off x="5024938" y="1924260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240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1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2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3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18"/>
          <p:cNvGrpSpPr>
            <a:grpSpLocks noChangeAspect="1"/>
          </p:cNvGrpSpPr>
          <p:nvPr/>
        </p:nvGrpSpPr>
        <p:grpSpPr bwMode="auto">
          <a:xfrm>
            <a:off x="5023263" y="2939943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24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13"/>
          <p:cNvGrpSpPr>
            <a:grpSpLocks noChangeAspect="1"/>
          </p:cNvGrpSpPr>
          <p:nvPr/>
        </p:nvGrpSpPr>
        <p:grpSpPr bwMode="auto">
          <a:xfrm>
            <a:off x="5013268" y="3943026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251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2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3" name="Freeform 108"/>
          <p:cNvSpPr>
            <a:spLocks noEditPoints="1"/>
          </p:cNvSpPr>
          <p:nvPr/>
        </p:nvSpPr>
        <p:spPr>
          <a:xfrm>
            <a:off x="4995863" y="4948238"/>
            <a:ext cx="273050" cy="274637"/>
          </a:xfrm>
          <a:custGeom>
            <a:avLst/>
            <a:gdLst/>
            <a:ahLst/>
            <a:cxnLst>
              <a:cxn ang="0">
                <a:pos x="229907" y="114176"/>
              </a:cxn>
              <a:cxn ang="0">
                <a:pos x="215686" y="97526"/>
              </a:cxn>
              <a:cxn ang="0">
                <a:pos x="241758" y="61845"/>
              </a:cxn>
              <a:cxn ang="0">
                <a:pos x="222797" y="30922"/>
              </a:cxn>
              <a:cxn ang="0">
                <a:pos x="187244" y="54709"/>
              </a:cxn>
              <a:cxn ang="0">
                <a:pos x="165912" y="52331"/>
              </a:cxn>
              <a:cxn ang="0">
                <a:pos x="158802" y="7136"/>
              </a:cxn>
              <a:cxn ang="0">
                <a:pos x="123249" y="0"/>
              </a:cxn>
              <a:cxn ang="0">
                <a:pos x="113768" y="42816"/>
              </a:cxn>
              <a:cxn ang="0">
                <a:pos x="97177" y="57088"/>
              </a:cxn>
              <a:cxn ang="0">
                <a:pos x="61624" y="30922"/>
              </a:cxn>
              <a:cxn ang="0">
                <a:pos x="30812" y="49952"/>
              </a:cxn>
              <a:cxn ang="0">
                <a:pos x="54514" y="85632"/>
              </a:cxn>
              <a:cxn ang="0">
                <a:pos x="52144" y="107040"/>
              </a:cxn>
              <a:cxn ang="0">
                <a:pos x="9480" y="114176"/>
              </a:cxn>
              <a:cxn ang="0">
                <a:pos x="0" y="149857"/>
              </a:cxn>
              <a:cxn ang="0">
                <a:pos x="42663" y="156993"/>
              </a:cxn>
              <a:cxn ang="0">
                <a:pos x="56884" y="173644"/>
              </a:cxn>
              <a:cxn ang="0">
                <a:pos x="30812" y="211703"/>
              </a:cxn>
              <a:cxn ang="0">
                <a:pos x="49773" y="242626"/>
              </a:cxn>
              <a:cxn ang="0">
                <a:pos x="85326" y="218839"/>
              </a:cxn>
              <a:cxn ang="0">
                <a:pos x="106658" y="218839"/>
              </a:cxn>
              <a:cxn ang="0">
                <a:pos x="113768" y="264034"/>
              </a:cxn>
              <a:cxn ang="0">
                <a:pos x="149321" y="273549"/>
              </a:cxn>
              <a:cxn ang="0">
                <a:pos x="158802" y="230732"/>
              </a:cxn>
              <a:cxn ang="0">
                <a:pos x="175393" y="216460"/>
              </a:cxn>
              <a:cxn ang="0">
                <a:pos x="210946" y="242626"/>
              </a:cxn>
              <a:cxn ang="0">
                <a:pos x="241758" y="223596"/>
              </a:cxn>
              <a:cxn ang="0">
                <a:pos x="218056" y="187916"/>
              </a:cxn>
              <a:cxn ang="0">
                <a:pos x="220426" y="166508"/>
              </a:cxn>
              <a:cxn ang="0">
                <a:pos x="265460" y="156993"/>
              </a:cxn>
              <a:cxn ang="0">
                <a:pos x="272571" y="123691"/>
              </a:cxn>
              <a:cxn ang="0">
                <a:pos x="137470" y="187916"/>
              </a:cxn>
              <a:cxn ang="0">
                <a:pos x="137470" y="85632"/>
              </a:cxn>
              <a:cxn ang="0">
                <a:pos x="137470" y="187916"/>
              </a:cxn>
              <a:cxn ang="0">
                <a:pos x="116138" y="135585"/>
              </a:cxn>
              <a:cxn ang="0">
                <a:pos x="158802" y="135585"/>
              </a:cxn>
            </a:cxnLst>
            <a:rect l="0" t="0" r="0" b="0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4" name="组合 253"/>
          <p:cNvGrpSpPr/>
          <p:nvPr/>
        </p:nvGrpSpPr>
        <p:grpSpPr>
          <a:xfrm>
            <a:off x="5424488" y="1628775"/>
            <a:ext cx="3914775" cy="881063"/>
            <a:chOff x="5813057" y="1493091"/>
            <a:chExt cx="2146579" cy="881013"/>
          </a:xfrm>
        </p:grpSpPr>
        <p:sp>
          <p:nvSpPr>
            <p:cNvPr id="29722" name="文本框 162"/>
            <p:cNvSpPr txBox="1"/>
            <p:nvPr/>
          </p:nvSpPr>
          <p:spPr>
            <a:xfrm>
              <a:off x="5813057" y="1493091"/>
              <a:ext cx="178046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23" name="文本框 163"/>
            <p:cNvSpPr txBox="1"/>
            <p:nvPr/>
          </p:nvSpPr>
          <p:spPr>
            <a:xfrm>
              <a:off x="5831393" y="1764706"/>
              <a:ext cx="212824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录入上述表的综合说明，录入上述表的综合描述说明。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5424488" y="2565400"/>
            <a:ext cx="3914775" cy="881063"/>
            <a:chOff x="5813057" y="1493091"/>
            <a:chExt cx="2146579" cy="881013"/>
          </a:xfrm>
        </p:grpSpPr>
        <p:sp>
          <p:nvSpPr>
            <p:cNvPr id="29725" name="文本框 165"/>
            <p:cNvSpPr txBox="1"/>
            <p:nvPr/>
          </p:nvSpPr>
          <p:spPr>
            <a:xfrm>
              <a:off x="5813057" y="1493091"/>
              <a:ext cx="178046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26" name="文本框 166"/>
            <p:cNvSpPr txBox="1"/>
            <p:nvPr/>
          </p:nvSpPr>
          <p:spPr>
            <a:xfrm>
              <a:off x="5831393" y="1764706"/>
              <a:ext cx="212824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录入上述表的综合说明，录入上述表的综合描述说明。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424488" y="3644900"/>
            <a:ext cx="3914775" cy="881063"/>
            <a:chOff x="5813057" y="1493091"/>
            <a:chExt cx="2146579" cy="881013"/>
          </a:xfrm>
        </p:grpSpPr>
        <p:sp>
          <p:nvSpPr>
            <p:cNvPr id="29728" name="文本框 168"/>
            <p:cNvSpPr txBox="1"/>
            <p:nvPr/>
          </p:nvSpPr>
          <p:spPr>
            <a:xfrm>
              <a:off x="5813057" y="1493091"/>
              <a:ext cx="178046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29" name="文本框 169"/>
            <p:cNvSpPr txBox="1"/>
            <p:nvPr/>
          </p:nvSpPr>
          <p:spPr>
            <a:xfrm>
              <a:off x="5831393" y="1764706"/>
              <a:ext cx="212824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录入上述表的综合说明，录入上述表的综合描述说明。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5424488" y="4652963"/>
            <a:ext cx="3914775" cy="881062"/>
            <a:chOff x="5813057" y="1493091"/>
            <a:chExt cx="2146579" cy="881013"/>
          </a:xfrm>
        </p:grpSpPr>
        <p:sp>
          <p:nvSpPr>
            <p:cNvPr id="29731" name="文本框 171"/>
            <p:cNvSpPr txBox="1"/>
            <p:nvPr/>
          </p:nvSpPr>
          <p:spPr>
            <a:xfrm>
              <a:off x="5813057" y="1493091"/>
              <a:ext cx="178046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3760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32" name="文本框 172"/>
            <p:cNvSpPr txBox="1"/>
            <p:nvPr/>
          </p:nvSpPr>
          <p:spPr>
            <a:xfrm>
              <a:off x="5831393" y="1764706"/>
              <a:ext cx="212824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录入上述表的综合说明，录入上述表的综合描述说明。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6" name="文本框 342"/>
          <p:cNvSpPr txBox="1"/>
          <p:nvPr/>
        </p:nvSpPr>
        <p:spPr>
          <a:xfrm>
            <a:off x="2447925" y="4652963"/>
            <a:ext cx="22113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200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任意多边形 266"/>
          <p:cNvSpPr/>
          <p:nvPr/>
        </p:nvSpPr>
        <p:spPr>
          <a:xfrm rot="2700000">
            <a:off x="2003425" y="3503613"/>
            <a:ext cx="203200" cy="203200"/>
          </a:xfrm>
          <a:custGeom>
            <a:avLst/>
            <a:gdLst>
              <a:gd name="connsiteX0" fmla="*/ 0 w 377825"/>
              <a:gd name="connsiteY0" fmla="*/ 0 h 396875"/>
              <a:gd name="connsiteX1" fmla="*/ 0 w 377825"/>
              <a:gd name="connsiteY1" fmla="*/ 396875 h 396875"/>
              <a:gd name="connsiteX2" fmla="*/ 377825 w 377825"/>
              <a:gd name="connsiteY2" fmla="*/ 396875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825" h="396875">
                <a:moveTo>
                  <a:pt x="0" y="0"/>
                </a:moveTo>
                <a:lnTo>
                  <a:pt x="0" y="396875"/>
                </a:lnTo>
                <a:lnTo>
                  <a:pt x="377825" y="396875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68" name="Freeform 738"/>
          <p:cNvSpPr>
            <a:spLocks noEditPoints="1"/>
          </p:cNvSpPr>
          <p:nvPr/>
        </p:nvSpPr>
        <p:spPr>
          <a:xfrm>
            <a:off x="3175000" y="1989138"/>
            <a:ext cx="157163" cy="225425"/>
          </a:xfrm>
          <a:custGeom>
            <a:avLst/>
            <a:gdLst/>
            <a:ahLst/>
            <a:cxnLst>
              <a:cxn ang="0">
                <a:pos x="55455" y="201142"/>
              </a:cxn>
              <a:cxn ang="0">
                <a:pos x="67655" y="196697"/>
              </a:cxn>
              <a:cxn ang="0">
                <a:pos x="64328" y="216700"/>
              </a:cxn>
              <a:cxn ang="0">
                <a:pos x="145292" y="190030"/>
              </a:cxn>
              <a:cxn ang="0">
                <a:pos x="110910" y="192252"/>
              </a:cxn>
              <a:cxn ang="0">
                <a:pos x="92055" y="186696"/>
              </a:cxn>
              <a:cxn ang="0">
                <a:pos x="97601" y="185584"/>
              </a:cxn>
              <a:cxn ang="0">
                <a:pos x="90946" y="205588"/>
              </a:cxn>
              <a:cxn ang="0">
                <a:pos x="134201" y="166693"/>
              </a:cxn>
              <a:cxn ang="0">
                <a:pos x="145292" y="164470"/>
              </a:cxn>
              <a:cxn ang="0">
                <a:pos x="145292" y="164470"/>
              </a:cxn>
              <a:cxn ang="0">
                <a:pos x="105365" y="135577"/>
              </a:cxn>
              <a:cxn ang="0">
                <a:pos x="42146" y="127798"/>
              </a:cxn>
              <a:cxn ang="0">
                <a:pos x="34382" y="125575"/>
              </a:cxn>
              <a:cxn ang="0">
                <a:pos x="102037" y="126686"/>
              </a:cxn>
              <a:cxn ang="0">
                <a:pos x="102037" y="126686"/>
              </a:cxn>
              <a:cxn ang="0">
                <a:pos x="94274" y="121130"/>
              </a:cxn>
              <a:cxn ang="0">
                <a:pos x="69873" y="112240"/>
              </a:cxn>
              <a:cxn ang="0">
                <a:pos x="79855" y="118907"/>
              </a:cxn>
              <a:cxn ang="0">
                <a:pos x="79855" y="118907"/>
              </a:cxn>
              <a:cxn ang="0">
                <a:pos x="36600" y="68899"/>
              </a:cxn>
              <a:cxn ang="0">
                <a:pos x="56564" y="50007"/>
              </a:cxn>
              <a:cxn ang="0">
                <a:pos x="41036" y="83346"/>
              </a:cxn>
              <a:cxn ang="0">
                <a:pos x="63219" y="61120"/>
              </a:cxn>
              <a:cxn ang="0">
                <a:pos x="68764" y="58898"/>
              </a:cxn>
              <a:cxn ang="0">
                <a:pos x="93164" y="45562"/>
              </a:cxn>
              <a:cxn ang="0">
                <a:pos x="38818" y="113351"/>
              </a:cxn>
              <a:cxn ang="0">
                <a:pos x="18854" y="41117"/>
              </a:cxn>
              <a:cxn ang="0">
                <a:pos x="17745" y="40006"/>
              </a:cxn>
              <a:cxn ang="0">
                <a:pos x="39927" y="31116"/>
              </a:cxn>
              <a:cxn ang="0">
                <a:pos x="44364" y="51119"/>
              </a:cxn>
              <a:cxn ang="0">
                <a:pos x="32164" y="87791"/>
              </a:cxn>
              <a:cxn ang="0">
                <a:pos x="96492" y="78901"/>
              </a:cxn>
              <a:cxn ang="0">
                <a:pos x="126438" y="157802"/>
              </a:cxn>
              <a:cxn ang="0">
                <a:pos x="125329" y="160025"/>
              </a:cxn>
              <a:cxn ang="0">
                <a:pos x="141965" y="185584"/>
              </a:cxn>
              <a:cxn ang="0">
                <a:pos x="104256" y="174472"/>
              </a:cxn>
              <a:cxn ang="0">
                <a:pos x="55455" y="167804"/>
              </a:cxn>
              <a:cxn ang="0">
                <a:pos x="108692" y="138910"/>
              </a:cxn>
              <a:cxn ang="0">
                <a:pos x="93164" y="105572"/>
              </a:cxn>
              <a:cxn ang="0">
                <a:pos x="39927" y="113351"/>
              </a:cxn>
              <a:cxn ang="0">
                <a:pos x="2218" y="17780"/>
              </a:cxn>
              <a:cxn ang="0">
                <a:pos x="1109" y="18891"/>
              </a:cxn>
              <a:cxn ang="0">
                <a:pos x="2218" y="21114"/>
              </a:cxn>
              <a:cxn ang="0">
                <a:pos x="8872" y="102238"/>
              </a:cxn>
              <a:cxn ang="0">
                <a:pos x="26618" y="126686"/>
              </a:cxn>
              <a:cxn ang="0">
                <a:pos x="42146" y="132243"/>
              </a:cxn>
              <a:cxn ang="0">
                <a:pos x="85401" y="124464"/>
              </a:cxn>
              <a:cxn ang="0">
                <a:pos x="96492" y="127798"/>
              </a:cxn>
              <a:cxn ang="0">
                <a:pos x="96492" y="144467"/>
              </a:cxn>
              <a:cxn ang="0">
                <a:pos x="61000" y="220034"/>
              </a:cxn>
              <a:cxn ang="0">
                <a:pos x="63219" y="221146"/>
              </a:cxn>
              <a:cxn ang="0">
                <a:pos x="66546" y="220034"/>
              </a:cxn>
              <a:cxn ang="0">
                <a:pos x="128656" y="222257"/>
              </a:cxn>
              <a:cxn ang="0">
                <a:pos x="155274" y="202254"/>
              </a:cxn>
              <a:cxn ang="0">
                <a:pos x="156384" y="145578"/>
              </a:cxn>
              <a:cxn ang="0">
                <a:pos x="141965" y="107794"/>
              </a:cxn>
              <a:cxn ang="0">
                <a:pos x="52128" y="85569"/>
              </a:cxn>
              <a:cxn ang="0">
                <a:pos x="45473" y="75567"/>
              </a:cxn>
              <a:cxn ang="0">
                <a:pos x="95383" y="56675"/>
              </a:cxn>
              <a:cxn ang="0">
                <a:pos x="86510" y="8890"/>
              </a:cxn>
              <a:cxn ang="0">
                <a:pos x="26618" y="2222"/>
              </a:cxn>
            </a:cxnLst>
            <a:rect l="0" t="0" r="0" b="0"/>
            <a:pathLst>
              <a:path w="141" h="202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9" name="组合 268"/>
          <p:cNvGrpSpPr/>
          <p:nvPr/>
        </p:nvGrpSpPr>
        <p:grpSpPr>
          <a:xfrm>
            <a:off x="3911600" y="2281238"/>
            <a:ext cx="201613" cy="160337"/>
            <a:chOff x="2339835" y="2821810"/>
            <a:chExt cx="382635" cy="304674"/>
          </a:xfrm>
        </p:grpSpPr>
        <p:sp>
          <p:nvSpPr>
            <p:cNvPr id="29737" name="Freeform 739"/>
            <p:cNvSpPr>
              <a:spLocks noEditPoints="1"/>
            </p:cNvSpPr>
            <p:nvPr/>
          </p:nvSpPr>
          <p:spPr>
            <a:xfrm>
              <a:off x="2395393" y="2829874"/>
              <a:ext cx="324388" cy="197142"/>
            </a:xfrm>
            <a:custGeom>
              <a:avLst/>
              <a:gdLst/>
              <a:ahLst/>
              <a:cxnLst>
                <a:cxn ang="0">
                  <a:pos x="241700" y="27557"/>
                </a:cxn>
                <a:cxn ang="0">
                  <a:pos x="288344" y="14838"/>
                </a:cxn>
                <a:cxn ang="0">
                  <a:pos x="313787" y="10599"/>
                </a:cxn>
                <a:cxn ang="0">
                  <a:pos x="303186" y="80552"/>
                </a:cxn>
                <a:cxn ang="0">
                  <a:pos x="294705" y="76313"/>
                </a:cxn>
                <a:cxn ang="0">
                  <a:pos x="294705" y="38156"/>
                </a:cxn>
                <a:cxn ang="0">
                  <a:pos x="290465" y="40276"/>
                </a:cxn>
                <a:cxn ang="0">
                  <a:pos x="205657" y="139907"/>
                </a:cxn>
                <a:cxn ang="0">
                  <a:pos x="190816" y="150506"/>
                </a:cxn>
                <a:cxn ang="0">
                  <a:pos x="178095" y="144146"/>
                </a:cxn>
                <a:cxn ang="0">
                  <a:pos x="95408" y="101750"/>
                </a:cxn>
                <a:cxn ang="0">
                  <a:pos x="10600" y="184423"/>
                </a:cxn>
                <a:cxn ang="0">
                  <a:pos x="82687" y="93271"/>
                </a:cxn>
                <a:cxn ang="0">
                  <a:pos x="106009" y="91151"/>
                </a:cxn>
                <a:cxn ang="0">
                  <a:pos x="190816" y="133547"/>
                </a:cxn>
                <a:cxn ang="0">
                  <a:pos x="195056" y="133547"/>
                </a:cxn>
                <a:cxn ang="0">
                  <a:pos x="271383" y="46635"/>
                </a:cxn>
                <a:cxn ang="0">
                  <a:pos x="281984" y="31797"/>
                </a:cxn>
                <a:cxn ang="0">
                  <a:pos x="277743" y="29677"/>
                </a:cxn>
                <a:cxn ang="0">
                  <a:pos x="320147" y="0"/>
                </a:cxn>
                <a:cxn ang="0">
                  <a:pos x="228979" y="19078"/>
                </a:cxn>
                <a:cxn ang="0">
                  <a:pos x="226859" y="25437"/>
                </a:cxn>
                <a:cxn ang="0">
                  <a:pos x="243821" y="38156"/>
                </a:cxn>
                <a:cxn ang="0">
                  <a:pos x="267143" y="38156"/>
                </a:cxn>
                <a:cxn ang="0">
                  <a:pos x="154773" y="105990"/>
                </a:cxn>
                <a:cxn ang="0">
                  <a:pos x="97528" y="78432"/>
                </a:cxn>
                <a:cxn ang="0">
                  <a:pos x="0" y="169584"/>
                </a:cxn>
                <a:cxn ang="0">
                  <a:pos x="4240" y="192902"/>
                </a:cxn>
                <a:cxn ang="0">
                  <a:pos x="8480" y="197142"/>
                </a:cxn>
                <a:cxn ang="0">
                  <a:pos x="95408" y="110229"/>
                </a:cxn>
                <a:cxn ang="0">
                  <a:pos x="190816" y="156865"/>
                </a:cxn>
                <a:cxn ang="0">
                  <a:pos x="212018" y="146266"/>
                </a:cxn>
                <a:cxn ang="0">
                  <a:pos x="286224" y="76313"/>
                </a:cxn>
                <a:cxn ang="0">
                  <a:pos x="292585" y="84792"/>
                </a:cxn>
                <a:cxn ang="0">
                  <a:pos x="305306" y="91151"/>
                </a:cxn>
                <a:cxn ang="0">
                  <a:pos x="309546" y="89031"/>
                </a:cxn>
                <a:cxn ang="0">
                  <a:pos x="324388" y="6359"/>
                </a:cxn>
                <a:cxn ang="0">
                  <a:pos x="320147" y="0"/>
                </a:cxn>
              </a:cxnLst>
              <a:rect l="0" t="0" r="0" b="0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Freeform 740"/>
            <p:cNvSpPr>
              <a:spLocks noEditPoints="1"/>
            </p:cNvSpPr>
            <p:nvPr/>
          </p:nvSpPr>
          <p:spPr>
            <a:xfrm>
              <a:off x="2339835" y="2821810"/>
              <a:ext cx="382635" cy="304674"/>
            </a:xfrm>
            <a:custGeom>
              <a:avLst/>
              <a:gdLst/>
              <a:ahLst/>
              <a:cxnLst>
                <a:cxn ang="0">
                  <a:pos x="244461" y="260242"/>
                </a:cxn>
                <a:cxn ang="0">
                  <a:pos x="174311" y="260242"/>
                </a:cxn>
                <a:cxn ang="0">
                  <a:pos x="91407" y="260242"/>
                </a:cxn>
                <a:cxn ang="0">
                  <a:pos x="257215" y="241200"/>
                </a:cxn>
                <a:cxn ang="0">
                  <a:pos x="293353" y="260242"/>
                </a:cxn>
                <a:cxn ang="0">
                  <a:pos x="327365" y="260242"/>
                </a:cxn>
                <a:cxn ang="0">
                  <a:pos x="187066" y="226389"/>
                </a:cxn>
                <a:cxn ang="0">
                  <a:pos x="157305" y="260242"/>
                </a:cxn>
                <a:cxn ang="0">
                  <a:pos x="82904" y="241200"/>
                </a:cxn>
                <a:cxn ang="0">
                  <a:pos x="82904" y="253895"/>
                </a:cxn>
                <a:cxn ang="0">
                  <a:pos x="257215" y="222158"/>
                </a:cxn>
                <a:cxn ang="0">
                  <a:pos x="150928" y="222158"/>
                </a:cxn>
                <a:cxn ang="0">
                  <a:pos x="291227" y="241200"/>
                </a:cxn>
                <a:cxn ang="0">
                  <a:pos x="325239" y="217926"/>
                </a:cxn>
                <a:cxn ang="0">
                  <a:pos x="231706" y="194652"/>
                </a:cxn>
                <a:cxn ang="0">
                  <a:pos x="257215" y="192537"/>
                </a:cxn>
                <a:cxn ang="0">
                  <a:pos x="80778" y="230621"/>
                </a:cxn>
                <a:cxn ang="0">
                  <a:pos x="80778" y="230621"/>
                </a:cxn>
                <a:cxn ang="0">
                  <a:pos x="187066" y="177726"/>
                </a:cxn>
                <a:cxn ang="0">
                  <a:pos x="291227" y="194652"/>
                </a:cxn>
                <a:cxn ang="0">
                  <a:pos x="327365" y="188305"/>
                </a:cxn>
                <a:cxn ang="0">
                  <a:pos x="148802" y="167147"/>
                </a:cxn>
                <a:cxn ang="0">
                  <a:pos x="148802" y="179842"/>
                </a:cxn>
                <a:cxn ang="0">
                  <a:pos x="155179" y="154452"/>
                </a:cxn>
                <a:cxn ang="0">
                  <a:pos x="325239" y="133294"/>
                </a:cxn>
                <a:cxn ang="0">
                  <a:pos x="34012" y="0"/>
                </a:cxn>
                <a:cxn ang="0">
                  <a:pos x="17006" y="71936"/>
                </a:cxn>
                <a:cxn ang="0">
                  <a:pos x="21257" y="103673"/>
                </a:cxn>
                <a:cxn ang="0">
                  <a:pos x="29760" y="143873"/>
                </a:cxn>
                <a:cxn ang="0">
                  <a:pos x="29760" y="152337"/>
                </a:cxn>
                <a:cxn ang="0">
                  <a:pos x="21257" y="190421"/>
                </a:cxn>
                <a:cxn ang="0">
                  <a:pos x="17006" y="226389"/>
                </a:cxn>
                <a:cxn ang="0">
                  <a:pos x="4251" y="262358"/>
                </a:cxn>
                <a:cxn ang="0">
                  <a:pos x="29760" y="300442"/>
                </a:cxn>
                <a:cxn ang="0">
                  <a:pos x="378383" y="270821"/>
                </a:cxn>
                <a:cxn ang="0">
                  <a:pos x="335868" y="236968"/>
                </a:cxn>
                <a:cxn ang="0">
                  <a:pos x="331617" y="120600"/>
                </a:cxn>
                <a:cxn ang="0">
                  <a:pos x="289102" y="158684"/>
                </a:cxn>
                <a:cxn ang="0">
                  <a:pos x="284850" y="249663"/>
                </a:cxn>
                <a:cxn ang="0">
                  <a:pos x="265718" y="184073"/>
                </a:cxn>
                <a:cxn ang="0">
                  <a:pos x="250838" y="186189"/>
                </a:cxn>
                <a:cxn ang="0">
                  <a:pos x="225329" y="181958"/>
                </a:cxn>
                <a:cxn ang="0">
                  <a:pos x="212575" y="179842"/>
                </a:cxn>
                <a:cxn ang="0">
                  <a:pos x="214700" y="262358"/>
                </a:cxn>
                <a:cxn ang="0">
                  <a:pos x="195569" y="220042"/>
                </a:cxn>
                <a:cxn ang="0">
                  <a:pos x="193443" y="171379"/>
                </a:cxn>
                <a:cxn ang="0">
                  <a:pos x="153054" y="148105"/>
                </a:cxn>
                <a:cxn ang="0">
                  <a:pos x="140299" y="167147"/>
                </a:cxn>
                <a:cxn ang="0">
                  <a:pos x="125419" y="177726"/>
                </a:cxn>
                <a:cxn ang="0">
                  <a:pos x="74401" y="217926"/>
                </a:cxn>
                <a:cxn ang="0">
                  <a:pos x="38263" y="4231"/>
                </a:cxn>
              </a:cxnLst>
              <a:rect l="0" t="0" r="0" b="0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3281363" y="2201863"/>
            <a:ext cx="236537" cy="209550"/>
            <a:chOff x="795854" y="3209821"/>
            <a:chExt cx="451635" cy="400557"/>
          </a:xfrm>
        </p:grpSpPr>
        <p:sp>
          <p:nvSpPr>
            <p:cNvPr id="29740" name="Freeform 741"/>
            <p:cNvSpPr>
              <a:spLocks noEditPoints="1"/>
            </p:cNvSpPr>
            <p:nvPr/>
          </p:nvSpPr>
          <p:spPr>
            <a:xfrm>
              <a:off x="848724" y="3338860"/>
              <a:ext cx="167571" cy="167571"/>
            </a:xfrm>
            <a:custGeom>
              <a:avLst/>
              <a:gdLst/>
              <a:ahLst/>
              <a:cxnLst>
                <a:cxn ang="0">
                  <a:pos x="159086" y="72119"/>
                </a:cxn>
                <a:cxn ang="0">
                  <a:pos x="152722" y="72119"/>
                </a:cxn>
                <a:cxn ang="0">
                  <a:pos x="156965" y="67876"/>
                </a:cxn>
                <a:cxn ang="0">
                  <a:pos x="150601" y="65755"/>
                </a:cxn>
                <a:cxn ang="0">
                  <a:pos x="154844" y="61513"/>
                </a:cxn>
                <a:cxn ang="0">
                  <a:pos x="142117" y="55149"/>
                </a:cxn>
                <a:cxn ang="0">
                  <a:pos x="146359" y="59392"/>
                </a:cxn>
                <a:cxn ang="0">
                  <a:pos x="146359" y="42423"/>
                </a:cxn>
                <a:cxn ang="0">
                  <a:pos x="135753" y="48786"/>
                </a:cxn>
                <a:cxn ang="0">
                  <a:pos x="142117" y="38180"/>
                </a:cxn>
                <a:cxn ang="0">
                  <a:pos x="25453" y="53028"/>
                </a:cxn>
                <a:cxn ang="0">
                  <a:pos x="131511" y="53028"/>
                </a:cxn>
                <a:cxn ang="0">
                  <a:pos x="137874" y="137874"/>
                </a:cxn>
                <a:cxn ang="0">
                  <a:pos x="86967" y="161207"/>
                </a:cxn>
                <a:cxn ang="0">
                  <a:pos x="6363" y="82724"/>
                </a:cxn>
                <a:cxn ang="0">
                  <a:pos x="129390" y="42423"/>
                </a:cxn>
                <a:cxn ang="0">
                  <a:pos x="135753" y="31817"/>
                </a:cxn>
                <a:cxn ang="0">
                  <a:pos x="6363" y="67876"/>
                </a:cxn>
                <a:cxn ang="0">
                  <a:pos x="25453" y="33938"/>
                </a:cxn>
                <a:cxn ang="0">
                  <a:pos x="16969" y="55149"/>
                </a:cxn>
                <a:cxn ang="0">
                  <a:pos x="120905" y="38180"/>
                </a:cxn>
                <a:cxn ang="0">
                  <a:pos x="131511" y="27574"/>
                </a:cxn>
                <a:cxn ang="0">
                  <a:pos x="103936" y="29696"/>
                </a:cxn>
                <a:cxn ang="0">
                  <a:pos x="123026" y="21211"/>
                </a:cxn>
                <a:cxn ang="0">
                  <a:pos x="97572" y="27574"/>
                </a:cxn>
                <a:cxn ang="0">
                  <a:pos x="114542" y="14848"/>
                </a:cxn>
                <a:cxn ang="0">
                  <a:pos x="42423" y="16969"/>
                </a:cxn>
                <a:cxn ang="0">
                  <a:pos x="33938" y="38180"/>
                </a:cxn>
                <a:cxn ang="0">
                  <a:pos x="84846" y="25453"/>
                </a:cxn>
                <a:cxn ang="0">
                  <a:pos x="106057" y="10605"/>
                </a:cxn>
                <a:cxn ang="0">
                  <a:pos x="59392" y="10605"/>
                </a:cxn>
                <a:cxn ang="0">
                  <a:pos x="46665" y="31817"/>
                </a:cxn>
                <a:cxn ang="0">
                  <a:pos x="89088" y="6363"/>
                </a:cxn>
                <a:cxn ang="0">
                  <a:pos x="82724" y="25453"/>
                </a:cxn>
                <a:cxn ang="0">
                  <a:pos x="76361" y="25453"/>
                </a:cxn>
                <a:cxn ang="0">
                  <a:pos x="74240" y="6363"/>
                </a:cxn>
                <a:cxn ang="0">
                  <a:pos x="63634" y="25453"/>
                </a:cxn>
                <a:cxn ang="0">
                  <a:pos x="80603" y="6363"/>
                </a:cxn>
                <a:cxn ang="0">
                  <a:pos x="63634" y="25453"/>
                </a:cxn>
                <a:cxn ang="0">
                  <a:pos x="23332" y="25453"/>
                </a:cxn>
                <a:cxn ang="0">
                  <a:pos x="86967" y="167571"/>
                </a:cxn>
                <a:cxn ang="0">
                  <a:pos x="137874" y="148480"/>
                </a:cxn>
                <a:cxn ang="0">
                  <a:pos x="142117" y="142117"/>
                </a:cxn>
                <a:cxn ang="0">
                  <a:pos x="146359" y="139996"/>
                </a:cxn>
                <a:cxn ang="0">
                  <a:pos x="146359" y="137874"/>
                </a:cxn>
                <a:cxn ang="0">
                  <a:pos x="146359" y="137874"/>
                </a:cxn>
                <a:cxn ang="0">
                  <a:pos x="146359" y="137874"/>
                </a:cxn>
                <a:cxn ang="0">
                  <a:pos x="80603" y="0"/>
                </a:cxn>
              </a:cxnLst>
              <a:rect l="0" t="0" r="0" b="0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Freeform 742"/>
            <p:cNvSpPr>
              <a:spLocks noEditPoints="1"/>
            </p:cNvSpPr>
            <p:nvPr/>
          </p:nvSpPr>
          <p:spPr>
            <a:xfrm>
              <a:off x="795854" y="3290471"/>
              <a:ext cx="269726" cy="290337"/>
            </a:xfrm>
            <a:custGeom>
              <a:avLst/>
              <a:gdLst/>
              <a:ahLst/>
              <a:cxnLst>
                <a:cxn ang="0">
                  <a:pos x="135924" y="267025"/>
                </a:cxn>
                <a:cxn ang="0">
                  <a:pos x="127429" y="264906"/>
                </a:cxn>
                <a:cxn ang="0">
                  <a:pos x="144420" y="283979"/>
                </a:cxn>
                <a:cxn ang="0">
                  <a:pos x="112562" y="262786"/>
                </a:cxn>
                <a:cxn ang="0">
                  <a:pos x="206011" y="254309"/>
                </a:cxn>
                <a:cxn ang="0">
                  <a:pos x="161410" y="245832"/>
                </a:cxn>
                <a:cxn ang="0">
                  <a:pos x="191144" y="239475"/>
                </a:cxn>
                <a:cxn ang="0">
                  <a:pos x="53095" y="256429"/>
                </a:cxn>
                <a:cxn ang="0">
                  <a:pos x="89200" y="254309"/>
                </a:cxn>
                <a:cxn ang="0">
                  <a:pos x="220877" y="235236"/>
                </a:cxn>
                <a:cxn ang="0">
                  <a:pos x="208135" y="237355"/>
                </a:cxn>
                <a:cxn ang="0">
                  <a:pos x="46724" y="250071"/>
                </a:cxn>
                <a:cxn ang="0">
                  <a:pos x="167782" y="256429"/>
                </a:cxn>
                <a:cxn ang="0">
                  <a:pos x="72210" y="230998"/>
                </a:cxn>
                <a:cxn ang="0">
                  <a:pos x="87076" y="233117"/>
                </a:cxn>
                <a:cxn ang="0">
                  <a:pos x="197515" y="243713"/>
                </a:cxn>
                <a:cxn ang="0">
                  <a:pos x="184772" y="250071"/>
                </a:cxn>
                <a:cxn ang="0">
                  <a:pos x="225125" y="230998"/>
                </a:cxn>
                <a:cxn ang="0">
                  <a:pos x="42476" y="228878"/>
                </a:cxn>
                <a:cxn ang="0">
                  <a:pos x="231497" y="239475"/>
                </a:cxn>
                <a:cxn ang="0">
                  <a:pos x="33981" y="220401"/>
                </a:cxn>
                <a:cxn ang="0">
                  <a:pos x="31857" y="188613"/>
                </a:cxn>
                <a:cxn ang="0">
                  <a:pos x="239992" y="180136"/>
                </a:cxn>
                <a:cxn ang="0">
                  <a:pos x="29733" y="169539"/>
                </a:cxn>
                <a:cxn ang="0">
                  <a:pos x="246363" y="163182"/>
                </a:cxn>
                <a:cxn ang="0">
                  <a:pos x="6371" y="173778"/>
                </a:cxn>
                <a:cxn ang="0">
                  <a:pos x="246363" y="171659"/>
                </a:cxn>
                <a:cxn ang="0">
                  <a:pos x="261230" y="156824"/>
                </a:cxn>
                <a:cxn ang="0">
                  <a:pos x="6371" y="156824"/>
                </a:cxn>
                <a:cxn ang="0">
                  <a:pos x="36105" y="84769"/>
                </a:cxn>
                <a:cxn ang="0">
                  <a:pos x="231497" y="72054"/>
                </a:cxn>
                <a:cxn ang="0">
                  <a:pos x="33981" y="65696"/>
                </a:cxn>
                <a:cxn ang="0">
                  <a:pos x="135924" y="4238"/>
                </a:cxn>
                <a:cxn ang="0">
                  <a:pos x="212382" y="29669"/>
                </a:cxn>
                <a:cxn ang="0">
                  <a:pos x="239992" y="112320"/>
                </a:cxn>
                <a:cxn ang="0">
                  <a:pos x="237868" y="161062"/>
                </a:cxn>
                <a:cxn ang="0">
                  <a:pos x="195392" y="220401"/>
                </a:cxn>
                <a:cxn ang="0">
                  <a:pos x="114686" y="235236"/>
                </a:cxn>
                <a:cxn ang="0">
                  <a:pos x="33981" y="207686"/>
                </a:cxn>
                <a:cxn ang="0">
                  <a:pos x="10619" y="114439"/>
                </a:cxn>
                <a:cxn ang="0">
                  <a:pos x="74333" y="44504"/>
                </a:cxn>
                <a:cxn ang="0">
                  <a:pos x="63714" y="23311"/>
                </a:cxn>
                <a:cxn ang="0">
                  <a:pos x="25485" y="76292"/>
                </a:cxn>
                <a:cxn ang="0">
                  <a:pos x="27609" y="108081"/>
                </a:cxn>
                <a:cxn ang="0">
                  <a:pos x="2123" y="180136"/>
                </a:cxn>
                <a:cxn ang="0">
                  <a:pos x="25485" y="209805"/>
                </a:cxn>
                <a:cxn ang="0">
                  <a:pos x="57343" y="264906"/>
                </a:cxn>
                <a:cxn ang="0">
                  <a:pos x="133801" y="290337"/>
                </a:cxn>
                <a:cxn ang="0">
                  <a:pos x="212382" y="264906"/>
                </a:cxn>
                <a:cxn ang="0">
                  <a:pos x="244240" y="205567"/>
                </a:cxn>
                <a:cxn ang="0">
                  <a:pos x="263354" y="180136"/>
                </a:cxn>
                <a:cxn ang="0">
                  <a:pos x="237868" y="84769"/>
                </a:cxn>
                <a:cxn ang="0">
                  <a:pos x="244240" y="55100"/>
                </a:cxn>
                <a:cxn ang="0">
                  <a:pos x="216630" y="25430"/>
                </a:cxn>
                <a:cxn ang="0">
                  <a:pos x="161410" y="23311"/>
                </a:cxn>
              </a:cxnLst>
              <a:rect l="0" t="0" r="0" b="0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2" name="Freeform 743"/>
            <p:cNvSpPr>
              <a:spLocks noEditPoints="1"/>
            </p:cNvSpPr>
            <p:nvPr/>
          </p:nvSpPr>
          <p:spPr>
            <a:xfrm>
              <a:off x="1086191" y="3245665"/>
              <a:ext cx="125454" cy="125454"/>
            </a:xfrm>
            <a:custGeom>
              <a:avLst/>
              <a:gdLst/>
              <a:ahLst/>
              <a:cxnLst>
                <a:cxn ang="0">
                  <a:pos x="119074" y="63790"/>
                </a:cxn>
                <a:cxn ang="0">
                  <a:pos x="114822" y="61663"/>
                </a:cxn>
                <a:cxn ang="0">
                  <a:pos x="116948" y="59537"/>
                </a:cxn>
                <a:cxn ang="0">
                  <a:pos x="112695" y="55284"/>
                </a:cxn>
                <a:cxn ang="0">
                  <a:pos x="112695" y="55284"/>
                </a:cxn>
                <a:cxn ang="0">
                  <a:pos x="114822" y="44653"/>
                </a:cxn>
                <a:cxn ang="0">
                  <a:pos x="108443" y="44653"/>
                </a:cxn>
                <a:cxn ang="0">
                  <a:pos x="112695" y="42526"/>
                </a:cxn>
                <a:cxn ang="0">
                  <a:pos x="104190" y="40400"/>
                </a:cxn>
                <a:cxn ang="0">
                  <a:pos x="106316" y="42526"/>
                </a:cxn>
                <a:cxn ang="0">
                  <a:pos x="97811" y="34021"/>
                </a:cxn>
                <a:cxn ang="0">
                  <a:pos x="102064" y="38274"/>
                </a:cxn>
                <a:cxn ang="0">
                  <a:pos x="99937" y="23389"/>
                </a:cxn>
                <a:cxn ang="0">
                  <a:pos x="95685" y="31895"/>
                </a:cxn>
                <a:cxn ang="0">
                  <a:pos x="6379" y="59537"/>
                </a:cxn>
                <a:cxn ang="0">
                  <a:pos x="25516" y="34021"/>
                </a:cxn>
                <a:cxn ang="0">
                  <a:pos x="95685" y="40400"/>
                </a:cxn>
                <a:cxn ang="0">
                  <a:pos x="112695" y="87179"/>
                </a:cxn>
                <a:cxn ang="0">
                  <a:pos x="63790" y="119074"/>
                </a:cxn>
                <a:cxn ang="0">
                  <a:pos x="85053" y="25516"/>
                </a:cxn>
                <a:cxn ang="0">
                  <a:pos x="97811" y="21263"/>
                </a:cxn>
                <a:cxn ang="0">
                  <a:pos x="12758" y="36147"/>
                </a:cxn>
                <a:cxn ang="0">
                  <a:pos x="19137" y="31895"/>
                </a:cxn>
                <a:cxn ang="0">
                  <a:pos x="31895" y="14884"/>
                </a:cxn>
                <a:cxn ang="0">
                  <a:pos x="82927" y="23389"/>
                </a:cxn>
                <a:cxn ang="0">
                  <a:pos x="91432" y="17010"/>
                </a:cxn>
                <a:cxn ang="0">
                  <a:pos x="72295" y="19137"/>
                </a:cxn>
                <a:cxn ang="0">
                  <a:pos x="87179" y="12758"/>
                </a:cxn>
                <a:cxn ang="0">
                  <a:pos x="65916" y="17010"/>
                </a:cxn>
                <a:cxn ang="0">
                  <a:pos x="76548" y="10631"/>
                </a:cxn>
                <a:cxn ang="0">
                  <a:pos x="40400" y="10631"/>
                </a:cxn>
                <a:cxn ang="0">
                  <a:pos x="27642" y="25516"/>
                </a:cxn>
                <a:cxn ang="0">
                  <a:pos x="72295" y="6379"/>
                </a:cxn>
                <a:cxn ang="0">
                  <a:pos x="57411" y="17010"/>
                </a:cxn>
                <a:cxn ang="0">
                  <a:pos x="55284" y="6379"/>
                </a:cxn>
                <a:cxn ang="0">
                  <a:pos x="40400" y="19137"/>
                </a:cxn>
                <a:cxn ang="0">
                  <a:pos x="61663" y="6379"/>
                </a:cxn>
                <a:cxn ang="0">
                  <a:pos x="48905" y="17010"/>
                </a:cxn>
                <a:cxn ang="0">
                  <a:pos x="25516" y="10631"/>
                </a:cxn>
                <a:cxn ang="0">
                  <a:pos x="63790" y="125454"/>
                </a:cxn>
                <a:cxn ang="0">
                  <a:pos x="95685" y="114822"/>
                </a:cxn>
                <a:cxn ang="0">
                  <a:pos x="97811" y="112695"/>
                </a:cxn>
                <a:cxn ang="0">
                  <a:pos x="102064" y="110569"/>
                </a:cxn>
                <a:cxn ang="0">
                  <a:pos x="102064" y="110569"/>
                </a:cxn>
                <a:cxn ang="0">
                  <a:pos x="102064" y="110569"/>
                </a:cxn>
                <a:cxn ang="0">
                  <a:pos x="102064" y="110569"/>
                </a:cxn>
                <a:cxn ang="0">
                  <a:pos x="125454" y="65916"/>
                </a:cxn>
                <a:cxn ang="0">
                  <a:pos x="61663" y="0"/>
                </a:cxn>
              </a:cxnLst>
              <a:rect l="0" t="0" r="0" b="0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3" name="Freeform 744"/>
            <p:cNvSpPr>
              <a:spLocks noEditPoints="1"/>
            </p:cNvSpPr>
            <p:nvPr/>
          </p:nvSpPr>
          <p:spPr>
            <a:xfrm>
              <a:off x="1045866" y="3209821"/>
              <a:ext cx="201623" cy="214168"/>
            </a:xfrm>
            <a:custGeom>
              <a:avLst/>
              <a:gdLst/>
              <a:ahLst/>
              <a:cxnLst>
                <a:cxn ang="0">
                  <a:pos x="87016" y="207806"/>
                </a:cxn>
                <a:cxn ang="0">
                  <a:pos x="87016" y="195083"/>
                </a:cxn>
                <a:cxn ang="0">
                  <a:pos x="82771" y="195083"/>
                </a:cxn>
                <a:cxn ang="0">
                  <a:pos x="137952" y="192963"/>
                </a:cxn>
                <a:cxn ang="0">
                  <a:pos x="150686" y="184481"/>
                </a:cxn>
                <a:cxn ang="0">
                  <a:pos x="106117" y="190842"/>
                </a:cxn>
                <a:cxn ang="0">
                  <a:pos x="148564" y="192963"/>
                </a:cxn>
                <a:cxn ang="0">
                  <a:pos x="118851" y="178119"/>
                </a:cxn>
                <a:cxn ang="0">
                  <a:pos x="135830" y="178119"/>
                </a:cxn>
                <a:cxn ang="0">
                  <a:pos x="70037" y="178119"/>
                </a:cxn>
                <a:cxn ang="0">
                  <a:pos x="120973" y="188722"/>
                </a:cxn>
                <a:cxn ang="0">
                  <a:pos x="59425" y="182360"/>
                </a:cxn>
                <a:cxn ang="0">
                  <a:pos x="53058" y="178119"/>
                </a:cxn>
                <a:cxn ang="0">
                  <a:pos x="29712" y="167517"/>
                </a:cxn>
                <a:cxn ang="0">
                  <a:pos x="59425" y="167517"/>
                </a:cxn>
                <a:cxn ang="0">
                  <a:pos x="46691" y="171758"/>
                </a:cxn>
                <a:cxn ang="0">
                  <a:pos x="33957" y="175999"/>
                </a:cxn>
                <a:cxn ang="0">
                  <a:pos x="48813" y="161156"/>
                </a:cxn>
                <a:cxn ang="0">
                  <a:pos x="25468" y="159035"/>
                </a:cxn>
                <a:cxn ang="0">
                  <a:pos x="23345" y="156915"/>
                </a:cxn>
                <a:cxn ang="0">
                  <a:pos x="14856" y="156915"/>
                </a:cxn>
                <a:cxn ang="0">
                  <a:pos x="169787" y="146312"/>
                </a:cxn>
                <a:cxn ang="0">
                  <a:pos x="186766" y="142071"/>
                </a:cxn>
                <a:cxn ang="0">
                  <a:pos x="180399" y="142071"/>
                </a:cxn>
                <a:cxn ang="0">
                  <a:pos x="23345" y="129348"/>
                </a:cxn>
                <a:cxn ang="0">
                  <a:pos x="21223" y="118746"/>
                </a:cxn>
                <a:cxn ang="0">
                  <a:pos x="12734" y="112385"/>
                </a:cxn>
                <a:cxn ang="0">
                  <a:pos x="6367" y="110264"/>
                </a:cxn>
                <a:cxn ang="0">
                  <a:pos x="8489" y="99662"/>
                </a:cxn>
                <a:cxn ang="0">
                  <a:pos x="180399" y="69975"/>
                </a:cxn>
                <a:cxn ang="0">
                  <a:pos x="36079" y="42409"/>
                </a:cxn>
                <a:cxn ang="0">
                  <a:pos x="99750" y="21204"/>
                </a:cxn>
                <a:cxn ang="0">
                  <a:pos x="154931" y="42409"/>
                </a:cxn>
                <a:cxn ang="0">
                  <a:pos x="182521" y="50891"/>
                </a:cxn>
                <a:cxn ang="0">
                  <a:pos x="182521" y="97541"/>
                </a:cxn>
                <a:cxn ang="0">
                  <a:pos x="167665" y="137830"/>
                </a:cxn>
                <a:cxn ang="0">
                  <a:pos x="135830" y="167517"/>
                </a:cxn>
                <a:cxn ang="0">
                  <a:pos x="76404" y="173878"/>
                </a:cxn>
                <a:cxn ang="0">
                  <a:pos x="21223" y="139951"/>
                </a:cxn>
                <a:cxn ang="0">
                  <a:pos x="14856" y="69975"/>
                </a:cxn>
                <a:cxn ang="0">
                  <a:pos x="46691" y="44529"/>
                </a:cxn>
                <a:cxn ang="0">
                  <a:pos x="103995" y="0"/>
                </a:cxn>
                <a:cxn ang="0">
                  <a:pos x="59425" y="8481"/>
                </a:cxn>
                <a:cxn ang="0">
                  <a:pos x="31835" y="55132"/>
                </a:cxn>
                <a:cxn ang="0">
                  <a:pos x="8489" y="69975"/>
                </a:cxn>
                <a:cxn ang="0">
                  <a:pos x="12734" y="137830"/>
                </a:cxn>
                <a:cxn ang="0">
                  <a:pos x="29712" y="184481"/>
                </a:cxn>
                <a:cxn ang="0">
                  <a:pos x="65792" y="207806"/>
                </a:cxn>
                <a:cxn ang="0">
                  <a:pos x="137952" y="203565"/>
                </a:cxn>
                <a:cxn ang="0">
                  <a:pos x="174032" y="165397"/>
                </a:cxn>
                <a:cxn ang="0">
                  <a:pos x="178277" y="148433"/>
                </a:cxn>
                <a:cxn ang="0">
                  <a:pos x="197378" y="129348"/>
                </a:cxn>
                <a:cxn ang="0">
                  <a:pos x="182521" y="76337"/>
                </a:cxn>
                <a:cxn ang="0">
                  <a:pos x="191011" y="53011"/>
                </a:cxn>
                <a:cxn ang="0">
                  <a:pos x="174032" y="27566"/>
                </a:cxn>
                <a:cxn ang="0">
                  <a:pos x="135830" y="21204"/>
                </a:cxn>
              </a:cxnLst>
              <a:rect l="0" t="0" r="0" b="0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4" name="Freeform 745"/>
            <p:cNvSpPr>
              <a:spLocks noEditPoints="1"/>
            </p:cNvSpPr>
            <p:nvPr/>
          </p:nvSpPr>
          <p:spPr>
            <a:xfrm>
              <a:off x="1086191" y="3459834"/>
              <a:ext cx="103948" cy="105740"/>
            </a:xfrm>
            <a:custGeom>
              <a:avLst/>
              <a:gdLst/>
              <a:ahLst/>
              <a:cxnLst>
                <a:cxn ang="0">
                  <a:pos x="97583" y="57099"/>
                </a:cxn>
                <a:cxn ang="0">
                  <a:pos x="97583" y="59214"/>
                </a:cxn>
                <a:cxn ang="0">
                  <a:pos x="95462" y="52870"/>
                </a:cxn>
                <a:cxn ang="0">
                  <a:pos x="97583" y="54984"/>
                </a:cxn>
                <a:cxn ang="0">
                  <a:pos x="95462" y="50755"/>
                </a:cxn>
                <a:cxn ang="0">
                  <a:pos x="97583" y="48640"/>
                </a:cxn>
                <a:cxn ang="0">
                  <a:pos x="95462" y="50755"/>
                </a:cxn>
                <a:cxn ang="0">
                  <a:pos x="91219" y="42296"/>
                </a:cxn>
                <a:cxn ang="0">
                  <a:pos x="95462" y="46525"/>
                </a:cxn>
                <a:cxn ang="0">
                  <a:pos x="89098" y="38066"/>
                </a:cxn>
                <a:cxn ang="0">
                  <a:pos x="89098" y="29607"/>
                </a:cxn>
                <a:cxn ang="0">
                  <a:pos x="89098" y="38066"/>
                </a:cxn>
                <a:cxn ang="0">
                  <a:pos x="21213" y="84592"/>
                </a:cxn>
                <a:cxn ang="0">
                  <a:pos x="8485" y="42296"/>
                </a:cxn>
                <a:cxn ang="0">
                  <a:pos x="8485" y="42296"/>
                </a:cxn>
                <a:cxn ang="0">
                  <a:pos x="46670" y="21148"/>
                </a:cxn>
                <a:cxn ang="0">
                  <a:pos x="78491" y="35951"/>
                </a:cxn>
                <a:cxn ang="0">
                  <a:pos x="91219" y="76132"/>
                </a:cxn>
                <a:cxn ang="0">
                  <a:pos x="76369" y="93051"/>
                </a:cxn>
                <a:cxn ang="0">
                  <a:pos x="53034" y="99395"/>
                </a:cxn>
                <a:cxn ang="0">
                  <a:pos x="74248" y="23262"/>
                </a:cxn>
                <a:cxn ang="0">
                  <a:pos x="84855" y="23262"/>
                </a:cxn>
                <a:cxn ang="0">
                  <a:pos x="82734" y="29607"/>
                </a:cxn>
                <a:cxn ang="0">
                  <a:pos x="25456" y="14803"/>
                </a:cxn>
                <a:cxn ang="0">
                  <a:pos x="14849" y="27492"/>
                </a:cxn>
                <a:cxn ang="0">
                  <a:pos x="63641" y="19033"/>
                </a:cxn>
                <a:cxn ang="0">
                  <a:pos x="72127" y="12688"/>
                </a:cxn>
                <a:cxn ang="0">
                  <a:pos x="72127" y="21148"/>
                </a:cxn>
                <a:cxn ang="0">
                  <a:pos x="38184" y="10574"/>
                </a:cxn>
                <a:cxn ang="0">
                  <a:pos x="29699" y="16918"/>
                </a:cxn>
                <a:cxn ang="0">
                  <a:pos x="61520" y="16918"/>
                </a:cxn>
                <a:cxn ang="0">
                  <a:pos x="59398" y="8459"/>
                </a:cxn>
                <a:cxn ang="0">
                  <a:pos x="67884" y="10574"/>
                </a:cxn>
                <a:cxn ang="0">
                  <a:pos x="38184" y="14803"/>
                </a:cxn>
                <a:cxn ang="0">
                  <a:pos x="50913" y="6344"/>
                </a:cxn>
                <a:cxn ang="0">
                  <a:pos x="46670" y="14803"/>
                </a:cxn>
                <a:cxn ang="0">
                  <a:pos x="50913" y="0"/>
                </a:cxn>
                <a:cxn ang="0">
                  <a:pos x="25456" y="8459"/>
                </a:cxn>
                <a:cxn ang="0">
                  <a:pos x="14849" y="88821"/>
                </a:cxn>
                <a:cxn ang="0">
                  <a:pos x="53034" y="105740"/>
                </a:cxn>
                <a:cxn ang="0">
                  <a:pos x="76369" y="99395"/>
                </a:cxn>
                <a:cxn ang="0">
                  <a:pos x="76369" y="99395"/>
                </a:cxn>
                <a:cxn ang="0">
                  <a:pos x="78491" y="97280"/>
                </a:cxn>
                <a:cxn ang="0">
                  <a:pos x="82734" y="95166"/>
                </a:cxn>
                <a:cxn ang="0">
                  <a:pos x="82734" y="95166"/>
                </a:cxn>
                <a:cxn ang="0">
                  <a:pos x="82734" y="95166"/>
                </a:cxn>
                <a:cxn ang="0">
                  <a:pos x="82734" y="95166"/>
                </a:cxn>
                <a:cxn ang="0">
                  <a:pos x="82734" y="95166"/>
                </a:cxn>
                <a:cxn ang="0">
                  <a:pos x="89098" y="19033"/>
                </a:cxn>
                <a:cxn ang="0">
                  <a:pos x="50913" y="0"/>
                </a:cxn>
              </a:cxnLst>
              <a:rect l="0" t="0" r="0" b="0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5" name="Freeform 746"/>
            <p:cNvSpPr>
              <a:spLocks noEditPoints="1"/>
            </p:cNvSpPr>
            <p:nvPr/>
          </p:nvSpPr>
          <p:spPr>
            <a:xfrm>
              <a:off x="1050347" y="3430262"/>
              <a:ext cx="169363" cy="180116"/>
            </a:xfrm>
            <a:custGeom>
              <a:avLst/>
              <a:gdLst/>
              <a:ahLst/>
              <a:cxnLst>
                <a:cxn ang="0">
                  <a:pos x="71979" y="171639"/>
                </a:cxn>
                <a:cxn ang="0">
                  <a:pos x="65628" y="171639"/>
                </a:cxn>
                <a:cxn ang="0">
                  <a:pos x="59277" y="169520"/>
                </a:cxn>
                <a:cxn ang="0">
                  <a:pos x="57160" y="163163"/>
                </a:cxn>
                <a:cxn ang="0">
                  <a:pos x="118554" y="158925"/>
                </a:cxn>
                <a:cxn ang="0">
                  <a:pos x="110085" y="158925"/>
                </a:cxn>
                <a:cxn ang="0">
                  <a:pos x="93149" y="152568"/>
                </a:cxn>
                <a:cxn ang="0">
                  <a:pos x="127022" y="158925"/>
                </a:cxn>
                <a:cxn ang="0">
                  <a:pos x="91032" y="158925"/>
                </a:cxn>
                <a:cxn ang="0">
                  <a:pos x="99500" y="158925"/>
                </a:cxn>
                <a:cxn ang="0">
                  <a:pos x="55042" y="152568"/>
                </a:cxn>
                <a:cxn ang="0">
                  <a:pos x="44457" y="146211"/>
                </a:cxn>
                <a:cxn ang="0">
                  <a:pos x="40223" y="141973"/>
                </a:cxn>
                <a:cxn ang="0">
                  <a:pos x="40223" y="141973"/>
                </a:cxn>
                <a:cxn ang="0">
                  <a:pos x="27521" y="141973"/>
                </a:cxn>
                <a:cxn ang="0">
                  <a:pos x="21170" y="139854"/>
                </a:cxn>
                <a:cxn ang="0">
                  <a:pos x="21170" y="129259"/>
                </a:cxn>
                <a:cxn ang="0">
                  <a:pos x="16936" y="122902"/>
                </a:cxn>
                <a:cxn ang="0">
                  <a:pos x="154543" y="125021"/>
                </a:cxn>
                <a:cxn ang="0">
                  <a:pos x="154543" y="116545"/>
                </a:cxn>
                <a:cxn ang="0">
                  <a:pos x="141841" y="125021"/>
                </a:cxn>
                <a:cxn ang="0">
                  <a:pos x="21170" y="101712"/>
                </a:cxn>
                <a:cxn ang="0">
                  <a:pos x="14819" y="88998"/>
                </a:cxn>
                <a:cxn ang="0">
                  <a:pos x="14819" y="80522"/>
                </a:cxn>
                <a:cxn ang="0">
                  <a:pos x="8468" y="80522"/>
                </a:cxn>
                <a:cxn ang="0">
                  <a:pos x="154543" y="63570"/>
                </a:cxn>
                <a:cxn ang="0">
                  <a:pos x="35989" y="38142"/>
                </a:cxn>
                <a:cxn ang="0">
                  <a:pos x="112202" y="21190"/>
                </a:cxn>
                <a:cxn ang="0">
                  <a:pos x="148192" y="33904"/>
                </a:cxn>
                <a:cxn ang="0">
                  <a:pos x="148192" y="57213"/>
                </a:cxn>
                <a:cxn ang="0">
                  <a:pos x="150309" y="84760"/>
                </a:cxn>
                <a:cxn ang="0">
                  <a:pos x="152426" y="110188"/>
                </a:cxn>
                <a:cxn ang="0">
                  <a:pos x="135490" y="141973"/>
                </a:cxn>
                <a:cxn ang="0">
                  <a:pos x="88915" y="146211"/>
                </a:cxn>
                <a:cxn ang="0">
                  <a:pos x="61394" y="154687"/>
                </a:cxn>
                <a:cxn ang="0">
                  <a:pos x="38106" y="125021"/>
                </a:cxn>
                <a:cxn ang="0">
                  <a:pos x="25404" y="82641"/>
                </a:cxn>
                <a:cxn ang="0">
                  <a:pos x="27521" y="57213"/>
                </a:cxn>
                <a:cxn ang="0">
                  <a:pos x="44457" y="36023"/>
                </a:cxn>
                <a:cxn ang="0">
                  <a:pos x="65628" y="23309"/>
                </a:cxn>
                <a:cxn ang="0">
                  <a:pos x="93149" y="0"/>
                </a:cxn>
                <a:cxn ang="0">
                  <a:pos x="61394" y="8476"/>
                </a:cxn>
                <a:cxn ang="0">
                  <a:pos x="33872" y="23309"/>
                </a:cxn>
                <a:cxn ang="0">
                  <a:pos x="16936" y="48737"/>
                </a:cxn>
                <a:cxn ang="0">
                  <a:pos x="0" y="91117"/>
                </a:cxn>
                <a:cxn ang="0">
                  <a:pos x="12702" y="110188"/>
                </a:cxn>
                <a:cxn ang="0">
                  <a:pos x="8468" y="129259"/>
                </a:cxn>
                <a:cxn ang="0">
                  <a:pos x="33872" y="146211"/>
                </a:cxn>
                <a:cxn ang="0">
                  <a:pos x="76213" y="180116"/>
                </a:cxn>
                <a:cxn ang="0">
                  <a:pos x="103734" y="163163"/>
                </a:cxn>
                <a:cxn ang="0">
                  <a:pos x="137607" y="158925"/>
                </a:cxn>
                <a:cxn ang="0">
                  <a:pos x="141841" y="141973"/>
                </a:cxn>
                <a:cxn ang="0">
                  <a:pos x="148192" y="129259"/>
                </a:cxn>
                <a:cxn ang="0">
                  <a:pos x="169363" y="88998"/>
                </a:cxn>
                <a:cxn ang="0">
                  <a:pos x="158777" y="69927"/>
                </a:cxn>
                <a:cxn ang="0">
                  <a:pos x="165128" y="50856"/>
                </a:cxn>
                <a:cxn ang="0">
                  <a:pos x="150309" y="29666"/>
                </a:cxn>
                <a:cxn ang="0">
                  <a:pos x="137607" y="33904"/>
                </a:cxn>
                <a:cxn ang="0">
                  <a:pos x="93149" y="0"/>
                </a:cxn>
              </a:cxnLst>
              <a:rect l="0" t="0" r="0" b="0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192588" y="2476500"/>
            <a:ext cx="174625" cy="169863"/>
            <a:chOff x="2597015" y="4907933"/>
            <a:chExt cx="333349" cy="322596"/>
          </a:xfrm>
        </p:grpSpPr>
        <p:sp>
          <p:nvSpPr>
            <p:cNvPr id="29747" name="Freeform 747"/>
            <p:cNvSpPr>
              <a:spLocks noEditPoints="1"/>
            </p:cNvSpPr>
            <p:nvPr/>
          </p:nvSpPr>
          <p:spPr>
            <a:xfrm>
              <a:off x="2631067" y="4941985"/>
              <a:ext cx="265246" cy="254493"/>
            </a:xfrm>
            <a:custGeom>
              <a:avLst/>
              <a:gdLst/>
              <a:ahLst/>
              <a:cxnLst>
                <a:cxn ang="0">
                  <a:pos x="133683" y="246009"/>
                </a:cxn>
                <a:cxn ang="0">
                  <a:pos x="10609" y="127246"/>
                </a:cxn>
                <a:cxn ang="0">
                  <a:pos x="133683" y="8483"/>
                </a:cxn>
                <a:cxn ang="0">
                  <a:pos x="133683" y="8483"/>
                </a:cxn>
                <a:cxn ang="0">
                  <a:pos x="218562" y="38173"/>
                </a:cxn>
                <a:cxn ang="0">
                  <a:pos x="254636" y="127246"/>
                </a:cxn>
                <a:cxn ang="0">
                  <a:pos x="133683" y="246009"/>
                </a:cxn>
                <a:cxn ang="0">
                  <a:pos x="133683" y="0"/>
                </a:cxn>
                <a:cxn ang="0">
                  <a:pos x="133683" y="0"/>
                </a:cxn>
                <a:cxn ang="0">
                  <a:pos x="0" y="127246"/>
                </a:cxn>
                <a:cxn ang="0">
                  <a:pos x="133683" y="254493"/>
                </a:cxn>
                <a:cxn ang="0">
                  <a:pos x="265246" y="127246"/>
                </a:cxn>
                <a:cxn ang="0">
                  <a:pos x="133683" y="0"/>
                </a:cxn>
              </a:cxnLst>
              <a:rect l="0" t="0" r="0" b="0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Freeform 748"/>
            <p:cNvSpPr>
              <a:spLocks noEditPoints="1"/>
            </p:cNvSpPr>
            <p:nvPr/>
          </p:nvSpPr>
          <p:spPr>
            <a:xfrm>
              <a:off x="2597015" y="4907933"/>
              <a:ext cx="333349" cy="322596"/>
            </a:xfrm>
            <a:custGeom>
              <a:avLst/>
              <a:gdLst/>
              <a:ahLst/>
              <a:cxnLst>
                <a:cxn ang="0">
                  <a:pos x="167736" y="311984"/>
                </a:cxn>
                <a:cxn ang="0">
                  <a:pos x="10616" y="161298"/>
                </a:cxn>
                <a:cxn ang="0">
                  <a:pos x="167736" y="8489"/>
                </a:cxn>
                <a:cxn ang="0">
                  <a:pos x="324856" y="161298"/>
                </a:cxn>
                <a:cxn ang="0">
                  <a:pos x="167736" y="311984"/>
                </a:cxn>
                <a:cxn ang="0">
                  <a:pos x="167736" y="0"/>
                </a:cxn>
                <a:cxn ang="0">
                  <a:pos x="53081" y="40324"/>
                </a:cxn>
                <a:cxn ang="0">
                  <a:pos x="0" y="161298"/>
                </a:cxn>
                <a:cxn ang="0">
                  <a:pos x="53081" y="282271"/>
                </a:cxn>
                <a:cxn ang="0">
                  <a:pos x="167736" y="322596"/>
                </a:cxn>
                <a:cxn ang="0">
                  <a:pos x="280267" y="282271"/>
                </a:cxn>
                <a:cxn ang="0">
                  <a:pos x="333349" y="161298"/>
                </a:cxn>
                <a:cxn ang="0">
                  <a:pos x="280267" y="40324"/>
                </a:cxn>
                <a:cxn ang="0">
                  <a:pos x="167736" y="0"/>
                </a:cxn>
              </a:cxnLst>
              <a:rect l="0" t="0" r="0" b="0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9" name="Freeform 749"/>
            <p:cNvSpPr/>
            <p:nvPr/>
          </p:nvSpPr>
          <p:spPr>
            <a:xfrm>
              <a:off x="2752041" y="4963492"/>
              <a:ext cx="14338" cy="27779"/>
            </a:xfrm>
            <a:custGeom>
              <a:avLst/>
              <a:gdLst/>
              <a:ahLst/>
              <a:cxnLst>
                <a:cxn ang="0">
                  <a:pos x="8193" y="0"/>
                </a:cxn>
                <a:cxn ang="0">
                  <a:pos x="2048" y="2136"/>
                </a:cxn>
                <a:cxn ang="0">
                  <a:pos x="4096" y="25642"/>
                </a:cxn>
                <a:cxn ang="0">
                  <a:pos x="6144" y="27779"/>
                </a:cxn>
                <a:cxn ang="0">
                  <a:pos x="8193" y="27779"/>
                </a:cxn>
                <a:cxn ang="0">
                  <a:pos x="12289" y="21368"/>
                </a:cxn>
                <a:cxn ang="0">
                  <a:pos x="12289" y="6410"/>
                </a:cxn>
                <a:cxn ang="0">
                  <a:pos x="10241" y="0"/>
                </a:cxn>
                <a:cxn ang="0">
                  <a:pos x="8193" y="0"/>
                </a:cxn>
              </a:cxnLst>
              <a:rect l="0" t="0" r="0" b="0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Freeform 750"/>
            <p:cNvSpPr/>
            <p:nvPr/>
          </p:nvSpPr>
          <p:spPr>
            <a:xfrm>
              <a:off x="2752041" y="5141816"/>
              <a:ext cx="14338" cy="35844"/>
            </a:xfrm>
            <a:custGeom>
              <a:avLst/>
              <a:gdLst/>
              <a:ahLst/>
              <a:cxnLst>
                <a:cxn ang="0">
                  <a:pos x="6144" y="0"/>
                </a:cxn>
                <a:cxn ang="0">
                  <a:pos x="2048" y="4216"/>
                </a:cxn>
                <a:cxn ang="0">
                  <a:pos x="2048" y="29518"/>
                </a:cxn>
                <a:cxn ang="0">
                  <a:pos x="4096" y="33735"/>
                </a:cxn>
                <a:cxn ang="0">
                  <a:pos x="8193" y="35844"/>
                </a:cxn>
                <a:cxn ang="0">
                  <a:pos x="12289" y="33735"/>
                </a:cxn>
                <a:cxn ang="0">
                  <a:pos x="10241" y="2108"/>
                </a:cxn>
                <a:cxn ang="0">
                  <a:pos x="8193" y="0"/>
                </a:cxn>
                <a:cxn ang="0">
                  <a:pos x="6144" y="0"/>
                </a:cxn>
              </a:cxnLst>
              <a:rect l="0" t="0" r="0" b="0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1" name="Freeform 751"/>
            <p:cNvSpPr/>
            <p:nvPr/>
          </p:nvSpPr>
          <p:spPr>
            <a:xfrm>
              <a:off x="2651677" y="5062959"/>
              <a:ext cx="38532" cy="15234"/>
            </a:xfrm>
            <a:custGeom>
              <a:avLst/>
              <a:gdLst/>
              <a:ahLst/>
              <a:cxnLst>
                <a:cxn ang="0">
                  <a:pos x="19266" y="0"/>
                </a:cxn>
                <a:cxn ang="0">
                  <a:pos x="6422" y="2176"/>
                </a:cxn>
                <a:cxn ang="0">
                  <a:pos x="2140" y="4352"/>
                </a:cxn>
                <a:cxn ang="0">
                  <a:pos x="2140" y="13057"/>
                </a:cxn>
                <a:cxn ang="0">
                  <a:pos x="17125" y="15234"/>
                </a:cxn>
                <a:cxn ang="0">
                  <a:pos x="34250" y="10881"/>
                </a:cxn>
                <a:cxn ang="0">
                  <a:pos x="36391" y="8705"/>
                </a:cxn>
                <a:cxn ang="0">
                  <a:pos x="36391" y="4352"/>
                </a:cxn>
                <a:cxn ang="0">
                  <a:pos x="32110" y="2176"/>
                </a:cxn>
                <a:cxn ang="0">
                  <a:pos x="19266" y="0"/>
                </a:cxn>
              </a:cxnLst>
              <a:rect l="0" t="0" r="0" b="0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2" name="Freeform 752"/>
            <p:cNvSpPr/>
            <p:nvPr/>
          </p:nvSpPr>
          <p:spPr>
            <a:xfrm>
              <a:off x="2830001" y="5062959"/>
              <a:ext cx="36740" cy="15234"/>
            </a:xfrm>
            <a:custGeom>
              <a:avLst/>
              <a:gdLst/>
              <a:ahLst/>
              <a:cxnLst>
                <a:cxn ang="0">
                  <a:pos x="19450" y="0"/>
                </a:cxn>
                <a:cxn ang="0">
                  <a:pos x="2161" y="4352"/>
                </a:cxn>
                <a:cxn ang="0">
                  <a:pos x="0" y="6528"/>
                </a:cxn>
                <a:cxn ang="0">
                  <a:pos x="0" y="10881"/>
                </a:cxn>
                <a:cxn ang="0">
                  <a:pos x="4322" y="13057"/>
                </a:cxn>
                <a:cxn ang="0">
                  <a:pos x="19450" y="15234"/>
                </a:cxn>
                <a:cxn ang="0">
                  <a:pos x="30256" y="13057"/>
                </a:cxn>
                <a:cxn ang="0">
                  <a:pos x="36740" y="10881"/>
                </a:cxn>
                <a:cxn ang="0">
                  <a:pos x="34578" y="2176"/>
                </a:cxn>
                <a:cxn ang="0">
                  <a:pos x="19450" y="0"/>
                </a:cxn>
              </a:cxnLst>
              <a:rect l="0" t="0" r="0" b="0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3" name="Freeform 753"/>
            <p:cNvSpPr/>
            <p:nvPr/>
          </p:nvSpPr>
          <p:spPr>
            <a:xfrm>
              <a:off x="2668703" y="5112244"/>
              <a:ext cx="19714" cy="17026"/>
            </a:xfrm>
            <a:custGeom>
              <a:avLst/>
              <a:gdLst/>
              <a:ahLst/>
              <a:cxnLst>
                <a:cxn ang="0">
                  <a:pos x="15333" y="0"/>
                </a:cxn>
                <a:cxn ang="0">
                  <a:pos x="13142" y="2128"/>
                </a:cxn>
                <a:cxn ang="0">
                  <a:pos x="2190" y="10641"/>
                </a:cxn>
                <a:cxn ang="0">
                  <a:pos x="2190" y="14897"/>
                </a:cxn>
                <a:cxn ang="0">
                  <a:pos x="4380" y="17026"/>
                </a:cxn>
                <a:cxn ang="0">
                  <a:pos x="6571" y="17026"/>
                </a:cxn>
                <a:cxn ang="0">
                  <a:pos x="19714" y="4256"/>
                </a:cxn>
                <a:cxn ang="0">
                  <a:pos x="17523" y="0"/>
                </a:cxn>
                <a:cxn ang="0">
                  <a:pos x="15333" y="0"/>
                </a:cxn>
              </a:cxnLst>
              <a:rect l="0" t="0" r="0" b="0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4" name="Freeform 754"/>
            <p:cNvSpPr/>
            <p:nvPr/>
          </p:nvSpPr>
          <p:spPr>
            <a:xfrm>
              <a:off x="2709028" y="5143608"/>
              <a:ext cx="15234" cy="17026"/>
            </a:xfrm>
            <a:custGeom>
              <a:avLst/>
              <a:gdLst/>
              <a:ahLst/>
              <a:cxnLst>
                <a:cxn ang="0">
                  <a:pos x="10881" y="0"/>
                </a:cxn>
                <a:cxn ang="0">
                  <a:pos x="8705" y="2128"/>
                </a:cxn>
                <a:cxn ang="0">
                  <a:pos x="2176" y="12769"/>
                </a:cxn>
                <a:cxn ang="0">
                  <a:pos x="2176" y="17026"/>
                </a:cxn>
                <a:cxn ang="0">
                  <a:pos x="4352" y="17026"/>
                </a:cxn>
                <a:cxn ang="0">
                  <a:pos x="6528" y="17026"/>
                </a:cxn>
                <a:cxn ang="0">
                  <a:pos x="13057" y="6384"/>
                </a:cxn>
                <a:cxn ang="0">
                  <a:pos x="13057" y="2128"/>
                </a:cxn>
                <a:cxn ang="0">
                  <a:pos x="10881" y="0"/>
                </a:cxn>
              </a:cxnLst>
              <a:rect l="0" t="0" r="0" b="0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5" name="Freeform 755"/>
            <p:cNvSpPr/>
            <p:nvPr/>
          </p:nvSpPr>
          <p:spPr>
            <a:xfrm>
              <a:off x="2798638" y="5146296"/>
              <a:ext cx="17026" cy="12545"/>
            </a:xfrm>
            <a:custGeom>
              <a:avLst/>
              <a:gdLst/>
              <a:ahLst/>
              <a:cxnLst>
                <a:cxn ang="0">
                  <a:pos x="4256" y="0"/>
                </a:cxn>
                <a:cxn ang="0">
                  <a:pos x="2128" y="0"/>
                </a:cxn>
                <a:cxn ang="0">
                  <a:pos x="2128" y="4181"/>
                </a:cxn>
                <a:cxn ang="0">
                  <a:pos x="6384" y="10454"/>
                </a:cxn>
                <a:cxn ang="0">
                  <a:pos x="10641" y="12545"/>
                </a:cxn>
                <a:cxn ang="0">
                  <a:pos x="12769" y="12545"/>
                </a:cxn>
                <a:cxn ang="0">
                  <a:pos x="14897" y="10454"/>
                </a:cxn>
                <a:cxn ang="0">
                  <a:pos x="14897" y="6272"/>
                </a:cxn>
                <a:cxn ang="0">
                  <a:pos x="10641" y="4181"/>
                </a:cxn>
                <a:cxn ang="0">
                  <a:pos x="8513" y="0"/>
                </a:cxn>
                <a:cxn ang="0">
                  <a:pos x="4256" y="0"/>
                </a:cxn>
              </a:cxnLst>
              <a:rect l="0" t="0" r="0" b="0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6" name="Freeform 756"/>
            <p:cNvSpPr/>
            <p:nvPr/>
          </p:nvSpPr>
          <p:spPr>
            <a:xfrm>
              <a:off x="2834482" y="5112244"/>
              <a:ext cx="18818" cy="12545"/>
            </a:xfrm>
            <a:custGeom>
              <a:avLst/>
              <a:gdLst/>
              <a:ahLst/>
              <a:cxnLst>
                <a:cxn ang="0">
                  <a:pos x="4181" y="0"/>
                </a:cxn>
                <a:cxn ang="0">
                  <a:pos x="2090" y="0"/>
                </a:cxn>
                <a:cxn ang="0">
                  <a:pos x="2090" y="6272"/>
                </a:cxn>
                <a:cxn ang="0">
                  <a:pos x="8363" y="8363"/>
                </a:cxn>
                <a:cxn ang="0">
                  <a:pos x="14636" y="12545"/>
                </a:cxn>
                <a:cxn ang="0">
                  <a:pos x="16727" y="12545"/>
                </a:cxn>
                <a:cxn ang="0">
                  <a:pos x="18818" y="10454"/>
                </a:cxn>
                <a:cxn ang="0">
                  <a:pos x="16727" y="6272"/>
                </a:cxn>
                <a:cxn ang="0">
                  <a:pos x="12545" y="4181"/>
                </a:cxn>
                <a:cxn ang="0">
                  <a:pos x="6272" y="0"/>
                </a:cxn>
                <a:cxn ang="0">
                  <a:pos x="4181" y="0"/>
                </a:cxn>
              </a:cxnLst>
              <a:rect l="0" t="0" r="0" b="0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7" name="Freeform 757"/>
            <p:cNvSpPr/>
            <p:nvPr/>
          </p:nvSpPr>
          <p:spPr>
            <a:xfrm>
              <a:off x="2662431" y="5019050"/>
              <a:ext cx="23299" cy="14338"/>
            </a:xfrm>
            <a:custGeom>
              <a:avLst/>
              <a:gdLst/>
              <a:ahLst/>
              <a:cxnLst>
                <a:cxn ang="0">
                  <a:pos x="2118" y="0"/>
                </a:cxn>
                <a:cxn ang="0">
                  <a:pos x="0" y="2048"/>
                </a:cxn>
                <a:cxn ang="0">
                  <a:pos x="0" y="6144"/>
                </a:cxn>
                <a:cxn ang="0">
                  <a:pos x="8472" y="10241"/>
                </a:cxn>
                <a:cxn ang="0">
                  <a:pos x="16944" y="14338"/>
                </a:cxn>
                <a:cxn ang="0">
                  <a:pos x="19062" y="14338"/>
                </a:cxn>
                <a:cxn ang="0">
                  <a:pos x="21180" y="12289"/>
                </a:cxn>
                <a:cxn ang="0">
                  <a:pos x="21180" y="8193"/>
                </a:cxn>
                <a:cxn ang="0">
                  <a:pos x="10590" y="4096"/>
                </a:cxn>
                <a:cxn ang="0">
                  <a:pos x="4236" y="0"/>
                </a:cxn>
                <a:cxn ang="0">
                  <a:pos x="2118" y="0"/>
                </a:cxn>
              </a:cxnLst>
              <a:rect l="0" t="0" r="0" b="0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8" name="Freeform 758"/>
            <p:cNvSpPr/>
            <p:nvPr/>
          </p:nvSpPr>
          <p:spPr>
            <a:xfrm>
              <a:off x="2798638" y="4971557"/>
              <a:ext cx="17026" cy="19714"/>
            </a:xfrm>
            <a:custGeom>
              <a:avLst/>
              <a:gdLst/>
              <a:ahLst/>
              <a:cxnLst>
                <a:cxn ang="0">
                  <a:pos x="12769" y="0"/>
                </a:cxn>
                <a:cxn ang="0">
                  <a:pos x="10641" y="2190"/>
                </a:cxn>
                <a:cxn ang="0">
                  <a:pos x="6384" y="6571"/>
                </a:cxn>
                <a:cxn ang="0">
                  <a:pos x="0" y="15333"/>
                </a:cxn>
                <a:cxn ang="0">
                  <a:pos x="2128" y="19714"/>
                </a:cxn>
                <a:cxn ang="0">
                  <a:pos x="4256" y="19714"/>
                </a:cxn>
                <a:cxn ang="0">
                  <a:pos x="6384" y="17523"/>
                </a:cxn>
                <a:cxn ang="0">
                  <a:pos x="10641" y="13142"/>
                </a:cxn>
                <a:cxn ang="0">
                  <a:pos x="14897" y="4380"/>
                </a:cxn>
                <a:cxn ang="0">
                  <a:pos x="14897" y="0"/>
                </a:cxn>
                <a:cxn ang="0">
                  <a:pos x="12769" y="0"/>
                </a:cxn>
              </a:cxnLst>
              <a:rect l="0" t="0" r="0" b="0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9" name="Freeform 759"/>
            <p:cNvSpPr/>
            <p:nvPr/>
          </p:nvSpPr>
          <p:spPr>
            <a:xfrm>
              <a:off x="2834482" y="4999336"/>
              <a:ext cx="17026" cy="17026"/>
            </a:xfrm>
            <a:custGeom>
              <a:avLst/>
              <a:gdLst/>
              <a:ahLst/>
              <a:cxnLst>
                <a:cxn ang="0">
                  <a:pos x="14897" y="0"/>
                </a:cxn>
                <a:cxn ang="0">
                  <a:pos x="10641" y="2128"/>
                </a:cxn>
                <a:cxn ang="0">
                  <a:pos x="4256" y="10641"/>
                </a:cxn>
                <a:cxn ang="0">
                  <a:pos x="2128" y="14897"/>
                </a:cxn>
                <a:cxn ang="0">
                  <a:pos x="4256" y="17026"/>
                </a:cxn>
                <a:cxn ang="0">
                  <a:pos x="6384" y="17026"/>
                </a:cxn>
                <a:cxn ang="0">
                  <a:pos x="17026" y="6384"/>
                </a:cxn>
                <a:cxn ang="0">
                  <a:pos x="14897" y="2128"/>
                </a:cxn>
                <a:cxn ang="0">
                  <a:pos x="14897" y="0"/>
                </a:cxn>
              </a:cxnLst>
              <a:rect l="0" t="0" r="0" b="0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Freeform 760"/>
            <p:cNvSpPr>
              <a:spLocks noEditPoints="1"/>
            </p:cNvSpPr>
            <p:nvPr/>
          </p:nvSpPr>
          <p:spPr>
            <a:xfrm>
              <a:off x="2699171" y="4986790"/>
              <a:ext cx="141584" cy="103948"/>
            </a:xfrm>
            <a:custGeom>
              <a:avLst/>
              <a:gdLst/>
              <a:ahLst/>
              <a:cxnLst>
                <a:cxn ang="0">
                  <a:pos x="63395" y="91219"/>
                </a:cxn>
                <a:cxn ang="0">
                  <a:pos x="57056" y="86976"/>
                </a:cxn>
                <a:cxn ang="0">
                  <a:pos x="63395" y="78491"/>
                </a:cxn>
                <a:cxn ang="0">
                  <a:pos x="63395" y="78491"/>
                </a:cxn>
                <a:cxn ang="0">
                  <a:pos x="69735" y="82734"/>
                </a:cxn>
                <a:cxn ang="0">
                  <a:pos x="67622" y="89098"/>
                </a:cxn>
                <a:cxn ang="0">
                  <a:pos x="63395" y="91219"/>
                </a:cxn>
                <a:cxn ang="0">
                  <a:pos x="8452" y="0"/>
                </a:cxn>
                <a:cxn ang="0">
                  <a:pos x="6339" y="0"/>
                </a:cxn>
                <a:cxn ang="0">
                  <a:pos x="12679" y="23335"/>
                </a:cxn>
                <a:cxn ang="0">
                  <a:pos x="59169" y="101826"/>
                </a:cxn>
                <a:cxn ang="0">
                  <a:pos x="61282" y="103948"/>
                </a:cxn>
                <a:cxn ang="0">
                  <a:pos x="137357" y="53034"/>
                </a:cxn>
                <a:cxn ang="0">
                  <a:pos x="126791" y="40306"/>
                </a:cxn>
                <a:cxn ang="0">
                  <a:pos x="67622" y="72127"/>
                </a:cxn>
                <a:cxn ang="0">
                  <a:pos x="23245" y="12728"/>
                </a:cxn>
                <a:cxn ang="0">
                  <a:pos x="8452" y="0"/>
                </a:cxn>
              </a:cxnLst>
              <a:rect l="0" t="0" r="0" b="0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4" name="Freeform 761"/>
          <p:cNvSpPr>
            <a:spLocks noEditPoints="1"/>
          </p:cNvSpPr>
          <p:nvPr/>
        </p:nvSpPr>
        <p:spPr>
          <a:xfrm>
            <a:off x="3633788" y="2351088"/>
            <a:ext cx="206375" cy="211137"/>
          </a:xfrm>
          <a:custGeom>
            <a:avLst/>
            <a:gdLst/>
            <a:ahLst/>
            <a:cxnLst>
              <a:cxn ang="0">
                <a:pos x="137756" y="193534"/>
              </a:cxn>
              <a:cxn ang="0">
                <a:pos x="99984" y="185748"/>
              </a:cxn>
              <a:cxn ang="0">
                <a:pos x="113315" y="185748"/>
              </a:cxn>
              <a:cxn ang="0">
                <a:pos x="76654" y="204657"/>
              </a:cxn>
              <a:cxn ang="0">
                <a:pos x="116648" y="205769"/>
              </a:cxn>
              <a:cxn ang="0">
                <a:pos x="133312" y="191310"/>
              </a:cxn>
              <a:cxn ang="0">
                <a:pos x="133312" y="192422"/>
              </a:cxn>
              <a:cxn ang="0">
                <a:pos x="51103" y="194646"/>
              </a:cxn>
              <a:cxn ang="0">
                <a:pos x="156641" y="173513"/>
              </a:cxn>
              <a:cxn ang="0">
                <a:pos x="39993" y="187973"/>
              </a:cxn>
              <a:cxn ang="0">
                <a:pos x="131090" y="180187"/>
              </a:cxn>
              <a:cxn ang="0">
                <a:pos x="136645" y="171289"/>
              </a:cxn>
              <a:cxn ang="0">
                <a:pos x="37771" y="165727"/>
              </a:cxn>
              <a:cxn ang="0">
                <a:pos x="167751" y="185748"/>
              </a:cxn>
              <a:cxn ang="0">
                <a:pos x="19996" y="165727"/>
              </a:cxn>
              <a:cxn ang="0">
                <a:pos x="17774" y="161278"/>
              </a:cxn>
              <a:cxn ang="0">
                <a:pos x="178860" y="174626"/>
              </a:cxn>
              <a:cxn ang="0">
                <a:pos x="11109" y="149043"/>
              </a:cxn>
              <a:cxn ang="0">
                <a:pos x="122202" y="142370"/>
              </a:cxn>
              <a:cxn ang="0">
                <a:pos x="188859" y="137921"/>
              </a:cxn>
              <a:cxn ang="0">
                <a:pos x="113315" y="134584"/>
              </a:cxn>
              <a:cxn ang="0">
                <a:pos x="179971" y="127910"/>
              </a:cxn>
              <a:cxn ang="0">
                <a:pos x="173305" y="131247"/>
              </a:cxn>
              <a:cxn ang="0">
                <a:pos x="6665" y="130135"/>
              </a:cxn>
              <a:cxn ang="0">
                <a:pos x="147754" y="121237"/>
              </a:cxn>
              <a:cxn ang="0">
                <a:pos x="196635" y="150156"/>
              </a:cxn>
              <a:cxn ang="0">
                <a:pos x="109982" y="119012"/>
              </a:cxn>
              <a:cxn ang="0">
                <a:pos x="143310" y="174626"/>
              </a:cxn>
              <a:cxn ang="0">
                <a:pos x="117759" y="112339"/>
              </a:cxn>
              <a:cxn ang="0">
                <a:pos x="186637" y="142370"/>
              </a:cxn>
              <a:cxn ang="0">
                <a:pos x="122202" y="109002"/>
              </a:cxn>
              <a:cxn ang="0">
                <a:pos x="107760" y="102328"/>
              </a:cxn>
              <a:cxn ang="0">
                <a:pos x="114426" y="97879"/>
              </a:cxn>
              <a:cxn ang="0">
                <a:pos x="118870" y="95655"/>
              </a:cxn>
              <a:cxn ang="0">
                <a:pos x="136645" y="94542"/>
              </a:cxn>
              <a:cxn ang="0">
                <a:pos x="167751" y="119012"/>
              </a:cxn>
              <a:cxn ang="0">
                <a:pos x="123313" y="103440"/>
              </a:cxn>
              <a:cxn ang="0">
                <a:pos x="136645" y="76746"/>
              </a:cxn>
              <a:cxn ang="0">
                <a:pos x="153309" y="66736"/>
              </a:cxn>
              <a:cxn ang="0">
                <a:pos x="152198" y="80083"/>
              </a:cxn>
              <a:cxn ang="0">
                <a:pos x="186637" y="64511"/>
              </a:cxn>
              <a:cxn ang="0">
                <a:pos x="177749" y="68960"/>
              </a:cxn>
              <a:cxn ang="0">
                <a:pos x="19996" y="53388"/>
              </a:cxn>
              <a:cxn ang="0">
                <a:pos x="105538" y="126798"/>
              </a:cxn>
              <a:cxn ang="0">
                <a:pos x="122202" y="180187"/>
              </a:cxn>
              <a:cxn ang="0">
                <a:pos x="77765" y="177962"/>
              </a:cxn>
              <a:cxn ang="0">
                <a:pos x="129979" y="5561"/>
              </a:cxn>
              <a:cxn ang="0">
                <a:pos x="109982" y="86756"/>
              </a:cxn>
              <a:cxn ang="0">
                <a:pos x="103317" y="101216"/>
              </a:cxn>
              <a:cxn ang="0">
                <a:pos x="104427" y="8898"/>
              </a:cxn>
              <a:cxn ang="0">
                <a:pos x="102206" y="6673"/>
              </a:cxn>
              <a:cxn ang="0">
                <a:pos x="3332" y="140145"/>
              </a:cxn>
              <a:cxn ang="0">
                <a:pos x="17774" y="169064"/>
              </a:cxn>
              <a:cxn ang="0">
                <a:pos x="53324" y="201320"/>
              </a:cxn>
              <a:cxn ang="0">
                <a:pos x="77765" y="211331"/>
              </a:cxn>
              <a:cxn ang="0">
                <a:pos x="98873" y="211331"/>
              </a:cxn>
              <a:cxn ang="0">
                <a:pos x="128868" y="204657"/>
              </a:cxn>
              <a:cxn ang="0">
                <a:pos x="138866" y="204657"/>
              </a:cxn>
              <a:cxn ang="0">
                <a:pos x="163307" y="193534"/>
              </a:cxn>
              <a:cxn ang="0">
                <a:pos x="192191" y="154605"/>
              </a:cxn>
              <a:cxn ang="0">
                <a:pos x="199968" y="68960"/>
              </a:cxn>
              <a:cxn ang="0">
                <a:pos x="198857" y="41153"/>
              </a:cxn>
            </a:cxnLst>
            <a:rect l="0" t="0" r="0" b="0"/>
            <a:pathLst>
              <a:path w="186" h="190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5" name="组合 294"/>
          <p:cNvGrpSpPr/>
          <p:nvPr/>
        </p:nvGrpSpPr>
        <p:grpSpPr>
          <a:xfrm>
            <a:off x="4129088" y="2387600"/>
            <a:ext cx="119062" cy="130175"/>
            <a:chOff x="2342523" y="3214302"/>
            <a:chExt cx="228505" cy="247324"/>
          </a:xfrm>
        </p:grpSpPr>
        <p:sp>
          <p:nvSpPr>
            <p:cNvPr id="29763" name="Freeform 762"/>
            <p:cNvSpPr>
              <a:spLocks noEditPoints="1"/>
            </p:cNvSpPr>
            <p:nvPr/>
          </p:nvSpPr>
          <p:spPr>
            <a:xfrm>
              <a:off x="2367614" y="3239393"/>
              <a:ext cx="44805" cy="57350"/>
            </a:xfrm>
            <a:custGeom>
              <a:avLst/>
              <a:gdLst/>
              <a:ahLst/>
              <a:cxnLst>
                <a:cxn ang="0">
                  <a:pos x="19202" y="50977"/>
                </a:cxn>
                <a:cxn ang="0">
                  <a:pos x="19202" y="50977"/>
                </a:cxn>
                <a:cxn ang="0">
                  <a:pos x="12801" y="48853"/>
                </a:cxn>
                <a:cxn ang="0">
                  <a:pos x="8534" y="44605"/>
                </a:cxn>
                <a:cxn ang="0">
                  <a:pos x="8534" y="42481"/>
                </a:cxn>
                <a:cxn ang="0">
                  <a:pos x="10667" y="42481"/>
                </a:cxn>
                <a:cxn ang="0">
                  <a:pos x="21335" y="25488"/>
                </a:cxn>
                <a:cxn ang="0">
                  <a:pos x="27736" y="25488"/>
                </a:cxn>
                <a:cxn ang="0">
                  <a:pos x="27736" y="25488"/>
                </a:cxn>
                <a:cxn ang="0">
                  <a:pos x="27736" y="25488"/>
                </a:cxn>
                <a:cxn ang="0">
                  <a:pos x="32003" y="25488"/>
                </a:cxn>
                <a:cxn ang="0">
                  <a:pos x="34137" y="27612"/>
                </a:cxn>
                <a:cxn ang="0">
                  <a:pos x="36270" y="31861"/>
                </a:cxn>
                <a:cxn ang="0">
                  <a:pos x="32003" y="42481"/>
                </a:cxn>
                <a:cxn ang="0">
                  <a:pos x="19202" y="50977"/>
                </a:cxn>
                <a:cxn ang="0">
                  <a:pos x="10667" y="25488"/>
                </a:cxn>
                <a:cxn ang="0">
                  <a:pos x="10667" y="25488"/>
                </a:cxn>
                <a:cxn ang="0">
                  <a:pos x="12801" y="19116"/>
                </a:cxn>
                <a:cxn ang="0">
                  <a:pos x="12801" y="23364"/>
                </a:cxn>
                <a:cxn ang="0">
                  <a:pos x="10667" y="25488"/>
                </a:cxn>
                <a:cxn ang="0">
                  <a:pos x="36270" y="19116"/>
                </a:cxn>
                <a:cxn ang="0">
                  <a:pos x="36270" y="19116"/>
                </a:cxn>
                <a:cxn ang="0">
                  <a:pos x="36270" y="14868"/>
                </a:cxn>
                <a:cxn ang="0">
                  <a:pos x="36270" y="16992"/>
                </a:cxn>
                <a:cxn ang="0">
                  <a:pos x="36270" y="19116"/>
                </a:cxn>
                <a:cxn ang="0">
                  <a:pos x="36270" y="19116"/>
                </a:cxn>
                <a:cxn ang="0">
                  <a:pos x="19202" y="19116"/>
                </a:cxn>
                <a:cxn ang="0">
                  <a:pos x="21335" y="8496"/>
                </a:cxn>
                <a:cxn ang="0">
                  <a:pos x="23469" y="8496"/>
                </a:cxn>
                <a:cxn ang="0">
                  <a:pos x="21335" y="19116"/>
                </a:cxn>
                <a:cxn ang="0">
                  <a:pos x="19202" y="19116"/>
                </a:cxn>
                <a:cxn ang="0">
                  <a:pos x="29870" y="16992"/>
                </a:cxn>
                <a:cxn ang="0">
                  <a:pos x="27736" y="16992"/>
                </a:cxn>
                <a:cxn ang="0">
                  <a:pos x="29870" y="6372"/>
                </a:cxn>
                <a:cxn ang="0">
                  <a:pos x="32003" y="8496"/>
                </a:cxn>
                <a:cxn ang="0">
                  <a:pos x="34137" y="8496"/>
                </a:cxn>
                <a:cxn ang="0">
                  <a:pos x="29870" y="16992"/>
                </a:cxn>
                <a:cxn ang="0">
                  <a:pos x="27736" y="0"/>
                </a:cxn>
                <a:cxn ang="0">
                  <a:pos x="17068" y="2124"/>
                </a:cxn>
                <a:cxn ang="0">
                  <a:pos x="4267" y="23364"/>
                </a:cxn>
                <a:cxn ang="0">
                  <a:pos x="0" y="38233"/>
                </a:cxn>
                <a:cxn ang="0">
                  <a:pos x="2133" y="46729"/>
                </a:cxn>
                <a:cxn ang="0">
                  <a:pos x="8534" y="55225"/>
                </a:cxn>
                <a:cxn ang="0">
                  <a:pos x="19202" y="57350"/>
                </a:cxn>
                <a:cxn ang="0">
                  <a:pos x="19202" y="57350"/>
                </a:cxn>
                <a:cxn ang="0">
                  <a:pos x="38404" y="46729"/>
                </a:cxn>
                <a:cxn ang="0">
                  <a:pos x="44805" y="19116"/>
                </a:cxn>
                <a:cxn ang="0">
                  <a:pos x="40537" y="19116"/>
                </a:cxn>
                <a:cxn ang="0">
                  <a:pos x="44805" y="19116"/>
                </a:cxn>
                <a:cxn ang="0">
                  <a:pos x="44805" y="16992"/>
                </a:cxn>
                <a:cxn ang="0">
                  <a:pos x="42671" y="8496"/>
                </a:cxn>
                <a:cxn ang="0">
                  <a:pos x="36270" y="2124"/>
                </a:cxn>
                <a:cxn ang="0">
                  <a:pos x="27736" y="0"/>
                </a:cxn>
              </a:cxnLst>
              <a:rect l="0" t="0" r="0" b="0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4" name="Freeform 763"/>
            <p:cNvSpPr>
              <a:spLocks noEditPoints="1"/>
            </p:cNvSpPr>
            <p:nvPr/>
          </p:nvSpPr>
          <p:spPr>
            <a:xfrm>
              <a:off x="2342523" y="3214302"/>
              <a:ext cx="93194" cy="127246"/>
            </a:xfrm>
            <a:custGeom>
              <a:avLst/>
              <a:gdLst/>
              <a:ahLst/>
              <a:cxnLst>
                <a:cxn ang="0">
                  <a:pos x="33888" y="118762"/>
                </a:cxn>
                <a:cxn ang="0">
                  <a:pos x="44478" y="108159"/>
                </a:cxn>
                <a:cxn ang="0">
                  <a:pos x="42360" y="118762"/>
                </a:cxn>
                <a:cxn ang="0">
                  <a:pos x="48715" y="118762"/>
                </a:cxn>
                <a:cxn ang="0">
                  <a:pos x="52951" y="108159"/>
                </a:cxn>
                <a:cxn ang="0">
                  <a:pos x="59305" y="106038"/>
                </a:cxn>
                <a:cxn ang="0">
                  <a:pos x="55069" y="116642"/>
                </a:cxn>
                <a:cxn ang="0">
                  <a:pos x="48715" y="118762"/>
                </a:cxn>
                <a:cxn ang="0">
                  <a:pos x="25416" y="114521"/>
                </a:cxn>
                <a:cxn ang="0">
                  <a:pos x="27534" y="106038"/>
                </a:cxn>
                <a:cxn ang="0">
                  <a:pos x="27534" y="116642"/>
                </a:cxn>
                <a:cxn ang="0">
                  <a:pos x="16944" y="108159"/>
                </a:cxn>
                <a:cxn ang="0">
                  <a:pos x="23298" y="101796"/>
                </a:cxn>
                <a:cxn ang="0">
                  <a:pos x="61423" y="112400"/>
                </a:cxn>
                <a:cxn ang="0">
                  <a:pos x="69895" y="99676"/>
                </a:cxn>
                <a:cxn ang="0">
                  <a:pos x="67777" y="108159"/>
                </a:cxn>
                <a:cxn ang="0">
                  <a:pos x="12708" y="103917"/>
                </a:cxn>
                <a:cxn ang="0">
                  <a:pos x="12708" y="93313"/>
                </a:cxn>
                <a:cxn ang="0">
                  <a:pos x="12708" y="103917"/>
                </a:cxn>
                <a:cxn ang="0">
                  <a:pos x="78367" y="91192"/>
                </a:cxn>
                <a:cxn ang="0">
                  <a:pos x="80485" y="91192"/>
                </a:cxn>
                <a:cxn ang="0">
                  <a:pos x="8472" y="86951"/>
                </a:cxn>
                <a:cxn ang="0">
                  <a:pos x="8472" y="86951"/>
                </a:cxn>
                <a:cxn ang="0">
                  <a:pos x="44478" y="99676"/>
                </a:cxn>
                <a:cxn ang="0">
                  <a:pos x="10590" y="63623"/>
                </a:cxn>
                <a:cxn ang="0">
                  <a:pos x="36006" y="10603"/>
                </a:cxn>
                <a:cxn ang="0">
                  <a:pos x="52951" y="6362"/>
                </a:cxn>
                <a:cxn ang="0">
                  <a:pos x="78367" y="23328"/>
                </a:cxn>
                <a:cxn ang="0">
                  <a:pos x="84721" y="50898"/>
                </a:cxn>
                <a:cxn ang="0">
                  <a:pos x="55069" y="99676"/>
                </a:cxn>
                <a:cxn ang="0">
                  <a:pos x="44478" y="99676"/>
                </a:cxn>
                <a:cxn ang="0">
                  <a:pos x="33888" y="4241"/>
                </a:cxn>
                <a:cxn ang="0">
                  <a:pos x="2118" y="59381"/>
                </a:cxn>
                <a:cxn ang="0">
                  <a:pos x="0" y="84830"/>
                </a:cxn>
                <a:cxn ang="0">
                  <a:pos x="42360" y="127246"/>
                </a:cxn>
                <a:cxn ang="0">
                  <a:pos x="44478" y="125125"/>
                </a:cxn>
                <a:cxn ang="0">
                  <a:pos x="57187" y="123004"/>
                </a:cxn>
                <a:cxn ang="0">
                  <a:pos x="93194" y="48777"/>
                </a:cxn>
                <a:cxn ang="0">
                  <a:pos x="84721" y="19086"/>
                </a:cxn>
                <a:cxn ang="0">
                  <a:pos x="52951" y="0"/>
                </a:cxn>
              </a:cxnLst>
              <a:rect l="0" t="0" r="0" b="0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5" name="Freeform 764"/>
            <p:cNvSpPr>
              <a:spLocks noEditPoints="1"/>
            </p:cNvSpPr>
            <p:nvPr/>
          </p:nvSpPr>
          <p:spPr>
            <a:xfrm>
              <a:off x="2505613" y="3362159"/>
              <a:ext cx="42117" cy="57350"/>
            </a:xfrm>
            <a:custGeom>
              <a:avLst/>
              <a:gdLst/>
              <a:ahLst/>
              <a:cxnLst>
                <a:cxn ang="0">
                  <a:pos x="16846" y="50977"/>
                </a:cxn>
                <a:cxn ang="0">
                  <a:pos x="16846" y="50977"/>
                </a:cxn>
                <a:cxn ang="0">
                  <a:pos x="12635" y="48853"/>
                </a:cxn>
                <a:cxn ang="0">
                  <a:pos x="8423" y="44605"/>
                </a:cxn>
                <a:cxn ang="0">
                  <a:pos x="8423" y="42481"/>
                </a:cxn>
                <a:cxn ang="0">
                  <a:pos x="8423" y="42481"/>
                </a:cxn>
                <a:cxn ang="0">
                  <a:pos x="18952" y="25488"/>
                </a:cxn>
                <a:cxn ang="0">
                  <a:pos x="25270" y="23364"/>
                </a:cxn>
                <a:cxn ang="0">
                  <a:pos x="25270" y="23364"/>
                </a:cxn>
                <a:cxn ang="0">
                  <a:pos x="29481" y="25488"/>
                </a:cxn>
                <a:cxn ang="0">
                  <a:pos x="33693" y="27612"/>
                </a:cxn>
                <a:cxn ang="0">
                  <a:pos x="33693" y="31861"/>
                </a:cxn>
                <a:cxn ang="0">
                  <a:pos x="29481" y="42481"/>
                </a:cxn>
                <a:cxn ang="0">
                  <a:pos x="16846" y="50977"/>
                </a:cxn>
                <a:cxn ang="0">
                  <a:pos x="8423" y="25488"/>
                </a:cxn>
                <a:cxn ang="0">
                  <a:pos x="10529" y="25488"/>
                </a:cxn>
                <a:cxn ang="0">
                  <a:pos x="12635" y="16992"/>
                </a:cxn>
                <a:cxn ang="0">
                  <a:pos x="10529" y="23364"/>
                </a:cxn>
                <a:cxn ang="0">
                  <a:pos x="8423" y="25488"/>
                </a:cxn>
                <a:cxn ang="0">
                  <a:pos x="35799" y="19116"/>
                </a:cxn>
                <a:cxn ang="0">
                  <a:pos x="33693" y="19116"/>
                </a:cxn>
                <a:cxn ang="0">
                  <a:pos x="35799" y="14868"/>
                </a:cxn>
                <a:cxn ang="0">
                  <a:pos x="35799" y="16992"/>
                </a:cxn>
                <a:cxn ang="0">
                  <a:pos x="35799" y="19116"/>
                </a:cxn>
                <a:cxn ang="0">
                  <a:pos x="35799" y="19116"/>
                </a:cxn>
                <a:cxn ang="0">
                  <a:pos x="18952" y="19116"/>
                </a:cxn>
                <a:cxn ang="0">
                  <a:pos x="21058" y="8496"/>
                </a:cxn>
                <a:cxn ang="0">
                  <a:pos x="23164" y="6372"/>
                </a:cxn>
                <a:cxn ang="0">
                  <a:pos x="18952" y="16992"/>
                </a:cxn>
                <a:cxn ang="0">
                  <a:pos x="18952" y="19116"/>
                </a:cxn>
                <a:cxn ang="0">
                  <a:pos x="29481" y="16992"/>
                </a:cxn>
                <a:cxn ang="0">
                  <a:pos x="25270" y="16992"/>
                </a:cxn>
                <a:cxn ang="0">
                  <a:pos x="29481" y="6372"/>
                </a:cxn>
                <a:cxn ang="0">
                  <a:pos x="31587" y="8496"/>
                </a:cxn>
                <a:cxn ang="0">
                  <a:pos x="31587" y="8496"/>
                </a:cxn>
                <a:cxn ang="0">
                  <a:pos x="29481" y="16992"/>
                </a:cxn>
                <a:cxn ang="0">
                  <a:pos x="27376" y="0"/>
                </a:cxn>
                <a:cxn ang="0">
                  <a:pos x="16846" y="2124"/>
                </a:cxn>
                <a:cxn ang="0">
                  <a:pos x="2105" y="21240"/>
                </a:cxn>
                <a:cxn ang="0">
                  <a:pos x="0" y="38233"/>
                </a:cxn>
                <a:cxn ang="0">
                  <a:pos x="2105" y="46729"/>
                </a:cxn>
                <a:cxn ang="0">
                  <a:pos x="8423" y="55225"/>
                </a:cxn>
                <a:cxn ang="0">
                  <a:pos x="16846" y="57350"/>
                </a:cxn>
                <a:cxn ang="0">
                  <a:pos x="16846" y="57350"/>
                </a:cxn>
                <a:cxn ang="0">
                  <a:pos x="35799" y="46729"/>
                </a:cxn>
                <a:cxn ang="0">
                  <a:pos x="42117" y="19116"/>
                </a:cxn>
                <a:cxn ang="0">
                  <a:pos x="40011" y="19116"/>
                </a:cxn>
                <a:cxn ang="0">
                  <a:pos x="42117" y="19116"/>
                </a:cxn>
                <a:cxn ang="0">
                  <a:pos x="42117" y="16992"/>
                </a:cxn>
                <a:cxn ang="0">
                  <a:pos x="40011" y="6372"/>
                </a:cxn>
                <a:cxn ang="0">
                  <a:pos x="33693" y="0"/>
                </a:cxn>
                <a:cxn ang="0">
                  <a:pos x="27376" y="0"/>
                </a:cxn>
              </a:cxnLst>
              <a:rect l="0" t="0" r="0" b="0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6" name="Freeform 765"/>
            <p:cNvSpPr>
              <a:spLocks noEditPoints="1"/>
            </p:cNvSpPr>
            <p:nvPr/>
          </p:nvSpPr>
          <p:spPr>
            <a:xfrm>
              <a:off x="2480522" y="3337068"/>
              <a:ext cx="90506" cy="124558"/>
            </a:xfrm>
            <a:custGeom>
              <a:avLst/>
              <a:gdLst/>
              <a:ahLst/>
              <a:cxnLst>
                <a:cxn ang="0">
                  <a:pos x="33676" y="118224"/>
                </a:cxn>
                <a:cxn ang="0">
                  <a:pos x="44200" y="107668"/>
                </a:cxn>
                <a:cxn ang="0">
                  <a:pos x="42095" y="118224"/>
                </a:cxn>
                <a:cxn ang="0">
                  <a:pos x="48410" y="116113"/>
                </a:cxn>
                <a:cxn ang="0">
                  <a:pos x="52619" y="105557"/>
                </a:cxn>
                <a:cxn ang="0">
                  <a:pos x="56829" y="105557"/>
                </a:cxn>
                <a:cxn ang="0">
                  <a:pos x="54724" y="116113"/>
                </a:cxn>
                <a:cxn ang="0">
                  <a:pos x="48410" y="116113"/>
                </a:cxn>
                <a:cxn ang="0">
                  <a:pos x="23152" y="114002"/>
                </a:cxn>
                <a:cxn ang="0">
                  <a:pos x="27362" y="103446"/>
                </a:cxn>
                <a:cxn ang="0">
                  <a:pos x="27362" y="116113"/>
                </a:cxn>
                <a:cxn ang="0">
                  <a:pos x="14733" y="107668"/>
                </a:cxn>
                <a:cxn ang="0">
                  <a:pos x="23152" y="101335"/>
                </a:cxn>
                <a:cxn ang="0">
                  <a:pos x="61038" y="111891"/>
                </a:cxn>
                <a:cxn ang="0">
                  <a:pos x="69458" y="97113"/>
                </a:cxn>
                <a:cxn ang="0">
                  <a:pos x="67353" y="107668"/>
                </a:cxn>
                <a:cxn ang="0">
                  <a:pos x="10523" y="101335"/>
                </a:cxn>
                <a:cxn ang="0">
                  <a:pos x="12628" y="92890"/>
                </a:cxn>
                <a:cxn ang="0">
                  <a:pos x="10523" y="101335"/>
                </a:cxn>
                <a:cxn ang="0">
                  <a:pos x="77877" y="90779"/>
                </a:cxn>
                <a:cxn ang="0">
                  <a:pos x="77877" y="90779"/>
                </a:cxn>
                <a:cxn ang="0">
                  <a:pos x="6314" y="86557"/>
                </a:cxn>
                <a:cxn ang="0">
                  <a:pos x="6314" y="86557"/>
                </a:cxn>
                <a:cxn ang="0">
                  <a:pos x="44200" y="99224"/>
                </a:cxn>
                <a:cxn ang="0">
                  <a:pos x="8419" y="61223"/>
                </a:cxn>
                <a:cxn ang="0">
                  <a:pos x="35781" y="10555"/>
                </a:cxn>
                <a:cxn ang="0">
                  <a:pos x="52619" y="6333"/>
                </a:cxn>
                <a:cxn ang="0">
                  <a:pos x="75772" y="23222"/>
                </a:cxn>
                <a:cxn ang="0">
                  <a:pos x="75772" y="23222"/>
                </a:cxn>
                <a:cxn ang="0">
                  <a:pos x="77877" y="71779"/>
                </a:cxn>
                <a:cxn ang="0">
                  <a:pos x="44200" y="99224"/>
                </a:cxn>
                <a:cxn ang="0">
                  <a:pos x="52619" y="0"/>
                </a:cxn>
                <a:cxn ang="0">
                  <a:pos x="6314" y="38000"/>
                </a:cxn>
                <a:cxn ang="0">
                  <a:pos x="2104" y="61223"/>
                </a:cxn>
                <a:cxn ang="0">
                  <a:pos x="6314" y="109779"/>
                </a:cxn>
                <a:cxn ang="0">
                  <a:pos x="39991" y="124558"/>
                </a:cxn>
                <a:cxn ang="0">
                  <a:pos x="44200" y="124558"/>
                </a:cxn>
                <a:cxn ang="0">
                  <a:pos x="86296" y="92890"/>
                </a:cxn>
                <a:cxn ang="0">
                  <a:pos x="90506" y="46445"/>
                </a:cxn>
                <a:cxn ang="0">
                  <a:pos x="75772" y="8444"/>
                </a:cxn>
              </a:cxnLst>
              <a:rect l="0" t="0" r="0" b="0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7" name="Freeform 766"/>
            <p:cNvSpPr>
              <a:spLocks noEditPoints="1"/>
            </p:cNvSpPr>
            <p:nvPr/>
          </p:nvSpPr>
          <p:spPr>
            <a:xfrm>
              <a:off x="2376575" y="3214302"/>
              <a:ext cx="158610" cy="247324"/>
            </a:xfrm>
            <a:custGeom>
              <a:avLst/>
              <a:gdLst/>
              <a:ahLst/>
              <a:cxnLst>
                <a:cxn ang="0">
                  <a:pos x="27492" y="230412"/>
                </a:cxn>
                <a:cxn ang="0">
                  <a:pos x="27492" y="228299"/>
                </a:cxn>
                <a:cxn ang="0">
                  <a:pos x="29607" y="234640"/>
                </a:cxn>
                <a:cxn ang="0">
                  <a:pos x="16918" y="224071"/>
                </a:cxn>
                <a:cxn ang="0">
                  <a:pos x="27492" y="211388"/>
                </a:cxn>
                <a:cxn ang="0">
                  <a:pos x="12688" y="219843"/>
                </a:cxn>
                <a:cxn ang="0">
                  <a:pos x="10574" y="217729"/>
                </a:cxn>
                <a:cxn ang="0">
                  <a:pos x="19033" y="205046"/>
                </a:cxn>
                <a:cxn ang="0">
                  <a:pos x="8459" y="205046"/>
                </a:cxn>
                <a:cxn ang="0">
                  <a:pos x="8459" y="196590"/>
                </a:cxn>
                <a:cxn ang="0">
                  <a:pos x="8459" y="205046"/>
                </a:cxn>
                <a:cxn ang="0">
                  <a:pos x="38066" y="215615"/>
                </a:cxn>
                <a:cxn ang="0">
                  <a:pos x="150150" y="44391"/>
                </a:cxn>
                <a:cxn ang="0">
                  <a:pos x="38066" y="232526"/>
                </a:cxn>
                <a:cxn ang="0">
                  <a:pos x="10574" y="188135"/>
                </a:cxn>
                <a:cxn ang="0">
                  <a:pos x="129002" y="8455"/>
                </a:cxn>
                <a:cxn ang="0">
                  <a:pos x="150150" y="21138"/>
                </a:cxn>
                <a:cxn ang="0">
                  <a:pos x="126888" y="0"/>
                </a:cxn>
                <a:cxn ang="0">
                  <a:pos x="63444" y="97238"/>
                </a:cxn>
                <a:cxn ang="0">
                  <a:pos x="2114" y="186021"/>
                </a:cxn>
                <a:cxn ang="0">
                  <a:pos x="2114" y="186021"/>
                </a:cxn>
                <a:cxn ang="0">
                  <a:pos x="0" y="188135"/>
                </a:cxn>
                <a:cxn ang="0">
                  <a:pos x="2114" y="200818"/>
                </a:cxn>
                <a:cxn ang="0">
                  <a:pos x="2114" y="219843"/>
                </a:cxn>
                <a:cxn ang="0">
                  <a:pos x="4229" y="224071"/>
                </a:cxn>
                <a:cxn ang="0">
                  <a:pos x="31722" y="247324"/>
                </a:cxn>
                <a:cxn ang="0">
                  <a:pos x="33836" y="247324"/>
                </a:cxn>
                <a:cxn ang="0">
                  <a:pos x="33836" y="247324"/>
                </a:cxn>
                <a:cxn ang="0">
                  <a:pos x="35951" y="247324"/>
                </a:cxn>
                <a:cxn ang="0">
                  <a:pos x="38066" y="247324"/>
                </a:cxn>
                <a:cxn ang="0">
                  <a:pos x="38066" y="247324"/>
                </a:cxn>
                <a:cxn ang="0">
                  <a:pos x="158610" y="52847"/>
                </a:cxn>
                <a:cxn ang="0">
                  <a:pos x="158610" y="44391"/>
                </a:cxn>
                <a:cxn ang="0">
                  <a:pos x="158610" y="21138"/>
                </a:cxn>
                <a:cxn ang="0">
                  <a:pos x="158610" y="19024"/>
                </a:cxn>
                <a:cxn ang="0">
                  <a:pos x="156495" y="19024"/>
                </a:cxn>
                <a:cxn ang="0">
                  <a:pos x="156495" y="16911"/>
                </a:cxn>
                <a:cxn ang="0">
                  <a:pos x="126888" y="0"/>
                </a:cxn>
              </a:cxnLst>
              <a:rect l="0" t="0" r="0" b="0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1" name="Freeform 767"/>
          <p:cNvSpPr>
            <a:spLocks noEditPoints="1"/>
          </p:cNvSpPr>
          <p:nvPr/>
        </p:nvSpPr>
        <p:spPr>
          <a:xfrm>
            <a:off x="3902075" y="3179763"/>
            <a:ext cx="158750" cy="207962"/>
          </a:xfrm>
          <a:custGeom>
            <a:avLst/>
            <a:gdLst/>
            <a:ahLst/>
            <a:cxnLst>
              <a:cxn ang="0">
                <a:pos x="75704" y="182193"/>
              </a:cxn>
              <a:cxn ang="0">
                <a:pos x="61231" y="201079"/>
              </a:cxn>
              <a:cxn ang="0">
                <a:pos x="73477" y="198857"/>
              </a:cxn>
              <a:cxn ang="0">
                <a:pos x="36738" y="202190"/>
              </a:cxn>
              <a:cxn ang="0">
                <a:pos x="42305" y="201079"/>
              </a:cxn>
              <a:cxn ang="0">
                <a:pos x="77931" y="199968"/>
              </a:cxn>
              <a:cxn ang="0">
                <a:pos x="85724" y="197746"/>
              </a:cxn>
              <a:cxn ang="0">
                <a:pos x="23379" y="201079"/>
              </a:cxn>
              <a:cxn ang="0">
                <a:pos x="52325" y="179971"/>
              </a:cxn>
              <a:cxn ang="0">
                <a:pos x="121349" y="177749"/>
              </a:cxn>
              <a:cxn ang="0">
                <a:pos x="110216" y="177749"/>
              </a:cxn>
              <a:cxn ang="0">
                <a:pos x="97970" y="196635"/>
              </a:cxn>
              <a:cxn ang="0">
                <a:pos x="5566" y="198857"/>
              </a:cxn>
              <a:cxn ang="0">
                <a:pos x="23379" y="173305"/>
              </a:cxn>
              <a:cxn ang="0">
                <a:pos x="11133" y="199968"/>
              </a:cxn>
              <a:cxn ang="0">
                <a:pos x="26719" y="154420"/>
              </a:cxn>
              <a:cxn ang="0">
                <a:pos x="22266" y="167751"/>
              </a:cxn>
              <a:cxn ang="0">
                <a:pos x="17812" y="172195"/>
              </a:cxn>
              <a:cxn ang="0">
                <a:pos x="33399" y="147754"/>
              </a:cxn>
              <a:cxn ang="0">
                <a:pos x="34512" y="137756"/>
              </a:cxn>
              <a:cxn ang="0">
                <a:pos x="38965" y="136645"/>
              </a:cxn>
              <a:cxn ang="0">
                <a:pos x="75704" y="125535"/>
              </a:cxn>
              <a:cxn ang="0">
                <a:pos x="81270" y="124424"/>
              </a:cxn>
              <a:cxn ang="0">
                <a:pos x="38965" y="126646"/>
              </a:cxn>
              <a:cxn ang="0">
                <a:pos x="84610" y="115537"/>
              </a:cxn>
              <a:cxn ang="0">
                <a:pos x="84610" y="115537"/>
              </a:cxn>
              <a:cxn ang="0">
                <a:pos x="102423" y="98873"/>
              </a:cxn>
              <a:cxn ang="0">
                <a:pos x="105763" y="82209"/>
              </a:cxn>
              <a:cxn ang="0">
                <a:pos x="103536" y="87763"/>
              </a:cxn>
              <a:cxn ang="0">
                <a:pos x="118009" y="67767"/>
              </a:cxn>
              <a:cxn ang="0">
                <a:pos x="114669" y="58879"/>
              </a:cxn>
              <a:cxn ang="0">
                <a:pos x="118009" y="64434"/>
              </a:cxn>
              <a:cxn ang="0">
                <a:pos x="122463" y="44437"/>
              </a:cxn>
              <a:cxn ang="0">
                <a:pos x="116896" y="36660"/>
              </a:cxn>
              <a:cxn ang="0">
                <a:pos x="116896" y="33328"/>
              </a:cxn>
              <a:cxn ang="0">
                <a:pos x="116896" y="33328"/>
              </a:cxn>
              <a:cxn ang="0">
                <a:pos x="122463" y="23329"/>
              </a:cxn>
              <a:cxn ang="0">
                <a:pos x="115783" y="18885"/>
              </a:cxn>
              <a:cxn ang="0">
                <a:pos x="122463" y="16664"/>
              </a:cxn>
              <a:cxn ang="0">
                <a:pos x="126916" y="32217"/>
              </a:cxn>
              <a:cxn ang="0">
                <a:pos x="154748" y="58879"/>
              </a:cxn>
              <a:cxn ang="0">
                <a:pos x="124689" y="167751"/>
              </a:cxn>
              <a:cxn ang="0">
                <a:pos x="41192" y="141088"/>
              </a:cxn>
              <a:cxn ang="0">
                <a:pos x="70137" y="127757"/>
              </a:cxn>
              <a:cxn ang="0">
                <a:pos x="73477" y="128868"/>
              </a:cxn>
              <a:cxn ang="0">
                <a:pos x="121349" y="0"/>
              </a:cxn>
              <a:cxn ang="0">
                <a:pos x="114669" y="7776"/>
              </a:cxn>
              <a:cxn ang="0">
                <a:pos x="110216" y="13331"/>
              </a:cxn>
              <a:cxn ang="0">
                <a:pos x="112443" y="27773"/>
              </a:cxn>
              <a:cxn ang="0">
                <a:pos x="71251" y="122202"/>
              </a:cxn>
              <a:cxn ang="0">
                <a:pos x="50098" y="106649"/>
              </a:cxn>
              <a:cxn ang="0">
                <a:pos x="47871" y="107760"/>
              </a:cxn>
              <a:cxn ang="0">
                <a:pos x="15586" y="166640"/>
              </a:cxn>
              <a:cxn ang="0">
                <a:pos x="3339" y="191080"/>
              </a:cxn>
              <a:cxn ang="0">
                <a:pos x="1113" y="197746"/>
              </a:cxn>
              <a:cxn ang="0">
                <a:pos x="1113" y="201079"/>
              </a:cxn>
              <a:cxn ang="0">
                <a:pos x="25605" y="205523"/>
              </a:cxn>
              <a:cxn ang="0">
                <a:pos x="38965" y="206634"/>
              </a:cxn>
              <a:cxn ang="0">
                <a:pos x="111330" y="196635"/>
              </a:cxn>
              <a:cxn ang="0">
                <a:pos x="130256" y="165529"/>
              </a:cxn>
              <a:cxn ang="0">
                <a:pos x="149182" y="5554"/>
              </a:cxn>
              <a:cxn ang="0">
                <a:pos x="123576" y="0"/>
              </a:cxn>
            </a:cxnLst>
            <a:rect l="0" t="0" r="0" b="0"/>
            <a:pathLst>
              <a:path w="143" h="186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2" name="Freeform 768"/>
          <p:cNvSpPr>
            <a:spLocks noEditPoints="1"/>
          </p:cNvSpPr>
          <p:nvPr/>
        </p:nvSpPr>
        <p:spPr>
          <a:xfrm>
            <a:off x="3036888" y="2941638"/>
            <a:ext cx="157162" cy="152400"/>
          </a:xfrm>
          <a:custGeom>
            <a:avLst/>
            <a:gdLst/>
            <a:ahLst/>
            <a:cxnLst>
              <a:cxn ang="0">
                <a:pos x="88897" y="147550"/>
              </a:cxn>
              <a:cxn ang="0">
                <a:pos x="88897" y="147550"/>
              </a:cxn>
              <a:cxn ang="0">
                <a:pos x="86675" y="147550"/>
              </a:cxn>
              <a:cxn ang="0">
                <a:pos x="92231" y="105392"/>
              </a:cxn>
              <a:cxn ang="0">
                <a:pos x="85563" y="102064"/>
              </a:cxn>
              <a:cxn ang="0">
                <a:pos x="58894" y="82095"/>
              </a:cxn>
              <a:cxn ang="0">
                <a:pos x="72229" y="100955"/>
              </a:cxn>
              <a:cxn ang="0">
                <a:pos x="57783" y="92080"/>
              </a:cxn>
              <a:cxn ang="0">
                <a:pos x="54449" y="82095"/>
              </a:cxn>
              <a:cxn ang="0">
                <a:pos x="152236" y="90970"/>
              </a:cxn>
              <a:cxn ang="0">
                <a:pos x="137791" y="92080"/>
              </a:cxn>
              <a:cxn ang="0">
                <a:pos x="146680" y="62126"/>
              </a:cxn>
              <a:cxn ang="0">
                <a:pos x="138902" y="92080"/>
              </a:cxn>
              <a:cxn ang="0">
                <a:pos x="137791" y="65454"/>
              </a:cxn>
              <a:cxn ang="0">
                <a:pos x="133346" y="84314"/>
              </a:cxn>
              <a:cxn ang="0">
                <a:pos x="93342" y="54360"/>
              </a:cxn>
              <a:cxn ang="0">
                <a:pos x="62228" y="38828"/>
              </a:cxn>
              <a:cxn ang="0">
                <a:pos x="140013" y="36610"/>
              </a:cxn>
              <a:cxn ang="0">
                <a:pos x="32225" y="71001"/>
              </a:cxn>
              <a:cxn ang="0">
                <a:pos x="83341" y="34391"/>
              </a:cxn>
              <a:cxn ang="0">
                <a:pos x="123345" y="33281"/>
              </a:cxn>
              <a:cxn ang="0">
                <a:pos x="55560" y="73220"/>
              </a:cxn>
              <a:cxn ang="0">
                <a:pos x="60005" y="72110"/>
              </a:cxn>
              <a:cxn ang="0">
                <a:pos x="27780" y="52141"/>
              </a:cxn>
              <a:cxn ang="0">
                <a:pos x="134457" y="44375"/>
              </a:cxn>
              <a:cxn ang="0">
                <a:pos x="61117" y="24406"/>
              </a:cxn>
              <a:cxn ang="0">
                <a:pos x="31114" y="67673"/>
              </a:cxn>
              <a:cxn ang="0">
                <a:pos x="127790" y="21078"/>
              </a:cxn>
              <a:cxn ang="0">
                <a:pos x="72229" y="13312"/>
              </a:cxn>
              <a:cxn ang="0">
                <a:pos x="93342" y="17750"/>
              </a:cxn>
              <a:cxn ang="0">
                <a:pos x="107788" y="26625"/>
              </a:cxn>
              <a:cxn ang="0">
                <a:pos x="122234" y="21078"/>
              </a:cxn>
              <a:cxn ang="0">
                <a:pos x="123345" y="34391"/>
              </a:cxn>
              <a:cxn ang="0">
                <a:pos x="137791" y="51032"/>
              </a:cxn>
              <a:cxn ang="0">
                <a:pos x="148903" y="57688"/>
              </a:cxn>
              <a:cxn ang="0">
                <a:pos x="141124" y="57688"/>
              </a:cxn>
              <a:cxn ang="0">
                <a:pos x="132234" y="95408"/>
              </a:cxn>
              <a:cxn ang="0">
                <a:pos x="143347" y="95408"/>
              </a:cxn>
              <a:cxn ang="0">
                <a:pos x="142235" y="115377"/>
              </a:cxn>
              <a:cxn ang="0">
                <a:pos x="111121" y="108721"/>
              </a:cxn>
              <a:cxn ang="0">
                <a:pos x="70006" y="92080"/>
              </a:cxn>
              <a:cxn ang="0">
                <a:pos x="83341" y="57688"/>
              </a:cxn>
              <a:cxn ang="0">
                <a:pos x="102232" y="45485"/>
              </a:cxn>
              <a:cxn ang="0">
                <a:pos x="78896" y="27734"/>
              </a:cxn>
              <a:cxn ang="0">
                <a:pos x="63339" y="18859"/>
              </a:cxn>
              <a:cxn ang="0">
                <a:pos x="23335" y="53251"/>
              </a:cxn>
              <a:cxn ang="0">
                <a:pos x="27780" y="77657"/>
              </a:cxn>
              <a:cxn ang="0">
                <a:pos x="56672" y="97627"/>
              </a:cxn>
              <a:cxn ang="0">
                <a:pos x="61117" y="126471"/>
              </a:cxn>
              <a:cxn ang="0">
                <a:pos x="67784" y="132018"/>
              </a:cxn>
              <a:cxn ang="0">
                <a:pos x="66673" y="146440"/>
              </a:cxn>
              <a:cxn ang="0">
                <a:pos x="107788" y="19969"/>
              </a:cxn>
              <a:cxn ang="0">
                <a:pos x="42226" y="16640"/>
              </a:cxn>
              <a:cxn ang="0">
                <a:pos x="42226" y="16640"/>
              </a:cxn>
              <a:cxn ang="0">
                <a:pos x="101120" y="16640"/>
              </a:cxn>
              <a:cxn ang="0">
                <a:pos x="83341" y="8875"/>
              </a:cxn>
              <a:cxn ang="0">
                <a:pos x="68895" y="6656"/>
              </a:cxn>
              <a:cxn ang="0">
                <a:pos x="78896" y="0"/>
              </a:cxn>
              <a:cxn ang="0">
                <a:pos x="25558" y="19969"/>
              </a:cxn>
              <a:cxn ang="0">
                <a:pos x="156681" y="90970"/>
              </a:cxn>
              <a:cxn ang="0">
                <a:pos x="130012" y="16640"/>
              </a:cxn>
            </a:cxnLst>
            <a:rect l="0" t="0" r="0" b="0"/>
            <a:pathLst>
              <a:path w="142" h="138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3" name="组合 302"/>
          <p:cNvGrpSpPr/>
          <p:nvPr/>
        </p:nvGrpSpPr>
        <p:grpSpPr>
          <a:xfrm>
            <a:off x="3902075" y="2749550"/>
            <a:ext cx="152400" cy="203200"/>
            <a:chOff x="1924044" y="2721446"/>
            <a:chExt cx="291233" cy="388908"/>
          </a:xfrm>
        </p:grpSpPr>
        <p:sp>
          <p:nvSpPr>
            <p:cNvPr id="29771" name="Freeform 769"/>
            <p:cNvSpPr>
              <a:spLocks noEditPoints="1"/>
            </p:cNvSpPr>
            <p:nvPr/>
          </p:nvSpPr>
          <p:spPr>
            <a:xfrm>
              <a:off x="1924044" y="2721446"/>
              <a:ext cx="291233" cy="388908"/>
            </a:xfrm>
            <a:custGeom>
              <a:avLst/>
              <a:gdLst/>
              <a:ahLst/>
              <a:cxnLst>
                <a:cxn ang="0">
                  <a:pos x="227459" y="178515"/>
                </a:cxn>
                <a:cxn ang="0">
                  <a:pos x="265723" y="333653"/>
                </a:cxn>
                <a:cxn ang="0">
                  <a:pos x="272100" y="359155"/>
                </a:cxn>
                <a:cxn ang="0">
                  <a:pos x="257220" y="359155"/>
                </a:cxn>
                <a:cxn ang="0">
                  <a:pos x="246591" y="354905"/>
                </a:cxn>
                <a:cxn ang="0">
                  <a:pos x="74402" y="365531"/>
                </a:cxn>
                <a:cxn ang="0">
                  <a:pos x="34012" y="376156"/>
                </a:cxn>
                <a:cxn ang="0">
                  <a:pos x="10628" y="282648"/>
                </a:cxn>
                <a:cxn ang="0">
                  <a:pos x="82905" y="131761"/>
                </a:cxn>
                <a:cxn ang="0">
                  <a:pos x="74402" y="125385"/>
                </a:cxn>
                <a:cxn ang="0">
                  <a:pos x="259346" y="136011"/>
                </a:cxn>
                <a:cxn ang="0">
                  <a:pos x="263597" y="136011"/>
                </a:cxn>
                <a:cxn ang="0">
                  <a:pos x="110540" y="127510"/>
                </a:cxn>
                <a:cxn ang="0">
                  <a:pos x="244465" y="121135"/>
                </a:cxn>
                <a:cxn ang="0">
                  <a:pos x="138176" y="119010"/>
                </a:cxn>
                <a:cxn ang="0">
                  <a:pos x="221081" y="119010"/>
                </a:cxn>
                <a:cxn ang="0">
                  <a:pos x="161559" y="114759"/>
                </a:cxn>
                <a:cxn ang="0">
                  <a:pos x="204075" y="114759"/>
                </a:cxn>
                <a:cxn ang="0">
                  <a:pos x="174314" y="112634"/>
                </a:cxn>
                <a:cxn ang="0">
                  <a:pos x="172188" y="121135"/>
                </a:cxn>
                <a:cxn ang="0">
                  <a:pos x="187069" y="116884"/>
                </a:cxn>
                <a:cxn ang="0">
                  <a:pos x="189195" y="121135"/>
                </a:cxn>
                <a:cxn ang="0">
                  <a:pos x="80779" y="116884"/>
                </a:cxn>
                <a:cxn ang="0">
                  <a:pos x="74402" y="104133"/>
                </a:cxn>
                <a:cxn ang="0">
                  <a:pos x="189195" y="97758"/>
                </a:cxn>
                <a:cxn ang="0">
                  <a:pos x="108415" y="112634"/>
                </a:cxn>
                <a:cxn ang="0">
                  <a:pos x="133924" y="110509"/>
                </a:cxn>
                <a:cxn ang="0">
                  <a:pos x="212578" y="91382"/>
                </a:cxn>
                <a:cxn ang="0">
                  <a:pos x="155182" y="106259"/>
                </a:cxn>
                <a:cxn ang="0">
                  <a:pos x="180692" y="95633"/>
                </a:cxn>
                <a:cxn ang="0">
                  <a:pos x="174314" y="104133"/>
                </a:cxn>
                <a:cxn ang="0">
                  <a:pos x="235962" y="85007"/>
                </a:cxn>
                <a:cxn ang="0">
                  <a:pos x="104163" y="59505"/>
                </a:cxn>
                <a:cxn ang="0">
                  <a:pos x="138176" y="10625"/>
                </a:cxn>
                <a:cxn ang="0">
                  <a:pos x="133924" y="63755"/>
                </a:cxn>
                <a:cxn ang="0">
                  <a:pos x="165811" y="17001"/>
                </a:cxn>
                <a:cxn ang="0">
                  <a:pos x="93534" y="89257"/>
                </a:cxn>
                <a:cxn ang="0">
                  <a:pos x="87157" y="68005"/>
                </a:cxn>
                <a:cxn ang="0">
                  <a:pos x="138176" y="0"/>
                </a:cxn>
                <a:cxn ang="0">
                  <a:pos x="65899" y="21251"/>
                </a:cxn>
                <a:cxn ang="0">
                  <a:pos x="72276" y="89257"/>
                </a:cxn>
                <a:cxn ang="0">
                  <a:pos x="65899" y="125385"/>
                </a:cxn>
                <a:cxn ang="0">
                  <a:pos x="0" y="282648"/>
                </a:cxn>
                <a:cxn ang="0">
                  <a:pos x="25509" y="382532"/>
                </a:cxn>
                <a:cxn ang="0">
                  <a:pos x="74402" y="376156"/>
                </a:cxn>
                <a:cxn ang="0">
                  <a:pos x="225333" y="369781"/>
                </a:cxn>
                <a:cxn ang="0">
                  <a:pos x="278478" y="367656"/>
                </a:cxn>
                <a:cxn ang="0">
                  <a:pos x="276352" y="333653"/>
                </a:cxn>
                <a:cxn ang="0">
                  <a:pos x="189195" y="136011"/>
                </a:cxn>
                <a:cxn ang="0">
                  <a:pos x="263597" y="146637"/>
                </a:cxn>
                <a:cxn ang="0">
                  <a:pos x="284855" y="114759"/>
                </a:cxn>
                <a:cxn ang="0">
                  <a:pos x="244465" y="91382"/>
                </a:cxn>
                <a:cxn ang="0">
                  <a:pos x="238088" y="68005"/>
                </a:cxn>
                <a:cxn ang="0">
                  <a:pos x="212578" y="31877"/>
                </a:cxn>
                <a:cxn ang="0">
                  <a:pos x="174314" y="8500"/>
                </a:cxn>
                <a:cxn ang="0">
                  <a:pos x="146679" y="4250"/>
                </a:cxn>
              </a:cxnLst>
              <a:rect l="0" t="0" r="0" b="0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2" name="Freeform 770"/>
            <p:cNvSpPr>
              <a:spLocks noEditPoints="1"/>
            </p:cNvSpPr>
            <p:nvPr/>
          </p:nvSpPr>
          <p:spPr>
            <a:xfrm>
              <a:off x="2010966" y="2897978"/>
              <a:ext cx="112909" cy="169363"/>
            </a:xfrm>
            <a:custGeom>
              <a:avLst/>
              <a:gdLst/>
              <a:ahLst/>
              <a:cxnLst>
                <a:cxn ang="0">
                  <a:pos x="55389" y="137607"/>
                </a:cxn>
                <a:cxn ang="0">
                  <a:pos x="51128" y="91032"/>
                </a:cxn>
                <a:cxn ang="0">
                  <a:pos x="21303" y="71979"/>
                </a:cxn>
                <a:cxn ang="0">
                  <a:pos x="17042" y="46574"/>
                </a:cxn>
                <a:cxn ang="0">
                  <a:pos x="42607" y="27521"/>
                </a:cxn>
                <a:cxn ang="0">
                  <a:pos x="44737" y="10585"/>
                </a:cxn>
                <a:cxn ang="0">
                  <a:pos x="53258" y="19053"/>
                </a:cxn>
                <a:cxn ang="0">
                  <a:pos x="59650" y="23287"/>
                </a:cxn>
                <a:cxn ang="0">
                  <a:pos x="59650" y="23287"/>
                </a:cxn>
                <a:cxn ang="0">
                  <a:pos x="66041" y="25404"/>
                </a:cxn>
                <a:cxn ang="0">
                  <a:pos x="95866" y="35989"/>
                </a:cxn>
                <a:cxn ang="0">
                  <a:pos x="87344" y="48691"/>
                </a:cxn>
                <a:cxn ang="0">
                  <a:pos x="74562" y="40223"/>
                </a:cxn>
                <a:cxn ang="0">
                  <a:pos x="61780" y="33872"/>
                </a:cxn>
                <a:cxn ang="0">
                  <a:pos x="57519" y="35989"/>
                </a:cxn>
                <a:cxn ang="0">
                  <a:pos x="57519" y="78330"/>
                </a:cxn>
                <a:cxn ang="0">
                  <a:pos x="63910" y="82564"/>
                </a:cxn>
                <a:cxn ang="0">
                  <a:pos x="102257" y="110085"/>
                </a:cxn>
                <a:cxn ang="0">
                  <a:pos x="97996" y="133373"/>
                </a:cxn>
                <a:cxn ang="0">
                  <a:pos x="70301" y="146075"/>
                </a:cxn>
                <a:cxn ang="0">
                  <a:pos x="66041" y="158777"/>
                </a:cxn>
                <a:cxn ang="0">
                  <a:pos x="59650" y="150309"/>
                </a:cxn>
                <a:cxn ang="0">
                  <a:pos x="48998" y="146075"/>
                </a:cxn>
                <a:cxn ang="0">
                  <a:pos x="19173" y="127022"/>
                </a:cxn>
                <a:cxn ang="0">
                  <a:pos x="51128" y="139724"/>
                </a:cxn>
                <a:cxn ang="0">
                  <a:pos x="57519" y="0"/>
                </a:cxn>
                <a:cxn ang="0">
                  <a:pos x="36216" y="6351"/>
                </a:cxn>
                <a:cxn ang="0">
                  <a:pos x="14912" y="33872"/>
                </a:cxn>
                <a:cxn ang="0">
                  <a:pos x="4260" y="57160"/>
                </a:cxn>
                <a:cxn ang="0">
                  <a:pos x="42607" y="95266"/>
                </a:cxn>
                <a:cxn ang="0">
                  <a:pos x="19173" y="118554"/>
                </a:cxn>
                <a:cxn ang="0">
                  <a:pos x="14912" y="116437"/>
                </a:cxn>
                <a:cxn ang="0">
                  <a:pos x="0" y="137607"/>
                </a:cxn>
                <a:cxn ang="0">
                  <a:pos x="2130" y="143958"/>
                </a:cxn>
                <a:cxn ang="0">
                  <a:pos x="46867" y="154543"/>
                </a:cxn>
                <a:cxn ang="0">
                  <a:pos x="53258" y="165128"/>
                </a:cxn>
                <a:cxn ang="0">
                  <a:pos x="57519" y="169363"/>
                </a:cxn>
                <a:cxn ang="0">
                  <a:pos x="76692" y="163011"/>
                </a:cxn>
                <a:cxn ang="0">
                  <a:pos x="76692" y="154543"/>
                </a:cxn>
                <a:cxn ang="0">
                  <a:pos x="112909" y="116437"/>
                </a:cxn>
                <a:cxn ang="0">
                  <a:pos x="95866" y="88915"/>
                </a:cxn>
                <a:cxn ang="0">
                  <a:pos x="66041" y="46574"/>
                </a:cxn>
                <a:cxn ang="0">
                  <a:pos x="87344" y="57160"/>
                </a:cxn>
                <a:cxn ang="0">
                  <a:pos x="87344" y="57160"/>
                </a:cxn>
                <a:cxn ang="0">
                  <a:pos x="93735" y="52925"/>
                </a:cxn>
                <a:cxn ang="0">
                  <a:pos x="104387" y="40223"/>
                </a:cxn>
                <a:cxn ang="0">
                  <a:pos x="102257" y="29638"/>
                </a:cxn>
                <a:cxn ang="0">
                  <a:pos x="68171" y="16936"/>
                </a:cxn>
                <a:cxn ang="0">
                  <a:pos x="61780" y="4234"/>
                </a:cxn>
                <a:cxn ang="0">
                  <a:pos x="57519" y="0"/>
                </a:cxn>
              </a:cxnLst>
              <a:rect l="0" t="0" r="0" b="0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3" name="Freeform 771"/>
            <p:cNvSpPr>
              <a:spLocks noEditPoints="1"/>
            </p:cNvSpPr>
            <p:nvPr/>
          </p:nvSpPr>
          <p:spPr>
            <a:xfrm>
              <a:off x="2035161" y="2932030"/>
              <a:ext cx="25091" cy="42117"/>
            </a:xfrm>
            <a:custGeom>
              <a:avLst/>
              <a:gdLst/>
              <a:ahLst/>
              <a:cxnLst>
                <a:cxn ang="0">
                  <a:pos x="14636" y="29481"/>
                </a:cxn>
                <a:cxn ang="0">
                  <a:pos x="12545" y="27376"/>
                </a:cxn>
                <a:cxn ang="0">
                  <a:pos x="10454" y="18952"/>
                </a:cxn>
                <a:cxn ang="0">
                  <a:pos x="10454" y="18952"/>
                </a:cxn>
                <a:cxn ang="0">
                  <a:pos x="10454" y="16846"/>
                </a:cxn>
                <a:cxn ang="0">
                  <a:pos x="14636" y="12635"/>
                </a:cxn>
                <a:cxn ang="0">
                  <a:pos x="14636" y="29481"/>
                </a:cxn>
                <a:cxn ang="0">
                  <a:pos x="18818" y="0"/>
                </a:cxn>
                <a:cxn ang="0">
                  <a:pos x="16727" y="0"/>
                </a:cxn>
                <a:cxn ang="0">
                  <a:pos x="12545" y="2105"/>
                </a:cxn>
                <a:cxn ang="0">
                  <a:pos x="4181" y="8423"/>
                </a:cxn>
                <a:cxn ang="0">
                  <a:pos x="0" y="18952"/>
                </a:cxn>
                <a:cxn ang="0">
                  <a:pos x="0" y="21058"/>
                </a:cxn>
                <a:cxn ang="0">
                  <a:pos x="6272" y="31587"/>
                </a:cxn>
                <a:cxn ang="0">
                  <a:pos x="14636" y="40011"/>
                </a:cxn>
                <a:cxn ang="0">
                  <a:pos x="18818" y="42117"/>
                </a:cxn>
                <a:cxn ang="0">
                  <a:pos x="20909" y="42117"/>
                </a:cxn>
                <a:cxn ang="0">
                  <a:pos x="23000" y="42117"/>
                </a:cxn>
                <a:cxn ang="0">
                  <a:pos x="25091" y="37905"/>
                </a:cxn>
                <a:cxn ang="0">
                  <a:pos x="23000" y="4211"/>
                </a:cxn>
                <a:cxn ang="0">
                  <a:pos x="20909" y="0"/>
                </a:cxn>
                <a:cxn ang="0">
                  <a:pos x="18818" y="0"/>
                </a:cxn>
              </a:cxnLst>
              <a:rect l="0" t="0" r="0" b="0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4" name="Freeform 772"/>
            <p:cNvSpPr>
              <a:spLocks noEditPoints="1"/>
            </p:cNvSpPr>
            <p:nvPr/>
          </p:nvSpPr>
          <p:spPr>
            <a:xfrm>
              <a:off x="2071005" y="2991173"/>
              <a:ext cx="29571" cy="46597"/>
            </a:xfrm>
            <a:custGeom>
              <a:avLst/>
              <a:gdLst/>
              <a:ahLst/>
              <a:cxnLst>
                <a:cxn ang="0">
                  <a:pos x="12673" y="38124"/>
                </a:cxn>
                <a:cxn ang="0">
                  <a:pos x="10561" y="14826"/>
                </a:cxn>
                <a:cxn ang="0">
                  <a:pos x="14785" y="19062"/>
                </a:cxn>
                <a:cxn ang="0">
                  <a:pos x="21122" y="29652"/>
                </a:cxn>
                <a:cxn ang="0">
                  <a:pos x="21122" y="29652"/>
                </a:cxn>
                <a:cxn ang="0">
                  <a:pos x="16897" y="33888"/>
                </a:cxn>
                <a:cxn ang="0">
                  <a:pos x="12673" y="38124"/>
                </a:cxn>
                <a:cxn ang="0">
                  <a:pos x="4224" y="0"/>
                </a:cxn>
                <a:cxn ang="0">
                  <a:pos x="2112" y="2118"/>
                </a:cxn>
                <a:cxn ang="0">
                  <a:pos x="0" y="6354"/>
                </a:cxn>
                <a:cxn ang="0">
                  <a:pos x="4224" y="44478"/>
                </a:cxn>
                <a:cxn ang="0">
                  <a:pos x="6336" y="46597"/>
                </a:cxn>
                <a:cxn ang="0">
                  <a:pos x="8448" y="46597"/>
                </a:cxn>
                <a:cxn ang="0">
                  <a:pos x="10561" y="46597"/>
                </a:cxn>
                <a:cxn ang="0">
                  <a:pos x="14785" y="46597"/>
                </a:cxn>
                <a:cxn ang="0">
                  <a:pos x="23234" y="40242"/>
                </a:cxn>
                <a:cxn ang="0">
                  <a:pos x="29571" y="31770"/>
                </a:cxn>
                <a:cxn ang="0">
                  <a:pos x="25346" y="31770"/>
                </a:cxn>
                <a:cxn ang="0">
                  <a:pos x="29571" y="31770"/>
                </a:cxn>
                <a:cxn ang="0">
                  <a:pos x="29571" y="29652"/>
                </a:cxn>
                <a:cxn ang="0">
                  <a:pos x="21122" y="12708"/>
                </a:cxn>
                <a:cxn ang="0">
                  <a:pos x="6336" y="2118"/>
                </a:cxn>
                <a:cxn ang="0">
                  <a:pos x="4224" y="0"/>
                </a:cxn>
              </a:cxnLst>
              <a:rect l="0" t="0" r="0" b="0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3233738" y="2454275"/>
            <a:ext cx="103187" cy="158750"/>
            <a:chOff x="825425" y="4488558"/>
            <a:chExt cx="197142" cy="302882"/>
          </a:xfrm>
        </p:grpSpPr>
        <p:sp>
          <p:nvSpPr>
            <p:cNvPr id="29776" name="Freeform 783"/>
            <p:cNvSpPr>
              <a:spLocks noEditPoints="1"/>
            </p:cNvSpPr>
            <p:nvPr/>
          </p:nvSpPr>
          <p:spPr>
            <a:xfrm>
              <a:off x="848724" y="4499311"/>
              <a:ext cx="153233" cy="60935"/>
            </a:xfrm>
            <a:custGeom>
              <a:avLst/>
              <a:gdLst/>
              <a:ahLst/>
              <a:cxnLst>
                <a:cxn ang="0">
                  <a:pos x="74488" y="52530"/>
                </a:cxn>
                <a:cxn ang="0">
                  <a:pos x="108540" y="33619"/>
                </a:cxn>
                <a:cxn ang="0">
                  <a:pos x="119181" y="27315"/>
                </a:cxn>
                <a:cxn ang="0">
                  <a:pos x="134078" y="33619"/>
                </a:cxn>
                <a:cxn ang="0">
                  <a:pos x="100027" y="50428"/>
                </a:cxn>
                <a:cxn ang="0">
                  <a:pos x="102155" y="44125"/>
                </a:cxn>
                <a:cxn ang="0">
                  <a:pos x="95770" y="35720"/>
                </a:cxn>
                <a:cxn ang="0">
                  <a:pos x="83001" y="27315"/>
                </a:cxn>
                <a:cxn ang="0">
                  <a:pos x="87257" y="27315"/>
                </a:cxn>
                <a:cxn ang="0">
                  <a:pos x="104283" y="33619"/>
                </a:cxn>
                <a:cxn ang="0">
                  <a:pos x="19154" y="33619"/>
                </a:cxn>
                <a:cxn ang="0">
                  <a:pos x="55334" y="25214"/>
                </a:cxn>
                <a:cxn ang="0">
                  <a:pos x="57462" y="29416"/>
                </a:cxn>
                <a:cxn ang="0">
                  <a:pos x="53205" y="31518"/>
                </a:cxn>
                <a:cxn ang="0">
                  <a:pos x="36180" y="35720"/>
                </a:cxn>
                <a:cxn ang="0">
                  <a:pos x="34051" y="39922"/>
                </a:cxn>
                <a:cxn ang="0">
                  <a:pos x="44692" y="46226"/>
                </a:cxn>
                <a:cxn ang="0">
                  <a:pos x="48949" y="52530"/>
                </a:cxn>
                <a:cxn ang="0">
                  <a:pos x="12769" y="39922"/>
                </a:cxn>
                <a:cxn ang="0">
                  <a:pos x="19154" y="33619"/>
                </a:cxn>
                <a:cxn ang="0">
                  <a:pos x="87257" y="18910"/>
                </a:cxn>
                <a:cxn ang="0">
                  <a:pos x="95770" y="16809"/>
                </a:cxn>
                <a:cxn ang="0">
                  <a:pos x="108540" y="25214"/>
                </a:cxn>
                <a:cxn ang="0">
                  <a:pos x="106411" y="27315"/>
                </a:cxn>
                <a:cxn ang="0">
                  <a:pos x="95770" y="25214"/>
                </a:cxn>
                <a:cxn ang="0">
                  <a:pos x="78744" y="23113"/>
                </a:cxn>
                <a:cxn ang="0">
                  <a:pos x="76616" y="25214"/>
                </a:cxn>
                <a:cxn ang="0">
                  <a:pos x="80872" y="33619"/>
                </a:cxn>
                <a:cxn ang="0">
                  <a:pos x="95770" y="44125"/>
                </a:cxn>
                <a:cxn ang="0">
                  <a:pos x="80872" y="48327"/>
                </a:cxn>
                <a:cxn ang="0">
                  <a:pos x="72360" y="48327"/>
                </a:cxn>
                <a:cxn ang="0">
                  <a:pos x="63847" y="52530"/>
                </a:cxn>
                <a:cxn ang="0">
                  <a:pos x="61718" y="52530"/>
                </a:cxn>
                <a:cxn ang="0">
                  <a:pos x="57462" y="48327"/>
                </a:cxn>
                <a:cxn ang="0">
                  <a:pos x="57462" y="44125"/>
                </a:cxn>
                <a:cxn ang="0">
                  <a:pos x="51077" y="37821"/>
                </a:cxn>
                <a:cxn ang="0">
                  <a:pos x="76616" y="42024"/>
                </a:cxn>
                <a:cxn ang="0">
                  <a:pos x="78744" y="35720"/>
                </a:cxn>
                <a:cxn ang="0">
                  <a:pos x="63847" y="29416"/>
                </a:cxn>
                <a:cxn ang="0">
                  <a:pos x="61718" y="27315"/>
                </a:cxn>
                <a:cxn ang="0">
                  <a:pos x="65975" y="21012"/>
                </a:cxn>
                <a:cxn ang="0">
                  <a:pos x="78744" y="18910"/>
                </a:cxn>
                <a:cxn ang="0">
                  <a:pos x="85129" y="18910"/>
                </a:cxn>
                <a:cxn ang="0">
                  <a:pos x="8512" y="31518"/>
                </a:cxn>
                <a:cxn ang="0">
                  <a:pos x="129822" y="14708"/>
                </a:cxn>
                <a:cxn ang="0">
                  <a:pos x="144720" y="31518"/>
                </a:cxn>
                <a:cxn ang="0">
                  <a:pos x="123437" y="21012"/>
                </a:cxn>
                <a:cxn ang="0">
                  <a:pos x="104283" y="16809"/>
                </a:cxn>
                <a:cxn ang="0">
                  <a:pos x="89385" y="10506"/>
                </a:cxn>
                <a:cxn ang="0">
                  <a:pos x="85129" y="14708"/>
                </a:cxn>
                <a:cxn ang="0">
                  <a:pos x="65975" y="14708"/>
                </a:cxn>
                <a:cxn ang="0">
                  <a:pos x="17025" y="25214"/>
                </a:cxn>
                <a:cxn ang="0">
                  <a:pos x="17025" y="27315"/>
                </a:cxn>
                <a:cxn ang="0">
                  <a:pos x="8512" y="33619"/>
                </a:cxn>
                <a:cxn ang="0">
                  <a:pos x="0" y="29416"/>
                </a:cxn>
                <a:cxn ang="0">
                  <a:pos x="68103" y="60935"/>
                </a:cxn>
                <a:cxn ang="0">
                  <a:pos x="151104" y="33619"/>
                </a:cxn>
                <a:cxn ang="0">
                  <a:pos x="131950" y="8404"/>
                </a:cxn>
              </a:cxnLst>
              <a:rect l="0" t="0" r="0" b="0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7" name="Freeform 784"/>
            <p:cNvSpPr>
              <a:spLocks noEditPoints="1"/>
            </p:cNvSpPr>
            <p:nvPr/>
          </p:nvSpPr>
          <p:spPr>
            <a:xfrm>
              <a:off x="825425" y="4488558"/>
              <a:ext cx="197142" cy="114701"/>
            </a:xfrm>
            <a:custGeom>
              <a:avLst/>
              <a:gdLst/>
              <a:ahLst/>
              <a:cxnLst>
                <a:cxn ang="0">
                  <a:pos x="91151" y="87087"/>
                </a:cxn>
                <a:cxn ang="0">
                  <a:pos x="89031" y="108328"/>
                </a:cxn>
                <a:cxn ang="0">
                  <a:pos x="74193" y="106204"/>
                </a:cxn>
                <a:cxn ang="0">
                  <a:pos x="86912" y="99832"/>
                </a:cxn>
                <a:cxn ang="0">
                  <a:pos x="101750" y="87087"/>
                </a:cxn>
                <a:cxn ang="0">
                  <a:pos x="110229" y="99832"/>
                </a:cxn>
                <a:cxn ang="0">
                  <a:pos x="114469" y="106204"/>
                </a:cxn>
                <a:cxn ang="0">
                  <a:pos x="114469" y="99832"/>
                </a:cxn>
                <a:cxn ang="0">
                  <a:pos x="116589" y="106204"/>
                </a:cxn>
                <a:cxn ang="0">
                  <a:pos x="59354" y="106204"/>
                </a:cxn>
                <a:cxn ang="0">
                  <a:pos x="69953" y="87087"/>
                </a:cxn>
                <a:cxn ang="0">
                  <a:pos x="120828" y="104080"/>
                </a:cxn>
                <a:cxn ang="0">
                  <a:pos x="122948" y="104080"/>
                </a:cxn>
                <a:cxn ang="0">
                  <a:pos x="127188" y="82839"/>
                </a:cxn>
                <a:cxn ang="0">
                  <a:pos x="133547" y="101956"/>
                </a:cxn>
                <a:cxn ang="0">
                  <a:pos x="55114" y="104080"/>
                </a:cxn>
                <a:cxn ang="0">
                  <a:pos x="44515" y="80715"/>
                </a:cxn>
                <a:cxn ang="0">
                  <a:pos x="55114" y="104080"/>
                </a:cxn>
                <a:cxn ang="0">
                  <a:pos x="135667" y="99832"/>
                </a:cxn>
                <a:cxn ang="0">
                  <a:pos x="142027" y="91335"/>
                </a:cxn>
                <a:cxn ang="0">
                  <a:pos x="146266" y="99832"/>
                </a:cxn>
                <a:cxn ang="0">
                  <a:pos x="148386" y="78591"/>
                </a:cxn>
                <a:cxn ang="0">
                  <a:pos x="154745" y="97708"/>
                </a:cxn>
                <a:cxn ang="0">
                  <a:pos x="27557" y="93460"/>
                </a:cxn>
                <a:cxn ang="0">
                  <a:pos x="40276" y="93460"/>
                </a:cxn>
                <a:cxn ang="0">
                  <a:pos x="158985" y="95584"/>
                </a:cxn>
                <a:cxn ang="0">
                  <a:pos x="165344" y="93460"/>
                </a:cxn>
                <a:cxn ang="0">
                  <a:pos x="19078" y="89211"/>
                </a:cxn>
                <a:cxn ang="0">
                  <a:pos x="23317" y="74343"/>
                </a:cxn>
                <a:cxn ang="0">
                  <a:pos x="167464" y="72219"/>
                </a:cxn>
                <a:cxn ang="0">
                  <a:pos x="178063" y="84963"/>
                </a:cxn>
                <a:cxn ang="0">
                  <a:pos x="14838" y="84963"/>
                </a:cxn>
                <a:cxn ang="0">
                  <a:pos x="12718" y="65846"/>
                </a:cxn>
                <a:cxn ang="0">
                  <a:pos x="8479" y="67970"/>
                </a:cxn>
                <a:cxn ang="0">
                  <a:pos x="8479" y="61598"/>
                </a:cxn>
                <a:cxn ang="0">
                  <a:pos x="182303" y="63722"/>
                </a:cxn>
                <a:cxn ang="0">
                  <a:pos x="188662" y="74343"/>
                </a:cxn>
                <a:cxn ang="0">
                  <a:pos x="16958" y="59474"/>
                </a:cxn>
                <a:cxn ang="0">
                  <a:pos x="14838" y="36109"/>
                </a:cxn>
                <a:cxn ang="0">
                  <a:pos x="167464" y="19116"/>
                </a:cxn>
                <a:cxn ang="0">
                  <a:pos x="188662" y="44605"/>
                </a:cxn>
                <a:cxn ang="0">
                  <a:pos x="86912" y="80715"/>
                </a:cxn>
                <a:cxn ang="0">
                  <a:pos x="21198" y="19116"/>
                </a:cxn>
                <a:cxn ang="0">
                  <a:pos x="4239" y="44605"/>
                </a:cxn>
                <a:cxn ang="0">
                  <a:pos x="2119" y="76467"/>
                </a:cxn>
                <a:cxn ang="0">
                  <a:pos x="86912" y="114701"/>
                </a:cxn>
                <a:cxn ang="0">
                  <a:pos x="167464" y="99832"/>
                </a:cxn>
                <a:cxn ang="0">
                  <a:pos x="178063" y="95584"/>
                </a:cxn>
                <a:cxn ang="0">
                  <a:pos x="182303" y="91335"/>
                </a:cxn>
                <a:cxn ang="0">
                  <a:pos x="195022" y="67970"/>
                </a:cxn>
                <a:cxn ang="0">
                  <a:pos x="188662" y="25489"/>
                </a:cxn>
              </a:cxnLst>
              <a:rect l="0" t="0" r="0" b="0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8" name="Freeform 785"/>
            <p:cNvSpPr>
              <a:spLocks noEditPoints="1"/>
            </p:cNvSpPr>
            <p:nvPr/>
          </p:nvSpPr>
          <p:spPr>
            <a:xfrm>
              <a:off x="825425" y="4573688"/>
              <a:ext cx="197142" cy="77961"/>
            </a:xfrm>
            <a:custGeom>
              <a:avLst/>
              <a:gdLst/>
              <a:ahLst/>
              <a:cxnLst>
                <a:cxn ang="0">
                  <a:pos x="99630" y="48462"/>
                </a:cxn>
                <a:cxn ang="0">
                  <a:pos x="89031" y="69532"/>
                </a:cxn>
                <a:cxn ang="0">
                  <a:pos x="93271" y="48462"/>
                </a:cxn>
                <a:cxn ang="0">
                  <a:pos x="74193" y="69532"/>
                </a:cxn>
                <a:cxn ang="0">
                  <a:pos x="86912" y="63211"/>
                </a:cxn>
                <a:cxn ang="0">
                  <a:pos x="101750" y="50569"/>
                </a:cxn>
                <a:cxn ang="0">
                  <a:pos x="110229" y="48462"/>
                </a:cxn>
                <a:cxn ang="0">
                  <a:pos x="103870" y="69532"/>
                </a:cxn>
                <a:cxn ang="0">
                  <a:pos x="114469" y="65318"/>
                </a:cxn>
                <a:cxn ang="0">
                  <a:pos x="116589" y="48462"/>
                </a:cxn>
                <a:cxn ang="0">
                  <a:pos x="120828" y="67425"/>
                </a:cxn>
                <a:cxn ang="0">
                  <a:pos x="122948" y="67425"/>
                </a:cxn>
                <a:cxn ang="0">
                  <a:pos x="59354" y="67425"/>
                </a:cxn>
                <a:cxn ang="0">
                  <a:pos x="67833" y="48462"/>
                </a:cxn>
                <a:cxn ang="0">
                  <a:pos x="72073" y="69532"/>
                </a:cxn>
                <a:cxn ang="0">
                  <a:pos x="133547" y="46355"/>
                </a:cxn>
                <a:cxn ang="0">
                  <a:pos x="133547" y="65318"/>
                </a:cxn>
                <a:cxn ang="0">
                  <a:pos x="42396" y="65318"/>
                </a:cxn>
                <a:cxn ang="0">
                  <a:pos x="55114" y="46355"/>
                </a:cxn>
                <a:cxn ang="0">
                  <a:pos x="137787" y="65318"/>
                </a:cxn>
                <a:cxn ang="0">
                  <a:pos x="135667" y="44248"/>
                </a:cxn>
                <a:cxn ang="0">
                  <a:pos x="142027" y="54783"/>
                </a:cxn>
                <a:cxn ang="0">
                  <a:pos x="146266" y="63211"/>
                </a:cxn>
                <a:cxn ang="0">
                  <a:pos x="154745" y="40034"/>
                </a:cxn>
                <a:cxn ang="0">
                  <a:pos x="146266" y="63211"/>
                </a:cxn>
                <a:cxn ang="0">
                  <a:pos x="27557" y="37926"/>
                </a:cxn>
                <a:cxn ang="0">
                  <a:pos x="40276" y="63211"/>
                </a:cxn>
                <a:cxn ang="0">
                  <a:pos x="156865" y="37926"/>
                </a:cxn>
                <a:cxn ang="0">
                  <a:pos x="158985" y="58997"/>
                </a:cxn>
                <a:cxn ang="0">
                  <a:pos x="19078" y="33712"/>
                </a:cxn>
                <a:cxn ang="0">
                  <a:pos x="14838" y="48462"/>
                </a:cxn>
                <a:cxn ang="0">
                  <a:pos x="12718" y="29498"/>
                </a:cxn>
                <a:cxn ang="0">
                  <a:pos x="167464" y="54783"/>
                </a:cxn>
                <a:cxn ang="0">
                  <a:pos x="178063" y="48462"/>
                </a:cxn>
                <a:cxn ang="0">
                  <a:pos x="8479" y="31605"/>
                </a:cxn>
                <a:cxn ang="0">
                  <a:pos x="8479" y="27391"/>
                </a:cxn>
                <a:cxn ang="0">
                  <a:pos x="182303" y="27391"/>
                </a:cxn>
                <a:cxn ang="0">
                  <a:pos x="188662" y="37926"/>
                </a:cxn>
                <a:cxn ang="0">
                  <a:pos x="188662" y="4214"/>
                </a:cxn>
                <a:cxn ang="0">
                  <a:pos x="93271" y="42141"/>
                </a:cxn>
                <a:cxn ang="0">
                  <a:pos x="12718" y="21070"/>
                </a:cxn>
                <a:cxn ang="0">
                  <a:pos x="8479" y="8428"/>
                </a:cxn>
                <a:cxn ang="0">
                  <a:pos x="2119" y="8428"/>
                </a:cxn>
                <a:cxn ang="0">
                  <a:pos x="0" y="21070"/>
                </a:cxn>
                <a:cxn ang="0">
                  <a:pos x="10599" y="54783"/>
                </a:cxn>
                <a:cxn ang="0">
                  <a:pos x="167464" y="63211"/>
                </a:cxn>
                <a:cxn ang="0">
                  <a:pos x="169584" y="63211"/>
                </a:cxn>
                <a:cxn ang="0">
                  <a:pos x="182303" y="54783"/>
                </a:cxn>
                <a:cxn ang="0">
                  <a:pos x="197142" y="35819"/>
                </a:cxn>
                <a:cxn ang="0">
                  <a:pos x="192902" y="0"/>
                </a:cxn>
              </a:cxnLst>
              <a:rect l="0" t="0" r="0" b="0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9" name="Freeform 786"/>
            <p:cNvSpPr>
              <a:spLocks noEditPoints="1"/>
            </p:cNvSpPr>
            <p:nvPr/>
          </p:nvSpPr>
          <p:spPr>
            <a:xfrm>
              <a:off x="825425" y="4620285"/>
              <a:ext cx="197142" cy="77961"/>
            </a:xfrm>
            <a:custGeom>
              <a:avLst/>
              <a:gdLst/>
              <a:ahLst/>
              <a:cxnLst>
                <a:cxn ang="0">
                  <a:pos x="99630" y="48462"/>
                </a:cxn>
                <a:cxn ang="0">
                  <a:pos x="89031" y="69532"/>
                </a:cxn>
                <a:cxn ang="0">
                  <a:pos x="93271" y="48462"/>
                </a:cxn>
                <a:cxn ang="0">
                  <a:pos x="74193" y="69532"/>
                </a:cxn>
                <a:cxn ang="0">
                  <a:pos x="86912" y="63211"/>
                </a:cxn>
                <a:cxn ang="0">
                  <a:pos x="101750" y="50569"/>
                </a:cxn>
                <a:cxn ang="0">
                  <a:pos x="110229" y="48462"/>
                </a:cxn>
                <a:cxn ang="0">
                  <a:pos x="103870" y="69532"/>
                </a:cxn>
                <a:cxn ang="0">
                  <a:pos x="114469" y="65318"/>
                </a:cxn>
                <a:cxn ang="0">
                  <a:pos x="116589" y="48462"/>
                </a:cxn>
                <a:cxn ang="0">
                  <a:pos x="120828" y="67425"/>
                </a:cxn>
                <a:cxn ang="0">
                  <a:pos x="122948" y="67425"/>
                </a:cxn>
                <a:cxn ang="0">
                  <a:pos x="59354" y="67425"/>
                </a:cxn>
                <a:cxn ang="0">
                  <a:pos x="67833" y="48462"/>
                </a:cxn>
                <a:cxn ang="0">
                  <a:pos x="72073" y="69532"/>
                </a:cxn>
                <a:cxn ang="0">
                  <a:pos x="133547" y="44248"/>
                </a:cxn>
                <a:cxn ang="0">
                  <a:pos x="133547" y="65318"/>
                </a:cxn>
                <a:cxn ang="0">
                  <a:pos x="42396" y="63211"/>
                </a:cxn>
                <a:cxn ang="0">
                  <a:pos x="55114" y="46355"/>
                </a:cxn>
                <a:cxn ang="0">
                  <a:pos x="137787" y="65318"/>
                </a:cxn>
                <a:cxn ang="0">
                  <a:pos x="135667" y="44248"/>
                </a:cxn>
                <a:cxn ang="0">
                  <a:pos x="142027" y="54783"/>
                </a:cxn>
                <a:cxn ang="0">
                  <a:pos x="146266" y="63211"/>
                </a:cxn>
                <a:cxn ang="0">
                  <a:pos x="154745" y="40034"/>
                </a:cxn>
                <a:cxn ang="0">
                  <a:pos x="146266" y="63211"/>
                </a:cxn>
                <a:cxn ang="0">
                  <a:pos x="27557" y="37926"/>
                </a:cxn>
                <a:cxn ang="0">
                  <a:pos x="40276" y="63211"/>
                </a:cxn>
                <a:cxn ang="0">
                  <a:pos x="156865" y="37926"/>
                </a:cxn>
                <a:cxn ang="0">
                  <a:pos x="158985" y="58997"/>
                </a:cxn>
                <a:cxn ang="0">
                  <a:pos x="19078" y="33712"/>
                </a:cxn>
                <a:cxn ang="0">
                  <a:pos x="14838" y="48462"/>
                </a:cxn>
                <a:cxn ang="0">
                  <a:pos x="12718" y="29498"/>
                </a:cxn>
                <a:cxn ang="0">
                  <a:pos x="167464" y="54783"/>
                </a:cxn>
                <a:cxn ang="0">
                  <a:pos x="178063" y="48462"/>
                </a:cxn>
                <a:cxn ang="0">
                  <a:pos x="8479" y="31605"/>
                </a:cxn>
                <a:cxn ang="0">
                  <a:pos x="8479" y="27391"/>
                </a:cxn>
                <a:cxn ang="0">
                  <a:pos x="182303" y="27391"/>
                </a:cxn>
                <a:cxn ang="0">
                  <a:pos x="188662" y="37926"/>
                </a:cxn>
                <a:cxn ang="0">
                  <a:pos x="188662" y="4214"/>
                </a:cxn>
                <a:cxn ang="0">
                  <a:pos x="93271" y="42141"/>
                </a:cxn>
                <a:cxn ang="0">
                  <a:pos x="8479" y="14749"/>
                </a:cxn>
                <a:cxn ang="0">
                  <a:pos x="6359" y="6321"/>
                </a:cxn>
                <a:cxn ang="0">
                  <a:pos x="0" y="12642"/>
                </a:cxn>
                <a:cxn ang="0">
                  <a:pos x="2119" y="40034"/>
                </a:cxn>
                <a:cxn ang="0">
                  <a:pos x="86912" y="77961"/>
                </a:cxn>
                <a:cxn ang="0">
                  <a:pos x="167464" y="63211"/>
                </a:cxn>
                <a:cxn ang="0">
                  <a:pos x="178063" y="56890"/>
                </a:cxn>
                <a:cxn ang="0">
                  <a:pos x="182303" y="54783"/>
                </a:cxn>
                <a:cxn ang="0">
                  <a:pos x="195022" y="31605"/>
                </a:cxn>
                <a:cxn ang="0">
                  <a:pos x="192902" y="0"/>
                </a:cxn>
              </a:cxnLst>
              <a:rect l="0" t="0" r="0" b="0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0" name="Freeform 787"/>
            <p:cNvSpPr>
              <a:spLocks noEditPoints="1"/>
            </p:cNvSpPr>
            <p:nvPr/>
          </p:nvSpPr>
          <p:spPr>
            <a:xfrm>
              <a:off x="825425" y="4666882"/>
              <a:ext cx="197142" cy="77961"/>
            </a:xfrm>
            <a:custGeom>
              <a:avLst/>
              <a:gdLst/>
              <a:ahLst/>
              <a:cxnLst>
                <a:cxn ang="0">
                  <a:pos x="99630" y="48462"/>
                </a:cxn>
                <a:cxn ang="0">
                  <a:pos x="89031" y="69532"/>
                </a:cxn>
                <a:cxn ang="0">
                  <a:pos x="93271" y="48462"/>
                </a:cxn>
                <a:cxn ang="0">
                  <a:pos x="74193" y="69532"/>
                </a:cxn>
                <a:cxn ang="0">
                  <a:pos x="86912" y="63211"/>
                </a:cxn>
                <a:cxn ang="0">
                  <a:pos x="101750" y="50569"/>
                </a:cxn>
                <a:cxn ang="0">
                  <a:pos x="110229" y="48462"/>
                </a:cxn>
                <a:cxn ang="0">
                  <a:pos x="103870" y="69532"/>
                </a:cxn>
                <a:cxn ang="0">
                  <a:pos x="114469" y="65318"/>
                </a:cxn>
                <a:cxn ang="0">
                  <a:pos x="116589" y="48462"/>
                </a:cxn>
                <a:cxn ang="0">
                  <a:pos x="120828" y="67425"/>
                </a:cxn>
                <a:cxn ang="0">
                  <a:pos x="122948" y="67425"/>
                </a:cxn>
                <a:cxn ang="0">
                  <a:pos x="59354" y="67425"/>
                </a:cxn>
                <a:cxn ang="0">
                  <a:pos x="67833" y="48462"/>
                </a:cxn>
                <a:cxn ang="0">
                  <a:pos x="72073" y="69532"/>
                </a:cxn>
                <a:cxn ang="0">
                  <a:pos x="133547" y="44248"/>
                </a:cxn>
                <a:cxn ang="0">
                  <a:pos x="133547" y="65318"/>
                </a:cxn>
                <a:cxn ang="0">
                  <a:pos x="42396" y="63211"/>
                </a:cxn>
                <a:cxn ang="0">
                  <a:pos x="55114" y="46355"/>
                </a:cxn>
                <a:cxn ang="0">
                  <a:pos x="137787" y="65318"/>
                </a:cxn>
                <a:cxn ang="0">
                  <a:pos x="135667" y="44248"/>
                </a:cxn>
                <a:cxn ang="0">
                  <a:pos x="142027" y="54783"/>
                </a:cxn>
                <a:cxn ang="0">
                  <a:pos x="146266" y="63211"/>
                </a:cxn>
                <a:cxn ang="0">
                  <a:pos x="154745" y="40034"/>
                </a:cxn>
                <a:cxn ang="0">
                  <a:pos x="146266" y="63211"/>
                </a:cxn>
                <a:cxn ang="0">
                  <a:pos x="27557" y="37926"/>
                </a:cxn>
                <a:cxn ang="0">
                  <a:pos x="40276" y="63211"/>
                </a:cxn>
                <a:cxn ang="0">
                  <a:pos x="156865" y="37926"/>
                </a:cxn>
                <a:cxn ang="0">
                  <a:pos x="158985" y="58997"/>
                </a:cxn>
                <a:cxn ang="0">
                  <a:pos x="19078" y="33712"/>
                </a:cxn>
                <a:cxn ang="0">
                  <a:pos x="14838" y="48462"/>
                </a:cxn>
                <a:cxn ang="0">
                  <a:pos x="12718" y="29498"/>
                </a:cxn>
                <a:cxn ang="0">
                  <a:pos x="167464" y="54783"/>
                </a:cxn>
                <a:cxn ang="0">
                  <a:pos x="178063" y="48462"/>
                </a:cxn>
                <a:cxn ang="0">
                  <a:pos x="8479" y="31605"/>
                </a:cxn>
                <a:cxn ang="0">
                  <a:pos x="8479" y="27391"/>
                </a:cxn>
                <a:cxn ang="0">
                  <a:pos x="182303" y="27391"/>
                </a:cxn>
                <a:cxn ang="0">
                  <a:pos x="188662" y="37926"/>
                </a:cxn>
                <a:cxn ang="0">
                  <a:pos x="188662" y="4214"/>
                </a:cxn>
                <a:cxn ang="0">
                  <a:pos x="93271" y="42141"/>
                </a:cxn>
                <a:cxn ang="0">
                  <a:pos x="8479" y="14749"/>
                </a:cxn>
                <a:cxn ang="0">
                  <a:pos x="6359" y="6321"/>
                </a:cxn>
                <a:cxn ang="0">
                  <a:pos x="0" y="12642"/>
                </a:cxn>
                <a:cxn ang="0">
                  <a:pos x="2119" y="40034"/>
                </a:cxn>
                <a:cxn ang="0">
                  <a:pos x="86912" y="77961"/>
                </a:cxn>
                <a:cxn ang="0">
                  <a:pos x="167464" y="63211"/>
                </a:cxn>
                <a:cxn ang="0">
                  <a:pos x="178063" y="56890"/>
                </a:cxn>
                <a:cxn ang="0">
                  <a:pos x="182303" y="54783"/>
                </a:cxn>
                <a:cxn ang="0">
                  <a:pos x="195022" y="31605"/>
                </a:cxn>
                <a:cxn ang="0">
                  <a:pos x="192902" y="0"/>
                </a:cxn>
              </a:cxnLst>
              <a:rect l="0" t="0" r="0" b="0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1" name="Freeform 788"/>
            <p:cNvSpPr>
              <a:spLocks noEditPoints="1"/>
            </p:cNvSpPr>
            <p:nvPr/>
          </p:nvSpPr>
          <p:spPr>
            <a:xfrm>
              <a:off x="825425" y="4713479"/>
              <a:ext cx="197142" cy="77961"/>
            </a:xfrm>
            <a:custGeom>
              <a:avLst/>
              <a:gdLst/>
              <a:ahLst/>
              <a:cxnLst>
                <a:cxn ang="0">
                  <a:pos x="99630" y="48462"/>
                </a:cxn>
                <a:cxn ang="0">
                  <a:pos x="89031" y="69532"/>
                </a:cxn>
                <a:cxn ang="0">
                  <a:pos x="93271" y="48462"/>
                </a:cxn>
                <a:cxn ang="0">
                  <a:pos x="74193" y="69532"/>
                </a:cxn>
                <a:cxn ang="0">
                  <a:pos x="86912" y="63211"/>
                </a:cxn>
                <a:cxn ang="0">
                  <a:pos x="101750" y="50569"/>
                </a:cxn>
                <a:cxn ang="0">
                  <a:pos x="110229" y="48462"/>
                </a:cxn>
                <a:cxn ang="0">
                  <a:pos x="103870" y="69532"/>
                </a:cxn>
                <a:cxn ang="0">
                  <a:pos x="114469" y="65318"/>
                </a:cxn>
                <a:cxn ang="0">
                  <a:pos x="116589" y="48462"/>
                </a:cxn>
                <a:cxn ang="0">
                  <a:pos x="120828" y="67425"/>
                </a:cxn>
                <a:cxn ang="0">
                  <a:pos x="122948" y="67425"/>
                </a:cxn>
                <a:cxn ang="0">
                  <a:pos x="59354" y="67425"/>
                </a:cxn>
                <a:cxn ang="0">
                  <a:pos x="67833" y="48462"/>
                </a:cxn>
                <a:cxn ang="0">
                  <a:pos x="72073" y="69532"/>
                </a:cxn>
                <a:cxn ang="0">
                  <a:pos x="133547" y="44248"/>
                </a:cxn>
                <a:cxn ang="0">
                  <a:pos x="133547" y="65318"/>
                </a:cxn>
                <a:cxn ang="0">
                  <a:pos x="42396" y="63211"/>
                </a:cxn>
                <a:cxn ang="0">
                  <a:pos x="55114" y="46355"/>
                </a:cxn>
                <a:cxn ang="0">
                  <a:pos x="137787" y="65318"/>
                </a:cxn>
                <a:cxn ang="0">
                  <a:pos x="135667" y="44248"/>
                </a:cxn>
                <a:cxn ang="0">
                  <a:pos x="142027" y="54783"/>
                </a:cxn>
                <a:cxn ang="0">
                  <a:pos x="146266" y="63211"/>
                </a:cxn>
                <a:cxn ang="0">
                  <a:pos x="154745" y="40034"/>
                </a:cxn>
                <a:cxn ang="0">
                  <a:pos x="146266" y="63211"/>
                </a:cxn>
                <a:cxn ang="0">
                  <a:pos x="27557" y="37926"/>
                </a:cxn>
                <a:cxn ang="0">
                  <a:pos x="40276" y="63211"/>
                </a:cxn>
                <a:cxn ang="0">
                  <a:pos x="156865" y="37926"/>
                </a:cxn>
                <a:cxn ang="0">
                  <a:pos x="158985" y="58997"/>
                </a:cxn>
                <a:cxn ang="0">
                  <a:pos x="19078" y="33712"/>
                </a:cxn>
                <a:cxn ang="0">
                  <a:pos x="14838" y="48462"/>
                </a:cxn>
                <a:cxn ang="0">
                  <a:pos x="12718" y="29498"/>
                </a:cxn>
                <a:cxn ang="0">
                  <a:pos x="167464" y="54783"/>
                </a:cxn>
                <a:cxn ang="0">
                  <a:pos x="178063" y="48462"/>
                </a:cxn>
                <a:cxn ang="0">
                  <a:pos x="8479" y="31605"/>
                </a:cxn>
                <a:cxn ang="0">
                  <a:pos x="8479" y="27391"/>
                </a:cxn>
                <a:cxn ang="0">
                  <a:pos x="182303" y="27391"/>
                </a:cxn>
                <a:cxn ang="0">
                  <a:pos x="188662" y="37926"/>
                </a:cxn>
                <a:cxn ang="0">
                  <a:pos x="188662" y="4214"/>
                </a:cxn>
                <a:cxn ang="0">
                  <a:pos x="188662" y="12642"/>
                </a:cxn>
                <a:cxn ang="0">
                  <a:pos x="67833" y="40034"/>
                </a:cxn>
                <a:cxn ang="0">
                  <a:pos x="8479" y="10535"/>
                </a:cxn>
                <a:cxn ang="0">
                  <a:pos x="4239" y="6321"/>
                </a:cxn>
                <a:cxn ang="0">
                  <a:pos x="2119" y="16856"/>
                </a:cxn>
                <a:cxn ang="0">
                  <a:pos x="4239" y="42141"/>
                </a:cxn>
                <a:cxn ang="0">
                  <a:pos x="148386" y="69532"/>
                </a:cxn>
                <a:cxn ang="0">
                  <a:pos x="169584" y="61104"/>
                </a:cxn>
                <a:cxn ang="0">
                  <a:pos x="182303" y="54783"/>
                </a:cxn>
                <a:cxn ang="0">
                  <a:pos x="195022" y="37926"/>
                </a:cxn>
                <a:cxn ang="0">
                  <a:pos x="197142" y="4214"/>
                </a:cxn>
              </a:cxnLst>
              <a:rect l="0" t="0" r="0" b="0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5" name="Freeform 789"/>
          <p:cNvSpPr>
            <a:spLocks noEditPoints="1"/>
          </p:cNvSpPr>
          <p:nvPr/>
        </p:nvSpPr>
        <p:spPr>
          <a:xfrm>
            <a:off x="3063875" y="2608263"/>
            <a:ext cx="120650" cy="104775"/>
          </a:xfrm>
          <a:custGeom>
            <a:avLst/>
            <a:gdLst/>
            <a:ahLst/>
            <a:cxnLst>
              <a:cxn ang="0">
                <a:pos x="85591" y="100269"/>
              </a:cxn>
              <a:cxn ang="0">
                <a:pos x="66694" y="81329"/>
              </a:cxn>
              <a:cxn ang="0">
                <a:pos x="70029" y="77987"/>
              </a:cxn>
              <a:cxn ang="0">
                <a:pos x="80033" y="71302"/>
              </a:cxn>
              <a:cxn ang="0">
                <a:pos x="85591" y="100269"/>
              </a:cxn>
              <a:cxn ang="0">
                <a:pos x="87814" y="93584"/>
              </a:cxn>
              <a:cxn ang="0">
                <a:pos x="83368" y="70188"/>
              </a:cxn>
              <a:cxn ang="0">
                <a:pos x="83368" y="69074"/>
              </a:cxn>
              <a:cxn ang="0">
                <a:pos x="83368" y="67960"/>
              </a:cxn>
              <a:cxn ang="0">
                <a:pos x="21119" y="14483"/>
              </a:cxn>
              <a:cxn ang="0">
                <a:pos x="61136" y="41221"/>
              </a:cxn>
              <a:cxn ang="0">
                <a:pos x="92260" y="62389"/>
              </a:cxn>
              <a:cxn ang="0">
                <a:pos x="87814" y="93584"/>
              </a:cxn>
              <a:cxn ang="0">
                <a:pos x="47797" y="90242"/>
              </a:cxn>
              <a:cxn ang="0">
                <a:pos x="36682" y="71302"/>
              </a:cxn>
              <a:cxn ang="0">
                <a:pos x="14450" y="26738"/>
              </a:cxn>
              <a:cxn ang="0">
                <a:pos x="5557" y="10026"/>
              </a:cxn>
              <a:cxn ang="0">
                <a:pos x="4446" y="5570"/>
              </a:cxn>
              <a:cxn ang="0">
                <a:pos x="78922" y="67960"/>
              </a:cxn>
              <a:cxn ang="0">
                <a:pos x="63359" y="80215"/>
              </a:cxn>
              <a:cxn ang="0">
                <a:pos x="55578" y="86900"/>
              </a:cxn>
              <a:cxn ang="0">
                <a:pos x="47797" y="90242"/>
              </a:cxn>
              <a:cxn ang="0">
                <a:pos x="94484" y="60161"/>
              </a:cxn>
              <a:cxn ang="0">
                <a:pos x="62248" y="38993"/>
              </a:cxn>
              <a:cxn ang="0">
                <a:pos x="11115" y="4456"/>
              </a:cxn>
              <a:cxn ang="0">
                <a:pos x="38905" y="14483"/>
              </a:cxn>
              <a:cxn ang="0">
                <a:pos x="116715" y="46792"/>
              </a:cxn>
              <a:cxn ang="0">
                <a:pos x="94484" y="60161"/>
              </a:cxn>
              <a:cxn ang="0">
                <a:pos x="2223" y="0"/>
              </a:cxn>
              <a:cxn ang="0">
                <a:pos x="1111" y="1114"/>
              </a:cxn>
              <a:cxn ang="0">
                <a:pos x="1111" y="1114"/>
              </a:cxn>
              <a:cxn ang="0">
                <a:pos x="0" y="1114"/>
              </a:cxn>
              <a:cxn ang="0">
                <a:pos x="0" y="1114"/>
              </a:cxn>
              <a:cxn ang="0">
                <a:pos x="0" y="1114"/>
              </a:cxn>
              <a:cxn ang="0">
                <a:pos x="0" y="1114"/>
              </a:cxn>
              <a:cxn ang="0">
                <a:pos x="0" y="1114"/>
              </a:cxn>
              <a:cxn ang="0">
                <a:pos x="0" y="2228"/>
              </a:cxn>
              <a:cxn ang="0">
                <a:pos x="0" y="2228"/>
              </a:cxn>
              <a:cxn ang="0">
                <a:pos x="0" y="3342"/>
              </a:cxn>
              <a:cxn ang="0">
                <a:pos x="0" y="4456"/>
              </a:cxn>
              <a:cxn ang="0">
                <a:pos x="21119" y="47906"/>
              </a:cxn>
              <a:cxn ang="0">
                <a:pos x="46686" y="92470"/>
              </a:cxn>
              <a:cxn ang="0">
                <a:pos x="47797" y="93584"/>
              </a:cxn>
              <a:cxn ang="0">
                <a:pos x="47797" y="93584"/>
              </a:cxn>
              <a:cxn ang="0">
                <a:pos x="57802" y="89128"/>
              </a:cxn>
              <a:cxn ang="0">
                <a:pos x="64471" y="83557"/>
              </a:cxn>
              <a:cxn ang="0">
                <a:pos x="85591" y="104726"/>
              </a:cxn>
              <a:cxn ang="0">
                <a:pos x="86703" y="104726"/>
              </a:cxn>
              <a:cxn ang="0">
                <a:pos x="86703" y="104726"/>
              </a:cxn>
              <a:cxn ang="0">
                <a:pos x="87814" y="104726"/>
              </a:cxn>
              <a:cxn ang="0">
                <a:pos x="87814" y="104726"/>
              </a:cxn>
              <a:cxn ang="0">
                <a:pos x="88926" y="103611"/>
              </a:cxn>
              <a:cxn ang="0">
                <a:pos x="95595" y="62389"/>
              </a:cxn>
              <a:cxn ang="0">
                <a:pos x="121162" y="47906"/>
              </a:cxn>
              <a:cxn ang="0">
                <a:pos x="121162" y="46792"/>
              </a:cxn>
              <a:cxn ang="0">
                <a:pos x="121162" y="45678"/>
              </a:cxn>
              <a:cxn ang="0">
                <a:pos x="40016" y="12255"/>
              </a:cxn>
              <a:cxn ang="0">
                <a:pos x="3334" y="0"/>
              </a:cxn>
              <a:cxn ang="0">
                <a:pos x="2223" y="0"/>
              </a:cxn>
            </a:cxnLst>
            <a:rect l="0" t="0" r="0" b="0"/>
            <a:pathLst>
              <a:path w="109" h="94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6" name="Freeform 790"/>
          <p:cNvSpPr>
            <a:spLocks noEditPoints="1"/>
          </p:cNvSpPr>
          <p:nvPr/>
        </p:nvSpPr>
        <p:spPr>
          <a:xfrm>
            <a:off x="4084638" y="2676525"/>
            <a:ext cx="123825" cy="106363"/>
          </a:xfrm>
          <a:custGeom>
            <a:avLst/>
            <a:gdLst/>
            <a:ahLst/>
            <a:cxnLst>
              <a:cxn ang="0">
                <a:pos x="86790" y="98991"/>
              </a:cxn>
              <a:cxn ang="0">
                <a:pos x="68987" y="82307"/>
              </a:cxn>
              <a:cxn ang="0">
                <a:pos x="71212" y="78970"/>
              </a:cxn>
              <a:cxn ang="0">
                <a:pos x="81227" y="72297"/>
              </a:cxn>
              <a:cxn ang="0">
                <a:pos x="86790" y="98991"/>
              </a:cxn>
              <a:cxn ang="0">
                <a:pos x="89016" y="91205"/>
              </a:cxn>
              <a:cxn ang="0">
                <a:pos x="84565" y="71184"/>
              </a:cxn>
              <a:cxn ang="0">
                <a:pos x="85678" y="70072"/>
              </a:cxn>
              <a:cxn ang="0">
                <a:pos x="84565" y="67848"/>
              </a:cxn>
              <a:cxn ang="0">
                <a:pos x="34493" y="24469"/>
              </a:cxn>
              <a:cxn ang="0">
                <a:pos x="62311" y="42266"/>
              </a:cxn>
              <a:cxn ang="0">
                <a:pos x="93467" y="63399"/>
              </a:cxn>
              <a:cxn ang="0">
                <a:pos x="89016" y="91205"/>
              </a:cxn>
              <a:cxn ang="0">
                <a:pos x="50071" y="90093"/>
              </a:cxn>
              <a:cxn ang="0">
                <a:pos x="38944" y="71184"/>
              </a:cxn>
              <a:cxn ang="0">
                <a:pos x="15577" y="27806"/>
              </a:cxn>
              <a:cxn ang="0">
                <a:pos x="7788" y="10010"/>
              </a:cxn>
              <a:cxn ang="0">
                <a:pos x="6676" y="7785"/>
              </a:cxn>
              <a:cxn ang="0">
                <a:pos x="79001" y="68960"/>
              </a:cxn>
              <a:cxn ang="0">
                <a:pos x="73438" y="72297"/>
              </a:cxn>
              <a:cxn ang="0">
                <a:pos x="61198" y="83419"/>
              </a:cxn>
              <a:cxn ang="0">
                <a:pos x="50071" y="90093"/>
              </a:cxn>
              <a:cxn ang="0">
                <a:pos x="95692" y="60062"/>
              </a:cxn>
              <a:cxn ang="0">
                <a:pos x="64536" y="38929"/>
              </a:cxn>
              <a:cxn ang="0">
                <a:pos x="34493" y="18908"/>
              </a:cxn>
              <a:cxn ang="0">
                <a:pos x="15577" y="6673"/>
              </a:cxn>
              <a:cxn ang="0">
                <a:pos x="22254" y="8898"/>
              </a:cxn>
              <a:cxn ang="0">
                <a:pos x="40057" y="15571"/>
              </a:cxn>
              <a:cxn ang="0">
                <a:pos x="116833" y="47827"/>
              </a:cxn>
              <a:cxn ang="0">
                <a:pos x="95692" y="60062"/>
              </a:cxn>
              <a:cxn ang="0">
                <a:pos x="4450" y="0"/>
              </a:cxn>
              <a:cxn ang="0">
                <a:pos x="2225" y="1112"/>
              </a:cxn>
              <a:cxn ang="0">
                <a:pos x="1112" y="1112"/>
              </a:cxn>
              <a:cxn ang="0">
                <a:pos x="1112" y="1112"/>
              </a:cxn>
              <a:cxn ang="0">
                <a:pos x="1112" y="1112"/>
              </a:cxn>
              <a:cxn ang="0">
                <a:pos x="1112" y="1112"/>
              </a:cxn>
              <a:cxn ang="0">
                <a:pos x="1112" y="1112"/>
              </a:cxn>
              <a:cxn ang="0">
                <a:pos x="0" y="2224"/>
              </a:cxn>
              <a:cxn ang="0">
                <a:pos x="0" y="3336"/>
              </a:cxn>
              <a:cxn ang="0">
                <a:pos x="0" y="3336"/>
              </a:cxn>
              <a:cxn ang="0">
                <a:pos x="1112" y="5561"/>
              </a:cxn>
              <a:cxn ang="0">
                <a:pos x="22254" y="48939"/>
              </a:cxn>
              <a:cxn ang="0">
                <a:pos x="36719" y="75633"/>
              </a:cxn>
              <a:cxn ang="0">
                <a:pos x="46733" y="93430"/>
              </a:cxn>
              <a:cxn ang="0">
                <a:pos x="48958" y="94542"/>
              </a:cxn>
              <a:cxn ang="0">
                <a:pos x="48958" y="94542"/>
              </a:cxn>
              <a:cxn ang="0">
                <a:pos x="58973" y="90093"/>
              </a:cxn>
              <a:cxn ang="0">
                <a:pos x="65649" y="84532"/>
              </a:cxn>
              <a:cxn ang="0">
                <a:pos x="86790" y="104552"/>
              </a:cxn>
              <a:cxn ang="0">
                <a:pos x="87903" y="105665"/>
              </a:cxn>
              <a:cxn ang="0">
                <a:pos x="89016" y="105665"/>
              </a:cxn>
              <a:cxn ang="0">
                <a:pos x="89016" y="105665"/>
              </a:cxn>
              <a:cxn ang="0">
                <a:pos x="91241" y="104552"/>
              </a:cxn>
              <a:cxn ang="0">
                <a:pos x="97917" y="63399"/>
              </a:cxn>
              <a:cxn ang="0">
                <a:pos x="122397" y="48939"/>
              </a:cxn>
              <a:cxn ang="0">
                <a:pos x="123510" y="47827"/>
              </a:cxn>
              <a:cxn ang="0">
                <a:pos x="122397" y="45602"/>
              </a:cxn>
              <a:cxn ang="0">
                <a:pos x="41170" y="12234"/>
              </a:cxn>
              <a:cxn ang="0">
                <a:pos x="24479" y="5561"/>
              </a:cxn>
              <a:cxn ang="0">
                <a:pos x="4450" y="0"/>
              </a:cxn>
              <a:cxn ang="0">
                <a:pos x="4450" y="0"/>
              </a:cxn>
            </a:cxnLst>
            <a:rect l="0" t="0" r="0" b="0"/>
            <a:pathLst>
              <a:path w="111" h="95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17" name="组合 316"/>
          <p:cNvGrpSpPr/>
          <p:nvPr/>
        </p:nvGrpSpPr>
        <p:grpSpPr>
          <a:xfrm>
            <a:off x="2884488" y="2943225"/>
            <a:ext cx="169862" cy="161925"/>
            <a:chOff x="1224190" y="5289672"/>
            <a:chExt cx="324388" cy="308259"/>
          </a:xfrm>
        </p:grpSpPr>
        <p:sp>
          <p:nvSpPr>
            <p:cNvPr id="29785" name="Freeform 791"/>
            <p:cNvSpPr>
              <a:spLocks noEditPoints="1"/>
            </p:cNvSpPr>
            <p:nvPr/>
          </p:nvSpPr>
          <p:spPr>
            <a:xfrm>
              <a:off x="1224190" y="5289672"/>
              <a:ext cx="324388" cy="308259"/>
            </a:xfrm>
            <a:custGeom>
              <a:avLst/>
              <a:gdLst/>
              <a:ahLst/>
              <a:cxnLst>
                <a:cxn ang="0">
                  <a:pos x="91167" y="299755"/>
                </a:cxn>
                <a:cxn ang="0">
                  <a:pos x="27562" y="269992"/>
                </a:cxn>
                <a:cxn ang="0">
                  <a:pos x="180215" y="286999"/>
                </a:cxn>
                <a:cxn ang="0">
                  <a:pos x="197177" y="284873"/>
                </a:cxn>
                <a:cxn ang="0">
                  <a:pos x="214138" y="242355"/>
                </a:cxn>
                <a:cxn ang="0">
                  <a:pos x="224739" y="157318"/>
                </a:cxn>
                <a:cxn ang="0">
                  <a:pos x="228979" y="112673"/>
                </a:cxn>
                <a:cxn ang="0">
                  <a:pos x="267143" y="89288"/>
                </a:cxn>
                <a:cxn ang="0">
                  <a:pos x="290465" y="104170"/>
                </a:cxn>
                <a:cxn ang="0">
                  <a:pos x="250181" y="165822"/>
                </a:cxn>
                <a:cxn ang="0">
                  <a:pos x="226859" y="87162"/>
                </a:cxn>
                <a:cxn ang="0">
                  <a:pos x="262902" y="61651"/>
                </a:cxn>
                <a:cxn ang="0">
                  <a:pos x="290465" y="68029"/>
                </a:cxn>
                <a:cxn ang="0">
                  <a:pos x="296825" y="176451"/>
                </a:cxn>
                <a:cxn ang="0">
                  <a:pos x="224739" y="189207"/>
                </a:cxn>
                <a:cxn ang="0">
                  <a:pos x="250181" y="174325"/>
                </a:cxn>
                <a:cxn ang="0">
                  <a:pos x="296825" y="99918"/>
                </a:cxn>
                <a:cxn ang="0">
                  <a:pos x="267143" y="82911"/>
                </a:cxn>
                <a:cxn ang="0">
                  <a:pos x="267143" y="82911"/>
                </a:cxn>
                <a:cxn ang="0">
                  <a:pos x="265022" y="82911"/>
                </a:cxn>
                <a:cxn ang="0">
                  <a:pos x="226859" y="102044"/>
                </a:cxn>
                <a:cxn ang="0">
                  <a:pos x="182335" y="95666"/>
                </a:cxn>
                <a:cxn ang="0">
                  <a:pos x="220499" y="59525"/>
                </a:cxn>
                <a:cxn ang="0">
                  <a:pos x="182335" y="119051"/>
                </a:cxn>
                <a:cxn ang="0">
                  <a:pos x="190816" y="110548"/>
                </a:cxn>
                <a:cxn ang="0">
                  <a:pos x="216258" y="127555"/>
                </a:cxn>
                <a:cxn ang="0">
                  <a:pos x="188696" y="170073"/>
                </a:cxn>
                <a:cxn ang="0">
                  <a:pos x="216258" y="157318"/>
                </a:cxn>
                <a:cxn ang="0">
                  <a:pos x="184455" y="195585"/>
                </a:cxn>
                <a:cxn ang="0">
                  <a:pos x="186576" y="197710"/>
                </a:cxn>
                <a:cxn ang="0">
                  <a:pos x="209898" y="240229"/>
                </a:cxn>
                <a:cxn ang="0">
                  <a:pos x="178095" y="278496"/>
                </a:cxn>
                <a:cxn ang="0">
                  <a:pos x="108129" y="289125"/>
                </a:cxn>
                <a:cxn ang="0">
                  <a:pos x="12721" y="61651"/>
                </a:cxn>
                <a:cxn ang="0">
                  <a:pos x="171734" y="76533"/>
                </a:cxn>
                <a:cxn ang="0">
                  <a:pos x="180215" y="91414"/>
                </a:cxn>
                <a:cxn ang="0">
                  <a:pos x="31802" y="61651"/>
                </a:cxn>
                <a:cxn ang="0">
                  <a:pos x="10600" y="46770"/>
                </a:cxn>
                <a:cxn ang="0">
                  <a:pos x="69966" y="12755"/>
                </a:cxn>
                <a:cxn ang="0">
                  <a:pos x="192936" y="14881"/>
                </a:cxn>
                <a:cxn ang="0">
                  <a:pos x="220499" y="42518"/>
                </a:cxn>
                <a:cxn ang="0">
                  <a:pos x="122970" y="36140"/>
                </a:cxn>
                <a:cxn ang="0">
                  <a:pos x="120850" y="0"/>
                </a:cxn>
                <a:cxn ang="0">
                  <a:pos x="10600" y="31888"/>
                </a:cxn>
                <a:cxn ang="0">
                  <a:pos x="0" y="48896"/>
                </a:cxn>
                <a:cxn ang="0">
                  <a:pos x="21201" y="263614"/>
                </a:cxn>
                <a:cxn ang="0">
                  <a:pos x="21201" y="278496"/>
                </a:cxn>
                <a:cxn ang="0">
                  <a:pos x="23322" y="282747"/>
                </a:cxn>
                <a:cxn ang="0">
                  <a:pos x="91167" y="306133"/>
                </a:cxn>
                <a:cxn ang="0">
                  <a:pos x="201417" y="291251"/>
                </a:cxn>
                <a:cxn ang="0">
                  <a:pos x="207777" y="280621"/>
                </a:cxn>
                <a:cxn ang="0">
                  <a:pos x="220499" y="261488"/>
                </a:cxn>
                <a:cxn ang="0">
                  <a:pos x="220499" y="259362"/>
                </a:cxn>
                <a:cxn ang="0">
                  <a:pos x="252301" y="204088"/>
                </a:cxn>
                <a:cxn ang="0">
                  <a:pos x="292585" y="59525"/>
                </a:cxn>
                <a:cxn ang="0">
                  <a:pos x="239580" y="59525"/>
                </a:cxn>
                <a:cxn ang="0">
                  <a:pos x="226859" y="68029"/>
                </a:cxn>
                <a:cxn ang="0">
                  <a:pos x="228979" y="40392"/>
                </a:cxn>
                <a:cxn ang="0">
                  <a:pos x="167494" y="2125"/>
                </a:cxn>
              </a:cxnLst>
              <a:rect l="0" t="0" r="0" b="0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6" name="Freeform 792"/>
            <p:cNvSpPr/>
            <p:nvPr/>
          </p:nvSpPr>
          <p:spPr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7" name="Freeform 793"/>
            <p:cNvSpPr/>
            <p:nvPr/>
          </p:nvSpPr>
          <p:spPr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8" name="Rectangle 794"/>
            <p:cNvSpPr/>
            <p:nvPr/>
          </p:nvSpPr>
          <p:spPr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89" name="Rectangle 795"/>
            <p:cNvSpPr/>
            <p:nvPr/>
          </p:nvSpPr>
          <p:spPr>
            <a:xfrm>
              <a:off x="1491228" y="5373010"/>
              <a:ext cx="896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90" name="Rectangle 796"/>
            <p:cNvSpPr/>
            <p:nvPr/>
          </p:nvSpPr>
          <p:spPr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91" name="Freeform 797"/>
            <p:cNvSpPr/>
            <p:nvPr/>
          </p:nvSpPr>
          <p:spPr>
            <a:xfrm>
              <a:off x="1491228" y="537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2" name="Freeform 798"/>
            <p:cNvSpPr/>
            <p:nvPr/>
          </p:nvSpPr>
          <p:spPr>
            <a:xfrm>
              <a:off x="1410579" y="5390036"/>
              <a:ext cx="32260" cy="40325"/>
            </a:xfrm>
            <a:custGeom>
              <a:avLst/>
              <a:gdLst/>
              <a:ahLst/>
              <a:cxnLst>
                <a:cxn ang="0">
                  <a:pos x="30109" y="0"/>
                </a:cxn>
                <a:cxn ang="0">
                  <a:pos x="27958" y="0"/>
                </a:cxn>
                <a:cxn ang="0">
                  <a:pos x="2150" y="36080"/>
                </a:cxn>
                <a:cxn ang="0">
                  <a:pos x="2150" y="40325"/>
                </a:cxn>
                <a:cxn ang="0">
                  <a:pos x="2150" y="40325"/>
                </a:cxn>
                <a:cxn ang="0">
                  <a:pos x="4301" y="38202"/>
                </a:cxn>
                <a:cxn ang="0">
                  <a:pos x="32260" y="2122"/>
                </a:cxn>
                <a:cxn ang="0">
                  <a:pos x="30109" y="0"/>
                </a:cxn>
                <a:cxn ang="0">
                  <a:pos x="30109" y="0"/>
                </a:cxn>
              </a:cxnLst>
              <a:rect l="0" t="0" r="0" b="0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3" name="Freeform 799"/>
            <p:cNvSpPr/>
            <p:nvPr/>
          </p:nvSpPr>
          <p:spPr>
            <a:xfrm>
              <a:off x="1408787" y="5480542"/>
              <a:ext cx="27779" cy="34052"/>
            </a:xfrm>
            <a:custGeom>
              <a:avLst/>
              <a:gdLst/>
              <a:ahLst/>
              <a:cxnLst>
                <a:cxn ang="0">
                  <a:pos x="25642" y="0"/>
                </a:cxn>
                <a:cxn ang="0">
                  <a:pos x="23505" y="0"/>
                </a:cxn>
                <a:cxn ang="0">
                  <a:pos x="2136" y="31923"/>
                </a:cxn>
                <a:cxn ang="0">
                  <a:pos x="2136" y="34052"/>
                </a:cxn>
                <a:cxn ang="0">
                  <a:pos x="2136" y="34052"/>
                </a:cxn>
                <a:cxn ang="0">
                  <a:pos x="4273" y="34052"/>
                </a:cxn>
                <a:cxn ang="0">
                  <a:pos x="27779" y="2128"/>
                </a:cxn>
                <a:cxn ang="0">
                  <a:pos x="27779" y="0"/>
                </a:cxn>
                <a:cxn ang="0">
                  <a:pos x="25642" y="0"/>
                </a:cxn>
              </a:cxnLst>
              <a:rect l="0" t="0" r="0" b="0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4" name="Freeform 800"/>
            <p:cNvSpPr/>
            <p:nvPr/>
          </p:nvSpPr>
          <p:spPr>
            <a:xfrm>
              <a:off x="1406994" y="5508321"/>
              <a:ext cx="29571" cy="35844"/>
            </a:xfrm>
            <a:custGeom>
              <a:avLst/>
              <a:gdLst/>
              <a:ahLst/>
              <a:cxnLst>
                <a:cxn ang="0">
                  <a:pos x="27458" y="0"/>
                </a:cxn>
                <a:cxn ang="0">
                  <a:pos x="27458" y="0"/>
                </a:cxn>
                <a:cxn ang="0">
                  <a:pos x="0" y="31627"/>
                </a:cxn>
                <a:cxn ang="0">
                  <a:pos x="0" y="33735"/>
                </a:cxn>
                <a:cxn ang="0">
                  <a:pos x="2112" y="35844"/>
                </a:cxn>
                <a:cxn ang="0">
                  <a:pos x="2112" y="33735"/>
                </a:cxn>
                <a:cxn ang="0">
                  <a:pos x="29571" y="2108"/>
                </a:cxn>
                <a:cxn ang="0">
                  <a:pos x="29571" y="0"/>
                </a:cxn>
                <a:cxn ang="0">
                  <a:pos x="27458" y="0"/>
                </a:cxn>
              </a:cxnLst>
              <a:rect l="0" t="0" r="0" b="0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2762250" y="3143250"/>
            <a:ext cx="184150" cy="163513"/>
            <a:chOff x="848724" y="5337166"/>
            <a:chExt cx="350375" cy="310947"/>
          </a:xfrm>
        </p:grpSpPr>
        <p:sp>
          <p:nvSpPr>
            <p:cNvPr id="29796" name="Freeform 801"/>
            <p:cNvSpPr/>
            <p:nvPr/>
          </p:nvSpPr>
          <p:spPr>
            <a:xfrm>
              <a:off x="848724" y="5370322"/>
              <a:ext cx="350375" cy="277791"/>
            </a:xfrm>
            <a:custGeom>
              <a:avLst/>
              <a:gdLst/>
              <a:ahLst/>
              <a:cxnLst>
                <a:cxn ang="0">
                  <a:pos x="31852" y="0"/>
                </a:cxn>
                <a:cxn ang="0">
                  <a:pos x="27605" y="4241"/>
                </a:cxn>
                <a:cxn ang="0">
                  <a:pos x="27605" y="29687"/>
                </a:cxn>
                <a:cxn ang="0">
                  <a:pos x="19111" y="29687"/>
                </a:cxn>
                <a:cxn ang="0">
                  <a:pos x="14864" y="33928"/>
                </a:cxn>
                <a:cxn ang="0">
                  <a:pos x="19111" y="38169"/>
                </a:cxn>
                <a:cxn ang="0">
                  <a:pos x="27605" y="38169"/>
                </a:cxn>
                <a:cxn ang="0">
                  <a:pos x="27605" y="61495"/>
                </a:cxn>
                <a:cxn ang="0">
                  <a:pos x="19111" y="61495"/>
                </a:cxn>
                <a:cxn ang="0">
                  <a:pos x="14864" y="65736"/>
                </a:cxn>
                <a:cxn ang="0">
                  <a:pos x="19111" y="67857"/>
                </a:cxn>
                <a:cxn ang="0">
                  <a:pos x="27605" y="67857"/>
                </a:cxn>
                <a:cxn ang="0">
                  <a:pos x="27605" y="95424"/>
                </a:cxn>
                <a:cxn ang="0">
                  <a:pos x="19111" y="95424"/>
                </a:cxn>
                <a:cxn ang="0">
                  <a:pos x="14864" y="97544"/>
                </a:cxn>
                <a:cxn ang="0">
                  <a:pos x="19111" y="101786"/>
                </a:cxn>
                <a:cxn ang="0">
                  <a:pos x="27605" y="101786"/>
                </a:cxn>
                <a:cxn ang="0">
                  <a:pos x="27605" y="131473"/>
                </a:cxn>
                <a:cxn ang="0">
                  <a:pos x="19111" y="131473"/>
                </a:cxn>
                <a:cxn ang="0">
                  <a:pos x="14864" y="135714"/>
                </a:cxn>
                <a:cxn ang="0">
                  <a:pos x="19111" y="139955"/>
                </a:cxn>
                <a:cxn ang="0">
                  <a:pos x="27605" y="139955"/>
                </a:cxn>
                <a:cxn ang="0">
                  <a:pos x="27605" y="167522"/>
                </a:cxn>
                <a:cxn ang="0">
                  <a:pos x="19111" y="167522"/>
                </a:cxn>
                <a:cxn ang="0">
                  <a:pos x="14864" y="169643"/>
                </a:cxn>
                <a:cxn ang="0">
                  <a:pos x="19111" y="173884"/>
                </a:cxn>
                <a:cxn ang="0">
                  <a:pos x="27605" y="173884"/>
                </a:cxn>
                <a:cxn ang="0">
                  <a:pos x="27605" y="203572"/>
                </a:cxn>
                <a:cxn ang="0">
                  <a:pos x="19111" y="203572"/>
                </a:cxn>
                <a:cxn ang="0">
                  <a:pos x="14864" y="207813"/>
                </a:cxn>
                <a:cxn ang="0">
                  <a:pos x="19111" y="212054"/>
                </a:cxn>
                <a:cxn ang="0">
                  <a:pos x="27605" y="212054"/>
                </a:cxn>
                <a:cxn ang="0">
                  <a:pos x="27605" y="239621"/>
                </a:cxn>
                <a:cxn ang="0">
                  <a:pos x="4246" y="239621"/>
                </a:cxn>
                <a:cxn ang="0">
                  <a:pos x="0" y="243862"/>
                </a:cxn>
                <a:cxn ang="0">
                  <a:pos x="4246" y="245982"/>
                </a:cxn>
                <a:cxn ang="0">
                  <a:pos x="27605" y="245982"/>
                </a:cxn>
                <a:cxn ang="0">
                  <a:pos x="27605" y="273549"/>
                </a:cxn>
                <a:cxn ang="0">
                  <a:pos x="31852" y="277791"/>
                </a:cxn>
                <a:cxn ang="0">
                  <a:pos x="33975" y="273549"/>
                </a:cxn>
                <a:cxn ang="0">
                  <a:pos x="33975" y="245982"/>
                </a:cxn>
                <a:cxn ang="0">
                  <a:pos x="346128" y="245982"/>
                </a:cxn>
                <a:cxn ang="0">
                  <a:pos x="350375" y="243862"/>
                </a:cxn>
                <a:cxn ang="0">
                  <a:pos x="346128" y="239621"/>
                </a:cxn>
                <a:cxn ang="0">
                  <a:pos x="33975" y="239621"/>
                </a:cxn>
                <a:cxn ang="0">
                  <a:pos x="33975" y="4241"/>
                </a:cxn>
                <a:cxn ang="0">
                  <a:pos x="31852" y="0"/>
                </a:cxn>
              </a:cxnLst>
              <a:rect l="0" t="0" r="0" b="0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7" name="Freeform 802"/>
            <p:cNvSpPr>
              <a:spLocks noEditPoints="1"/>
            </p:cNvSpPr>
            <p:nvPr/>
          </p:nvSpPr>
          <p:spPr>
            <a:xfrm>
              <a:off x="975970" y="5393620"/>
              <a:ext cx="66311" cy="201623"/>
            </a:xfrm>
            <a:custGeom>
              <a:avLst/>
              <a:gdLst/>
              <a:ahLst/>
              <a:cxnLst>
                <a:cxn ang="0">
                  <a:pos x="59893" y="180399"/>
                </a:cxn>
                <a:cxn ang="0">
                  <a:pos x="57754" y="184644"/>
                </a:cxn>
                <a:cxn ang="0">
                  <a:pos x="44920" y="186766"/>
                </a:cxn>
                <a:cxn ang="0">
                  <a:pos x="59893" y="174032"/>
                </a:cxn>
                <a:cxn ang="0">
                  <a:pos x="57754" y="176154"/>
                </a:cxn>
                <a:cxn ang="0">
                  <a:pos x="44920" y="193133"/>
                </a:cxn>
                <a:cxn ang="0">
                  <a:pos x="44920" y="169787"/>
                </a:cxn>
                <a:cxn ang="0">
                  <a:pos x="59893" y="148564"/>
                </a:cxn>
                <a:cxn ang="0">
                  <a:pos x="44920" y="178277"/>
                </a:cxn>
                <a:cxn ang="0">
                  <a:pos x="44920" y="152809"/>
                </a:cxn>
                <a:cxn ang="0">
                  <a:pos x="57754" y="144319"/>
                </a:cxn>
                <a:cxn ang="0">
                  <a:pos x="44920" y="163420"/>
                </a:cxn>
                <a:cxn ang="0">
                  <a:pos x="44920" y="135830"/>
                </a:cxn>
                <a:cxn ang="0">
                  <a:pos x="57754" y="112484"/>
                </a:cxn>
                <a:cxn ang="0">
                  <a:pos x="57754" y="125218"/>
                </a:cxn>
                <a:cxn ang="0">
                  <a:pos x="44920" y="129463"/>
                </a:cxn>
                <a:cxn ang="0">
                  <a:pos x="57754" y="89138"/>
                </a:cxn>
                <a:cxn ang="0">
                  <a:pos x="44920" y="129463"/>
                </a:cxn>
                <a:cxn ang="0">
                  <a:pos x="42781" y="91260"/>
                </a:cxn>
                <a:cxn ang="0">
                  <a:pos x="57754" y="82771"/>
                </a:cxn>
                <a:cxn ang="0">
                  <a:pos x="44920" y="103995"/>
                </a:cxn>
                <a:cxn ang="0">
                  <a:pos x="42781" y="80649"/>
                </a:cxn>
                <a:cxn ang="0">
                  <a:pos x="44920" y="76404"/>
                </a:cxn>
                <a:cxn ang="0">
                  <a:pos x="57754" y="55181"/>
                </a:cxn>
                <a:cxn ang="0">
                  <a:pos x="55615" y="67915"/>
                </a:cxn>
                <a:cxn ang="0">
                  <a:pos x="36364" y="195255"/>
                </a:cxn>
                <a:cxn ang="0">
                  <a:pos x="8556" y="120973"/>
                </a:cxn>
                <a:cxn ang="0">
                  <a:pos x="25668" y="27590"/>
                </a:cxn>
                <a:cxn ang="0">
                  <a:pos x="36364" y="76404"/>
                </a:cxn>
                <a:cxn ang="0">
                  <a:pos x="36364" y="195255"/>
                </a:cxn>
                <a:cxn ang="0">
                  <a:pos x="42781" y="53058"/>
                </a:cxn>
                <a:cxn ang="0">
                  <a:pos x="57754" y="48813"/>
                </a:cxn>
                <a:cxn ang="0">
                  <a:pos x="42781" y="44569"/>
                </a:cxn>
                <a:cxn ang="0">
                  <a:pos x="42781" y="27590"/>
                </a:cxn>
                <a:cxn ang="0">
                  <a:pos x="57754" y="14856"/>
                </a:cxn>
                <a:cxn ang="0">
                  <a:pos x="57754" y="21223"/>
                </a:cxn>
                <a:cxn ang="0">
                  <a:pos x="38503" y="21223"/>
                </a:cxn>
                <a:cxn ang="0">
                  <a:pos x="29946" y="8489"/>
                </a:cxn>
                <a:cxn ang="0">
                  <a:pos x="53476" y="8489"/>
                </a:cxn>
                <a:cxn ang="0">
                  <a:pos x="49198" y="0"/>
                </a:cxn>
                <a:cxn ang="0">
                  <a:pos x="25668" y="2122"/>
                </a:cxn>
                <a:cxn ang="0">
                  <a:pos x="2139" y="21223"/>
                </a:cxn>
                <a:cxn ang="0">
                  <a:pos x="2139" y="21223"/>
                </a:cxn>
                <a:cxn ang="0">
                  <a:pos x="0" y="23345"/>
                </a:cxn>
                <a:cxn ang="0">
                  <a:pos x="0" y="23345"/>
                </a:cxn>
                <a:cxn ang="0">
                  <a:pos x="0" y="120973"/>
                </a:cxn>
                <a:cxn ang="0">
                  <a:pos x="2139" y="197378"/>
                </a:cxn>
                <a:cxn ang="0">
                  <a:pos x="38503" y="201623"/>
                </a:cxn>
                <a:cxn ang="0">
                  <a:pos x="42781" y="201623"/>
                </a:cxn>
                <a:cxn ang="0">
                  <a:pos x="64171" y="188888"/>
                </a:cxn>
                <a:cxn ang="0">
                  <a:pos x="66311" y="186766"/>
                </a:cxn>
                <a:cxn ang="0">
                  <a:pos x="66311" y="184644"/>
                </a:cxn>
                <a:cxn ang="0">
                  <a:pos x="66311" y="6367"/>
                </a:cxn>
                <a:cxn ang="0">
                  <a:pos x="66311" y="4244"/>
                </a:cxn>
                <a:cxn ang="0">
                  <a:pos x="66311" y="4244"/>
                </a:cxn>
                <a:cxn ang="0">
                  <a:pos x="66311" y="2122"/>
                </a:cxn>
                <a:cxn ang="0">
                  <a:pos x="64171" y="2122"/>
                </a:cxn>
                <a:cxn ang="0">
                  <a:pos x="49198" y="0"/>
                </a:cxn>
              </a:cxnLst>
              <a:rect l="0" t="0" r="0" b="0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8" name="Freeform 803"/>
            <p:cNvSpPr>
              <a:spLocks noEditPoints="1"/>
            </p:cNvSpPr>
            <p:nvPr/>
          </p:nvSpPr>
          <p:spPr>
            <a:xfrm>
              <a:off x="1048554" y="5337166"/>
              <a:ext cx="65415" cy="258077"/>
            </a:xfrm>
            <a:custGeom>
              <a:avLst/>
              <a:gdLst/>
              <a:ahLst/>
              <a:cxnLst>
                <a:cxn ang="0">
                  <a:pos x="59084" y="230576"/>
                </a:cxn>
                <a:cxn ang="0">
                  <a:pos x="46423" y="247500"/>
                </a:cxn>
                <a:cxn ang="0">
                  <a:pos x="44313" y="232692"/>
                </a:cxn>
                <a:cxn ang="0">
                  <a:pos x="59084" y="213653"/>
                </a:cxn>
                <a:cxn ang="0">
                  <a:pos x="44313" y="243269"/>
                </a:cxn>
                <a:cxn ang="0">
                  <a:pos x="44313" y="220000"/>
                </a:cxn>
                <a:cxn ang="0">
                  <a:pos x="59084" y="198846"/>
                </a:cxn>
                <a:cxn ang="0">
                  <a:pos x="44313" y="226346"/>
                </a:cxn>
                <a:cxn ang="0">
                  <a:pos x="44313" y="203076"/>
                </a:cxn>
                <a:cxn ang="0">
                  <a:pos x="59084" y="192500"/>
                </a:cxn>
                <a:cxn ang="0">
                  <a:pos x="44313" y="196730"/>
                </a:cxn>
                <a:cxn ang="0">
                  <a:pos x="59084" y="165000"/>
                </a:cxn>
                <a:cxn ang="0">
                  <a:pos x="56974" y="177692"/>
                </a:cxn>
                <a:cxn ang="0">
                  <a:pos x="44313" y="177692"/>
                </a:cxn>
                <a:cxn ang="0">
                  <a:pos x="59084" y="148076"/>
                </a:cxn>
                <a:cxn ang="0">
                  <a:pos x="56974" y="158653"/>
                </a:cxn>
                <a:cxn ang="0">
                  <a:pos x="44313" y="162884"/>
                </a:cxn>
                <a:cxn ang="0">
                  <a:pos x="56974" y="122692"/>
                </a:cxn>
                <a:cxn ang="0">
                  <a:pos x="44313" y="162884"/>
                </a:cxn>
                <a:cxn ang="0">
                  <a:pos x="44313" y="126923"/>
                </a:cxn>
                <a:cxn ang="0">
                  <a:pos x="44313" y="122692"/>
                </a:cxn>
                <a:cxn ang="0">
                  <a:pos x="56974" y="101538"/>
                </a:cxn>
                <a:cxn ang="0">
                  <a:pos x="44313" y="137500"/>
                </a:cxn>
                <a:cxn ang="0">
                  <a:pos x="42203" y="107884"/>
                </a:cxn>
                <a:cxn ang="0">
                  <a:pos x="56974" y="95192"/>
                </a:cxn>
                <a:cxn ang="0">
                  <a:pos x="42203" y="97307"/>
                </a:cxn>
                <a:cxn ang="0">
                  <a:pos x="44313" y="76153"/>
                </a:cxn>
                <a:cxn ang="0">
                  <a:pos x="56974" y="71923"/>
                </a:cxn>
                <a:cxn ang="0">
                  <a:pos x="42203" y="69807"/>
                </a:cxn>
                <a:cxn ang="0">
                  <a:pos x="56974" y="29615"/>
                </a:cxn>
                <a:cxn ang="0">
                  <a:pos x="54864" y="55000"/>
                </a:cxn>
                <a:cxn ang="0">
                  <a:pos x="35872" y="251730"/>
                </a:cxn>
                <a:cxn ang="0">
                  <a:pos x="8440" y="154423"/>
                </a:cxn>
                <a:cxn ang="0">
                  <a:pos x="27432" y="27500"/>
                </a:cxn>
                <a:cxn ang="0">
                  <a:pos x="35872" y="44423"/>
                </a:cxn>
                <a:cxn ang="0">
                  <a:pos x="35872" y="251730"/>
                </a:cxn>
                <a:cxn ang="0">
                  <a:pos x="42203" y="27500"/>
                </a:cxn>
                <a:cxn ang="0">
                  <a:pos x="56974" y="12692"/>
                </a:cxn>
                <a:cxn ang="0">
                  <a:pos x="42203" y="44423"/>
                </a:cxn>
                <a:cxn ang="0">
                  <a:pos x="14771" y="19038"/>
                </a:cxn>
                <a:cxn ang="0">
                  <a:pos x="48533" y="6346"/>
                </a:cxn>
                <a:cxn ang="0">
                  <a:pos x="37982" y="21153"/>
                </a:cxn>
                <a:cxn ang="0">
                  <a:pos x="59084" y="0"/>
                </a:cxn>
                <a:cxn ang="0">
                  <a:pos x="27432" y="0"/>
                </a:cxn>
                <a:cxn ang="0">
                  <a:pos x="18991" y="6346"/>
                </a:cxn>
                <a:cxn ang="0">
                  <a:pos x="2110" y="21153"/>
                </a:cxn>
                <a:cxn ang="0">
                  <a:pos x="2110" y="21153"/>
                </a:cxn>
                <a:cxn ang="0">
                  <a:pos x="0" y="23269"/>
                </a:cxn>
                <a:cxn ang="0">
                  <a:pos x="0" y="23269"/>
                </a:cxn>
                <a:cxn ang="0">
                  <a:pos x="0" y="253846"/>
                </a:cxn>
                <a:cxn ang="0">
                  <a:pos x="4220" y="258077"/>
                </a:cxn>
                <a:cxn ang="0">
                  <a:pos x="40093" y="258077"/>
                </a:cxn>
                <a:cxn ang="0">
                  <a:pos x="63304" y="245384"/>
                </a:cxn>
                <a:cxn ang="0">
                  <a:pos x="65415" y="243269"/>
                </a:cxn>
                <a:cxn ang="0">
                  <a:pos x="65415" y="241153"/>
                </a:cxn>
                <a:cxn ang="0">
                  <a:pos x="65415" y="35961"/>
                </a:cxn>
                <a:cxn ang="0">
                  <a:pos x="61194" y="0"/>
                </a:cxn>
              </a:cxnLst>
              <a:rect l="0" t="0" r="0" b="0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9" name="Freeform 804"/>
            <p:cNvSpPr>
              <a:spLocks noEditPoints="1"/>
            </p:cNvSpPr>
            <p:nvPr/>
          </p:nvSpPr>
          <p:spPr>
            <a:xfrm>
              <a:off x="906074" y="5450971"/>
              <a:ext cx="65415" cy="144272"/>
            </a:xfrm>
            <a:custGeom>
              <a:avLst/>
              <a:gdLst/>
              <a:ahLst/>
              <a:cxnLst>
                <a:cxn ang="0">
                  <a:pos x="44313" y="129420"/>
                </a:cxn>
                <a:cxn ang="0">
                  <a:pos x="59084" y="118812"/>
                </a:cxn>
                <a:cxn ang="0">
                  <a:pos x="44313" y="135785"/>
                </a:cxn>
                <a:cxn ang="0">
                  <a:pos x="44313" y="116690"/>
                </a:cxn>
                <a:cxn ang="0">
                  <a:pos x="59084" y="91230"/>
                </a:cxn>
                <a:cxn ang="0">
                  <a:pos x="56974" y="103960"/>
                </a:cxn>
                <a:cxn ang="0">
                  <a:pos x="44313" y="108204"/>
                </a:cxn>
                <a:cxn ang="0">
                  <a:pos x="59084" y="72136"/>
                </a:cxn>
                <a:cxn ang="0">
                  <a:pos x="59084" y="86987"/>
                </a:cxn>
                <a:cxn ang="0">
                  <a:pos x="54864" y="86987"/>
                </a:cxn>
                <a:cxn ang="0">
                  <a:pos x="44313" y="89109"/>
                </a:cxn>
                <a:cxn ang="0">
                  <a:pos x="59084" y="50919"/>
                </a:cxn>
                <a:cxn ang="0">
                  <a:pos x="54864" y="70014"/>
                </a:cxn>
                <a:cxn ang="0">
                  <a:pos x="44313" y="67892"/>
                </a:cxn>
                <a:cxn ang="0">
                  <a:pos x="59084" y="33946"/>
                </a:cxn>
                <a:cxn ang="0">
                  <a:pos x="56974" y="44554"/>
                </a:cxn>
                <a:cxn ang="0">
                  <a:pos x="35872" y="137907"/>
                </a:cxn>
                <a:cxn ang="0">
                  <a:pos x="8440" y="86987"/>
                </a:cxn>
                <a:cxn ang="0">
                  <a:pos x="27432" y="29703"/>
                </a:cxn>
                <a:cxn ang="0">
                  <a:pos x="35872" y="55162"/>
                </a:cxn>
                <a:cxn ang="0">
                  <a:pos x="35872" y="137907"/>
                </a:cxn>
                <a:cxn ang="0">
                  <a:pos x="44313" y="42432"/>
                </a:cxn>
                <a:cxn ang="0">
                  <a:pos x="59084" y="27581"/>
                </a:cxn>
                <a:cxn ang="0">
                  <a:pos x="44313" y="48797"/>
                </a:cxn>
                <a:cxn ang="0">
                  <a:pos x="42203" y="27581"/>
                </a:cxn>
                <a:cxn ang="0">
                  <a:pos x="56974" y="16973"/>
                </a:cxn>
                <a:cxn ang="0">
                  <a:pos x="37982" y="21216"/>
                </a:cxn>
                <a:cxn ang="0">
                  <a:pos x="29542" y="8486"/>
                </a:cxn>
                <a:cxn ang="0">
                  <a:pos x="52754" y="8486"/>
                </a:cxn>
                <a:cxn ang="0">
                  <a:pos x="48533" y="0"/>
                </a:cxn>
                <a:cxn ang="0">
                  <a:pos x="25321" y="2121"/>
                </a:cxn>
                <a:cxn ang="0">
                  <a:pos x="2110" y="21216"/>
                </a:cxn>
                <a:cxn ang="0">
                  <a:pos x="2110" y="21216"/>
                </a:cxn>
                <a:cxn ang="0">
                  <a:pos x="2110" y="23338"/>
                </a:cxn>
                <a:cxn ang="0">
                  <a:pos x="2110" y="23338"/>
                </a:cxn>
                <a:cxn ang="0">
                  <a:pos x="2110" y="86987"/>
                </a:cxn>
                <a:cxn ang="0">
                  <a:pos x="2110" y="140028"/>
                </a:cxn>
                <a:cxn ang="0">
                  <a:pos x="37982" y="144272"/>
                </a:cxn>
                <a:cxn ang="0">
                  <a:pos x="42203" y="144272"/>
                </a:cxn>
                <a:cxn ang="0">
                  <a:pos x="48533" y="142150"/>
                </a:cxn>
                <a:cxn ang="0">
                  <a:pos x="50643" y="140028"/>
                </a:cxn>
                <a:cxn ang="0">
                  <a:pos x="65415" y="129420"/>
                </a:cxn>
                <a:cxn ang="0">
                  <a:pos x="65415" y="129420"/>
                </a:cxn>
                <a:cxn ang="0">
                  <a:pos x="65415" y="10608"/>
                </a:cxn>
                <a:cxn ang="0">
                  <a:pos x="65415" y="4243"/>
                </a:cxn>
                <a:cxn ang="0">
                  <a:pos x="65415" y="4243"/>
                </a:cxn>
                <a:cxn ang="0">
                  <a:pos x="65415" y="4243"/>
                </a:cxn>
                <a:cxn ang="0">
                  <a:pos x="65415" y="2121"/>
                </a:cxn>
                <a:cxn ang="0">
                  <a:pos x="61194" y="0"/>
                </a:cxn>
              </a:cxnLst>
              <a:rect l="0" t="0" r="0" b="0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0" name="Freeform 805"/>
            <p:cNvSpPr>
              <a:spLocks noEditPoints="1"/>
            </p:cNvSpPr>
            <p:nvPr/>
          </p:nvSpPr>
          <p:spPr>
            <a:xfrm>
              <a:off x="1122035" y="5427672"/>
              <a:ext cx="66311" cy="167571"/>
            </a:xfrm>
            <a:custGeom>
              <a:avLst/>
              <a:gdLst/>
              <a:ahLst/>
              <a:cxnLst>
                <a:cxn ang="0">
                  <a:pos x="57754" y="142117"/>
                </a:cxn>
                <a:cxn ang="0">
                  <a:pos x="49198" y="154844"/>
                </a:cxn>
                <a:cxn ang="0">
                  <a:pos x="42781" y="142117"/>
                </a:cxn>
                <a:cxn ang="0">
                  <a:pos x="42781" y="142117"/>
                </a:cxn>
                <a:cxn ang="0">
                  <a:pos x="57754" y="135753"/>
                </a:cxn>
                <a:cxn ang="0">
                  <a:pos x="42781" y="135753"/>
                </a:cxn>
                <a:cxn ang="0">
                  <a:pos x="44920" y="125147"/>
                </a:cxn>
                <a:cxn ang="0">
                  <a:pos x="57754" y="118784"/>
                </a:cxn>
                <a:cxn ang="0">
                  <a:pos x="42781" y="135753"/>
                </a:cxn>
                <a:cxn ang="0">
                  <a:pos x="42781" y="108178"/>
                </a:cxn>
                <a:cxn ang="0">
                  <a:pos x="57754" y="91209"/>
                </a:cxn>
                <a:cxn ang="0">
                  <a:pos x="55615" y="99694"/>
                </a:cxn>
                <a:cxn ang="0">
                  <a:pos x="42781" y="101815"/>
                </a:cxn>
                <a:cxn ang="0">
                  <a:pos x="57754" y="69998"/>
                </a:cxn>
                <a:cxn ang="0">
                  <a:pos x="57754" y="84846"/>
                </a:cxn>
                <a:cxn ang="0">
                  <a:pos x="42781" y="82724"/>
                </a:cxn>
                <a:cxn ang="0">
                  <a:pos x="44920" y="69998"/>
                </a:cxn>
                <a:cxn ang="0">
                  <a:pos x="57754" y="63634"/>
                </a:cxn>
                <a:cxn ang="0">
                  <a:pos x="42781" y="82724"/>
                </a:cxn>
                <a:cxn ang="0">
                  <a:pos x="42781" y="57271"/>
                </a:cxn>
                <a:cxn ang="0">
                  <a:pos x="47059" y="55149"/>
                </a:cxn>
                <a:cxn ang="0">
                  <a:pos x="57754" y="40301"/>
                </a:cxn>
                <a:cxn ang="0">
                  <a:pos x="57754" y="50907"/>
                </a:cxn>
                <a:cxn ang="0">
                  <a:pos x="55615" y="50907"/>
                </a:cxn>
                <a:cxn ang="0">
                  <a:pos x="36364" y="161207"/>
                </a:cxn>
                <a:cxn ang="0">
                  <a:pos x="8556" y="99694"/>
                </a:cxn>
                <a:cxn ang="0">
                  <a:pos x="25668" y="27574"/>
                </a:cxn>
                <a:cxn ang="0">
                  <a:pos x="34225" y="63634"/>
                </a:cxn>
                <a:cxn ang="0">
                  <a:pos x="36364" y="161207"/>
                </a:cxn>
                <a:cxn ang="0">
                  <a:pos x="42781" y="44544"/>
                </a:cxn>
                <a:cxn ang="0">
                  <a:pos x="57754" y="36059"/>
                </a:cxn>
                <a:cxn ang="0">
                  <a:pos x="42781" y="50907"/>
                </a:cxn>
                <a:cxn ang="0">
                  <a:pos x="42781" y="27574"/>
                </a:cxn>
                <a:cxn ang="0">
                  <a:pos x="57754" y="19090"/>
                </a:cxn>
                <a:cxn ang="0">
                  <a:pos x="42781" y="38180"/>
                </a:cxn>
                <a:cxn ang="0">
                  <a:pos x="12834" y="19090"/>
                </a:cxn>
                <a:cxn ang="0">
                  <a:pos x="47059" y="6363"/>
                </a:cxn>
                <a:cxn ang="0">
                  <a:pos x="38503" y="21211"/>
                </a:cxn>
                <a:cxn ang="0">
                  <a:pos x="25668" y="0"/>
                </a:cxn>
                <a:cxn ang="0">
                  <a:pos x="17112" y="6363"/>
                </a:cxn>
                <a:cxn ang="0">
                  <a:pos x="0" y="21211"/>
                </a:cxn>
                <a:cxn ang="0">
                  <a:pos x="0" y="21211"/>
                </a:cxn>
                <a:cxn ang="0">
                  <a:pos x="0" y="23332"/>
                </a:cxn>
                <a:cxn ang="0">
                  <a:pos x="0" y="23332"/>
                </a:cxn>
                <a:cxn ang="0">
                  <a:pos x="0" y="163328"/>
                </a:cxn>
                <a:cxn ang="0">
                  <a:pos x="4278" y="167571"/>
                </a:cxn>
                <a:cxn ang="0">
                  <a:pos x="38503" y="167571"/>
                </a:cxn>
                <a:cxn ang="0">
                  <a:pos x="64171" y="154844"/>
                </a:cxn>
                <a:cxn ang="0">
                  <a:pos x="64171" y="152722"/>
                </a:cxn>
                <a:cxn ang="0">
                  <a:pos x="66311" y="150601"/>
                </a:cxn>
                <a:cxn ang="0">
                  <a:pos x="64171" y="6363"/>
                </a:cxn>
                <a:cxn ang="0">
                  <a:pos x="64171" y="4242"/>
                </a:cxn>
                <a:cxn ang="0">
                  <a:pos x="64171" y="4242"/>
                </a:cxn>
                <a:cxn ang="0">
                  <a:pos x="64171" y="2121"/>
                </a:cxn>
                <a:cxn ang="0">
                  <a:pos x="64171" y="2121"/>
                </a:cxn>
                <a:cxn ang="0">
                  <a:pos x="47059" y="0"/>
                </a:cxn>
              </a:cxnLst>
              <a:rect l="0" t="0" r="0" b="0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4267200" y="2887663"/>
            <a:ext cx="239713" cy="254000"/>
            <a:chOff x="2620314" y="3070030"/>
            <a:chExt cx="456115" cy="482999"/>
          </a:xfrm>
        </p:grpSpPr>
        <p:sp>
          <p:nvSpPr>
            <p:cNvPr id="29802" name="Freeform 806"/>
            <p:cNvSpPr>
              <a:spLocks noEditPoints="1"/>
            </p:cNvSpPr>
            <p:nvPr/>
          </p:nvSpPr>
          <p:spPr>
            <a:xfrm>
              <a:off x="2620314" y="3070030"/>
              <a:ext cx="456115" cy="482999"/>
            </a:xfrm>
            <a:custGeom>
              <a:avLst/>
              <a:gdLst/>
              <a:ahLst/>
              <a:cxnLst>
                <a:cxn ang="0">
                  <a:pos x="328827" y="379196"/>
                </a:cxn>
                <a:cxn ang="0">
                  <a:pos x="407321" y="281749"/>
                </a:cxn>
                <a:cxn ang="0">
                  <a:pos x="313976" y="408854"/>
                </a:cxn>
                <a:cxn ang="0">
                  <a:pos x="12728" y="188539"/>
                </a:cxn>
                <a:cxn ang="0">
                  <a:pos x="50915" y="222433"/>
                </a:cxn>
                <a:cxn ang="0">
                  <a:pos x="59401" y="213960"/>
                </a:cxn>
                <a:cxn ang="0">
                  <a:pos x="57279" y="228789"/>
                </a:cxn>
                <a:cxn ang="0">
                  <a:pos x="82737" y="266920"/>
                </a:cxn>
                <a:cxn ang="0">
                  <a:pos x="93344" y="260565"/>
                </a:cxn>
                <a:cxn ang="0">
                  <a:pos x="95465" y="277512"/>
                </a:cxn>
                <a:cxn ang="0">
                  <a:pos x="116680" y="315644"/>
                </a:cxn>
                <a:cxn ang="0">
                  <a:pos x="127287" y="309288"/>
                </a:cxn>
                <a:cxn ang="0">
                  <a:pos x="133652" y="317762"/>
                </a:cxn>
                <a:cxn ang="0">
                  <a:pos x="148502" y="362249"/>
                </a:cxn>
                <a:cxn ang="0">
                  <a:pos x="159109" y="358012"/>
                </a:cxn>
                <a:cxn ang="0">
                  <a:pos x="159109" y="381315"/>
                </a:cxn>
                <a:cxn ang="0">
                  <a:pos x="195174" y="440630"/>
                </a:cxn>
                <a:cxn ang="0">
                  <a:pos x="341555" y="338946"/>
                </a:cxn>
                <a:cxn ang="0">
                  <a:pos x="282154" y="402499"/>
                </a:cxn>
                <a:cxn ang="0">
                  <a:pos x="161231" y="398262"/>
                </a:cxn>
                <a:cxn ang="0">
                  <a:pos x="133652" y="385551"/>
                </a:cxn>
                <a:cxn ang="0">
                  <a:pos x="112437" y="334709"/>
                </a:cxn>
                <a:cxn ang="0">
                  <a:pos x="93344" y="307170"/>
                </a:cxn>
                <a:cxn ang="0">
                  <a:pos x="82737" y="283867"/>
                </a:cxn>
                <a:cxn ang="0">
                  <a:pos x="61522" y="247854"/>
                </a:cxn>
                <a:cxn ang="0">
                  <a:pos x="50915" y="235144"/>
                </a:cxn>
                <a:cxn ang="0">
                  <a:pos x="21214" y="180065"/>
                </a:cxn>
                <a:cxn ang="0">
                  <a:pos x="218510" y="6355"/>
                </a:cxn>
                <a:cxn ang="0">
                  <a:pos x="339434" y="334709"/>
                </a:cxn>
                <a:cxn ang="0">
                  <a:pos x="167595" y="383433"/>
                </a:cxn>
                <a:cxn ang="0">
                  <a:pos x="148502" y="355894"/>
                </a:cxn>
                <a:cxn ang="0">
                  <a:pos x="127287" y="305052"/>
                </a:cxn>
                <a:cxn ang="0">
                  <a:pos x="103951" y="277512"/>
                </a:cxn>
                <a:cxn ang="0">
                  <a:pos x="93344" y="254210"/>
                </a:cxn>
                <a:cxn ang="0">
                  <a:pos x="65765" y="211841"/>
                </a:cxn>
                <a:cxn ang="0">
                  <a:pos x="48793" y="213960"/>
                </a:cxn>
                <a:cxn ang="0">
                  <a:pos x="6364" y="171591"/>
                </a:cxn>
                <a:cxn ang="0">
                  <a:pos x="0" y="194894"/>
                </a:cxn>
                <a:cxn ang="0">
                  <a:pos x="44550" y="245736"/>
                </a:cxn>
                <a:cxn ang="0">
                  <a:pos x="53036" y="243617"/>
                </a:cxn>
                <a:cxn ang="0">
                  <a:pos x="46672" y="256328"/>
                </a:cxn>
                <a:cxn ang="0">
                  <a:pos x="72129" y="294459"/>
                </a:cxn>
                <a:cxn ang="0">
                  <a:pos x="89101" y="292341"/>
                </a:cxn>
                <a:cxn ang="0">
                  <a:pos x="80615" y="307170"/>
                </a:cxn>
                <a:cxn ang="0">
                  <a:pos x="103951" y="345301"/>
                </a:cxn>
                <a:cxn ang="0">
                  <a:pos x="112437" y="338946"/>
                </a:cxn>
                <a:cxn ang="0">
                  <a:pos x="114559" y="358012"/>
                </a:cxn>
                <a:cxn ang="0">
                  <a:pos x="133652" y="394025"/>
                </a:cxn>
                <a:cxn ang="0">
                  <a:pos x="154866" y="394025"/>
                </a:cxn>
                <a:cxn ang="0">
                  <a:pos x="144259" y="415209"/>
                </a:cxn>
                <a:cxn ang="0">
                  <a:pos x="176081" y="472406"/>
                </a:cxn>
                <a:cxn ang="0">
                  <a:pos x="207903" y="482999"/>
                </a:cxn>
                <a:cxn ang="0">
                  <a:pos x="360649" y="385551"/>
                </a:cxn>
                <a:cxn ang="0">
                  <a:pos x="426414" y="271157"/>
                </a:cxn>
                <a:cxn ang="0">
                  <a:pos x="263061" y="50842"/>
                </a:cxn>
              </a:cxnLst>
              <a:rect l="0" t="0" r="0" b="0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3" name="Freeform 807"/>
            <p:cNvSpPr/>
            <p:nvPr/>
          </p:nvSpPr>
          <p:spPr>
            <a:xfrm>
              <a:off x="2713508" y="3156951"/>
              <a:ext cx="153233" cy="107532"/>
            </a:xfrm>
            <a:custGeom>
              <a:avLst/>
              <a:gdLst/>
              <a:ahLst/>
              <a:cxnLst>
                <a:cxn ang="0">
                  <a:pos x="151104" y="0"/>
                </a:cxn>
                <a:cxn ang="0">
                  <a:pos x="148976" y="0"/>
                </a:cxn>
                <a:cxn ang="0">
                  <a:pos x="42564" y="71688"/>
                </a:cxn>
                <a:cxn ang="0">
                  <a:pos x="2128" y="103315"/>
                </a:cxn>
                <a:cxn ang="0">
                  <a:pos x="2128" y="105423"/>
                </a:cxn>
                <a:cxn ang="0">
                  <a:pos x="4256" y="107532"/>
                </a:cxn>
                <a:cxn ang="0">
                  <a:pos x="6384" y="107532"/>
                </a:cxn>
                <a:cxn ang="0">
                  <a:pos x="44692" y="75904"/>
                </a:cxn>
                <a:cxn ang="0">
                  <a:pos x="151104" y="6325"/>
                </a:cxn>
                <a:cxn ang="0">
                  <a:pos x="153233" y="2108"/>
                </a:cxn>
                <a:cxn ang="0">
                  <a:pos x="151104" y="0"/>
                </a:cxn>
              </a:cxnLst>
              <a:rect l="0" t="0" r="0" b="0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4" name="Freeform 808"/>
            <p:cNvSpPr/>
            <p:nvPr/>
          </p:nvSpPr>
          <p:spPr>
            <a:xfrm>
              <a:off x="2741287" y="3197276"/>
              <a:ext cx="139792" cy="96779"/>
            </a:xfrm>
            <a:custGeom>
              <a:avLst/>
              <a:gdLst/>
              <a:ahLst/>
              <a:cxnLst>
                <a:cxn ang="0">
                  <a:pos x="137673" y="0"/>
                </a:cxn>
                <a:cxn ang="0">
                  <a:pos x="135555" y="0"/>
                </a:cxn>
                <a:cxn ang="0">
                  <a:pos x="2118" y="90467"/>
                </a:cxn>
                <a:cxn ang="0">
                  <a:pos x="0" y="94675"/>
                </a:cxn>
                <a:cxn ang="0">
                  <a:pos x="2118" y="96779"/>
                </a:cxn>
                <a:cxn ang="0">
                  <a:pos x="4236" y="94675"/>
                </a:cxn>
                <a:cxn ang="0">
                  <a:pos x="137673" y="4207"/>
                </a:cxn>
                <a:cxn ang="0">
                  <a:pos x="139792" y="0"/>
                </a:cxn>
                <a:cxn ang="0">
                  <a:pos x="137673" y="0"/>
                </a:cxn>
              </a:cxnLst>
              <a:rect l="0" t="0" r="0" b="0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5" name="Freeform 809"/>
            <p:cNvSpPr/>
            <p:nvPr/>
          </p:nvSpPr>
          <p:spPr>
            <a:xfrm>
              <a:off x="2764586" y="3217886"/>
              <a:ext cx="144272" cy="112909"/>
            </a:xfrm>
            <a:custGeom>
              <a:avLst/>
              <a:gdLst/>
              <a:ahLst/>
              <a:cxnLst>
                <a:cxn ang="0">
                  <a:pos x="142150" y="0"/>
                </a:cxn>
                <a:cxn ang="0">
                  <a:pos x="140028" y="0"/>
                </a:cxn>
                <a:cxn ang="0">
                  <a:pos x="97595" y="38346"/>
                </a:cxn>
                <a:cxn ang="0">
                  <a:pos x="2121" y="106517"/>
                </a:cxn>
                <a:cxn ang="0">
                  <a:pos x="0" y="110778"/>
                </a:cxn>
                <a:cxn ang="0">
                  <a:pos x="2121" y="112909"/>
                </a:cxn>
                <a:cxn ang="0">
                  <a:pos x="4243" y="112909"/>
                </a:cxn>
                <a:cxn ang="0">
                  <a:pos x="99717" y="42607"/>
                </a:cxn>
                <a:cxn ang="0">
                  <a:pos x="144272" y="4260"/>
                </a:cxn>
                <a:cxn ang="0">
                  <a:pos x="144272" y="0"/>
                </a:cxn>
                <a:cxn ang="0">
                  <a:pos x="142150" y="0"/>
                </a:cxn>
              </a:cxnLst>
              <a:rect l="0" t="0" r="0" b="0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6" name="Freeform 810"/>
            <p:cNvSpPr/>
            <p:nvPr/>
          </p:nvSpPr>
          <p:spPr>
            <a:xfrm>
              <a:off x="2795949" y="3256419"/>
              <a:ext cx="137999" cy="114701"/>
            </a:xfrm>
            <a:custGeom>
              <a:avLst/>
              <a:gdLst/>
              <a:ahLst/>
              <a:cxnLst>
                <a:cxn ang="0">
                  <a:pos x="133752" y="0"/>
                </a:cxn>
                <a:cxn ang="0">
                  <a:pos x="131629" y="0"/>
                </a:cxn>
                <a:cxn ang="0">
                  <a:pos x="2123" y="110452"/>
                </a:cxn>
                <a:cxn ang="0">
                  <a:pos x="2123" y="114701"/>
                </a:cxn>
                <a:cxn ang="0">
                  <a:pos x="4246" y="114701"/>
                </a:cxn>
                <a:cxn ang="0">
                  <a:pos x="6369" y="114701"/>
                </a:cxn>
                <a:cxn ang="0">
                  <a:pos x="135875" y="4248"/>
                </a:cxn>
                <a:cxn ang="0">
                  <a:pos x="135875" y="0"/>
                </a:cxn>
                <a:cxn ang="0">
                  <a:pos x="133752" y="0"/>
                </a:cxn>
              </a:cxnLst>
              <a:rect l="0" t="0" r="0" b="0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7" name="Freeform 811"/>
            <p:cNvSpPr/>
            <p:nvPr/>
          </p:nvSpPr>
          <p:spPr>
            <a:xfrm>
              <a:off x="2819248" y="3287782"/>
              <a:ext cx="142480" cy="117389"/>
            </a:xfrm>
            <a:custGeom>
              <a:avLst/>
              <a:gdLst/>
              <a:ahLst/>
              <a:cxnLst>
                <a:cxn ang="0">
                  <a:pos x="140353" y="0"/>
                </a:cxn>
                <a:cxn ang="0">
                  <a:pos x="138226" y="0"/>
                </a:cxn>
                <a:cxn ang="0">
                  <a:pos x="2126" y="110985"/>
                </a:cxn>
                <a:cxn ang="0">
                  <a:pos x="2126" y="115254"/>
                </a:cxn>
                <a:cxn ang="0">
                  <a:pos x="4253" y="117389"/>
                </a:cxn>
                <a:cxn ang="0">
                  <a:pos x="6379" y="115254"/>
                </a:cxn>
                <a:cxn ang="0">
                  <a:pos x="142480" y="4268"/>
                </a:cxn>
                <a:cxn ang="0">
                  <a:pos x="142480" y="0"/>
                </a:cxn>
                <a:cxn ang="0">
                  <a:pos x="140353" y="0"/>
                </a:cxn>
              </a:cxnLst>
              <a:rect l="0" t="0" r="0" b="0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8" name="Freeform 812"/>
            <p:cNvSpPr/>
            <p:nvPr/>
          </p:nvSpPr>
          <p:spPr>
            <a:xfrm>
              <a:off x="2843443" y="3321834"/>
              <a:ext cx="141584" cy="110220"/>
            </a:xfrm>
            <a:custGeom>
              <a:avLst/>
              <a:gdLst/>
              <a:ahLst/>
              <a:cxnLst>
                <a:cxn ang="0">
                  <a:pos x="137357" y="0"/>
                </a:cxn>
                <a:cxn ang="0">
                  <a:pos x="135244" y="0"/>
                </a:cxn>
                <a:cxn ang="0">
                  <a:pos x="2113" y="105980"/>
                </a:cxn>
                <a:cxn ang="0">
                  <a:pos x="2113" y="110220"/>
                </a:cxn>
                <a:cxn ang="0">
                  <a:pos x="4226" y="110220"/>
                </a:cxn>
                <a:cxn ang="0">
                  <a:pos x="6339" y="110220"/>
                </a:cxn>
                <a:cxn ang="0">
                  <a:pos x="139470" y="4239"/>
                </a:cxn>
                <a:cxn ang="0">
                  <a:pos x="139470" y="0"/>
                </a:cxn>
                <a:cxn ang="0">
                  <a:pos x="137357" y="0"/>
                </a:cxn>
              </a:cxnLst>
              <a:rect l="0" t="0" r="0" b="0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3725863" y="3424238"/>
            <a:ext cx="88900" cy="87312"/>
            <a:chOff x="846932" y="3642638"/>
            <a:chExt cx="169363" cy="167571"/>
          </a:xfrm>
        </p:grpSpPr>
        <p:sp>
          <p:nvSpPr>
            <p:cNvPr id="29810" name="Freeform 813"/>
            <p:cNvSpPr>
              <a:spLocks noEditPoints="1"/>
            </p:cNvSpPr>
            <p:nvPr/>
          </p:nvSpPr>
          <p:spPr>
            <a:xfrm>
              <a:off x="846932" y="3642638"/>
              <a:ext cx="169363" cy="167571"/>
            </a:xfrm>
            <a:custGeom>
              <a:avLst/>
              <a:gdLst/>
              <a:ahLst/>
              <a:cxnLst>
                <a:cxn ang="0">
                  <a:pos x="12702" y="146359"/>
                </a:cxn>
                <a:cxn ang="0">
                  <a:pos x="44457" y="29696"/>
                </a:cxn>
                <a:cxn ang="0">
                  <a:pos x="80447" y="36059"/>
                </a:cxn>
                <a:cxn ang="0">
                  <a:pos x="74096" y="48786"/>
                </a:cxn>
                <a:cxn ang="0">
                  <a:pos x="71979" y="53028"/>
                </a:cxn>
                <a:cxn ang="0">
                  <a:pos x="76213" y="55149"/>
                </a:cxn>
                <a:cxn ang="0">
                  <a:pos x="101617" y="59392"/>
                </a:cxn>
                <a:cxn ang="0">
                  <a:pos x="103734" y="59392"/>
                </a:cxn>
                <a:cxn ang="0">
                  <a:pos x="107968" y="59392"/>
                </a:cxn>
                <a:cxn ang="0">
                  <a:pos x="107968" y="59392"/>
                </a:cxn>
                <a:cxn ang="0">
                  <a:pos x="112202" y="53028"/>
                </a:cxn>
                <a:cxn ang="0">
                  <a:pos x="120671" y="36059"/>
                </a:cxn>
                <a:cxn ang="0">
                  <a:pos x="160894" y="38180"/>
                </a:cxn>
                <a:cxn ang="0">
                  <a:pos x="152426" y="95451"/>
                </a:cxn>
                <a:cxn ang="0">
                  <a:pos x="131256" y="154844"/>
                </a:cxn>
                <a:cxn ang="0">
                  <a:pos x="131256" y="159086"/>
                </a:cxn>
                <a:cxn ang="0">
                  <a:pos x="129139" y="161207"/>
                </a:cxn>
                <a:cxn ang="0">
                  <a:pos x="129139" y="161207"/>
                </a:cxn>
                <a:cxn ang="0">
                  <a:pos x="129139" y="161207"/>
                </a:cxn>
                <a:cxn ang="0">
                  <a:pos x="127022" y="161207"/>
                </a:cxn>
                <a:cxn ang="0">
                  <a:pos x="52925" y="150601"/>
                </a:cxn>
                <a:cxn ang="0">
                  <a:pos x="14819" y="146359"/>
                </a:cxn>
                <a:cxn ang="0">
                  <a:pos x="12702" y="146359"/>
                </a:cxn>
                <a:cxn ang="0">
                  <a:pos x="103734" y="50907"/>
                </a:cxn>
                <a:cxn ang="0">
                  <a:pos x="101617" y="50907"/>
                </a:cxn>
                <a:cxn ang="0">
                  <a:pos x="82564" y="48786"/>
                </a:cxn>
                <a:cxn ang="0">
                  <a:pos x="101617" y="6363"/>
                </a:cxn>
                <a:cxn ang="0">
                  <a:pos x="122788" y="12726"/>
                </a:cxn>
                <a:cxn ang="0">
                  <a:pos x="105851" y="48786"/>
                </a:cxn>
                <a:cxn ang="0">
                  <a:pos x="105851" y="50907"/>
                </a:cxn>
                <a:cxn ang="0">
                  <a:pos x="103734" y="50907"/>
                </a:cxn>
                <a:cxn ang="0">
                  <a:pos x="103734" y="50907"/>
                </a:cxn>
                <a:cxn ang="0">
                  <a:pos x="99500" y="0"/>
                </a:cxn>
                <a:cxn ang="0">
                  <a:pos x="95266" y="2121"/>
                </a:cxn>
                <a:cxn ang="0">
                  <a:pos x="84681" y="27574"/>
                </a:cxn>
                <a:cxn ang="0">
                  <a:pos x="44457" y="21211"/>
                </a:cxn>
                <a:cxn ang="0">
                  <a:pos x="42340" y="19090"/>
                </a:cxn>
                <a:cxn ang="0">
                  <a:pos x="40223" y="21211"/>
                </a:cxn>
                <a:cxn ang="0">
                  <a:pos x="38106" y="23332"/>
                </a:cxn>
                <a:cxn ang="0">
                  <a:pos x="2117" y="148480"/>
                </a:cxn>
                <a:cxn ang="0">
                  <a:pos x="2117" y="152722"/>
                </a:cxn>
                <a:cxn ang="0">
                  <a:pos x="4234" y="154844"/>
                </a:cxn>
                <a:cxn ang="0">
                  <a:pos x="4234" y="154844"/>
                </a:cxn>
                <a:cxn ang="0">
                  <a:pos x="14819" y="152722"/>
                </a:cxn>
                <a:cxn ang="0">
                  <a:pos x="14819" y="152722"/>
                </a:cxn>
                <a:cxn ang="0">
                  <a:pos x="50808" y="156965"/>
                </a:cxn>
                <a:cxn ang="0">
                  <a:pos x="124905" y="167571"/>
                </a:cxn>
                <a:cxn ang="0">
                  <a:pos x="124905" y="167571"/>
                </a:cxn>
                <a:cxn ang="0">
                  <a:pos x="129139" y="167571"/>
                </a:cxn>
                <a:cxn ang="0">
                  <a:pos x="133373" y="167571"/>
                </a:cxn>
                <a:cxn ang="0">
                  <a:pos x="135490" y="165449"/>
                </a:cxn>
                <a:cxn ang="0">
                  <a:pos x="137607" y="161207"/>
                </a:cxn>
                <a:cxn ang="0">
                  <a:pos x="137607" y="159086"/>
                </a:cxn>
                <a:cxn ang="0">
                  <a:pos x="160894" y="95451"/>
                </a:cxn>
                <a:cxn ang="0">
                  <a:pos x="169363" y="36059"/>
                </a:cxn>
                <a:cxn ang="0">
                  <a:pos x="169363" y="33938"/>
                </a:cxn>
                <a:cxn ang="0">
                  <a:pos x="167245" y="31817"/>
                </a:cxn>
                <a:cxn ang="0">
                  <a:pos x="122788" y="27574"/>
                </a:cxn>
                <a:cxn ang="0">
                  <a:pos x="131256" y="10605"/>
                </a:cxn>
                <a:cxn ang="0">
                  <a:pos x="131256" y="8484"/>
                </a:cxn>
                <a:cxn ang="0">
                  <a:pos x="129139" y="6363"/>
                </a:cxn>
                <a:cxn ang="0">
                  <a:pos x="99500" y="0"/>
                </a:cxn>
                <a:cxn ang="0">
                  <a:pos x="99500" y="0"/>
                </a:cxn>
              </a:cxnLst>
              <a:rect l="0" t="0" r="0" b="0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1" name="Freeform 814"/>
            <p:cNvSpPr/>
            <p:nvPr/>
          </p:nvSpPr>
          <p:spPr>
            <a:xfrm>
              <a:off x="899802" y="3712534"/>
              <a:ext cx="82441" cy="14338"/>
            </a:xfrm>
            <a:custGeom>
              <a:avLst/>
              <a:gdLst/>
              <a:ahLst/>
              <a:cxnLst>
                <a:cxn ang="0">
                  <a:pos x="4227" y="0"/>
                </a:cxn>
                <a:cxn ang="0">
                  <a:pos x="2113" y="2048"/>
                </a:cxn>
                <a:cxn ang="0">
                  <a:pos x="4227" y="8193"/>
                </a:cxn>
                <a:cxn ang="0">
                  <a:pos x="78213" y="14338"/>
                </a:cxn>
                <a:cxn ang="0">
                  <a:pos x="78213" y="14338"/>
                </a:cxn>
                <a:cxn ang="0">
                  <a:pos x="82441" y="12289"/>
                </a:cxn>
                <a:cxn ang="0">
                  <a:pos x="78213" y="8193"/>
                </a:cxn>
                <a:cxn ang="0">
                  <a:pos x="6341" y="0"/>
                </a:cxn>
                <a:cxn ang="0">
                  <a:pos x="4227" y="0"/>
                </a:cxn>
              </a:cxnLst>
              <a:rect l="0" t="0" r="0" b="0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2" name="Freeform 815"/>
            <p:cNvSpPr/>
            <p:nvPr/>
          </p:nvSpPr>
          <p:spPr>
            <a:xfrm>
              <a:off x="890841" y="3735833"/>
              <a:ext cx="83337" cy="17026"/>
            </a:xfrm>
            <a:custGeom>
              <a:avLst/>
              <a:gdLst/>
              <a:ahLst/>
              <a:cxnLst>
                <a:cxn ang="0">
                  <a:pos x="4273" y="0"/>
                </a:cxn>
                <a:cxn ang="0">
                  <a:pos x="0" y="4256"/>
                </a:cxn>
                <a:cxn ang="0">
                  <a:pos x="4273" y="8513"/>
                </a:cxn>
                <a:cxn ang="0">
                  <a:pos x="4273" y="8513"/>
                </a:cxn>
                <a:cxn ang="0">
                  <a:pos x="79063" y="17026"/>
                </a:cxn>
                <a:cxn ang="0">
                  <a:pos x="79063" y="17026"/>
                </a:cxn>
                <a:cxn ang="0">
                  <a:pos x="83337" y="12769"/>
                </a:cxn>
                <a:cxn ang="0">
                  <a:pos x="79063" y="8513"/>
                </a:cxn>
                <a:cxn ang="0">
                  <a:pos x="6410" y="0"/>
                </a:cxn>
                <a:cxn ang="0">
                  <a:pos x="4273" y="0"/>
                </a:cxn>
              </a:cxnLst>
              <a:rect l="0" t="0" r="0" b="0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3" name="Freeform 816"/>
            <p:cNvSpPr/>
            <p:nvPr/>
          </p:nvSpPr>
          <p:spPr>
            <a:xfrm>
              <a:off x="889049" y="3756443"/>
              <a:ext cx="29571" cy="13442"/>
            </a:xfrm>
            <a:custGeom>
              <a:avLst/>
              <a:gdLst/>
              <a:ahLst/>
              <a:cxnLst>
                <a:cxn ang="0">
                  <a:pos x="8448" y="0"/>
                </a:cxn>
                <a:cxn ang="0">
                  <a:pos x="2112" y="0"/>
                </a:cxn>
                <a:cxn ang="0">
                  <a:pos x="0" y="4480"/>
                </a:cxn>
                <a:cxn ang="0">
                  <a:pos x="2112" y="8961"/>
                </a:cxn>
                <a:cxn ang="0">
                  <a:pos x="4224" y="8961"/>
                </a:cxn>
                <a:cxn ang="0">
                  <a:pos x="8448" y="6721"/>
                </a:cxn>
                <a:cxn ang="0">
                  <a:pos x="8448" y="6721"/>
                </a:cxn>
                <a:cxn ang="0">
                  <a:pos x="23234" y="11201"/>
                </a:cxn>
                <a:cxn ang="0">
                  <a:pos x="25346" y="13442"/>
                </a:cxn>
                <a:cxn ang="0">
                  <a:pos x="29571" y="11201"/>
                </a:cxn>
                <a:cxn ang="0">
                  <a:pos x="27458" y="4480"/>
                </a:cxn>
                <a:cxn ang="0">
                  <a:pos x="8448" y="0"/>
                </a:cxn>
              </a:cxnLst>
              <a:rect l="0" t="0" r="0" b="0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3881438" y="2574925"/>
            <a:ext cx="150812" cy="142875"/>
            <a:chOff x="2448263" y="5239491"/>
            <a:chExt cx="286752" cy="271519"/>
          </a:xfrm>
        </p:grpSpPr>
        <p:sp>
          <p:nvSpPr>
            <p:cNvPr id="29815" name="Freeform 821"/>
            <p:cNvSpPr/>
            <p:nvPr/>
          </p:nvSpPr>
          <p:spPr>
            <a:xfrm>
              <a:off x="2522639" y="5334478"/>
              <a:ext cx="122766" cy="29571"/>
            </a:xfrm>
            <a:custGeom>
              <a:avLst/>
              <a:gdLst/>
              <a:ahLst/>
              <a:cxnLst>
                <a:cxn ang="0">
                  <a:pos x="4233" y="0"/>
                </a:cxn>
                <a:cxn ang="0">
                  <a:pos x="0" y="2112"/>
                </a:cxn>
                <a:cxn ang="0">
                  <a:pos x="2116" y="8448"/>
                </a:cxn>
                <a:cxn ang="0">
                  <a:pos x="27516" y="16897"/>
                </a:cxn>
                <a:cxn ang="0">
                  <a:pos x="82549" y="25346"/>
                </a:cxn>
                <a:cxn ang="0">
                  <a:pos x="105832" y="29571"/>
                </a:cxn>
                <a:cxn ang="0">
                  <a:pos x="118532" y="29571"/>
                </a:cxn>
                <a:cxn ang="0">
                  <a:pos x="118532" y="29571"/>
                </a:cxn>
                <a:cxn ang="0">
                  <a:pos x="122766" y="25346"/>
                </a:cxn>
                <a:cxn ang="0">
                  <a:pos x="118532" y="21122"/>
                </a:cxn>
                <a:cxn ang="0">
                  <a:pos x="118532" y="21122"/>
                </a:cxn>
                <a:cxn ang="0">
                  <a:pos x="118532" y="21122"/>
                </a:cxn>
                <a:cxn ang="0">
                  <a:pos x="118532" y="21122"/>
                </a:cxn>
                <a:cxn ang="0">
                  <a:pos x="99482" y="19009"/>
                </a:cxn>
                <a:cxn ang="0">
                  <a:pos x="46566" y="10561"/>
                </a:cxn>
                <a:cxn ang="0">
                  <a:pos x="21166" y="6336"/>
                </a:cxn>
                <a:cxn ang="0">
                  <a:pos x="6349" y="0"/>
                </a:cxn>
                <a:cxn ang="0">
                  <a:pos x="4233" y="0"/>
                </a:cxn>
              </a:cxnLst>
              <a:rect l="0" t="0" r="0" b="0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6" name="Freeform 822"/>
            <p:cNvSpPr/>
            <p:nvPr/>
          </p:nvSpPr>
          <p:spPr>
            <a:xfrm>
              <a:off x="2518158" y="5357776"/>
              <a:ext cx="110220" cy="35844"/>
            </a:xfrm>
            <a:custGeom>
              <a:avLst/>
              <a:gdLst/>
              <a:ahLst/>
              <a:cxnLst>
                <a:cxn ang="0">
                  <a:pos x="4239" y="0"/>
                </a:cxn>
                <a:cxn ang="0">
                  <a:pos x="0" y="2108"/>
                </a:cxn>
                <a:cxn ang="0">
                  <a:pos x="2119" y="8433"/>
                </a:cxn>
                <a:cxn ang="0">
                  <a:pos x="25435" y="14759"/>
                </a:cxn>
                <a:cxn ang="0">
                  <a:pos x="76306" y="25301"/>
                </a:cxn>
                <a:cxn ang="0">
                  <a:pos x="95382" y="31627"/>
                </a:cxn>
                <a:cxn ang="0">
                  <a:pos x="101741" y="33735"/>
                </a:cxn>
                <a:cxn ang="0">
                  <a:pos x="103861" y="33735"/>
                </a:cxn>
                <a:cxn ang="0">
                  <a:pos x="103861" y="33735"/>
                </a:cxn>
                <a:cxn ang="0">
                  <a:pos x="103861" y="33735"/>
                </a:cxn>
                <a:cxn ang="0">
                  <a:pos x="105980" y="35844"/>
                </a:cxn>
                <a:cxn ang="0">
                  <a:pos x="110220" y="33735"/>
                </a:cxn>
                <a:cxn ang="0">
                  <a:pos x="110220" y="27410"/>
                </a:cxn>
                <a:cxn ang="0">
                  <a:pos x="105980" y="25301"/>
                </a:cxn>
                <a:cxn ang="0">
                  <a:pos x="86904" y="21084"/>
                </a:cxn>
                <a:cxn ang="0">
                  <a:pos x="40272" y="8433"/>
                </a:cxn>
                <a:cxn ang="0">
                  <a:pos x="6358" y="0"/>
                </a:cxn>
                <a:cxn ang="0">
                  <a:pos x="4239" y="0"/>
                </a:cxn>
              </a:cxnLst>
              <a:rect l="0" t="0" r="0" b="0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7" name="Freeform 823"/>
            <p:cNvSpPr/>
            <p:nvPr/>
          </p:nvSpPr>
          <p:spPr>
            <a:xfrm>
              <a:off x="2507405" y="5379283"/>
              <a:ext cx="32260" cy="17026"/>
            </a:xfrm>
            <a:custGeom>
              <a:avLst/>
              <a:gdLst/>
              <a:ahLst/>
              <a:cxnLst>
                <a:cxn ang="0">
                  <a:pos x="4301" y="0"/>
                </a:cxn>
                <a:cxn ang="0">
                  <a:pos x="2150" y="2128"/>
                </a:cxn>
                <a:cxn ang="0">
                  <a:pos x="2150" y="6384"/>
                </a:cxn>
                <a:cxn ang="0">
                  <a:pos x="8602" y="12769"/>
                </a:cxn>
                <a:cxn ang="0">
                  <a:pos x="19356" y="12769"/>
                </a:cxn>
                <a:cxn ang="0">
                  <a:pos x="23657" y="14897"/>
                </a:cxn>
                <a:cxn ang="0">
                  <a:pos x="23657" y="14897"/>
                </a:cxn>
                <a:cxn ang="0">
                  <a:pos x="27958" y="17026"/>
                </a:cxn>
                <a:cxn ang="0">
                  <a:pos x="30109" y="17026"/>
                </a:cxn>
                <a:cxn ang="0">
                  <a:pos x="32260" y="10641"/>
                </a:cxn>
                <a:cxn ang="0">
                  <a:pos x="23657" y="6384"/>
                </a:cxn>
                <a:cxn ang="0">
                  <a:pos x="12904" y="4256"/>
                </a:cxn>
                <a:cxn ang="0">
                  <a:pos x="10753" y="4256"/>
                </a:cxn>
                <a:cxn ang="0">
                  <a:pos x="8602" y="2128"/>
                </a:cxn>
                <a:cxn ang="0">
                  <a:pos x="4301" y="0"/>
                </a:cxn>
              </a:cxnLst>
              <a:rect l="0" t="0" r="0" b="0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8" name="Freeform 824"/>
            <p:cNvSpPr>
              <a:spLocks noEditPoints="1"/>
            </p:cNvSpPr>
            <p:nvPr/>
          </p:nvSpPr>
          <p:spPr>
            <a:xfrm>
              <a:off x="2448263" y="5239491"/>
              <a:ext cx="286752" cy="271519"/>
            </a:xfrm>
            <a:custGeom>
              <a:avLst/>
              <a:gdLst/>
              <a:ahLst/>
              <a:cxnLst>
                <a:cxn ang="0">
                  <a:pos x="46729" y="193033"/>
                </a:cxn>
                <a:cxn ang="0">
                  <a:pos x="193292" y="263034"/>
                </a:cxn>
                <a:cxn ang="0">
                  <a:pos x="186919" y="258791"/>
                </a:cxn>
                <a:cxn ang="0">
                  <a:pos x="182671" y="256670"/>
                </a:cxn>
                <a:cxn ang="0">
                  <a:pos x="178423" y="252427"/>
                </a:cxn>
                <a:cxn ang="0">
                  <a:pos x="72219" y="216366"/>
                </a:cxn>
                <a:cxn ang="0">
                  <a:pos x="36109" y="210002"/>
                </a:cxn>
                <a:cxn ang="0">
                  <a:pos x="252766" y="78485"/>
                </a:cxn>
                <a:cxn ang="0">
                  <a:pos x="246394" y="133638"/>
                </a:cxn>
                <a:cxn ang="0">
                  <a:pos x="42481" y="184548"/>
                </a:cxn>
                <a:cxn ang="0">
                  <a:pos x="89211" y="23333"/>
                </a:cxn>
                <a:cxn ang="0">
                  <a:pos x="135941" y="36061"/>
                </a:cxn>
                <a:cxn ang="0">
                  <a:pos x="127445" y="65758"/>
                </a:cxn>
                <a:cxn ang="0">
                  <a:pos x="163554" y="76364"/>
                </a:cxn>
                <a:cxn ang="0">
                  <a:pos x="180547" y="70000"/>
                </a:cxn>
                <a:cxn ang="0">
                  <a:pos x="186919" y="44546"/>
                </a:cxn>
                <a:cxn ang="0">
                  <a:pos x="250642" y="50909"/>
                </a:cxn>
                <a:cxn ang="0">
                  <a:pos x="201788" y="233336"/>
                </a:cxn>
                <a:cxn ang="0">
                  <a:pos x="46729" y="182426"/>
                </a:cxn>
                <a:cxn ang="0">
                  <a:pos x="42481" y="184548"/>
                </a:cxn>
                <a:cxn ang="0">
                  <a:pos x="157182" y="8484"/>
                </a:cxn>
                <a:cxn ang="0">
                  <a:pos x="184795" y="12727"/>
                </a:cxn>
                <a:cxn ang="0">
                  <a:pos x="178423" y="48788"/>
                </a:cxn>
                <a:cxn ang="0">
                  <a:pos x="172051" y="65758"/>
                </a:cxn>
                <a:cxn ang="0">
                  <a:pos x="163554" y="67879"/>
                </a:cxn>
                <a:cxn ang="0">
                  <a:pos x="163554" y="67879"/>
                </a:cxn>
                <a:cxn ang="0">
                  <a:pos x="135941" y="61516"/>
                </a:cxn>
                <a:cxn ang="0">
                  <a:pos x="152934" y="8484"/>
                </a:cxn>
                <a:cxn ang="0">
                  <a:pos x="157182" y="0"/>
                </a:cxn>
                <a:cxn ang="0">
                  <a:pos x="142313" y="10606"/>
                </a:cxn>
                <a:cxn ang="0">
                  <a:pos x="93459" y="14848"/>
                </a:cxn>
                <a:cxn ang="0">
                  <a:pos x="89211" y="12727"/>
                </a:cxn>
                <a:cxn ang="0">
                  <a:pos x="82839" y="14848"/>
                </a:cxn>
                <a:cxn ang="0">
                  <a:pos x="0" y="182426"/>
                </a:cxn>
                <a:cxn ang="0">
                  <a:pos x="36109" y="190911"/>
                </a:cxn>
                <a:cxn ang="0">
                  <a:pos x="25489" y="216366"/>
                </a:cxn>
                <a:cxn ang="0">
                  <a:pos x="29737" y="218487"/>
                </a:cxn>
                <a:cxn ang="0">
                  <a:pos x="36109" y="218487"/>
                </a:cxn>
                <a:cxn ang="0">
                  <a:pos x="178423" y="265155"/>
                </a:cxn>
                <a:cxn ang="0">
                  <a:pos x="193292" y="271519"/>
                </a:cxn>
                <a:cxn ang="0">
                  <a:pos x="199664" y="269397"/>
                </a:cxn>
                <a:cxn ang="0">
                  <a:pos x="284627" y="84849"/>
                </a:cxn>
                <a:cxn ang="0">
                  <a:pos x="282503" y="78485"/>
                </a:cxn>
                <a:cxn ang="0">
                  <a:pos x="263387" y="55152"/>
                </a:cxn>
                <a:cxn ang="0">
                  <a:pos x="265511" y="50909"/>
                </a:cxn>
                <a:cxn ang="0">
                  <a:pos x="267635" y="46667"/>
                </a:cxn>
                <a:cxn ang="0">
                  <a:pos x="263387" y="42424"/>
                </a:cxn>
                <a:cxn ang="0">
                  <a:pos x="259138" y="42424"/>
                </a:cxn>
                <a:cxn ang="0">
                  <a:pos x="252766" y="42424"/>
                </a:cxn>
                <a:cxn ang="0">
                  <a:pos x="189043" y="36061"/>
                </a:cxn>
                <a:cxn ang="0">
                  <a:pos x="195416" y="10606"/>
                </a:cxn>
                <a:cxn ang="0">
                  <a:pos x="191168" y="4242"/>
                </a:cxn>
                <a:cxn ang="0">
                  <a:pos x="157182" y="0"/>
                </a:cxn>
              </a:cxnLst>
              <a:rect l="0" t="0" r="0" b="0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2782888" y="2549525"/>
            <a:ext cx="190500" cy="177800"/>
            <a:chOff x="1058411" y="4657921"/>
            <a:chExt cx="365609" cy="337830"/>
          </a:xfrm>
        </p:grpSpPr>
        <p:sp>
          <p:nvSpPr>
            <p:cNvPr id="29820" name="Freeform 825"/>
            <p:cNvSpPr>
              <a:spLocks noEditPoints="1"/>
            </p:cNvSpPr>
            <p:nvPr/>
          </p:nvSpPr>
          <p:spPr>
            <a:xfrm>
              <a:off x="1058411" y="4657921"/>
              <a:ext cx="365609" cy="337830"/>
            </a:xfrm>
            <a:custGeom>
              <a:avLst/>
              <a:gdLst/>
              <a:ahLst/>
              <a:cxnLst>
                <a:cxn ang="0">
                  <a:pos x="354980" y="240093"/>
                </a:cxn>
                <a:cxn ang="0">
                  <a:pos x="323096" y="322956"/>
                </a:cxn>
                <a:cxn ang="0">
                  <a:pos x="276332" y="248591"/>
                </a:cxn>
                <a:cxn ang="0">
                  <a:pos x="301839" y="216721"/>
                </a:cxn>
                <a:cxn ang="0">
                  <a:pos x="310342" y="216721"/>
                </a:cxn>
                <a:cxn ang="0">
                  <a:pos x="297588" y="165727"/>
                </a:cxn>
                <a:cxn ang="0">
                  <a:pos x="297588" y="212471"/>
                </a:cxn>
                <a:cxn ang="0">
                  <a:pos x="206186" y="193349"/>
                </a:cxn>
                <a:cxn ang="0">
                  <a:pos x="242322" y="163603"/>
                </a:cxn>
                <a:cxn ang="0">
                  <a:pos x="252950" y="195473"/>
                </a:cxn>
                <a:cxn ang="0">
                  <a:pos x="195558" y="144480"/>
                </a:cxn>
                <a:cxn ang="0">
                  <a:pos x="233819" y="161478"/>
                </a:cxn>
                <a:cxn ang="0">
                  <a:pos x="176427" y="116859"/>
                </a:cxn>
                <a:cxn ang="0">
                  <a:pos x="167925" y="138106"/>
                </a:cxn>
                <a:cxn ang="0">
                  <a:pos x="136040" y="97736"/>
                </a:cxn>
                <a:cxn ang="0">
                  <a:pos x="176427" y="89238"/>
                </a:cxn>
                <a:cxn ang="0">
                  <a:pos x="129663" y="61616"/>
                </a:cxn>
                <a:cxn ang="0">
                  <a:pos x="95653" y="87113"/>
                </a:cxn>
                <a:cxn ang="0">
                  <a:pos x="10628" y="329331"/>
                </a:cxn>
                <a:cxn ang="0">
                  <a:pos x="51015" y="48868"/>
                </a:cxn>
                <a:cxn ang="0">
                  <a:pos x="74397" y="97736"/>
                </a:cxn>
                <a:cxn ang="0">
                  <a:pos x="127538" y="99861"/>
                </a:cxn>
                <a:cxn ang="0">
                  <a:pos x="131789" y="146605"/>
                </a:cxn>
                <a:cxn ang="0">
                  <a:pos x="131789" y="148730"/>
                </a:cxn>
                <a:cxn ang="0">
                  <a:pos x="133914" y="148730"/>
                </a:cxn>
                <a:cxn ang="0">
                  <a:pos x="167925" y="146605"/>
                </a:cxn>
                <a:cxn ang="0">
                  <a:pos x="195558" y="201848"/>
                </a:cxn>
                <a:cxn ang="0">
                  <a:pos x="255076" y="250716"/>
                </a:cxn>
                <a:cxn ang="0">
                  <a:pos x="276332" y="257090"/>
                </a:cxn>
                <a:cxn ang="0">
                  <a:pos x="10628" y="329331"/>
                </a:cxn>
                <a:cxn ang="0">
                  <a:pos x="119035" y="27621"/>
                </a:cxn>
                <a:cxn ang="0">
                  <a:pos x="17005" y="40369"/>
                </a:cxn>
                <a:cxn ang="0">
                  <a:pos x="108407" y="8498"/>
                </a:cxn>
                <a:cxn ang="0">
                  <a:pos x="123286" y="0"/>
                </a:cxn>
                <a:cxn ang="0">
                  <a:pos x="61643" y="4249"/>
                </a:cxn>
                <a:cxn ang="0">
                  <a:pos x="4251" y="42494"/>
                </a:cxn>
                <a:cxn ang="0">
                  <a:pos x="2125" y="44619"/>
                </a:cxn>
                <a:cxn ang="0">
                  <a:pos x="0" y="333580"/>
                </a:cxn>
                <a:cxn ang="0">
                  <a:pos x="316719" y="333580"/>
                </a:cxn>
                <a:cxn ang="0">
                  <a:pos x="323096" y="335705"/>
                </a:cxn>
                <a:cxn ang="0">
                  <a:pos x="329473" y="327206"/>
                </a:cxn>
                <a:cxn ang="0">
                  <a:pos x="363483" y="278337"/>
                </a:cxn>
                <a:cxn ang="0">
                  <a:pos x="363483" y="210346"/>
                </a:cxn>
                <a:cxn ang="0">
                  <a:pos x="363483" y="208222"/>
                </a:cxn>
                <a:cxn ang="0">
                  <a:pos x="323096" y="208222"/>
                </a:cxn>
                <a:cxn ang="0">
                  <a:pos x="303965" y="210346"/>
                </a:cxn>
                <a:cxn ang="0">
                  <a:pos x="306091" y="157229"/>
                </a:cxn>
                <a:cxn ang="0">
                  <a:pos x="303965" y="155104"/>
                </a:cxn>
                <a:cxn ang="0">
                  <a:pos x="267829" y="155104"/>
                </a:cxn>
                <a:cxn ang="0">
                  <a:pos x="242322" y="101986"/>
                </a:cxn>
                <a:cxn ang="0">
                  <a:pos x="240196" y="99861"/>
                </a:cxn>
                <a:cxn ang="0">
                  <a:pos x="238070" y="97736"/>
                </a:cxn>
                <a:cxn ang="0">
                  <a:pos x="184930" y="55242"/>
                </a:cxn>
                <a:cxn ang="0">
                  <a:pos x="182804" y="53117"/>
                </a:cxn>
                <a:cxn ang="0">
                  <a:pos x="180678" y="50993"/>
                </a:cxn>
                <a:cxn ang="0">
                  <a:pos x="125412" y="27621"/>
                </a:cxn>
                <a:cxn ang="0">
                  <a:pos x="125412" y="4249"/>
                </a:cxn>
              </a:cxnLst>
              <a:rect l="0" t="0" r="0" b="0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1" name="Freeform 826"/>
            <p:cNvSpPr>
              <a:spLocks noEditPoints="1"/>
            </p:cNvSpPr>
            <p:nvPr/>
          </p:nvSpPr>
          <p:spPr>
            <a:xfrm>
              <a:off x="1317384" y="4918687"/>
              <a:ext cx="46597" cy="57350"/>
            </a:xfrm>
            <a:custGeom>
              <a:avLst/>
              <a:gdLst/>
              <a:ahLst/>
              <a:cxnLst>
                <a:cxn ang="0">
                  <a:pos x="12708" y="29737"/>
                </a:cxn>
                <a:cxn ang="0">
                  <a:pos x="12708" y="8496"/>
                </a:cxn>
                <a:cxn ang="0">
                  <a:pos x="21180" y="6372"/>
                </a:cxn>
                <a:cxn ang="0">
                  <a:pos x="33888" y="6372"/>
                </a:cxn>
                <a:cxn ang="0">
                  <a:pos x="36006" y="6372"/>
                </a:cxn>
                <a:cxn ang="0">
                  <a:pos x="38124" y="8496"/>
                </a:cxn>
                <a:cxn ang="0">
                  <a:pos x="33888" y="14868"/>
                </a:cxn>
                <a:cxn ang="0">
                  <a:pos x="25416" y="14868"/>
                </a:cxn>
                <a:cxn ang="0">
                  <a:pos x="21180" y="23364"/>
                </a:cxn>
                <a:cxn ang="0">
                  <a:pos x="23298" y="23364"/>
                </a:cxn>
                <a:cxn ang="0">
                  <a:pos x="31770" y="48853"/>
                </a:cxn>
                <a:cxn ang="0">
                  <a:pos x="19062" y="50977"/>
                </a:cxn>
                <a:cxn ang="0">
                  <a:pos x="8472" y="50977"/>
                </a:cxn>
                <a:cxn ang="0">
                  <a:pos x="10590" y="44605"/>
                </a:cxn>
                <a:cxn ang="0">
                  <a:pos x="10590" y="44605"/>
                </a:cxn>
                <a:cxn ang="0">
                  <a:pos x="19062" y="44605"/>
                </a:cxn>
                <a:cxn ang="0">
                  <a:pos x="27534" y="31861"/>
                </a:cxn>
                <a:cxn ang="0">
                  <a:pos x="16944" y="29737"/>
                </a:cxn>
                <a:cxn ang="0">
                  <a:pos x="12708" y="29737"/>
                </a:cxn>
                <a:cxn ang="0">
                  <a:pos x="21180" y="0"/>
                </a:cxn>
                <a:cxn ang="0">
                  <a:pos x="6354" y="8496"/>
                </a:cxn>
                <a:cxn ang="0">
                  <a:pos x="6354" y="29737"/>
                </a:cxn>
                <a:cxn ang="0">
                  <a:pos x="8472" y="33985"/>
                </a:cxn>
                <a:cxn ang="0">
                  <a:pos x="12708" y="36109"/>
                </a:cxn>
                <a:cxn ang="0">
                  <a:pos x="12708" y="36109"/>
                </a:cxn>
                <a:cxn ang="0">
                  <a:pos x="16944" y="36109"/>
                </a:cxn>
                <a:cxn ang="0">
                  <a:pos x="23298" y="36109"/>
                </a:cxn>
                <a:cxn ang="0">
                  <a:pos x="19062" y="38233"/>
                </a:cxn>
                <a:cxn ang="0">
                  <a:pos x="16944" y="38233"/>
                </a:cxn>
                <a:cxn ang="0">
                  <a:pos x="10590" y="38233"/>
                </a:cxn>
                <a:cxn ang="0">
                  <a:pos x="4236" y="42481"/>
                </a:cxn>
                <a:cxn ang="0">
                  <a:pos x="4236" y="42481"/>
                </a:cxn>
                <a:cxn ang="0">
                  <a:pos x="2118" y="53101"/>
                </a:cxn>
                <a:cxn ang="0">
                  <a:pos x="6354" y="55225"/>
                </a:cxn>
                <a:cxn ang="0">
                  <a:pos x="19062" y="57350"/>
                </a:cxn>
                <a:cxn ang="0">
                  <a:pos x="33888" y="55225"/>
                </a:cxn>
                <a:cxn ang="0">
                  <a:pos x="46597" y="33985"/>
                </a:cxn>
                <a:cxn ang="0">
                  <a:pos x="36006" y="21240"/>
                </a:cxn>
                <a:cxn ang="0">
                  <a:pos x="42360" y="16992"/>
                </a:cxn>
                <a:cxn ang="0">
                  <a:pos x="44478" y="10620"/>
                </a:cxn>
                <a:cxn ang="0">
                  <a:pos x="44478" y="8496"/>
                </a:cxn>
                <a:cxn ang="0">
                  <a:pos x="36006" y="0"/>
                </a:cxn>
                <a:cxn ang="0">
                  <a:pos x="33888" y="0"/>
                </a:cxn>
                <a:cxn ang="0">
                  <a:pos x="33888" y="0"/>
                </a:cxn>
                <a:cxn ang="0">
                  <a:pos x="29652" y="0"/>
                </a:cxn>
                <a:cxn ang="0">
                  <a:pos x="21180" y="0"/>
                </a:cxn>
              </a:cxnLst>
              <a:rect l="0" t="0" r="0" b="0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2" name="Freeform 827"/>
            <p:cNvSpPr>
              <a:spLocks noEditPoints="1"/>
            </p:cNvSpPr>
            <p:nvPr/>
          </p:nvSpPr>
          <p:spPr>
            <a:xfrm>
              <a:off x="1079918" y="4730505"/>
              <a:ext cx="51078" cy="67208"/>
            </a:xfrm>
            <a:custGeom>
              <a:avLst/>
              <a:gdLst/>
              <a:ahLst/>
              <a:cxnLst>
                <a:cxn ang="0">
                  <a:pos x="10641" y="29403"/>
                </a:cxn>
                <a:cxn ang="0">
                  <a:pos x="10641" y="29403"/>
                </a:cxn>
                <a:cxn ang="0">
                  <a:pos x="10641" y="29403"/>
                </a:cxn>
                <a:cxn ang="0">
                  <a:pos x="6384" y="21002"/>
                </a:cxn>
                <a:cxn ang="0">
                  <a:pos x="27667" y="6300"/>
                </a:cxn>
                <a:cxn ang="0">
                  <a:pos x="27667" y="6300"/>
                </a:cxn>
                <a:cxn ang="0">
                  <a:pos x="29795" y="8401"/>
                </a:cxn>
                <a:cxn ang="0">
                  <a:pos x="31923" y="10501"/>
                </a:cxn>
                <a:cxn ang="0">
                  <a:pos x="31923" y="50406"/>
                </a:cxn>
                <a:cxn ang="0">
                  <a:pos x="38308" y="50406"/>
                </a:cxn>
                <a:cxn ang="0">
                  <a:pos x="44693" y="52506"/>
                </a:cxn>
                <a:cxn ang="0">
                  <a:pos x="44693" y="60907"/>
                </a:cxn>
                <a:cxn ang="0">
                  <a:pos x="44693" y="60907"/>
                </a:cxn>
                <a:cxn ang="0">
                  <a:pos x="44693" y="60907"/>
                </a:cxn>
                <a:cxn ang="0">
                  <a:pos x="44693" y="60907"/>
                </a:cxn>
                <a:cxn ang="0">
                  <a:pos x="8513" y="60907"/>
                </a:cxn>
                <a:cxn ang="0">
                  <a:pos x="8513" y="52506"/>
                </a:cxn>
                <a:cxn ang="0">
                  <a:pos x="10641" y="52506"/>
                </a:cxn>
                <a:cxn ang="0">
                  <a:pos x="21282" y="52506"/>
                </a:cxn>
                <a:cxn ang="0">
                  <a:pos x="23410" y="23102"/>
                </a:cxn>
                <a:cxn ang="0">
                  <a:pos x="10641" y="29403"/>
                </a:cxn>
                <a:cxn ang="0">
                  <a:pos x="10641" y="29403"/>
                </a:cxn>
                <a:cxn ang="0">
                  <a:pos x="27667" y="0"/>
                </a:cxn>
                <a:cxn ang="0">
                  <a:pos x="21282" y="4200"/>
                </a:cxn>
                <a:cxn ang="0">
                  <a:pos x="4256" y="14701"/>
                </a:cxn>
                <a:cxn ang="0">
                  <a:pos x="0" y="16802"/>
                </a:cxn>
                <a:cxn ang="0">
                  <a:pos x="0" y="23102"/>
                </a:cxn>
                <a:cxn ang="0">
                  <a:pos x="4256" y="31503"/>
                </a:cxn>
                <a:cxn ang="0">
                  <a:pos x="8513" y="35704"/>
                </a:cxn>
                <a:cxn ang="0">
                  <a:pos x="10641" y="35704"/>
                </a:cxn>
                <a:cxn ang="0">
                  <a:pos x="14897" y="35704"/>
                </a:cxn>
                <a:cxn ang="0">
                  <a:pos x="17026" y="33604"/>
                </a:cxn>
                <a:cxn ang="0">
                  <a:pos x="17026" y="37804"/>
                </a:cxn>
                <a:cxn ang="0">
                  <a:pos x="14897" y="46205"/>
                </a:cxn>
                <a:cxn ang="0">
                  <a:pos x="10641" y="46205"/>
                </a:cxn>
                <a:cxn ang="0">
                  <a:pos x="8513" y="46205"/>
                </a:cxn>
                <a:cxn ang="0">
                  <a:pos x="4256" y="52506"/>
                </a:cxn>
                <a:cxn ang="0">
                  <a:pos x="4256" y="56706"/>
                </a:cxn>
                <a:cxn ang="0">
                  <a:pos x="4256" y="60907"/>
                </a:cxn>
                <a:cxn ang="0">
                  <a:pos x="8513" y="65107"/>
                </a:cxn>
                <a:cxn ang="0">
                  <a:pos x="25539" y="67208"/>
                </a:cxn>
                <a:cxn ang="0">
                  <a:pos x="44693" y="67208"/>
                </a:cxn>
                <a:cxn ang="0">
                  <a:pos x="48949" y="65107"/>
                </a:cxn>
                <a:cxn ang="0">
                  <a:pos x="51078" y="60907"/>
                </a:cxn>
                <a:cxn ang="0">
                  <a:pos x="51078" y="52506"/>
                </a:cxn>
                <a:cxn ang="0">
                  <a:pos x="44693" y="46205"/>
                </a:cxn>
                <a:cxn ang="0">
                  <a:pos x="38308" y="44105"/>
                </a:cxn>
                <a:cxn ang="0">
                  <a:pos x="38308" y="44105"/>
                </a:cxn>
                <a:cxn ang="0">
                  <a:pos x="38308" y="12601"/>
                </a:cxn>
                <a:cxn ang="0">
                  <a:pos x="38308" y="6300"/>
                </a:cxn>
                <a:cxn ang="0">
                  <a:pos x="36180" y="6300"/>
                </a:cxn>
                <a:cxn ang="0">
                  <a:pos x="34052" y="4200"/>
                </a:cxn>
                <a:cxn ang="0">
                  <a:pos x="29795" y="2100"/>
                </a:cxn>
                <a:cxn ang="0">
                  <a:pos x="27667" y="0"/>
                </a:cxn>
              </a:cxnLst>
              <a:rect l="0" t="0" r="0" b="0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3" name="Freeform 828"/>
            <p:cNvSpPr>
              <a:spLocks noEditPoints="1"/>
            </p:cNvSpPr>
            <p:nvPr/>
          </p:nvSpPr>
          <p:spPr>
            <a:xfrm>
              <a:off x="1137268" y="4772622"/>
              <a:ext cx="46597" cy="65415"/>
            </a:xfrm>
            <a:custGeom>
              <a:avLst/>
              <a:gdLst/>
              <a:ahLst/>
              <a:cxnLst>
                <a:cxn ang="0">
                  <a:pos x="6354" y="8440"/>
                </a:cxn>
                <a:cxn ang="0">
                  <a:pos x="21180" y="4220"/>
                </a:cxn>
                <a:cxn ang="0">
                  <a:pos x="21180" y="4220"/>
                </a:cxn>
                <a:cxn ang="0">
                  <a:pos x="36006" y="18991"/>
                </a:cxn>
                <a:cxn ang="0">
                  <a:pos x="21180" y="46423"/>
                </a:cxn>
                <a:cxn ang="0">
                  <a:pos x="23298" y="50643"/>
                </a:cxn>
                <a:cxn ang="0">
                  <a:pos x="40242" y="56974"/>
                </a:cxn>
                <a:cxn ang="0">
                  <a:pos x="19062" y="56974"/>
                </a:cxn>
                <a:cxn ang="0">
                  <a:pos x="8472" y="50643"/>
                </a:cxn>
                <a:cxn ang="0">
                  <a:pos x="8472" y="50643"/>
                </a:cxn>
                <a:cxn ang="0">
                  <a:pos x="25416" y="33762"/>
                </a:cxn>
                <a:cxn ang="0">
                  <a:pos x="27534" y="25321"/>
                </a:cxn>
                <a:cxn ang="0">
                  <a:pos x="23298" y="16881"/>
                </a:cxn>
                <a:cxn ang="0">
                  <a:pos x="23298" y="16881"/>
                </a:cxn>
                <a:cxn ang="0">
                  <a:pos x="16944" y="14771"/>
                </a:cxn>
                <a:cxn ang="0">
                  <a:pos x="8472" y="16881"/>
                </a:cxn>
                <a:cxn ang="0">
                  <a:pos x="21180" y="0"/>
                </a:cxn>
                <a:cxn ang="0">
                  <a:pos x="21180" y="0"/>
                </a:cxn>
                <a:cxn ang="0">
                  <a:pos x="0" y="8440"/>
                </a:cxn>
                <a:cxn ang="0">
                  <a:pos x="4236" y="23211"/>
                </a:cxn>
                <a:cxn ang="0">
                  <a:pos x="8472" y="23211"/>
                </a:cxn>
                <a:cxn ang="0">
                  <a:pos x="16944" y="21101"/>
                </a:cxn>
                <a:cxn ang="0">
                  <a:pos x="21180" y="21101"/>
                </a:cxn>
                <a:cxn ang="0">
                  <a:pos x="21180" y="25321"/>
                </a:cxn>
                <a:cxn ang="0">
                  <a:pos x="6354" y="44313"/>
                </a:cxn>
                <a:cxn ang="0">
                  <a:pos x="2118" y="50643"/>
                </a:cxn>
                <a:cxn ang="0">
                  <a:pos x="2118" y="61194"/>
                </a:cxn>
                <a:cxn ang="0">
                  <a:pos x="4236" y="65415"/>
                </a:cxn>
                <a:cxn ang="0">
                  <a:pos x="19062" y="63304"/>
                </a:cxn>
                <a:cxn ang="0">
                  <a:pos x="44478" y="65415"/>
                </a:cxn>
                <a:cxn ang="0">
                  <a:pos x="46597" y="61194"/>
                </a:cxn>
                <a:cxn ang="0">
                  <a:pos x="46597" y="48533"/>
                </a:cxn>
                <a:cxn ang="0">
                  <a:pos x="44478" y="46423"/>
                </a:cxn>
                <a:cxn ang="0">
                  <a:pos x="36006" y="37982"/>
                </a:cxn>
                <a:cxn ang="0">
                  <a:pos x="40242" y="8440"/>
                </a:cxn>
              </a:cxnLst>
              <a:rect l="0" t="0" r="0" b="0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4" name="Rectangle 829"/>
            <p:cNvSpPr/>
            <p:nvPr/>
          </p:nvSpPr>
          <p:spPr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25" name="Rectangle 830"/>
            <p:cNvSpPr/>
            <p:nvPr/>
          </p:nvSpPr>
          <p:spPr>
            <a:xfrm>
              <a:off x="1160567" y="4789648"/>
              <a:ext cx="896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26" name="Freeform 831"/>
            <p:cNvSpPr>
              <a:spLocks noEditPoints="1"/>
            </p:cNvSpPr>
            <p:nvPr/>
          </p:nvSpPr>
          <p:spPr>
            <a:xfrm>
              <a:off x="1196411" y="4819219"/>
              <a:ext cx="49286" cy="68104"/>
            </a:xfrm>
            <a:custGeom>
              <a:avLst/>
              <a:gdLst/>
              <a:ahLst/>
              <a:cxnLst>
                <a:cxn ang="0">
                  <a:pos x="10714" y="8513"/>
                </a:cxn>
                <a:cxn ang="0">
                  <a:pos x="10714" y="8513"/>
                </a:cxn>
                <a:cxn ang="0">
                  <a:pos x="23571" y="6384"/>
                </a:cxn>
                <a:cxn ang="0">
                  <a:pos x="36428" y="17026"/>
                </a:cxn>
                <a:cxn ang="0">
                  <a:pos x="27857" y="27667"/>
                </a:cxn>
                <a:cxn ang="0">
                  <a:pos x="30000" y="34052"/>
                </a:cxn>
                <a:cxn ang="0">
                  <a:pos x="42857" y="48949"/>
                </a:cxn>
                <a:cxn ang="0">
                  <a:pos x="27857" y="61719"/>
                </a:cxn>
                <a:cxn ang="0">
                  <a:pos x="23571" y="61719"/>
                </a:cxn>
                <a:cxn ang="0">
                  <a:pos x="8571" y="59591"/>
                </a:cxn>
                <a:cxn ang="0">
                  <a:pos x="19285" y="55334"/>
                </a:cxn>
                <a:cxn ang="0">
                  <a:pos x="32143" y="51078"/>
                </a:cxn>
                <a:cxn ang="0">
                  <a:pos x="25714" y="36180"/>
                </a:cxn>
                <a:cxn ang="0">
                  <a:pos x="17142" y="36180"/>
                </a:cxn>
                <a:cxn ang="0">
                  <a:pos x="23571" y="29795"/>
                </a:cxn>
                <a:cxn ang="0">
                  <a:pos x="27857" y="19154"/>
                </a:cxn>
                <a:cxn ang="0">
                  <a:pos x="17142" y="12769"/>
                </a:cxn>
                <a:cxn ang="0">
                  <a:pos x="10714" y="12769"/>
                </a:cxn>
                <a:cxn ang="0">
                  <a:pos x="23571" y="0"/>
                </a:cxn>
                <a:cxn ang="0">
                  <a:pos x="4285" y="4256"/>
                </a:cxn>
                <a:cxn ang="0">
                  <a:pos x="4285" y="8513"/>
                </a:cxn>
                <a:cxn ang="0">
                  <a:pos x="4285" y="17026"/>
                </a:cxn>
                <a:cxn ang="0">
                  <a:pos x="6428" y="19154"/>
                </a:cxn>
                <a:cxn ang="0">
                  <a:pos x="10714" y="19154"/>
                </a:cxn>
                <a:cxn ang="0">
                  <a:pos x="17142" y="19154"/>
                </a:cxn>
                <a:cxn ang="0">
                  <a:pos x="21428" y="21282"/>
                </a:cxn>
                <a:cxn ang="0">
                  <a:pos x="21428" y="23410"/>
                </a:cxn>
                <a:cxn ang="0">
                  <a:pos x="15000" y="25539"/>
                </a:cxn>
                <a:cxn ang="0">
                  <a:pos x="15000" y="25539"/>
                </a:cxn>
                <a:cxn ang="0">
                  <a:pos x="12857" y="23410"/>
                </a:cxn>
                <a:cxn ang="0">
                  <a:pos x="10714" y="27667"/>
                </a:cxn>
                <a:cxn ang="0">
                  <a:pos x="10714" y="38308"/>
                </a:cxn>
                <a:cxn ang="0">
                  <a:pos x="10714" y="40436"/>
                </a:cxn>
                <a:cxn ang="0">
                  <a:pos x="12857" y="42565"/>
                </a:cxn>
                <a:cxn ang="0">
                  <a:pos x="23571" y="42565"/>
                </a:cxn>
                <a:cxn ang="0">
                  <a:pos x="25714" y="46821"/>
                </a:cxn>
                <a:cxn ang="0">
                  <a:pos x="19285" y="48949"/>
                </a:cxn>
                <a:cxn ang="0">
                  <a:pos x="8571" y="46821"/>
                </a:cxn>
                <a:cxn ang="0">
                  <a:pos x="0" y="61719"/>
                </a:cxn>
                <a:cxn ang="0">
                  <a:pos x="23571" y="68104"/>
                </a:cxn>
                <a:cxn ang="0">
                  <a:pos x="42857" y="61719"/>
                </a:cxn>
                <a:cxn ang="0">
                  <a:pos x="49286" y="48949"/>
                </a:cxn>
                <a:cxn ang="0">
                  <a:pos x="38571" y="25539"/>
                </a:cxn>
                <a:cxn ang="0">
                  <a:pos x="38571" y="4256"/>
                </a:cxn>
              </a:cxnLst>
              <a:rect l="0" t="0" r="0" b="0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7" name="Freeform 832"/>
            <p:cNvSpPr>
              <a:spLocks noEditPoints="1"/>
            </p:cNvSpPr>
            <p:nvPr/>
          </p:nvSpPr>
          <p:spPr>
            <a:xfrm>
              <a:off x="1264514" y="4882843"/>
              <a:ext cx="21506" cy="23299"/>
            </a:xfrm>
            <a:custGeom>
              <a:avLst/>
              <a:gdLst/>
              <a:ahLst/>
              <a:cxnLst>
                <a:cxn ang="0">
                  <a:pos x="15054" y="16944"/>
                </a:cxn>
                <a:cxn ang="0">
                  <a:pos x="10753" y="14826"/>
                </a:cxn>
                <a:cxn ang="0">
                  <a:pos x="15054" y="10590"/>
                </a:cxn>
                <a:cxn ang="0">
                  <a:pos x="15054" y="16944"/>
                </a:cxn>
                <a:cxn ang="0">
                  <a:pos x="19355" y="0"/>
                </a:cxn>
                <a:cxn ang="0">
                  <a:pos x="17204" y="0"/>
                </a:cxn>
                <a:cxn ang="0">
                  <a:pos x="17204" y="0"/>
                </a:cxn>
                <a:cxn ang="0">
                  <a:pos x="15054" y="2118"/>
                </a:cxn>
                <a:cxn ang="0">
                  <a:pos x="0" y="16944"/>
                </a:cxn>
                <a:cxn ang="0">
                  <a:pos x="0" y="21180"/>
                </a:cxn>
                <a:cxn ang="0">
                  <a:pos x="2150" y="23299"/>
                </a:cxn>
                <a:cxn ang="0">
                  <a:pos x="2150" y="23299"/>
                </a:cxn>
                <a:cxn ang="0">
                  <a:pos x="8602" y="21180"/>
                </a:cxn>
                <a:cxn ang="0">
                  <a:pos x="17204" y="23299"/>
                </a:cxn>
                <a:cxn ang="0">
                  <a:pos x="17204" y="23299"/>
                </a:cxn>
                <a:cxn ang="0">
                  <a:pos x="19355" y="19062"/>
                </a:cxn>
                <a:cxn ang="0">
                  <a:pos x="21506" y="4236"/>
                </a:cxn>
                <a:cxn ang="0">
                  <a:pos x="19355" y="0"/>
                </a:cxn>
                <a:cxn ang="0">
                  <a:pos x="19355" y="0"/>
                </a:cxn>
              </a:cxnLst>
              <a:rect l="0" t="0" r="0" b="0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8" name="Freeform 833"/>
            <p:cNvSpPr>
              <a:spLocks noEditPoints="1"/>
            </p:cNvSpPr>
            <p:nvPr/>
          </p:nvSpPr>
          <p:spPr>
            <a:xfrm>
              <a:off x="1251969" y="4868505"/>
              <a:ext cx="54662" cy="67208"/>
            </a:xfrm>
            <a:custGeom>
              <a:avLst/>
              <a:gdLst/>
              <a:ahLst/>
              <a:cxnLst>
                <a:cxn ang="0">
                  <a:pos x="39945" y="6300"/>
                </a:cxn>
                <a:cxn ang="0">
                  <a:pos x="37842" y="31503"/>
                </a:cxn>
                <a:cxn ang="0">
                  <a:pos x="37842" y="35704"/>
                </a:cxn>
                <a:cxn ang="0">
                  <a:pos x="42047" y="37804"/>
                </a:cxn>
                <a:cxn ang="0">
                  <a:pos x="48354" y="37804"/>
                </a:cxn>
                <a:cxn ang="0">
                  <a:pos x="48354" y="42005"/>
                </a:cxn>
                <a:cxn ang="0">
                  <a:pos x="39945" y="42005"/>
                </a:cxn>
                <a:cxn ang="0">
                  <a:pos x="37842" y="44105"/>
                </a:cxn>
                <a:cxn ang="0">
                  <a:pos x="35740" y="56706"/>
                </a:cxn>
                <a:cxn ang="0">
                  <a:pos x="31535" y="60907"/>
                </a:cxn>
                <a:cxn ang="0">
                  <a:pos x="29433" y="42005"/>
                </a:cxn>
                <a:cxn ang="0">
                  <a:pos x="27331" y="42005"/>
                </a:cxn>
                <a:cxn ang="0">
                  <a:pos x="10511" y="42005"/>
                </a:cxn>
                <a:cxn ang="0">
                  <a:pos x="6307" y="42005"/>
                </a:cxn>
                <a:cxn ang="0">
                  <a:pos x="6307" y="35704"/>
                </a:cxn>
                <a:cxn ang="0">
                  <a:pos x="31535" y="6300"/>
                </a:cxn>
                <a:cxn ang="0">
                  <a:pos x="42047" y="0"/>
                </a:cxn>
                <a:cxn ang="0">
                  <a:pos x="35740" y="0"/>
                </a:cxn>
                <a:cxn ang="0">
                  <a:pos x="31535" y="0"/>
                </a:cxn>
                <a:cxn ang="0">
                  <a:pos x="29433" y="0"/>
                </a:cxn>
                <a:cxn ang="0">
                  <a:pos x="27331" y="0"/>
                </a:cxn>
                <a:cxn ang="0">
                  <a:pos x="27331" y="2100"/>
                </a:cxn>
                <a:cxn ang="0">
                  <a:pos x="4204" y="29403"/>
                </a:cxn>
                <a:cxn ang="0">
                  <a:pos x="0" y="37804"/>
                </a:cxn>
                <a:cxn ang="0">
                  <a:pos x="0" y="46205"/>
                </a:cxn>
                <a:cxn ang="0">
                  <a:pos x="10511" y="48305"/>
                </a:cxn>
                <a:cxn ang="0">
                  <a:pos x="25228" y="63007"/>
                </a:cxn>
                <a:cxn ang="0">
                  <a:pos x="25228" y="67208"/>
                </a:cxn>
                <a:cxn ang="0">
                  <a:pos x="27331" y="67208"/>
                </a:cxn>
                <a:cxn ang="0">
                  <a:pos x="42047" y="63007"/>
                </a:cxn>
                <a:cxn ang="0">
                  <a:pos x="42047" y="56706"/>
                </a:cxn>
                <a:cxn ang="0">
                  <a:pos x="48354" y="48305"/>
                </a:cxn>
                <a:cxn ang="0">
                  <a:pos x="54662" y="46205"/>
                </a:cxn>
                <a:cxn ang="0">
                  <a:pos x="54662" y="31503"/>
                </a:cxn>
                <a:cxn ang="0">
                  <a:pos x="52559" y="31503"/>
                </a:cxn>
                <a:cxn ang="0">
                  <a:pos x="44150" y="31503"/>
                </a:cxn>
                <a:cxn ang="0">
                  <a:pos x="46252" y="4200"/>
                </a:cxn>
                <a:cxn ang="0">
                  <a:pos x="42047" y="0"/>
                </a:cxn>
              </a:cxnLst>
              <a:rect l="0" t="0" r="0" b="0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2854325" y="2370138"/>
            <a:ext cx="290513" cy="161925"/>
            <a:chOff x="254610" y="4524402"/>
            <a:chExt cx="555582" cy="310051"/>
          </a:xfrm>
        </p:grpSpPr>
        <p:sp>
          <p:nvSpPr>
            <p:cNvPr id="29830" name="Rectangle 834"/>
            <p:cNvSpPr/>
            <p:nvPr/>
          </p:nvSpPr>
          <p:spPr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31" name="Freeform 835"/>
            <p:cNvSpPr/>
            <p:nvPr/>
          </p:nvSpPr>
          <p:spPr>
            <a:xfrm>
              <a:off x="384544" y="4581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2" name="Rectangle 836"/>
            <p:cNvSpPr/>
            <p:nvPr/>
          </p:nvSpPr>
          <p:spPr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33" name="Rectangle 837"/>
            <p:cNvSpPr/>
            <p:nvPr/>
          </p:nvSpPr>
          <p:spPr>
            <a:xfrm>
              <a:off x="420388" y="4713479"/>
              <a:ext cx="896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34" name="Freeform 838"/>
            <p:cNvSpPr>
              <a:spLocks noEditPoints="1"/>
            </p:cNvSpPr>
            <p:nvPr/>
          </p:nvSpPr>
          <p:spPr>
            <a:xfrm>
              <a:off x="254610" y="4524402"/>
              <a:ext cx="555582" cy="310051"/>
            </a:xfrm>
            <a:custGeom>
              <a:avLst/>
              <a:gdLst/>
              <a:ahLst/>
              <a:cxnLst>
                <a:cxn ang="0">
                  <a:pos x="252344" y="254836"/>
                </a:cxn>
                <a:cxn ang="0">
                  <a:pos x="245982" y="295185"/>
                </a:cxn>
                <a:cxn ang="0">
                  <a:pos x="222656" y="227229"/>
                </a:cxn>
                <a:cxn ang="0">
                  <a:pos x="224777" y="280320"/>
                </a:cxn>
                <a:cxn ang="0">
                  <a:pos x="176004" y="246341"/>
                </a:cxn>
                <a:cxn ang="0">
                  <a:pos x="203572" y="205992"/>
                </a:cxn>
                <a:cxn ang="0">
                  <a:pos x="159040" y="237847"/>
                </a:cxn>
                <a:cxn ang="0">
                  <a:pos x="167522" y="197498"/>
                </a:cxn>
                <a:cxn ang="0">
                  <a:pos x="165402" y="233600"/>
                </a:cxn>
                <a:cxn ang="0">
                  <a:pos x="76339" y="191127"/>
                </a:cxn>
                <a:cxn ang="0">
                  <a:pos x="451675" y="184756"/>
                </a:cxn>
                <a:cxn ang="0">
                  <a:pos x="65736" y="186880"/>
                </a:cxn>
                <a:cxn ang="0">
                  <a:pos x="434711" y="174138"/>
                </a:cxn>
                <a:cxn ang="0">
                  <a:pos x="67857" y="167767"/>
                </a:cxn>
                <a:cxn ang="0">
                  <a:pos x="133594" y="67956"/>
                </a:cxn>
                <a:cxn ang="0">
                  <a:pos x="229018" y="99810"/>
                </a:cxn>
                <a:cxn ang="0">
                  <a:pos x="415626" y="191127"/>
                </a:cxn>
                <a:cxn ang="0">
                  <a:pos x="311719" y="176261"/>
                </a:cxn>
                <a:cxn ang="0">
                  <a:pos x="307478" y="216610"/>
                </a:cxn>
                <a:cxn ang="0">
                  <a:pos x="354130" y="259083"/>
                </a:cxn>
                <a:cxn ang="0">
                  <a:pos x="282032" y="254836"/>
                </a:cxn>
                <a:cxn ang="0">
                  <a:pos x="303237" y="299432"/>
                </a:cxn>
                <a:cxn ang="0">
                  <a:pos x="260826" y="246341"/>
                </a:cxn>
                <a:cxn ang="0">
                  <a:pos x="233259" y="212363"/>
                </a:cxn>
                <a:cxn ang="0">
                  <a:pos x="165402" y="189003"/>
                </a:cxn>
                <a:cxn ang="0">
                  <a:pos x="159040" y="101934"/>
                </a:cxn>
                <a:cxn ang="0">
                  <a:pos x="373215" y="72203"/>
                </a:cxn>
                <a:cxn ang="0">
                  <a:pos x="273549" y="82821"/>
                </a:cxn>
                <a:cxn ang="0">
                  <a:pos x="80580" y="167767"/>
                </a:cxn>
                <a:cxn ang="0">
                  <a:pos x="129353" y="57338"/>
                </a:cxn>
                <a:cxn ang="0">
                  <a:pos x="82701" y="180509"/>
                </a:cxn>
                <a:cxn ang="0">
                  <a:pos x="464398" y="150778"/>
                </a:cxn>
                <a:cxn ang="0">
                  <a:pos x="451675" y="165643"/>
                </a:cxn>
                <a:cxn ang="0">
                  <a:pos x="402902" y="50967"/>
                </a:cxn>
                <a:cxn ang="0">
                  <a:pos x="419867" y="19112"/>
                </a:cxn>
                <a:cxn ang="0">
                  <a:pos x="390179" y="48843"/>
                </a:cxn>
                <a:cxn ang="0">
                  <a:pos x="207813" y="46720"/>
                </a:cxn>
                <a:cxn ang="0">
                  <a:pos x="135714" y="36101"/>
                </a:cxn>
                <a:cxn ang="0">
                  <a:pos x="110268" y="33978"/>
                </a:cxn>
                <a:cxn ang="0">
                  <a:pos x="63616" y="148654"/>
                </a:cxn>
                <a:cxn ang="0">
                  <a:pos x="46651" y="144407"/>
                </a:cxn>
                <a:cxn ang="0">
                  <a:pos x="40290" y="131665"/>
                </a:cxn>
                <a:cxn ang="0">
                  <a:pos x="27567" y="127418"/>
                </a:cxn>
                <a:cxn ang="0">
                  <a:pos x="19084" y="116800"/>
                </a:cxn>
                <a:cxn ang="0">
                  <a:pos x="4241" y="167767"/>
                </a:cxn>
                <a:cxn ang="0">
                  <a:pos x="110268" y="178385"/>
                </a:cxn>
                <a:cxn ang="0">
                  <a:pos x="165402" y="248465"/>
                </a:cxn>
                <a:cxn ang="0">
                  <a:pos x="201451" y="280320"/>
                </a:cxn>
                <a:cxn ang="0">
                  <a:pos x="262947" y="290938"/>
                </a:cxn>
                <a:cxn ang="0">
                  <a:pos x="328684" y="284567"/>
                </a:cxn>
                <a:cxn ang="0">
                  <a:pos x="407144" y="233600"/>
                </a:cxn>
                <a:cxn ang="0">
                  <a:pos x="436831" y="189003"/>
                </a:cxn>
                <a:cxn ang="0">
                  <a:pos x="555582" y="116800"/>
                </a:cxn>
                <a:cxn ang="0">
                  <a:pos x="538617" y="118923"/>
                </a:cxn>
                <a:cxn ang="0">
                  <a:pos x="504688" y="163520"/>
                </a:cxn>
                <a:cxn ang="0">
                  <a:pos x="511050" y="125294"/>
                </a:cxn>
                <a:cxn ang="0">
                  <a:pos x="491965" y="129541"/>
                </a:cxn>
                <a:cxn ang="0">
                  <a:pos x="475001" y="152901"/>
                </a:cxn>
                <a:cxn ang="0">
                  <a:pos x="417746" y="31854"/>
                </a:cxn>
              </a:cxnLst>
              <a:rect l="0" t="0" r="0" b="0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5" name="Rectangle 839"/>
            <p:cNvSpPr/>
            <p:nvPr/>
          </p:nvSpPr>
          <p:spPr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36" name="Rectangle 840"/>
            <p:cNvSpPr/>
            <p:nvPr/>
          </p:nvSpPr>
          <p:spPr>
            <a:xfrm>
              <a:off x="488492" y="4736778"/>
              <a:ext cx="896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37" name="Freeform 841"/>
            <p:cNvSpPr/>
            <p:nvPr/>
          </p:nvSpPr>
          <p:spPr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8" name="Freeform 842"/>
            <p:cNvSpPr/>
            <p:nvPr/>
          </p:nvSpPr>
          <p:spPr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2" name="组合 371"/>
          <p:cNvGrpSpPr/>
          <p:nvPr/>
        </p:nvGrpSpPr>
        <p:grpSpPr>
          <a:xfrm>
            <a:off x="2630488" y="2832100"/>
            <a:ext cx="271462" cy="231775"/>
            <a:chOff x="513583" y="4823700"/>
            <a:chExt cx="517945" cy="440881"/>
          </a:xfrm>
        </p:grpSpPr>
        <p:sp>
          <p:nvSpPr>
            <p:cNvPr id="29840" name="Freeform 773"/>
            <p:cNvSpPr>
              <a:spLocks noEditPoints="1"/>
            </p:cNvSpPr>
            <p:nvPr/>
          </p:nvSpPr>
          <p:spPr>
            <a:xfrm>
              <a:off x="861269" y="4846998"/>
              <a:ext cx="170259" cy="169363"/>
            </a:xfrm>
            <a:custGeom>
              <a:avLst/>
              <a:gdLst/>
              <a:ahLst/>
              <a:cxnLst>
                <a:cxn ang="0">
                  <a:pos x="102155" y="160894"/>
                </a:cxn>
                <a:cxn ang="0">
                  <a:pos x="91514" y="160894"/>
                </a:cxn>
                <a:cxn ang="0">
                  <a:pos x="91514" y="163011"/>
                </a:cxn>
                <a:cxn ang="0">
                  <a:pos x="78744" y="163011"/>
                </a:cxn>
                <a:cxn ang="0">
                  <a:pos x="83001" y="163011"/>
                </a:cxn>
                <a:cxn ang="0">
                  <a:pos x="74488" y="156660"/>
                </a:cxn>
                <a:cxn ang="0">
                  <a:pos x="68103" y="160894"/>
                </a:cxn>
                <a:cxn ang="0">
                  <a:pos x="72360" y="156660"/>
                </a:cxn>
                <a:cxn ang="0">
                  <a:pos x="57462" y="158777"/>
                </a:cxn>
                <a:cxn ang="0">
                  <a:pos x="61718" y="158777"/>
                </a:cxn>
                <a:cxn ang="0">
                  <a:pos x="57462" y="148192"/>
                </a:cxn>
                <a:cxn ang="0">
                  <a:pos x="48949" y="154543"/>
                </a:cxn>
                <a:cxn ang="0">
                  <a:pos x="53205" y="146075"/>
                </a:cxn>
                <a:cxn ang="0">
                  <a:pos x="27667" y="135490"/>
                </a:cxn>
                <a:cxn ang="0">
                  <a:pos x="34051" y="143958"/>
                </a:cxn>
                <a:cxn ang="0">
                  <a:pos x="27667" y="116437"/>
                </a:cxn>
                <a:cxn ang="0">
                  <a:pos x="19154" y="122788"/>
                </a:cxn>
                <a:cxn ang="0">
                  <a:pos x="23410" y="105851"/>
                </a:cxn>
                <a:cxn ang="0">
                  <a:pos x="19154" y="122788"/>
                </a:cxn>
                <a:cxn ang="0">
                  <a:pos x="19154" y="93149"/>
                </a:cxn>
                <a:cxn ang="0">
                  <a:pos x="12769" y="112202"/>
                </a:cxn>
                <a:cxn ang="0">
                  <a:pos x="14897" y="76213"/>
                </a:cxn>
                <a:cxn ang="0">
                  <a:pos x="19154" y="88915"/>
                </a:cxn>
                <a:cxn ang="0">
                  <a:pos x="8512" y="71979"/>
                </a:cxn>
                <a:cxn ang="0">
                  <a:pos x="12769" y="74096"/>
                </a:cxn>
                <a:cxn ang="0">
                  <a:pos x="10641" y="61394"/>
                </a:cxn>
                <a:cxn ang="0">
                  <a:pos x="8512" y="65628"/>
                </a:cxn>
                <a:cxn ang="0">
                  <a:pos x="21282" y="44457"/>
                </a:cxn>
                <a:cxn ang="0">
                  <a:pos x="10641" y="57160"/>
                </a:cxn>
                <a:cxn ang="0">
                  <a:pos x="25538" y="35989"/>
                </a:cxn>
                <a:cxn ang="0">
                  <a:pos x="19154" y="42340"/>
                </a:cxn>
                <a:cxn ang="0">
                  <a:pos x="31923" y="105851"/>
                </a:cxn>
                <a:cxn ang="0">
                  <a:pos x="68103" y="10585"/>
                </a:cxn>
                <a:cxn ang="0">
                  <a:pos x="159617" y="63511"/>
                </a:cxn>
                <a:cxn ang="0">
                  <a:pos x="117053" y="152426"/>
                </a:cxn>
                <a:cxn ang="0">
                  <a:pos x="85129" y="0"/>
                </a:cxn>
                <a:cxn ang="0">
                  <a:pos x="46821" y="12702"/>
                </a:cxn>
                <a:cxn ang="0">
                  <a:pos x="17025" y="29638"/>
                </a:cxn>
                <a:cxn ang="0">
                  <a:pos x="0" y="82564"/>
                </a:cxn>
                <a:cxn ang="0">
                  <a:pos x="72360" y="169363"/>
                </a:cxn>
                <a:cxn ang="0">
                  <a:pos x="87257" y="169363"/>
                </a:cxn>
                <a:cxn ang="0">
                  <a:pos x="97898" y="169363"/>
                </a:cxn>
                <a:cxn ang="0">
                  <a:pos x="102155" y="169363"/>
                </a:cxn>
                <a:cxn ang="0">
                  <a:pos x="157489" y="131256"/>
                </a:cxn>
                <a:cxn ang="0">
                  <a:pos x="134078" y="19053"/>
                </a:cxn>
              </a:cxnLst>
              <a:rect l="0" t="0" r="0" b="0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1" name="Freeform 774"/>
            <p:cNvSpPr>
              <a:spLocks noEditPoints="1"/>
            </p:cNvSpPr>
            <p:nvPr/>
          </p:nvSpPr>
          <p:spPr>
            <a:xfrm>
              <a:off x="893529" y="4861336"/>
              <a:ext cx="124558" cy="131727"/>
            </a:xfrm>
            <a:custGeom>
              <a:avLst/>
              <a:gdLst/>
              <a:ahLst/>
              <a:cxnLst>
                <a:cxn ang="0">
                  <a:pos x="116113" y="78611"/>
                </a:cxn>
                <a:cxn ang="0">
                  <a:pos x="116113" y="80735"/>
                </a:cxn>
                <a:cxn ang="0">
                  <a:pos x="116113" y="67988"/>
                </a:cxn>
                <a:cxn ang="0">
                  <a:pos x="116113" y="72237"/>
                </a:cxn>
                <a:cxn ang="0">
                  <a:pos x="116113" y="74362"/>
                </a:cxn>
                <a:cxn ang="0">
                  <a:pos x="111891" y="57364"/>
                </a:cxn>
                <a:cxn ang="0">
                  <a:pos x="116113" y="61614"/>
                </a:cxn>
                <a:cxn ang="0">
                  <a:pos x="114002" y="63738"/>
                </a:cxn>
                <a:cxn ang="0">
                  <a:pos x="116113" y="50991"/>
                </a:cxn>
                <a:cxn ang="0">
                  <a:pos x="111891" y="53115"/>
                </a:cxn>
                <a:cxn ang="0">
                  <a:pos x="109779" y="44617"/>
                </a:cxn>
                <a:cxn ang="0">
                  <a:pos x="111891" y="53115"/>
                </a:cxn>
                <a:cxn ang="0">
                  <a:pos x="101335" y="36118"/>
                </a:cxn>
                <a:cxn ang="0">
                  <a:pos x="107668" y="42492"/>
                </a:cxn>
                <a:cxn ang="0">
                  <a:pos x="99224" y="33994"/>
                </a:cxn>
                <a:cxn ang="0">
                  <a:pos x="95001" y="25495"/>
                </a:cxn>
                <a:cxn ang="0">
                  <a:pos x="99224" y="33994"/>
                </a:cxn>
                <a:cxn ang="0">
                  <a:pos x="86557" y="21246"/>
                </a:cxn>
                <a:cxn ang="0">
                  <a:pos x="86557" y="16997"/>
                </a:cxn>
                <a:cxn ang="0">
                  <a:pos x="92890" y="21246"/>
                </a:cxn>
                <a:cxn ang="0">
                  <a:pos x="67556" y="125353"/>
                </a:cxn>
                <a:cxn ang="0">
                  <a:pos x="6333" y="59489"/>
                </a:cxn>
                <a:cxn ang="0">
                  <a:pos x="23222" y="16997"/>
                </a:cxn>
                <a:cxn ang="0">
                  <a:pos x="33778" y="14872"/>
                </a:cxn>
                <a:cxn ang="0">
                  <a:pos x="82334" y="25495"/>
                </a:cxn>
                <a:cxn ang="0">
                  <a:pos x="84446" y="29744"/>
                </a:cxn>
                <a:cxn ang="0">
                  <a:pos x="105557" y="59489"/>
                </a:cxn>
                <a:cxn ang="0">
                  <a:pos x="92890" y="118979"/>
                </a:cxn>
                <a:cxn ang="0">
                  <a:pos x="80223" y="123228"/>
                </a:cxn>
                <a:cxn ang="0">
                  <a:pos x="67556" y="125353"/>
                </a:cxn>
                <a:cxn ang="0">
                  <a:pos x="76001" y="12747"/>
                </a:cxn>
                <a:cxn ang="0">
                  <a:pos x="82334" y="14872"/>
                </a:cxn>
                <a:cxn ang="0">
                  <a:pos x="71779" y="10623"/>
                </a:cxn>
                <a:cxn ang="0">
                  <a:pos x="67556" y="8498"/>
                </a:cxn>
                <a:cxn ang="0">
                  <a:pos x="71779" y="10623"/>
                </a:cxn>
                <a:cxn ang="0">
                  <a:pos x="63334" y="8498"/>
                </a:cxn>
                <a:cxn ang="0">
                  <a:pos x="63334" y="8498"/>
                </a:cxn>
                <a:cxn ang="0">
                  <a:pos x="54889" y="0"/>
                </a:cxn>
                <a:cxn ang="0">
                  <a:pos x="8444" y="23370"/>
                </a:cxn>
                <a:cxn ang="0">
                  <a:pos x="4222" y="89234"/>
                </a:cxn>
                <a:cxn ang="0">
                  <a:pos x="82334" y="131727"/>
                </a:cxn>
                <a:cxn ang="0">
                  <a:pos x="124558" y="72237"/>
                </a:cxn>
                <a:cxn ang="0">
                  <a:pos x="95001" y="14872"/>
                </a:cxn>
              </a:cxnLst>
              <a:rect l="0" t="0" r="0" b="0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2" name="Freeform 775"/>
            <p:cNvSpPr>
              <a:spLocks noEditPoints="1"/>
            </p:cNvSpPr>
            <p:nvPr/>
          </p:nvSpPr>
          <p:spPr>
            <a:xfrm>
              <a:off x="916828" y="4884635"/>
              <a:ext cx="69896" cy="91402"/>
            </a:xfrm>
            <a:custGeom>
              <a:avLst/>
              <a:gdLst/>
              <a:ahLst/>
              <a:cxnLst>
                <a:cxn ang="0">
                  <a:pos x="8472" y="40386"/>
                </a:cxn>
                <a:cxn ang="0">
                  <a:pos x="8472" y="25507"/>
                </a:cxn>
                <a:cxn ang="0">
                  <a:pos x="14826" y="17005"/>
                </a:cxn>
                <a:cxn ang="0">
                  <a:pos x="12708" y="8502"/>
                </a:cxn>
                <a:cxn ang="0">
                  <a:pos x="14826" y="6376"/>
                </a:cxn>
                <a:cxn ang="0">
                  <a:pos x="16944" y="8502"/>
                </a:cxn>
                <a:cxn ang="0">
                  <a:pos x="23298" y="17005"/>
                </a:cxn>
                <a:cxn ang="0">
                  <a:pos x="31770" y="14879"/>
                </a:cxn>
                <a:cxn ang="0">
                  <a:pos x="38125" y="21256"/>
                </a:cxn>
                <a:cxn ang="0">
                  <a:pos x="31770" y="19130"/>
                </a:cxn>
                <a:cxn ang="0">
                  <a:pos x="16944" y="27633"/>
                </a:cxn>
                <a:cxn ang="0">
                  <a:pos x="19062" y="42512"/>
                </a:cxn>
                <a:cxn ang="0">
                  <a:pos x="27534" y="42512"/>
                </a:cxn>
                <a:cxn ang="0">
                  <a:pos x="57187" y="44638"/>
                </a:cxn>
                <a:cxn ang="0">
                  <a:pos x="63541" y="57391"/>
                </a:cxn>
                <a:cxn ang="0">
                  <a:pos x="57187" y="70145"/>
                </a:cxn>
                <a:cxn ang="0">
                  <a:pos x="57187" y="76522"/>
                </a:cxn>
                <a:cxn ang="0">
                  <a:pos x="61423" y="82899"/>
                </a:cxn>
                <a:cxn ang="0">
                  <a:pos x="55069" y="76522"/>
                </a:cxn>
                <a:cxn ang="0">
                  <a:pos x="46597" y="76522"/>
                </a:cxn>
                <a:cxn ang="0">
                  <a:pos x="29652" y="72271"/>
                </a:cxn>
                <a:cxn ang="0">
                  <a:pos x="50833" y="68020"/>
                </a:cxn>
                <a:cxn ang="0">
                  <a:pos x="44479" y="46763"/>
                </a:cxn>
                <a:cxn ang="0">
                  <a:pos x="25416" y="48889"/>
                </a:cxn>
                <a:cxn ang="0">
                  <a:pos x="25416" y="48889"/>
                </a:cxn>
                <a:cxn ang="0">
                  <a:pos x="6354" y="4251"/>
                </a:cxn>
                <a:cxn ang="0">
                  <a:pos x="4236" y="6376"/>
                </a:cxn>
                <a:cxn ang="0">
                  <a:pos x="6354" y="17005"/>
                </a:cxn>
                <a:cxn ang="0">
                  <a:pos x="0" y="31884"/>
                </a:cxn>
                <a:cxn ang="0">
                  <a:pos x="25416" y="55266"/>
                </a:cxn>
                <a:cxn ang="0">
                  <a:pos x="42361" y="53140"/>
                </a:cxn>
                <a:cxn ang="0">
                  <a:pos x="48715" y="55266"/>
                </a:cxn>
                <a:cxn ang="0">
                  <a:pos x="42361" y="63768"/>
                </a:cxn>
                <a:cxn ang="0">
                  <a:pos x="36007" y="61643"/>
                </a:cxn>
                <a:cxn ang="0">
                  <a:pos x="23298" y="68020"/>
                </a:cxn>
                <a:cxn ang="0">
                  <a:pos x="48715" y="82899"/>
                </a:cxn>
                <a:cxn ang="0">
                  <a:pos x="55069" y="89276"/>
                </a:cxn>
                <a:cxn ang="0">
                  <a:pos x="59305" y="91402"/>
                </a:cxn>
                <a:cxn ang="0">
                  <a:pos x="61423" y="91402"/>
                </a:cxn>
                <a:cxn ang="0">
                  <a:pos x="69896" y="85025"/>
                </a:cxn>
                <a:cxn ang="0">
                  <a:pos x="65659" y="74396"/>
                </a:cxn>
                <a:cxn ang="0">
                  <a:pos x="69896" y="57391"/>
                </a:cxn>
                <a:cxn ang="0">
                  <a:pos x="44479" y="36135"/>
                </a:cxn>
                <a:cxn ang="0">
                  <a:pos x="25416" y="36135"/>
                </a:cxn>
                <a:cxn ang="0">
                  <a:pos x="21180" y="34010"/>
                </a:cxn>
                <a:cxn ang="0">
                  <a:pos x="31770" y="25507"/>
                </a:cxn>
                <a:cxn ang="0">
                  <a:pos x="33888" y="27633"/>
                </a:cxn>
                <a:cxn ang="0">
                  <a:pos x="38125" y="27633"/>
                </a:cxn>
                <a:cxn ang="0">
                  <a:pos x="50833" y="19130"/>
                </a:cxn>
                <a:cxn ang="0">
                  <a:pos x="23298" y="8502"/>
                </a:cxn>
                <a:cxn ang="0">
                  <a:pos x="16944" y="0"/>
                </a:cxn>
                <a:cxn ang="0">
                  <a:pos x="16944" y="0"/>
                </a:cxn>
              </a:cxnLst>
              <a:rect l="0" t="0" r="0" b="0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3" name="Freeform 776"/>
            <p:cNvSpPr>
              <a:spLocks noEditPoints="1"/>
            </p:cNvSpPr>
            <p:nvPr/>
          </p:nvSpPr>
          <p:spPr>
            <a:xfrm>
              <a:off x="751049" y="5092530"/>
              <a:ext cx="167571" cy="172051"/>
            </a:xfrm>
            <a:custGeom>
              <a:avLst/>
              <a:gdLst/>
              <a:ahLst/>
              <a:cxnLst>
                <a:cxn ang="0">
                  <a:pos x="40301" y="148686"/>
                </a:cxn>
                <a:cxn ang="0">
                  <a:pos x="31817" y="142313"/>
                </a:cxn>
                <a:cxn ang="0">
                  <a:pos x="36059" y="146561"/>
                </a:cxn>
                <a:cxn ang="0">
                  <a:pos x="33938" y="146561"/>
                </a:cxn>
                <a:cxn ang="0">
                  <a:pos x="29696" y="135941"/>
                </a:cxn>
                <a:cxn ang="0">
                  <a:pos x="23332" y="133817"/>
                </a:cxn>
                <a:cxn ang="0">
                  <a:pos x="27574" y="131693"/>
                </a:cxn>
                <a:cxn ang="0">
                  <a:pos x="16969" y="125321"/>
                </a:cxn>
                <a:cxn ang="0">
                  <a:pos x="19090" y="127445"/>
                </a:cxn>
                <a:cxn ang="0">
                  <a:pos x="23332" y="116824"/>
                </a:cxn>
                <a:cxn ang="0">
                  <a:pos x="12726" y="112576"/>
                </a:cxn>
                <a:cxn ang="0">
                  <a:pos x="21211" y="112576"/>
                </a:cxn>
                <a:cxn ang="0">
                  <a:pos x="8484" y="95583"/>
                </a:cxn>
                <a:cxn ang="0">
                  <a:pos x="19090" y="106204"/>
                </a:cxn>
                <a:cxn ang="0">
                  <a:pos x="8484" y="89211"/>
                </a:cxn>
                <a:cxn ang="0">
                  <a:pos x="19090" y="89211"/>
                </a:cxn>
                <a:cxn ang="0">
                  <a:pos x="10605" y="67970"/>
                </a:cxn>
                <a:cxn ang="0">
                  <a:pos x="8484" y="76467"/>
                </a:cxn>
                <a:cxn ang="0">
                  <a:pos x="23332" y="55226"/>
                </a:cxn>
                <a:cxn ang="0">
                  <a:pos x="25453" y="63722"/>
                </a:cxn>
                <a:cxn ang="0">
                  <a:pos x="21211" y="44605"/>
                </a:cxn>
                <a:cxn ang="0">
                  <a:pos x="21211" y="53102"/>
                </a:cxn>
                <a:cxn ang="0">
                  <a:pos x="23332" y="42481"/>
                </a:cxn>
                <a:cxn ang="0">
                  <a:pos x="48786" y="29737"/>
                </a:cxn>
                <a:cxn ang="0">
                  <a:pos x="42423" y="25489"/>
                </a:cxn>
                <a:cxn ang="0">
                  <a:pos x="55149" y="23364"/>
                </a:cxn>
                <a:cxn ang="0">
                  <a:pos x="46665" y="19116"/>
                </a:cxn>
                <a:cxn ang="0">
                  <a:pos x="59392" y="21240"/>
                </a:cxn>
                <a:cxn ang="0">
                  <a:pos x="59392" y="157182"/>
                </a:cxn>
                <a:cxn ang="0">
                  <a:pos x="61513" y="27613"/>
                </a:cxn>
                <a:cxn ang="0">
                  <a:pos x="129390" y="21240"/>
                </a:cxn>
                <a:cxn ang="0">
                  <a:pos x="89088" y="165678"/>
                </a:cxn>
                <a:cxn ang="0">
                  <a:pos x="61513" y="10620"/>
                </a:cxn>
                <a:cxn ang="0">
                  <a:pos x="65755" y="16992"/>
                </a:cxn>
                <a:cxn ang="0">
                  <a:pos x="67876" y="8496"/>
                </a:cxn>
                <a:cxn ang="0">
                  <a:pos x="80603" y="10620"/>
                </a:cxn>
                <a:cxn ang="0">
                  <a:pos x="78482" y="0"/>
                </a:cxn>
                <a:cxn ang="0">
                  <a:pos x="74240" y="0"/>
                </a:cxn>
                <a:cxn ang="0">
                  <a:pos x="16969" y="135941"/>
                </a:cxn>
                <a:cxn ang="0">
                  <a:pos x="31817" y="152934"/>
                </a:cxn>
                <a:cxn ang="0">
                  <a:pos x="33938" y="155058"/>
                </a:cxn>
                <a:cxn ang="0">
                  <a:pos x="69998" y="169926"/>
                </a:cxn>
                <a:cxn ang="0">
                  <a:pos x="156965" y="127445"/>
                </a:cxn>
                <a:cxn ang="0">
                  <a:pos x="110299" y="8496"/>
                </a:cxn>
                <a:cxn ang="0">
                  <a:pos x="78482" y="0"/>
                </a:cxn>
              </a:cxnLst>
              <a:rect l="0" t="0" r="0" b="0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4" name="Freeform 777"/>
            <p:cNvSpPr>
              <a:spLocks noEditPoints="1"/>
            </p:cNvSpPr>
            <p:nvPr/>
          </p:nvSpPr>
          <p:spPr>
            <a:xfrm>
              <a:off x="783309" y="5114037"/>
              <a:ext cx="122766" cy="136207"/>
            </a:xfrm>
            <a:custGeom>
              <a:avLst/>
              <a:gdLst/>
              <a:ahLst/>
              <a:cxnLst>
                <a:cxn ang="0">
                  <a:pos x="91016" y="117052"/>
                </a:cxn>
                <a:cxn ang="0">
                  <a:pos x="91016" y="119181"/>
                </a:cxn>
                <a:cxn ang="0">
                  <a:pos x="95249" y="112796"/>
                </a:cxn>
                <a:cxn ang="0">
                  <a:pos x="101599" y="108539"/>
                </a:cxn>
                <a:cxn ang="0">
                  <a:pos x="101599" y="104283"/>
                </a:cxn>
                <a:cxn ang="0">
                  <a:pos x="107949" y="100027"/>
                </a:cxn>
                <a:cxn ang="0">
                  <a:pos x="101599" y="104283"/>
                </a:cxn>
                <a:cxn ang="0">
                  <a:pos x="107949" y="95770"/>
                </a:cxn>
                <a:cxn ang="0">
                  <a:pos x="110066" y="87257"/>
                </a:cxn>
                <a:cxn ang="0">
                  <a:pos x="107949" y="95770"/>
                </a:cxn>
                <a:cxn ang="0">
                  <a:pos x="110066" y="85129"/>
                </a:cxn>
                <a:cxn ang="0">
                  <a:pos x="114299" y="76616"/>
                </a:cxn>
                <a:cxn ang="0">
                  <a:pos x="114299" y="74488"/>
                </a:cxn>
                <a:cxn ang="0">
                  <a:pos x="114299" y="63847"/>
                </a:cxn>
                <a:cxn ang="0">
                  <a:pos x="116416" y="63847"/>
                </a:cxn>
                <a:cxn ang="0">
                  <a:pos x="116416" y="59590"/>
                </a:cxn>
                <a:cxn ang="0">
                  <a:pos x="112182" y="53205"/>
                </a:cxn>
                <a:cxn ang="0">
                  <a:pos x="116416" y="59590"/>
                </a:cxn>
                <a:cxn ang="0">
                  <a:pos x="112182" y="48949"/>
                </a:cxn>
                <a:cxn ang="0">
                  <a:pos x="112182" y="42564"/>
                </a:cxn>
                <a:cxn ang="0">
                  <a:pos x="110066" y="38308"/>
                </a:cxn>
                <a:cxn ang="0">
                  <a:pos x="107949" y="34051"/>
                </a:cxn>
                <a:cxn ang="0">
                  <a:pos x="110066" y="38308"/>
                </a:cxn>
                <a:cxn ang="0">
                  <a:pos x="105832" y="29795"/>
                </a:cxn>
                <a:cxn ang="0">
                  <a:pos x="105832" y="29795"/>
                </a:cxn>
                <a:cxn ang="0">
                  <a:pos x="46566" y="127694"/>
                </a:cxn>
                <a:cxn ang="0">
                  <a:pos x="8466" y="72359"/>
                </a:cxn>
                <a:cxn ang="0">
                  <a:pos x="35983" y="19154"/>
                </a:cxn>
                <a:cxn ang="0">
                  <a:pos x="67732" y="6384"/>
                </a:cxn>
                <a:cxn ang="0">
                  <a:pos x="71966" y="8512"/>
                </a:cxn>
                <a:cxn ang="0">
                  <a:pos x="105832" y="59590"/>
                </a:cxn>
                <a:cxn ang="0">
                  <a:pos x="105832" y="61718"/>
                </a:cxn>
                <a:cxn ang="0">
                  <a:pos x="48683" y="127694"/>
                </a:cxn>
                <a:cxn ang="0">
                  <a:pos x="46566" y="127694"/>
                </a:cxn>
                <a:cxn ang="0">
                  <a:pos x="67732" y="0"/>
                </a:cxn>
                <a:cxn ang="0">
                  <a:pos x="31749" y="12769"/>
                </a:cxn>
                <a:cxn ang="0">
                  <a:pos x="0" y="72359"/>
                </a:cxn>
                <a:cxn ang="0">
                  <a:pos x="59266" y="136207"/>
                </a:cxn>
                <a:cxn ang="0">
                  <a:pos x="122766" y="63847"/>
                </a:cxn>
                <a:cxn ang="0">
                  <a:pos x="67732" y="0"/>
                </a:cxn>
              </a:cxnLst>
              <a:rect l="0" t="0" r="0" b="0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5" name="Freeform 778"/>
            <p:cNvSpPr>
              <a:spLocks noEditPoints="1"/>
            </p:cNvSpPr>
            <p:nvPr/>
          </p:nvSpPr>
          <p:spPr>
            <a:xfrm>
              <a:off x="812880" y="5132855"/>
              <a:ext cx="61831" cy="102156"/>
            </a:xfrm>
            <a:custGeom>
              <a:avLst/>
              <a:gdLst/>
              <a:ahLst/>
              <a:cxnLst>
                <a:cxn ang="0">
                  <a:pos x="36245" y="14897"/>
                </a:cxn>
                <a:cxn ang="0">
                  <a:pos x="40509" y="8513"/>
                </a:cxn>
                <a:cxn ang="0">
                  <a:pos x="42642" y="12769"/>
                </a:cxn>
                <a:cxn ang="0">
                  <a:pos x="42642" y="21282"/>
                </a:cxn>
                <a:cxn ang="0">
                  <a:pos x="49038" y="34052"/>
                </a:cxn>
                <a:cxn ang="0">
                  <a:pos x="42642" y="27667"/>
                </a:cxn>
                <a:cxn ang="0">
                  <a:pos x="25585" y="23410"/>
                </a:cxn>
                <a:cxn ang="0">
                  <a:pos x="25585" y="40436"/>
                </a:cxn>
                <a:cxn ang="0">
                  <a:pos x="44774" y="68104"/>
                </a:cxn>
                <a:cxn ang="0">
                  <a:pos x="27717" y="80873"/>
                </a:cxn>
                <a:cxn ang="0">
                  <a:pos x="23453" y="85130"/>
                </a:cxn>
                <a:cxn ang="0">
                  <a:pos x="21321" y="93643"/>
                </a:cxn>
                <a:cxn ang="0">
                  <a:pos x="19188" y="85130"/>
                </a:cxn>
                <a:cxn ang="0">
                  <a:pos x="6396" y="63847"/>
                </a:cxn>
                <a:cxn ang="0">
                  <a:pos x="23453" y="76617"/>
                </a:cxn>
                <a:cxn ang="0">
                  <a:pos x="40509" y="65975"/>
                </a:cxn>
                <a:cxn ang="0">
                  <a:pos x="31981" y="53206"/>
                </a:cxn>
                <a:cxn ang="0">
                  <a:pos x="14924" y="29795"/>
                </a:cxn>
                <a:cxn ang="0">
                  <a:pos x="27717" y="14897"/>
                </a:cxn>
                <a:cxn ang="0">
                  <a:pos x="36245" y="0"/>
                </a:cxn>
                <a:cxn ang="0">
                  <a:pos x="31981" y="6384"/>
                </a:cxn>
                <a:cxn ang="0">
                  <a:pos x="17056" y="12769"/>
                </a:cxn>
                <a:cxn ang="0">
                  <a:pos x="17056" y="48949"/>
                </a:cxn>
                <a:cxn ang="0">
                  <a:pos x="31981" y="65975"/>
                </a:cxn>
                <a:cxn ang="0">
                  <a:pos x="27717" y="70232"/>
                </a:cxn>
                <a:cxn ang="0">
                  <a:pos x="17056" y="61719"/>
                </a:cxn>
                <a:cxn ang="0">
                  <a:pos x="4264" y="55334"/>
                </a:cxn>
                <a:cxn ang="0">
                  <a:pos x="12792" y="85130"/>
                </a:cxn>
                <a:cxn ang="0">
                  <a:pos x="10660" y="93643"/>
                </a:cxn>
                <a:cxn ang="0">
                  <a:pos x="12792" y="97899"/>
                </a:cxn>
                <a:cxn ang="0">
                  <a:pos x="21321" y="102156"/>
                </a:cxn>
                <a:cxn ang="0">
                  <a:pos x="27717" y="100027"/>
                </a:cxn>
                <a:cxn ang="0">
                  <a:pos x="34113" y="87258"/>
                </a:cxn>
                <a:cxn ang="0">
                  <a:pos x="51170" y="61719"/>
                </a:cxn>
                <a:cxn ang="0">
                  <a:pos x="27717" y="31923"/>
                </a:cxn>
                <a:cxn ang="0">
                  <a:pos x="29849" y="29795"/>
                </a:cxn>
                <a:cxn ang="0">
                  <a:pos x="42642" y="36180"/>
                </a:cxn>
                <a:cxn ang="0">
                  <a:pos x="44774" y="40436"/>
                </a:cxn>
                <a:cxn ang="0">
                  <a:pos x="55434" y="42565"/>
                </a:cxn>
                <a:cxn ang="0">
                  <a:pos x="61831" y="36180"/>
                </a:cxn>
                <a:cxn ang="0">
                  <a:pos x="51170" y="8513"/>
                </a:cxn>
                <a:cxn ang="0">
                  <a:pos x="42642" y="0"/>
                </a:cxn>
                <a:cxn ang="0">
                  <a:pos x="38377" y="0"/>
                </a:cxn>
              </a:cxnLst>
              <a:rect l="0" t="0" r="0" b="0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6" name="Rectangle 779"/>
            <p:cNvSpPr/>
            <p:nvPr/>
          </p:nvSpPr>
          <p:spPr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47" name="Freeform 780"/>
            <p:cNvSpPr/>
            <p:nvPr/>
          </p:nvSpPr>
          <p:spPr>
            <a:xfrm>
              <a:off x="831698" y="5213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8" name="Freeform 781"/>
            <p:cNvSpPr/>
            <p:nvPr/>
          </p:nvSpPr>
          <p:spPr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9" name="Freeform 782"/>
            <p:cNvSpPr/>
            <p:nvPr/>
          </p:nvSpPr>
          <p:spPr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0" name="Freeform 847"/>
            <p:cNvSpPr>
              <a:spLocks noEditPoints="1"/>
            </p:cNvSpPr>
            <p:nvPr/>
          </p:nvSpPr>
          <p:spPr>
            <a:xfrm>
              <a:off x="586167" y="4857752"/>
              <a:ext cx="211480" cy="201623"/>
            </a:xfrm>
            <a:custGeom>
              <a:avLst/>
              <a:gdLst/>
              <a:ahLst/>
              <a:cxnLst>
                <a:cxn ang="0">
                  <a:pos x="107854" y="186766"/>
                </a:cxn>
                <a:cxn ang="0">
                  <a:pos x="23262" y="74282"/>
                </a:cxn>
                <a:cxn ang="0">
                  <a:pos x="103625" y="12734"/>
                </a:cxn>
                <a:cxn ang="0">
                  <a:pos x="188217" y="125218"/>
                </a:cxn>
                <a:cxn ang="0">
                  <a:pos x="107854" y="186766"/>
                </a:cxn>
                <a:cxn ang="0">
                  <a:pos x="103625" y="0"/>
                </a:cxn>
                <a:cxn ang="0">
                  <a:pos x="10574" y="70037"/>
                </a:cxn>
                <a:cxn ang="0">
                  <a:pos x="23262" y="159176"/>
                </a:cxn>
                <a:cxn ang="0">
                  <a:pos x="107854" y="201623"/>
                </a:cxn>
                <a:cxn ang="0">
                  <a:pos x="200906" y="129463"/>
                </a:cxn>
                <a:cxn ang="0">
                  <a:pos x="188217" y="40324"/>
                </a:cxn>
                <a:cxn ang="0">
                  <a:pos x="103625" y="0"/>
                </a:cxn>
              </a:cxnLst>
              <a:rect l="0" t="0" r="0" b="0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1" name="Freeform 848"/>
            <p:cNvSpPr>
              <a:spLocks noEditPoints="1"/>
            </p:cNvSpPr>
            <p:nvPr/>
          </p:nvSpPr>
          <p:spPr>
            <a:xfrm>
              <a:off x="513583" y="4823700"/>
              <a:ext cx="330661" cy="423856"/>
            </a:xfrm>
            <a:custGeom>
              <a:avLst/>
              <a:gdLst/>
              <a:ahLst/>
              <a:cxnLst>
                <a:cxn ang="0">
                  <a:pos x="27555" y="404782"/>
                </a:cxn>
                <a:cxn ang="0">
                  <a:pos x="31794" y="404782"/>
                </a:cxn>
                <a:cxn ang="0">
                  <a:pos x="44512" y="411140"/>
                </a:cxn>
                <a:cxn ang="0">
                  <a:pos x="44512" y="343323"/>
                </a:cxn>
                <a:cxn ang="0">
                  <a:pos x="69947" y="298818"/>
                </a:cxn>
                <a:cxn ang="0">
                  <a:pos x="93263" y="305176"/>
                </a:cxn>
                <a:cxn ang="0">
                  <a:pos x="84784" y="309414"/>
                </a:cxn>
                <a:cxn ang="0">
                  <a:pos x="99622" y="309414"/>
                </a:cxn>
                <a:cxn ang="0">
                  <a:pos x="103861" y="313653"/>
                </a:cxn>
                <a:cxn ang="0">
                  <a:pos x="101741" y="313653"/>
                </a:cxn>
                <a:cxn ang="0">
                  <a:pos x="82665" y="328488"/>
                </a:cxn>
                <a:cxn ang="0">
                  <a:pos x="95382" y="330607"/>
                </a:cxn>
                <a:cxn ang="0">
                  <a:pos x="74186" y="336965"/>
                </a:cxn>
                <a:cxn ang="0">
                  <a:pos x="91143" y="336965"/>
                </a:cxn>
                <a:cxn ang="0">
                  <a:pos x="84784" y="341204"/>
                </a:cxn>
                <a:cxn ang="0">
                  <a:pos x="67827" y="358158"/>
                </a:cxn>
                <a:cxn ang="0">
                  <a:pos x="80545" y="358158"/>
                </a:cxn>
                <a:cxn ang="0">
                  <a:pos x="57229" y="366635"/>
                </a:cxn>
                <a:cxn ang="0">
                  <a:pos x="78426" y="362396"/>
                </a:cxn>
                <a:cxn ang="0">
                  <a:pos x="72067" y="375112"/>
                </a:cxn>
                <a:cxn ang="0">
                  <a:pos x="50870" y="381470"/>
                </a:cxn>
                <a:cxn ang="0">
                  <a:pos x="69947" y="379351"/>
                </a:cxn>
                <a:cxn ang="0">
                  <a:pos x="63588" y="387828"/>
                </a:cxn>
                <a:cxn ang="0">
                  <a:pos x="44512" y="400543"/>
                </a:cxn>
                <a:cxn ang="0">
                  <a:pos x="59349" y="398424"/>
                </a:cxn>
                <a:cxn ang="0">
                  <a:pos x="52990" y="409021"/>
                </a:cxn>
                <a:cxn ang="0">
                  <a:pos x="50870" y="409021"/>
                </a:cxn>
                <a:cxn ang="0">
                  <a:pos x="31794" y="396305"/>
                </a:cxn>
                <a:cxn ang="0">
                  <a:pos x="14837" y="396305"/>
                </a:cxn>
                <a:cxn ang="0">
                  <a:pos x="14837" y="398424"/>
                </a:cxn>
                <a:cxn ang="0">
                  <a:pos x="14837" y="392066"/>
                </a:cxn>
                <a:cxn ang="0">
                  <a:pos x="14837" y="392066"/>
                </a:cxn>
                <a:cxn ang="0">
                  <a:pos x="91143" y="290341"/>
                </a:cxn>
                <a:cxn ang="0">
                  <a:pos x="97502" y="260671"/>
                </a:cxn>
                <a:cxn ang="0">
                  <a:pos x="103861" y="243717"/>
                </a:cxn>
                <a:cxn ang="0">
                  <a:pos x="103861" y="296699"/>
                </a:cxn>
                <a:cxn ang="0">
                  <a:pos x="105981" y="228882"/>
                </a:cxn>
                <a:cxn ang="0">
                  <a:pos x="105981" y="228882"/>
                </a:cxn>
                <a:cxn ang="0">
                  <a:pos x="173808" y="12715"/>
                </a:cxn>
                <a:cxn ang="0">
                  <a:pos x="182287" y="254313"/>
                </a:cxn>
                <a:cxn ang="0">
                  <a:pos x="59349" y="74174"/>
                </a:cxn>
                <a:cxn ang="0">
                  <a:pos x="93263" y="235240"/>
                </a:cxn>
                <a:cxn ang="0">
                  <a:pos x="69947" y="286102"/>
                </a:cxn>
                <a:cxn ang="0">
                  <a:pos x="57229" y="288222"/>
                </a:cxn>
                <a:cxn ang="0">
                  <a:pos x="57229" y="288222"/>
                </a:cxn>
                <a:cxn ang="0">
                  <a:pos x="57229" y="290341"/>
                </a:cxn>
                <a:cxn ang="0">
                  <a:pos x="6358" y="379351"/>
                </a:cxn>
                <a:cxn ang="0">
                  <a:pos x="4239" y="385708"/>
                </a:cxn>
                <a:cxn ang="0">
                  <a:pos x="0" y="398424"/>
                </a:cxn>
                <a:cxn ang="0">
                  <a:pos x="2119" y="402663"/>
                </a:cxn>
                <a:cxn ang="0">
                  <a:pos x="27555" y="419617"/>
                </a:cxn>
                <a:cxn ang="0">
                  <a:pos x="59349" y="421736"/>
                </a:cxn>
                <a:cxn ang="0">
                  <a:pos x="67827" y="411140"/>
                </a:cxn>
                <a:cxn ang="0">
                  <a:pos x="118698" y="313653"/>
                </a:cxn>
                <a:cxn ang="0">
                  <a:pos x="118698" y="313653"/>
                </a:cxn>
                <a:cxn ang="0">
                  <a:pos x="118698" y="313653"/>
                </a:cxn>
                <a:cxn ang="0">
                  <a:pos x="139895" y="260671"/>
                </a:cxn>
                <a:cxn ang="0">
                  <a:pos x="296747" y="192854"/>
                </a:cxn>
                <a:cxn ang="0">
                  <a:pos x="173808" y="0"/>
                </a:cxn>
              </a:cxnLst>
              <a:rect l="0" t="0" r="0" b="0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2" name="Freeform 849"/>
            <p:cNvSpPr>
              <a:spLocks noEditPoints="1"/>
            </p:cNvSpPr>
            <p:nvPr/>
          </p:nvSpPr>
          <p:spPr>
            <a:xfrm>
              <a:off x="628283" y="4887323"/>
              <a:ext cx="99467" cy="57350"/>
            </a:xfrm>
            <a:custGeom>
              <a:avLst/>
              <a:gdLst/>
              <a:ahLst/>
              <a:cxnLst>
                <a:cxn ang="0">
                  <a:pos x="14814" y="50977"/>
                </a:cxn>
                <a:cxn ang="0">
                  <a:pos x="14814" y="50977"/>
                </a:cxn>
                <a:cxn ang="0">
                  <a:pos x="12697" y="50977"/>
                </a:cxn>
                <a:cxn ang="0">
                  <a:pos x="8465" y="48853"/>
                </a:cxn>
                <a:cxn ang="0">
                  <a:pos x="8465" y="44605"/>
                </a:cxn>
                <a:cxn ang="0">
                  <a:pos x="16930" y="27612"/>
                </a:cxn>
                <a:cxn ang="0">
                  <a:pos x="31744" y="14868"/>
                </a:cxn>
                <a:cxn ang="0">
                  <a:pos x="61373" y="6372"/>
                </a:cxn>
                <a:cxn ang="0">
                  <a:pos x="61373" y="6372"/>
                </a:cxn>
                <a:cxn ang="0">
                  <a:pos x="61373" y="6372"/>
                </a:cxn>
                <a:cxn ang="0">
                  <a:pos x="86769" y="16992"/>
                </a:cxn>
                <a:cxn ang="0">
                  <a:pos x="93118" y="25488"/>
                </a:cxn>
                <a:cxn ang="0">
                  <a:pos x="93118" y="25488"/>
                </a:cxn>
                <a:cxn ang="0">
                  <a:pos x="91001" y="27612"/>
                </a:cxn>
                <a:cxn ang="0">
                  <a:pos x="88885" y="29737"/>
                </a:cxn>
                <a:cxn ang="0">
                  <a:pos x="88885" y="29737"/>
                </a:cxn>
                <a:cxn ang="0">
                  <a:pos x="88885" y="29737"/>
                </a:cxn>
                <a:cxn ang="0">
                  <a:pos x="84652" y="27612"/>
                </a:cxn>
                <a:cxn ang="0">
                  <a:pos x="82536" y="31861"/>
                </a:cxn>
                <a:cxn ang="0">
                  <a:pos x="84652" y="27612"/>
                </a:cxn>
                <a:cxn ang="0">
                  <a:pos x="65605" y="23364"/>
                </a:cxn>
                <a:cxn ang="0">
                  <a:pos x="38093" y="33985"/>
                </a:cxn>
                <a:cxn ang="0">
                  <a:pos x="25395" y="46729"/>
                </a:cxn>
                <a:cxn ang="0">
                  <a:pos x="14814" y="50977"/>
                </a:cxn>
                <a:cxn ang="0">
                  <a:pos x="61373" y="0"/>
                </a:cxn>
                <a:cxn ang="0">
                  <a:pos x="59256" y="0"/>
                </a:cxn>
                <a:cxn ang="0">
                  <a:pos x="59256" y="0"/>
                </a:cxn>
                <a:cxn ang="0">
                  <a:pos x="29628" y="8496"/>
                </a:cxn>
                <a:cxn ang="0">
                  <a:pos x="12697" y="23364"/>
                </a:cxn>
                <a:cxn ang="0">
                  <a:pos x="2116" y="44605"/>
                </a:cxn>
                <a:cxn ang="0">
                  <a:pos x="2116" y="50977"/>
                </a:cxn>
                <a:cxn ang="0">
                  <a:pos x="8465" y="57350"/>
                </a:cxn>
                <a:cxn ang="0">
                  <a:pos x="14814" y="57350"/>
                </a:cxn>
                <a:cxn ang="0">
                  <a:pos x="29628" y="53101"/>
                </a:cxn>
                <a:cxn ang="0">
                  <a:pos x="42326" y="40357"/>
                </a:cxn>
                <a:cxn ang="0">
                  <a:pos x="65605" y="29737"/>
                </a:cxn>
                <a:cxn ang="0">
                  <a:pos x="65605" y="29737"/>
                </a:cxn>
                <a:cxn ang="0">
                  <a:pos x="82536" y="33985"/>
                </a:cxn>
                <a:cxn ang="0">
                  <a:pos x="86769" y="36109"/>
                </a:cxn>
                <a:cxn ang="0">
                  <a:pos x="86769" y="36109"/>
                </a:cxn>
                <a:cxn ang="0">
                  <a:pos x="88885" y="36109"/>
                </a:cxn>
                <a:cxn ang="0">
                  <a:pos x="95234" y="31861"/>
                </a:cxn>
                <a:cxn ang="0">
                  <a:pos x="99467" y="25488"/>
                </a:cxn>
                <a:cxn ang="0">
                  <a:pos x="99467" y="25488"/>
                </a:cxn>
                <a:cxn ang="0">
                  <a:pos x="91001" y="10620"/>
                </a:cxn>
                <a:cxn ang="0">
                  <a:pos x="61373" y="0"/>
                </a:cxn>
              </a:cxnLst>
              <a:rect l="0" t="0" r="0" b="0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3" name="Rectangle 850"/>
            <p:cNvSpPr/>
            <p:nvPr/>
          </p:nvSpPr>
          <p:spPr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54" name="Freeform 851"/>
            <p:cNvSpPr/>
            <p:nvPr/>
          </p:nvSpPr>
          <p:spPr>
            <a:xfrm>
              <a:off x="742984" y="4916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5" name="Freeform 852"/>
            <p:cNvSpPr>
              <a:spLocks noEditPoints="1"/>
            </p:cNvSpPr>
            <p:nvPr/>
          </p:nvSpPr>
          <p:spPr>
            <a:xfrm>
              <a:off x="727751" y="4916894"/>
              <a:ext cx="27779" cy="27779"/>
            </a:xfrm>
            <a:custGeom>
              <a:avLst/>
              <a:gdLst/>
              <a:ahLst/>
              <a:cxnLst>
                <a:cxn ang="0">
                  <a:pos x="12821" y="21368"/>
                </a:cxn>
                <a:cxn ang="0">
                  <a:pos x="12821" y="21368"/>
                </a:cxn>
                <a:cxn ang="0">
                  <a:pos x="10684" y="21368"/>
                </a:cxn>
                <a:cxn ang="0">
                  <a:pos x="6410" y="14957"/>
                </a:cxn>
                <a:cxn ang="0">
                  <a:pos x="8547" y="10684"/>
                </a:cxn>
                <a:cxn ang="0">
                  <a:pos x="14957" y="6410"/>
                </a:cxn>
                <a:cxn ang="0">
                  <a:pos x="14957" y="6410"/>
                </a:cxn>
                <a:cxn ang="0">
                  <a:pos x="14957" y="6410"/>
                </a:cxn>
                <a:cxn ang="0">
                  <a:pos x="14957" y="6410"/>
                </a:cxn>
                <a:cxn ang="0">
                  <a:pos x="21368" y="10684"/>
                </a:cxn>
                <a:cxn ang="0">
                  <a:pos x="21368" y="10684"/>
                </a:cxn>
                <a:cxn ang="0">
                  <a:pos x="21368" y="12821"/>
                </a:cxn>
                <a:cxn ang="0">
                  <a:pos x="21368" y="12821"/>
                </a:cxn>
                <a:cxn ang="0">
                  <a:pos x="17094" y="19231"/>
                </a:cxn>
                <a:cxn ang="0">
                  <a:pos x="12821" y="21368"/>
                </a:cxn>
                <a:cxn ang="0">
                  <a:pos x="14957" y="0"/>
                </a:cxn>
                <a:cxn ang="0">
                  <a:pos x="14957" y="0"/>
                </a:cxn>
                <a:cxn ang="0">
                  <a:pos x="14957" y="0"/>
                </a:cxn>
                <a:cxn ang="0">
                  <a:pos x="14957" y="0"/>
                </a:cxn>
                <a:cxn ang="0">
                  <a:pos x="2136" y="8547"/>
                </a:cxn>
                <a:cxn ang="0">
                  <a:pos x="0" y="14957"/>
                </a:cxn>
                <a:cxn ang="0">
                  <a:pos x="6410" y="25642"/>
                </a:cxn>
                <a:cxn ang="0">
                  <a:pos x="12821" y="27779"/>
                </a:cxn>
                <a:cxn ang="0">
                  <a:pos x="21368" y="25642"/>
                </a:cxn>
                <a:cxn ang="0">
                  <a:pos x="27779" y="14957"/>
                </a:cxn>
                <a:cxn ang="0">
                  <a:pos x="27779" y="12821"/>
                </a:cxn>
                <a:cxn ang="0">
                  <a:pos x="27779" y="8547"/>
                </a:cxn>
                <a:cxn ang="0">
                  <a:pos x="14957" y="0"/>
                </a:cxn>
              </a:cxnLst>
              <a:rect l="0" t="0" r="0" b="0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9" name="组合 388"/>
          <p:cNvGrpSpPr/>
          <p:nvPr/>
        </p:nvGrpSpPr>
        <p:grpSpPr>
          <a:xfrm>
            <a:off x="3413125" y="1874838"/>
            <a:ext cx="271463" cy="250825"/>
            <a:chOff x="2603288" y="4218831"/>
            <a:chExt cx="517946" cy="477622"/>
          </a:xfrm>
        </p:grpSpPr>
        <p:sp>
          <p:nvSpPr>
            <p:cNvPr id="29857" name="Freeform 843"/>
            <p:cNvSpPr>
              <a:spLocks noEditPoints="1"/>
            </p:cNvSpPr>
            <p:nvPr/>
          </p:nvSpPr>
          <p:spPr>
            <a:xfrm>
              <a:off x="2603288" y="4218831"/>
              <a:ext cx="352167" cy="477622"/>
            </a:xfrm>
            <a:custGeom>
              <a:avLst/>
              <a:gdLst/>
              <a:ahLst/>
              <a:cxnLst>
                <a:cxn ang="0">
                  <a:pos x="142139" y="426675"/>
                </a:cxn>
                <a:cxn ang="0">
                  <a:pos x="106074" y="171943"/>
                </a:cxn>
                <a:cxn ang="0">
                  <a:pos x="127289" y="447903"/>
                </a:cxn>
                <a:cxn ang="0">
                  <a:pos x="108195" y="464885"/>
                </a:cxn>
                <a:cxn ang="0">
                  <a:pos x="38186" y="456394"/>
                </a:cxn>
                <a:cxn ang="0">
                  <a:pos x="193055" y="180434"/>
                </a:cxn>
                <a:cxn ang="0">
                  <a:pos x="239728" y="447903"/>
                </a:cxn>
                <a:cxn ang="0">
                  <a:pos x="220634" y="464885"/>
                </a:cxn>
                <a:cxn ang="0">
                  <a:pos x="152747" y="456394"/>
                </a:cxn>
                <a:cxn ang="0">
                  <a:pos x="235485" y="154961"/>
                </a:cxn>
                <a:cxn ang="0">
                  <a:pos x="248214" y="437289"/>
                </a:cxn>
                <a:cxn ang="0">
                  <a:pos x="140018" y="159207"/>
                </a:cxn>
                <a:cxn ang="0">
                  <a:pos x="142139" y="174066"/>
                </a:cxn>
                <a:cxn ang="0">
                  <a:pos x="29700" y="174066"/>
                </a:cxn>
                <a:cxn ang="0">
                  <a:pos x="23336" y="165575"/>
                </a:cxn>
                <a:cxn ang="0">
                  <a:pos x="29700" y="171943"/>
                </a:cxn>
                <a:cxn ang="0">
                  <a:pos x="152747" y="176189"/>
                </a:cxn>
                <a:cxn ang="0">
                  <a:pos x="260943" y="42455"/>
                </a:cxn>
                <a:cxn ang="0">
                  <a:pos x="169719" y="165575"/>
                </a:cxn>
                <a:cxn ang="0">
                  <a:pos x="282157" y="46700"/>
                </a:cxn>
                <a:cxn ang="0">
                  <a:pos x="201541" y="157084"/>
                </a:cxn>
                <a:cxn ang="0">
                  <a:pos x="243971" y="131611"/>
                </a:cxn>
                <a:cxn ang="0">
                  <a:pos x="226999" y="148593"/>
                </a:cxn>
                <a:cxn ang="0">
                  <a:pos x="84859" y="159207"/>
                </a:cxn>
                <a:cxn ang="0">
                  <a:pos x="188812" y="42455"/>
                </a:cxn>
                <a:cxn ang="0">
                  <a:pos x="120924" y="148593"/>
                </a:cxn>
                <a:cxn ang="0">
                  <a:pos x="99709" y="165575"/>
                </a:cxn>
                <a:cxn ang="0">
                  <a:pos x="40308" y="176189"/>
                </a:cxn>
                <a:cxn ang="0">
                  <a:pos x="148504" y="42455"/>
                </a:cxn>
                <a:cxn ang="0">
                  <a:pos x="57280" y="165575"/>
                </a:cxn>
                <a:cxn ang="0">
                  <a:pos x="167597" y="46700"/>
                </a:cxn>
                <a:cxn ang="0">
                  <a:pos x="95466" y="84910"/>
                </a:cxn>
                <a:cxn ang="0">
                  <a:pos x="95466" y="84910"/>
                </a:cxn>
                <a:cxn ang="0">
                  <a:pos x="254578" y="38209"/>
                </a:cxn>
                <a:cxn ang="0">
                  <a:pos x="250335" y="135856"/>
                </a:cxn>
                <a:cxn ang="0">
                  <a:pos x="260943" y="418184"/>
                </a:cxn>
                <a:cxn ang="0">
                  <a:pos x="184569" y="67928"/>
                </a:cxn>
                <a:cxn ang="0">
                  <a:pos x="10607" y="165575"/>
                </a:cxn>
                <a:cxn ang="0">
                  <a:pos x="135775" y="12736"/>
                </a:cxn>
                <a:cxn ang="0">
                  <a:pos x="19093" y="167698"/>
                </a:cxn>
                <a:cxn ang="0">
                  <a:pos x="125167" y="165575"/>
                </a:cxn>
                <a:cxn ang="0">
                  <a:pos x="212148" y="48823"/>
                </a:cxn>
                <a:cxn ang="0">
                  <a:pos x="137896" y="157084"/>
                </a:cxn>
                <a:cxn ang="0">
                  <a:pos x="250335" y="0"/>
                </a:cxn>
                <a:cxn ang="0">
                  <a:pos x="207905" y="14859"/>
                </a:cxn>
                <a:cxn ang="0">
                  <a:pos x="193055" y="31841"/>
                </a:cxn>
                <a:cxn ang="0">
                  <a:pos x="167597" y="38209"/>
                </a:cxn>
                <a:cxn ang="0">
                  <a:pos x="159111" y="36086"/>
                </a:cxn>
                <a:cxn ang="0">
                  <a:pos x="142139" y="2122"/>
                </a:cxn>
                <a:cxn ang="0">
                  <a:pos x="4242" y="157084"/>
                </a:cxn>
                <a:cxn ang="0">
                  <a:pos x="6364" y="171943"/>
                </a:cxn>
                <a:cxn ang="0">
                  <a:pos x="29700" y="458517"/>
                </a:cxn>
                <a:cxn ang="0">
                  <a:pos x="84859" y="477622"/>
                </a:cxn>
                <a:cxn ang="0">
                  <a:pos x="131532" y="460639"/>
                </a:cxn>
                <a:cxn ang="0">
                  <a:pos x="144261" y="458517"/>
                </a:cxn>
                <a:cxn ang="0">
                  <a:pos x="144261" y="460639"/>
                </a:cxn>
                <a:cxn ang="0">
                  <a:pos x="241849" y="460639"/>
                </a:cxn>
                <a:cxn ang="0">
                  <a:pos x="345802" y="326905"/>
                </a:cxn>
                <a:cxn ang="0">
                  <a:pos x="316101" y="14859"/>
                </a:cxn>
                <a:cxn ang="0">
                  <a:pos x="280036" y="38209"/>
                </a:cxn>
                <a:cxn ang="0">
                  <a:pos x="275793" y="33964"/>
                </a:cxn>
                <a:cxn ang="0">
                  <a:pos x="260943" y="27595"/>
                </a:cxn>
                <a:cxn ang="0">
                  <a:pos x="250335" y="0"/>
                </a:cxn>
              </a:cxnLst>
              <a:rect l="0" t="0" r="0" b="0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8" name="Freeform 844"/>
            <p:cNvSpPr>
              <a:spLocks noEditPoints="1"/>
            </p:cNvSpPr>
            <p:nvPr/>
          </p:nvSpPr>
          <p:spPr>
            <a:xfrm>
              <a:off x="2862261" y="4342493"/>
              <a:ext cx="74376" cy="144272"/>
            </a:xfrm>
            <a:custGeom>
              <a:avLst/>
              <a:gdLst/>
              <a:ahLst/>
              <a:cxnLst>
                <a:cxn ang="0">
                  <a:pos x="10625" y="63649"/>
                </a:cxn>
                <a:cxn ang="0">
                  <a:pos x="17000" y="55162"/>
                </a:cxn>
                <a:cxn ang="0">
                  <a:pos x="57375" y="14851"/>
                </a:cxn>
                <a:cxn ang="0">
                  <a:pos x="65875" y="72136"/>
                </a:cxn>
                <a:cxn ang="0">
                  <a:pos x="12750" y="129420"/>
                </a:cxn>
                <a:cxn ang="0">
                  <a:pos x="8500" y="72136"/>
                </a:cxn>
                <a:cxn ang="0">
                  <a:pos x="8500" y="70014"/>
                </a:cxn>
                <a:cxn ang="0">
                  <a:pos x="10625" y="63649"/>
                </a:cxn>
                <a:cxn ang="0">
                  <a:pos x="6375" y="61527"/>
                </a:cxn>
                <a:cxn ang="0">
                  <a:pos x="10625" y="63649"/>
                </a:cxn>
                <a:cxn ang="0">
                  <a:pos x="59500" y="0"/>
                </a:cxn>
                <a:cxn ang="0">
                  <a:pos x="57375" y="2121"/>
                </a:cxn>
                <a:cxn ang="0">
                  <a:pos x="12750" y="48797"/>
                </a:cxn>
                <a:cxn ang="0">
                  <a:pos x="2125" y="59406"/>
                </a:cxn>
                <a:cxn ang="0">
                  <a:pos x="0" y="70014"/>
                </a:cxn>
                <a:cxn ang="0">
                  <a:pos x="0" y="72136"/>
                </a:cxn>
                <a:cxn ang="0">
                  <a:pos x="4250" y="140028"/>
                </a:cxn>
                <a:cxn ang="0">
                  <a:pos x="8500" y="144272"/>
                </a:cxn>
                <a:cxn ang="0">
                  <a:pos x="8500" y="144272"/>
                </a:cxn>
                <a:cxn ang="0">
                  <a:pos x="12750" y="142150"/>
                </a:cxn>
                <a:cxn ang="0">
                  <a:pos x="72250" y="76379"/>
                </a:cxn>
                <a:cxn ang="0">
                  <a:pos x="74376" y="72136"/>
                </a:cxn>
                <a:cxn ang="0">
                  <a:pos x="63750" y="4243"/>
                </a:cxn>
                <a:cxn ang="0">
                  <a:pos x="61625" y="0"/>
                </a:cxn>
                <a:cxn ang="0">
                  <a:pos x="59500" y="0"/>
                </a:cxn>
              </a:cxnLst>
              <a:rect l="0" t="0" r="0" b="0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9" name="Freeform 845"/>
            <p:cNvSpPr/>
            <p:nvPr/>
          </p:nvSpPr>
          <p:spPr>
            <a:xfrm>
              <a:off x="2764586" y="4516337"/>
              <a:ext cx="52870" cy="144272"/>
            </a:xfrm>
            <a:custGeom>
              <a:avLst/>
              <a:gdLst/>
              <a:ahLst/>
              <a:cxnLst>
                <a:cxn ang="0">
                  <a:pos x="14803" y="0"/>
                </a:cxn>
                <a:cxn ang="0">
                  <a:pos x="0" y="31824"/>
                </a:cxn>
                <a:cxn ang="0">
                  <a:pos x="10574" y="48797"/>
                </a:cxn>
                <a:cxn ang="0">
                  <a:pos x="21148" y="44554"/>
                </a:cxn>
                <a:cxn ang="0">
                  <a:pos x="10574" y="61527"/>
                </a:cxn>
                <a:cxn ang="0">
                  <a:pos x="6344" y="76379"/>
                </a:cxn>
                <a:cxn ang="0">
                  <a:pos x="16918" y="82744"/>
                </a:cxn>
                <a:cxn ang="0">
                  <a:pos x="12688" y="103960"/>
                </a:cxn>
                <a:cxn ang="0">
                  <a:pos x="35951" y="103960"/>
                </a:cxn>
                <a:cxn ang="0">
                  <a:pos x="16918" y="133663"/>
                </a:cxn>
                <a:cxn ang="0">
                  <a:pos x="21148" y="142150"/>
                </a:cxn>
                <a:cxn ang="0">
                  <a:pos x="31722" y="144272"/>
                </a:cxn>
                <a:cxn ang="0">
                  <a:pos x="42296" y="140028"/>
                </a:cxn>
                <a:cxn ang="0">
                  <a:pos x="42296" y="140028"/>
                </a:cxn>
                <a:cxn ang="0">
                  <a:pos x="44410" y="133663"/>
                </a:cxn>
                <a:cxn ang="0">
                  <a:pos x="29607" y="135785"/>
                </a:cxn>
                <a:cxn ang="0">
                  <a:pos x="29607" y="135785"/>
                </a:cxn>
                <a:cxn ang="0">
                  <a:pos x="25377" y="133663"/>
                </a:cxn>
                <a:cxn ang="0">
                  <a:pos x="50755" y="97595"/>
                </a:cxn>
                <a:cxn ang="0">
                  <a:pos x="48640" y="91230"/>
                </a:cxn>
                <a:cxn ang="0">
                  <a:pos x="25377" y="97595"/>
                </a:cxn>
                <a:cxn ang="0">
                  <a:pos x="29607" y="82744"/>
                </a:cxn>
                <a:cxn ang="0">
                  <a:pos x="48640" y="67892"/>
                </a:cxn>
                <a:cxn ang="0">
                  <a:pos x="44410" y="65771"/>
                </a:cxn>
                <a:cxn ang="0">
                  <a:pos x="23262" y="74257"/>
                </a:cxn>
                <a:cxn ang="0">
                  <a:pos x="19033" y="74257"/>
                </a:cxn>
                <a:cxn ang="0">
                  <a:pos x="14803" y="72136"/>
                </a:cxn>
                <a:cxn ang="0">
                  <a:pos x="16918" y="67892"/>
                </a:cxn>
                <a:cxn ang="0">
                  <a:pos x="46525" y="25459"/>
                </a:cxn>
                <a:cxn ang="0">
                  <a:pos x="40181" y="23338"/>
                </a:cxn>
                <a:cxn ang="0">
                  <a:pos x="12688" y="40311"/>
                </a:cxn>
                <a:cxn ang="0">
                  <a:pos x="10574" y="40311"/>
                </a:cxn>
                <a:cxn ang="0">
                  <a:pos x="8459" y="31824"/>
                </a:cxn>
                <a:cxn ang="0">
                  <a:pos x="21148" y="6364"/>
                </a:cxn>
                <a:cxn ang="0">
                  <a:pos x="16918" y="0"/>
                </a:cxn>
              </a:cxnLst>
              <a:rect l="0" t="0" r="0" b="0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0" name="Freeform 846"/>
            <p:cNvSpPr/>
            <p:nvPr/>
          </p:nvSpPr>
          <p:spPr>
            <a:xfrm>
              <a:off x="2649885" y="4516337"/>
              <a:ext cx="52870" cy="144272"/>
            </a:xfrm>
            <a:custGeom>
              <a:avLst/>
              <a:gdLst/>
              <a:ahLst/>
              <a:cxnLst>
                <a:cxn ang="0">
                  <a:pos x="14803" y="0"/>
                </a:cxn>
                <a:cxn ang="0">
                  <a:pos x="0" y="31824"/>
                </a:cxn>
                <a:cxn ang="0">
                  <a:pos x="10574" y="48797"/>
                </a:cxn>
                <a:cxn ang="0">
                  <a:pos x="23262" y="44554"/>
                </a:cxn>
                <a:cxn ang="0">
                  <a:pos x="12688" y="61527"/>
                </a:cxn>
                <a:cxn ang="0">
                  <a:pos x="8459" y="76379"/>
                </a:cxn>
                <a:cxn ang="0">
                  <a:pos x="19033" y="82744"/>
                </a:cxn>
                <a:cxn ang="0">
                  <a:pos x="14803" y="103960"/>
                </a:cxn>
                <a:cxn ang="0">
                  <a:pos x="38066" y="103960"/>
                </a:cxn>
                <a:cxn ang="0">
                  <a:pos x="19033" y="133663"/>
                </a:cxn>
                <a:cxn ang="0">
                  <a:pos x="23262" y="142150"/>
                </a:cxn>
                <a:cxn ang="0">
                  <a:pos x="33836" y="144272"/>
                </a:cxn>
                <a:cxn ang="0">
                  <a:pos x="42296" y="140028"/>
                </a:cxn>
                <a:cxn ang="0">
                  <a:pos x="44410" y="140028"/>
                </a:cxn>
                <a:cxn ang="0">
                  <a:pos x="44410" y="133663"/>
                </a:cxn>
                <a:cxn ang="0">
                  <a:pos x="31722" y="135785"/>
                </a:cxn>
                <a:cxn ang="0">
                  <a:pos x="31722" y="135785"/>
                </a:cxn>
                <a:cxn ang="0">
                  <a:pos x="27492" y="133663"/>
                </a:cxn>
                <a:cxn ang="0">
                  <a:pos x="52870" y="97595"/>
                </a:cxn>
                <a:cxn ang="0">
                  <a:pos x="48640" y="91230"/>
                </a:cxn>
                <a:cxn ang="0">
                  <a:pos x="25377" y="97595"/>
                </a:cxn>
                <a:cxn ang="0">
                  <a:pos x="29607" y="82744"/>
                </a:cxn>
                <a:cxn ang="0">
                  <a:pos x="48640" y="67892"/>
                </a:cxn>
                <a:cxn ang="0">
                  <a:pos x="44410" y="65771"/>
                </a:cxn>
                <a:cxn ang="0">
                  <a:pos x="23262" y="74257"/>
                </a:cxn>
                <a:cxn ang="0">
                  <a:pos x="21148" y="74257"/>
                </a:cxn>
                <a:cxn ang="0">
                  <a:pos x="16918" y="72136"/>
                </a:cxn>
                <a:cxn ang="0">
                  <a:pos x="19033" y="67892"/>
                </a:cxn>
                <a:cxn ang="0">
                  <a:pos x="46525" y="25459"/>
                </a:cxn>
                <a:cxn ang="0">
                  <a:pos x="42296" y="23338"/>
                </a:cxn>
                <a:cxn ang="0">
                  <a:pos x="12688" y="40311"/>
                </a:cxn>
                <a:cxn ang="0">
                  <a:pos x="12688" y="40311"/>
                </a:cxn>
                <a:cxn ang="0">
                  <a:pos x="8459" y="31824"/>
                </a:cxn>
                <a:cxn ang="0">
                  <a:pos x="21148" y="6364"/>
                </a:cxn>
                <a:cxn ang="0">
                  <a:pos x="19033" y="0"/>
                </a:cxn>
              </a:cxnLst>
              <a:rect l="0" t="0" r="0" b="0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1" name="Freeform 853"/>
            <p:cNvSpPr>
              <a:spLocks noEditPoints="1"/>
            </p:cNvSpPr>
            <p:nvPr/>
          </p:nvSpPr>
          <p:spPr>
            <a:xfrm>
              <a:off x="2950975" y="4448233"/>
              <a:ext cx="170259" cy="195350"/>
            </a:xfrm>
            <a:custGeom>
              <a:avLst/>
              <a:gdLst/>
              <a:ahLst/>
              <a:cxnLst>
                <a:cxn ang="0">
                  <a:pos x="125566" y="118908"/>
                </a:cxn>
                <a:cxn ang="0">
                  <a:pos x="106411" y="123155"/>
                </a:cxn>
                <a:cxn ang="0">
                  <a:pos x="19154" y="165622"/>
                </a:cxn>
                <a:cxn ang="0">
                  <a:pos x="27667" y="174116"/>
                </a:cxn>
                <a:cxn ang="0">
                  <a:pos x="142591" y="84934"/>
                </a:cxn>
                <a:cxn ang="0">
                  <a:pos x="136207" y="89181"/>
                </a:cxn>
                <a:cxn ang="0">
                  <a:pos x="140463" y="80688"/>
                </a:cxn>
                <a:cxn ang="0">
                  <a:pos x="100027" y="121032"/>
                </a:cxn>
                <a:cxn ang="0">
                  <a:pos x="53205" y="72194"/>
                </a:cxn>
                <a:cxn ang="0">
                  <a:pos x="83001" y="40344"/>
                </a:cxn>
                <a:cxn ang="0">
                  <a:pos x="78744" y="50960"/>
                </a:cxn>
                <a:cxn ang="0">
                  <a:pos x="74488" y="65824"/>
                </a:cxn>
                <a:cxn ang="0">
                  <a:pos x="119181" y="97675"/>
                </a:cxn>
                <a:cxn ang="0">
                  <a:pos x="121309" y="97675"/>
                </a:cxn>
                <a:cxn ang="0">
                  <a:pos x="144720" y="93428"/>
                </a:cxn>
                <a:cxn ang="0">
                  <a:pos x="131950" y="114661"/>
                </a:cxn>
                <a:cxn ang="0">
                  <a:pos x="125566" y="114661"/>
                </a:cxn>
                <a:cxn ang="0">
                  <a:pos x="102155" y="121032"/>
                </a:cxn>
                <a:cxn ang="0">
                  <a:pos x="83001" y="65824"/>
                </a:cxn>
                <a:cxn ang="0">
                  <a:pos x="121309" y="42467"/>
                </a:cxn>
                <a:cxn ang="0">
                  <a:pos x="151104" y="53084"/>
                </a:cxn>
                <a:cxn ang="0">
                  <a:pos x="134078" y="50960"/>
                </a:cxn>
                <a:cxn ang="0">
                  <a:pos x="131950" y="55207"/>
                </a:cxn>
                <a:cxn ang="0">
                  <a:pos x="144720" y="59454"/>
                </a:cxn>
                <a:cxn ang="0">
                  <a:pos x="129822" y="59454"/>
                </a:cxn>
                <a:cxn ang="0">
                  <a:pos x="140463" y="65824"/>
                </a:cxn>
                <a:cxn ang="0">
                  <a:pos x="125566" y="65824"/>
                </a:cxn>
                <a:cxn ang="0">
                  <a:pos x="123437" y="70071"/>
                </a:cxn>
                <a:cxn ang="0">
                  <a:pos x="138335" y="70071"/>
                </a:cxn>
                <a:cxn ang="0">
                  <a:pos x="119181" y="74317"/>
                </a:cxn>
                <a:cxn ang="0">
                  <a:pos x="131950" y="78564"/>
                </a:cxn>
                <a:cxn ang="0">
                  <a:pos x="117053" y="80688"/>
                </a:cxn>
                <a:cxn ang="0">
                  <a:pos x="114924" y="82811"/>
                </a:cxn>
                <a:cxn ang="0">
                  <a:pos x="125566" y="84934"/>
                </a:cxn>
                <a:cxn ang="0">
                  <a:pos x="110668" y="87058"/>
                </a:cxn>
                <a:cxn ang="0">
                  <a:pos x="108540" y="89181"/>
                </a:cxn>
                <a:cxn ang="0">
                  <a:pos x="108540" y="91304"/>
                </a:cxn>
                <a:cxn ang="0">
                  <a:pos x="114924" y="19110"/>
                </a:cxn>
                <a:cxn ang="0">
                  <a:pos x="129822" y="8493"/>
                </a:cxn>
                <a:cxn ang="0">
                  <a:pos x="153233" y="16986"/>
                </a:cxn>
                <a:cxn ang="0">
                  <a:pos x="148976" y="42467"/>
                </a:cxn>
                <a:cxn ang="0">
                  <a:pos x="127694" y="0"/>
                </a:cxn>
                <a:cxn ang="0">
                  <a:pos x="110668" y="6370"/>
                </a:cxn>
                <a:cxn ang="0">
                  <a:pos x="83001" y="31850"/>
                </a:cxn>
                <a:cxn ang="0">
                  <a:pos x="46821" y="72194"/>
                </a:cxn>
                <a:cxn ang="0">
                  <a:pos x="12769" y="161376"/>
                </a:cxn>
                <a:cxn ang="0">
                  <a:pos x="6384" y="178363"/>
                </a:cxn>
                <a:cxn ang="0">
                  <a:pos x="4256" y="195350"/>
                </a:cxn>
                <a:cxn ang="0">
                  <a:pos x="34051" y="180486"/>
                </a:cxn>
                <a:cxn ang="0">
                  <a:pos x="110668" y="129525"/>
                </a:cxn>
                <a:cxn ang="0">
                  <a:pos x="151104" y="93428"/>
                </a:cxn>
                <a:cxn ang="0">
                  <a:pos x="168130" y="38220"/>
                </a:cxn>
                <a:cxn ang="0">
                  <a:pos x="127694" y="0"/>
                </a:cxn>
              </a:cxnLst>
              <a:rect l="0" t="0" r="0" b="0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2" name="Freeform 854"/>
            <p:cNvSpPr/>
            <p:nvPr/>
          </p:nvSpPr>
          <p:spPr>
            <a:xfrm>
              <a:off x="3063883" y="4543220"/>
              <a:ext cx="31364" cy="8961"/>
            </a:xfrm>
            <a:custGeom>
              <a:avLst/>
              <a:gdLst/>
              <a:ahLst/>
              <a:cxnLst>
                <a:cxn ang="0">
                  <a:pos x="29273" y="0"/>
                </a:cxn>
                <a:cxn ang="0">
                  <a:pos x="27182" y="0"/>
                </a:cxn>
                <a:cxn ang="0">
                  <a:pos x="2090" y="6720"/>
                </a:cxn>
                <a:cxn ang="0">
                  <a:pos x="0" y="8961"/>
                </a:cxn>
                <a:cxn ang="0">
                  <a:pos x="2090" y="8961"/>
                </a:cxn>
                <a:cxn ang="0">
                  <a:pos x="2090" y="8961"/>
                </a:cxn>
                <a:cxn ang="0">
                  <a:pos x="29273" y="2240"/>
                </a:cxn>
                <a:cxn ang="0">
                  <a:pos x="29273" y="0"/>
                </a:cxn>
                <a:cxn ang="0">
                  <a:pos x="29273" y="0"/>
                </a:cxn>
              </a:cxnLst>
              <a:rect l="0" t="0" r="0" b="0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3" name="Freeform 855"/>
            <p:cNvSpPr/>
            <p:nvPr/>
          </p:nvSpPr>
          <p:spPr>
            <a:xfrm>
              <a:off x="3061195" y="4552181"/>
              <a:ext cx="30467" cy="8065"/>
            </a:xfrm>
            <a:custGeom>
              <a:avLst/>
              <a:gdLst/>
              <a:ahLst/>
              <a:cxnLst>
                <a:cxn ang="0">
                  <a:pos x="28290" y="0"/>
                </a:cxn>
                <a:cxn ang="0">
                  <a:pos x="28290" y="0"/>
                </a:cxn>
                <a:cxn ang="0">
                  <a:pos x="2176" y="6048"/>
                </a:cxn>
                <a:cxn ang="0">
                  <a:pos x="0" y="8065"/>
                </a:cxn>
                <a:cxn ang="0">
                  <a:pos x="2176" y="8065"/>
                </a:cxn>
                <a:cxn ang="0">
                  <a:pos x="2176" y="8065"/>
                </a:cxn>
                <a:cxn ang="0">
                  <a:pos x="28290" y="4032"/>
                </a:cxn>
                <a:cxn ang="0">
                  <a:pos x="30467" y="2016"/>
                </a:cxn>
                <a:cxn ang="0">
                  <a:pos x="28290" y="0"/>
                </a:cxn>
              </a:cxnLst>
              <a:rect l="0" t="0" r="0" b="0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3913188" y="3043238"/>
            <a:ext cx="138112" cy="93662"/>
            <a:chOff x="2772651" y="3725080"/>
            <a:chExt cx="265246" cy="178324"/>
          </a:xfrm>
        </p:grpSpPr>
        <p:sp>
          <p:nvSpPr>
            <p:cNvPr id="29865" name="Freeform 856"/>
            <p:cNvSpPr/>
            <p:nvPr/>
          </p:nvSpPr>
          <p:spPr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6" name="Freeform 857"/>
            <p:cNvSpPr/>
            <p:nvPr/>
          </p:nvSpPr>
          <p:spPr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7" name="Freeform 858"/>
            <p:cNvSpPr>
              <a:spLocks noEditPoints="1"/>
            </p:cNvSpPr>
            <p:nvPr/>
          </p:nvSpPr>
          <p:spPr>
            <a:xfrm>
              <a:off x="2772651" y="3725080"/>
              <a:ext cx="265246" cy="178324"/>
            </a:xfrm>
            <a:custGeom>
              <a:avLst/>
              <a:gdLst/>
              <a:ahLst/>
              <a:cxnLst>
                <a:cxn ang="0">
                  <a:pos x="42439" y="123128"/>
                </a:cxn>
                <a:cxn ang="0">
                  <a:pos x="57293" y="165586"/>
                </a:cxn>
                <a:cxn ang="0">
                  <a:pos x="112464" y="97653"/>
                </a:cxn>
                <a:cxn ang="0">
                  <a:pos x="97610" y="159217"/>
                </a:cxn>
                <a:cxn ang="0">
                  <a:pos x="61537" y="167709"/>
                </a:cxn>
                <a:cxn ang="0">
                  <a:pos x="78512" y="108268"/>
                </a:cxn>
                <a:cxn ang="0">
                  <a:pos x="101854" y="97653"/>
                </a:cxn>
                <a:cxn ang="0">
                  <a:pos x="108220" y="97653"/>
                </a:cxn>
                <a:cxn ang="0">
                  <a:pos x="65781" y="167709"/>
                </a:cxn>
                <a:cxn ang="0">
                  <a:pos x="205830" y="53072"/>
                </a:cxn>
                <a:cxn ang="0">
                  <a:pos x="220684" y="48826"/>
                </a:cxn>
                <a:cxn ang="0">
                  <a:pos x="214318" y="106145"/>
                </a:cxn>
                <a:cxn ang="0">
                  <a:pos x="229172" y="50949"/>
                </a:cxn>
                <a:cxn ang="0">
                  <a:pos x="235538" y="91284"/>
                </a:cxn>
                <a:cxn ang="0">
                  <a:pos x="235538" y="93407"/>
                </a:cxn>
                <a:cxn ang="0">
                  <a:pos x="233416" y="93407"/>
                </a:cxn>
                <a:cxn ang="0">
                  <a:pos x="180367" y="118882"/>
                </a:cxn>
                <a:cxn ang="0">
                  <a:pos x="157025" y="74301"/>
                </a:cxn>
                <a:cxn ang="0">
                  <a:pos x="186733" y="114636"/>
                </a:cxn>
                <a:cxn ang="0">
                  <a:pos x="174001" y="0"/>
                </a:cxn>
                <a:cxn ang="0">
                  <a:pos x="174001" y="40335"/>
                </a:cxn>
                <a:cxn ang="0">
                  <a:pos x="176123" y="23351"/>
                </a:cxn>
                <a:cxn ang="0">
                  <a:pos x="184611" y="12737"/>
                </a:cxn>
                <a:cxn ang="0">
                  <a:pos x="222806" y="36089"/>
                </a:cxn>
                <a:cxn ang="0">
                  <a:pos x="152781" y="63687"/>
                </a:cxn>
                <a:cxn ang="0">
                  <a:pos x="125196" y="87039"/>
                </a:cxn>
                <a:cxn ang="0">
                  <a:pos x="106098" y="84916"/>
                </a:cxn>
                <a:cxn ang="0">
                  <a:pos x="70024" y="97653"/>
                </a:cxn>
                <a:cxn ang="0">
                  <a:pos x="40317" y="72178"/>
                </a:cxn>
                <a:cxn ang="0">
                  <a:pos x="50927" y="78547"/>
                </a:cxn>
                <a:cxn ang="0">
                  <a:pos x="61537" y="87039"/>
                </a:cxn>
                <a:cxn ang="0">
                  <a:pos x="31829" y="59441"/>
                </a:cxn>
                <a:cxn ang="0">
                  <a:pos x="8487" y="127374"/>
                </a:cxn>
                <a:cxn ang="0">
                  <a:pos x="10609" y="150726"/>
                </a:cxn>
                <a:cxn ang="0">
                  <a:pos x="23341" y="144357"/>
                </a:cxn>
                <a:cxn ang="0">
                  <a:pos x="38195" y="167709"/>
                </a:cxn>
                <a:cxn ang="0">
                  <a:pos x="116708" y="161340"/>
                </a:cxn>
                <a:cxn ang="0">
                  <a:pos x="137927" y="95530"/>
                </a:cxn>
                <a:cxn ang="0">
                  <a:pos x="152781" y="116759"/>
                </a:cxn>
                <a:cxn ang="0">
                  <a:pos x="233416" y="110391"/>
                </a:cxn>
                <a:cxn ang="0">
                  <a:pos x="250392" y="48826"/>
                </a:cxn>
                <a:cxn ang="0">
                  <a:pos x="203708" y="8491"/>
                </a:cxn>
              </a:cxnLst>
              <a:rect l="0" t="0" r="0" b="0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8" name="Freeform 859"/>
            <p:cNvSpPr/>
            <p:nvPr/>
          </p:nvSpPr>
          <p:spPr>
            <a:xfrm>
              <a:off x="3027143" y="3759131"/>
              <a:ext cx="2688" cy="1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92"/>
                </a:cxn>
                <a:cxn ang="0">
                  <a:pos x="2688" y="1792"/>
                </a:cxn>
                <a:cxn ang="0">
                  <a:pos x="2688" y="1792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3841750" y="2035175"/>
            <a:ext cx="173038" cy="228600"/>
            <a:chOff x="553907" y="4057533"/>
            <a:chExt cx="328869" cy="435505"/>
          </a:xfrm>
        </p:grpSpPr>
        <p:sp>
          <p:nvSpPr>
            <p:cNvPr id="29870" name="Freeform 873"/>
            <p:cNvSpPr>
              <a:spLocks noEditPoints="1"/>
            </p:cNvSpPr>
            <p:nvPr/>
          </p:nvSpPr>
          <p:spPr>
            <a:xfrm>
              <a:off x="553907" y="4057533"/>
              <a:ext cx="328869" cy="435505"/>
            </a:xfrm>
            <a:custGeom>
              <a:avLst/>
              <a:gdLst/>
              <a:ahLst/>
              <a:cxnLst>
                <a:cxn ang="0">
                  <a:pos x="265216" y="378145"/>
                </a:cxn>
                <a:cxn ang="0">
                  <a:pos x="263095" y="401514"/>
                </a:cxn>
                <a:cxn ang="0">
                  <a:pos x="243999" y="397265"/>
                </a:cxn>
                <a:cxn ang="0">
                  <a:pos x="127304" y="371772"/>
                </a:cxn>
                <a:cxn ang="0">
                  <a:pos x="150643" y="335657"/>
                </a:cxn>
                <a:cxn ang="0">
                  <a:pos x="154886" y="335657"/>
                </a:cxn>
                <a:cxn ang="0">
                  <a:pos x="186712" y="325035"/>
                </a:cxn>
                <a:cxn ang="0">
                  <a:pos x="263095" y="297418"/>
                </a:cxn>
                <a:cxn ang="0">
                  <a:pos x="282190" y="291044"/>
                </a:cxn>
                <a:cxn ang="0">
                  <a:pos x="299164" y="284671"/>
                </a:cxn>
                <a:cxn ang="0">
                  <a:pos x="309773" y="305915"/>
                </a:cxn>
                <a:cxn ang="0">
                  <a:pos x="74260" y="278298"/>
                </a:cxn>
                <a:cxn ang="0">
                  <a:pos x="93356" y="271925"/>
                </a:cxn>
                <a:cxn ang="0">
                  <a:pos x="159130" y="259178"/>
                </a:cxn>
                <a:cxn ang="0">
                  <a:pos x="118817" y="261303"/>
                </a:cxn>
                <a:cxn ang="0">
                  <a:pos x="146399" y="263427"/>
                </a:cxn>
                <a:cxn ang="0">
                  <a:pos x="227025" y="237934"/>
                </a:cxn>
                <a:cxn ang="0">
                  <a:pos x="229147" y="223063"/>
                </a:cxn>
                <a:cxn ang="0">
                  <a:pos x="243999" y="206068"/>
                </a:cxn>
                <a:cxn ang="0">
                  <a:pos x="99721" y="199694"/>
                </a:cxn>
                <a:cxn ang="0">
                  <a:pos x="248243" y="214565"/>
                </a:cxn>
                <a:cxn ang="0">
                  <a:pos x="282190" y="186948"/>
                </a:cxn>
                <a:cxn ang="0">
                  <a:pos x="82747" y="184824"/>
                </a:cxn>
                <a:cxn ang="0">
                  <a:pos x="63652" y="165704"/>
                </a:cxn>
                <a:cxn ang="0">
                  <a:pos x="48799" y="150833"/>
                </a:cxn>
                <a:cxn ang="0">
                  <a:pos x="44556" y="165704"/>
                </a:cxn>
                <a:cxn ang="0">
                  <a:pos x="14852" y="125340"/>
                </a:cxn>
                <a:cxn ang="0">
                  <a:pos x="252486" y="112593"/>
                </a:cxn>
                <a:cxn ang="0">
                  <a:pos x="258851" y="46737"/>
                </a:cxn>
                <a:cxn ang="0">
                  <a:pos x="169738" y="152957"/>
                </a:cxn>
                <a:cxn ang="0">
                  <a:pos x="229147" y="155082"/>
                </a:cxn>
                <a:cxn ang="0">
                  <a:pos x="218538" y="199694"/>
                </a:cxn>
                <a:cxn ang="0">
                  <a:pos x="214295" y="227312"/>
                </a:cxn>
                <a:cxn ang="0">
                  <a:pos x="224903" y="248556"/>
                </a:cxn>
                <a:cxn ang="0">
                  <a:pos x="243999" y="295293"/>
                </a:cxn>
                <a:cxn ang="0">
                  <a:pos x="188834" y="314413"/>
                </a:cxn>
                <a:cxn ang="0">
                  <a:pos x="167617" y="269800"/>
                </a:cxn>
                <a:cxn ang="0">
                  <a:pos x="154886" y="235810"/>
                </a:cxn>
                <a:cxn ang="0">
                  <a:pos x="65773" y="257054"/>
                </a:cxn>
                <a:cxn ang="0">
                  <a:pos x="110330" y="206068"/>
                </a:cxn>
                <a:cxn ang="0">
                  <a:pos x="112451" y="197570"/>
                </a:cxn>
                <a:cxn ang="0">
                  <a:pos x="125182" y="135962"/>
                </a:cxn>
                <a:cxn ang="0">
                  <a:pos x="161251" y="163579"/>
                </a:cxn>
                <a:cxn ang="0">
                  <a:pos x="0" y="101971"/>
                </a:cxn>
                <a:cxn ang="0">
                  <a:pos x="16973" y="150833"/>
                </a:cxn>
                <a:cxn ang="0">
                  <a:pos x="74260" y="208192"/>
                </a:cxn>
                <a:cxn ang="0">
                  <a:pos x="91234" y="280422"/>
                </a:cxn>
                <a:cxn ang="0">
                  <a:pos x="140034" y="269800"/>
                </a:cxn>
                <a:cxn ang="0">
                  <a:pos x="97599" y="350528"/>
                </a:cxn>
                <a:cxn ang="0">
                  <a:pos x="224903" y="431256"/>
                </a:cxn>
                <a:cxn ang="0">
                  <a:pos x="233390" y="433380"/>
                </a:cxn>
                <a:cxn ang="0">
                  <a:pos x="265216" y="416385"/>
                </a:cxn>
                <a:cxn ang="0">
                  <a:pos x="263095" y="333533"/>
                </a:cxn>
                <a:cxn ang="0">
                  <a:pos x="322503" y="269800"/>
                </a:cxn>
                <a:cxn ang="0">
                  <a:pos x="235512" y="231561"/>
                </a:cxn>
                <a:cxn ang="0">
                  <a:pos x="290677" y="210317"/>
                </a:cxn>
                <a:cxn ang="0">
                  <a:pos x="282190" y="125340"/>
                </a:cxn>
                <a:cxn ang="0">
                  <a:pos x="265216" y="0"/>
                </a:cxn>
              </a:cxnLst>
              <a:rect l="0" t="0" r="0" b="0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1" name="Rectangle 874"/>
            <p:cNvSpPr/>
            <p:nvPr/>
          </p:nvSpPr>
          <p:spPr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72" name="Freeform 875"/>
            <p:cNvSpPr/>
            <p:nvPr/>
          </p:nvSpPr>
          <p:spPr>
            <a:xfrm>
              <a:off x="693699" y="4314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6" name="Freeform 876"/>
          <p:cNvSpPr>
            <a:spLocks noEditPoints="1"/>
          </p:cNvSpPr>
          <p:nvPr/>
        </p:nvSpPr>
        <p:spPr>
          <a:xfrm>
            <a:off x="2987675" y="2092325"/>
            <a:ext cx="139700" cy="196850"/>
          </a:xfrm>
          <a:custGeom>
            <a:avLst/>
            <a:gdLst/>
            <a:ahLst/>
            <a:cxnLst>
              <a:cxn ang="0">
                <a:pos x="106984" y="191382"/>
              </a:cxn>
              <a:cxn ang="0">
                <a:pos x="104755" y="178030"/>
              </a:cxn>
              <a:cxn ang="0">
                <a:pos x="89153" y="189156"/>
              </a:cxn>
              <a:cxn ang="0">
                <a:pos x="78009" y="172466"/>
              </a:cxn>
              <a:cxn ang="0">
                <a:pos x="134844" y="175804"/>
              </a:cxn>
              <a:cxn ang="0">
                <a:pos x="70208" y="182480"/>
              </a:cxn>
              <a:cxn ang="0">
                <a:pos x="55721" y="174691"/>
              </a:cxn>
              <a:cxn ang="0">
                <a:pos x="54606" y="171353"/>
              </a:cxn>
              <a:cxn ang="0">
                <a:pos x="50148" y="156888"/>
              </a:cxn>
              <a:cxn ang="0">
                <a:pos x="41233" y="159114"/>
              </a:cxn>
              <a:cxn ang="0">
                <a:pos x="33432" y="132409"/>
              </a:cxn>
              <a:cxn ang="0">
                <a:pos x="31203" y="131297"/>
              </a:cxn>
              <a:cxn ang="0">
                <a:pos x="10029" y="132409"/>
              </a:cxn>
              <a:cxn ang="0">
                <a:pos x="22288" y="117944"/>
              </a:cxn>
              <a:cxn ang="0">
                <a:pos x="82467" y="115719"/>
              </a:cxn>
              <a:cxn ang="0">
                <a:pos x="72437" y="115719"/>
              </a:cxn>
              <a:cxn ang="0">
                <a:pos x="83581" y="127959"/>
              </a:cxn>
              <a:cxn ang="0">
                <a:pos x="96954" y="126846"/>
              </a:cxn>
              <a:cxn ang="0">
                <a:pos x="99183" y="127959"/>
              </a:cxn>
              <a:cxn ang="0">
                <a:pos x="5572" y="112381"/>
              </a:cxn>
              <a:cxn ang="0">
                <a:pos x="6686" y="90127"/>
              </a:cxn>
              <a:cxn ang="0">
                <a:pos x="90268" y="84564"/>
              </a:cxn>
              <a:cxn ang="0">
                <a:pos x="74666" y="92353"/>
              </a:cxn>
              <a:cxn ang="0">
                <a:pos x="101412" y="84564"/>
              </a:cxn>
              <a:cxn ang="0">
                <a:pos x="65750" y="90127"/>
              </a:cxn>
              <a:cxn ang="0">
                <a:pos x="71322" y="92353"/>
              </a:cxn>
              <a:cxn ang="0">
                <a:pos x="113670" y="83451"/>
              </a:cxn>
              <a:cxn ang="0">
                <a:pos x="110327" y="84564"/>
              </a:cxn>
              <a:cxn ang="0">
                <a:pos x="24517" y="83451"/>
              </a:cxn>
              <a:cxn ang="0">
                <a:pos x="4457" y="84564"/>
              </a:cxn>
              <a:cxn ang="0">
                <a:pos x="74666" y="48958"/>
              </a:cxn>
              <a:cxn ang="0">
                <a:pos x="124815" y="51183"/>
              </a:cxn>
              <a:cxn ang="0">
                <a:pos x="129272" y="41169"/>
              </a:cxn>
              <a:cxn ang="0">
                <a:pos x="117014" y="46732"/>
              </a:cxn>
              <a:cxn ang="0">
                <a:pos x="94725" y="36718"/>
              </a:cxn>
              <a:cxn ang="0">
                <a:pos x="114785" y="36718"/>
              </a:cxn>
              <a:cxn ang="0">
                <a:pos x="98069" y="43394"/>
              </a:cxn>
              <a:cxn ang="0">
                <a:pos x="133730" y="26704"/>
              </a:cxn>
              <a:cxn ang="0">
                <a:pos x="83581" y="62310"/>
              </a:cxn>
              <a:cxn ang="0">
                <a:pos x="56835" y="80113"/>
              </a:cxn>
              <a:cxn ang="0">
                <a:pos x="55721" y="94578"/>
              </a:cxn>
              <a:cxn ang="0">
                <a:pos x="86924" y="111268"/>
              </a:cxn>
              <a:cxn ang="0">
                <a:pos x="69094" y="131297"/>
              </a:cxn>
              <a:cxn ang="0">
                <a:pos x="108098" y="173579"/>
              </a:cxn>
              <a:cxn ang="0">
                <a:pos x="11144" y="112381"/>
              </a:cxn>
              <a:cxn ang="0">
                <a:pos x="27860" y="93465"/>
              </a:cxn>
              <a:cxn ang="0">
                <a:pos x="25631" y="79000"/>
              </a:cxn>
              <a:cxn ang="0">
                <a:pos x="73551" y="6676"/>
              </a:cxn>
              <a:cxn ang="0">
                <a:pos x="6686" y="60085"/>
              </a:cxn>
              <a:cxn ang="0">
                <a:pos x="0" y="94578"/>
              </a:cxn>
              <a:cxn ang="0">
                <a:pos x="8915" y="95691"/>
              </a:cxn>
              <a:cxn ang="0">
                <a:pos x="1114" y="135747"/>
              </a:cxn>
              <a:cxn ang="0">
                <a:pos x="6686" y="136860"/>
              </a:cxn>
              <a:cxn ang="0">
                <a:pos x="113670" y="195833"/>
              </a:cxn>
              <a:cxn ang="0">
                <a:pos x="138188" y="192494"/>
              </a:cxn>
              <a:cxn ang="0">
                <a:pos x="139302" y="136860"/>
              </a:cxn>
              <a:cxn ang="0">
                <a:pos x="79123" y="137973"/>
              </a:cxn>
              <a:cxn ang="0">
                <a:pos x="115899" y="91240"/>
              </a:cxn>
              <a:cxn ang="0">
                <a:pos x="117014" y="60085"/>
              </a:cxn>
              <a:cxn ang="0">
                <a:pos x="124815" y="56747"/>
              </a:cxn>
              <a:cxn ang="0">
                <a:pos x="103641" y="0"/>
              </a:cxn>
            </a:cxnLst>
            <a:rect l="0" t="0" r="0" b="0"/>
            <a:pathLst>
              <a:path w="126" h="176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7" name="Freeform 877"/>
          <p:cNvSpPr>
            <a:spLocks noEditPoints="1"/>
          </p:cNvSpPr>
          <p:nvPr/>
        </p:nvSpPr>
        <p:spPr>
          <a:xfrm>
            <a:off x="3644900" y="2184400"/>
            <a:ext cx="285750" cy="119063"/>
          </a:xfrm>
          <a:custGeom>
            <a:avLst/>
            <a:gdLst/>
            <a:ahLst/>
            <a:cxnLst>
              <a:cxn ang="0">
                <a:pos x="17805" y="111042"/>
              </a:cxn>
              <a:cxn ang="0">
                <a:pos x="201424" y="105489"/>
              </a:cxn>
              <a:cxn ang="0">
                <a:pos x="10015" y="104379"/>
              </a:cxn>
              <a:cxn ang="0">
                <a:pos x="21143" y="105489"/>
              </a:cxn>
              <a:cxn ang="0">
                <a:pos x="4451" y="99937"/>
              </a:cxn>
              <a:cxn ang="0">
                <a:pos x="8902" y="103269"/>
              </a:cxn>
              <a:cxn ang="0">
                <a:pos x="188070" y="96606"/>
              </a:cxn>
              <a:cxn ang="0">
                <a:pos x="6677" y="95496"/>
              </a:cxn>
              <a:cxn ang="0">
                <a:pos x="201424" y="95496"/>
              </a:cxn>
              <a:cxn ang="0">
                <a:pos x="196972" y="89944"/>
              </a:cxn>
              <a:cxn ang="0">
                <a:pos x="268194" y="84391"/>
              </a:cxn>
              <a:cxn ang="0">
                <a:pos x="186957" y="84391"/>
              </a:cxn>
              <a:cxn ang="0">
                <a:pos x="200311" y="87723"/>
              </a:cxn>
              <a:cxn ang="0">
                <a:pos x="199198" y="73287"/>
              </a:cxn>
              <a:cxn ang="0">
                <a:pos x="173603" y="74398"/>
              </a:cxn>
              <a:cxn ang="0">
                <a:pos x="65657" y="72177"/>
              </a:cxn>
              <a:cxn ang="0">
                <a:pos x="27821" y="104379"/>
              </a:cxn>
              <a:cxn ang="0">
                <a:pos x="27821" y="103269"/>
              </a:cxn>
              <a:cxn ang="0">
                <a:pos x="184731" y="66625"/>
              </a:cxn>
              <a:cxn ang="0">
                <a:pos x="170264" y="73287"/>
              </a:cxn>
              <a:cxn ang="0">
                <a:pos x="182505" y="64404"/>
              </a:cxn>
              <a:cxn ang="0">
                <a:pos x="158023" y="67735"/>
              </a:cxn>
              <a:cxn ang="0">
                <a:pos x="156910" y="67735"/>
              </a:cxn>
              <a:cxn ang="0">
                <a:pos x="74560" y="74398"/>
              </a:cxn>
              <a:cxn ang="0">
                <a:pos x="129089" y="63293"/>
              </a:cxn>
              <a:cxn ang="0">
                <a:pos x="84575" y="69956"/>
              </a:cxn>
              <a:cxn ang="0">
                <a:pos x="97929" y="66625"/>
              </a:cxn>
              <a:cxn ang="0">
                <a:pos x="96817" y="66625"/>
              </a:cxn>
              <a:cxn ang="0">
                <a:pos x="131315" y="55521"/>
              </a:cxn>
              <a:cxn ang="0">
                <a:pos x="199198" y="27760"/>
              </a:cxn>
              <a:cxn ang="0">
                <a:pos x="199198" y="27760"/>
              </a:cxn>
              <a:cxn ang="0">
                <a:pos x="191408" y="14435"/>
              </a:cxn>
              <a:cxn ang="0">
                <a:pos x="201424" y="32202"/>
              </a:cxn>
              <a:cxn ang="0">
                <a:pos x="205875" y="104379"/>
              </a:cxn>
              <a:cxn ang="0">
                <a:pos x="202536" y="69956"/>
              </a:cxn>
              <a:cxn ang="0">
                <a:pos x="64544" y="67735"/>
              </a:cxn>
              <a:cxn ang="0">
                <a:pos x="12241" y="89944"/>
              </a:cxn>
              <a:cxn ang="0">
                <a:pos x="143556" y="19987"/>
              </a:cxn>
              <a:cxn ang="0">
                <a:pos x="200311" y="32202"/>
              </a:cxn>
              <a:cxn ang="0">
                <a:pos x="201424" y="5552"/>
              </a:cxn>
              <a:cxn ang="0">
                <a:pos x="186957" y="9993"/>
              </a:cxn>
              <a:cxn ang="0">
                <a:pos x="57867" y="41085"/>
              </a:cxn>
              <a:cxn ang="0">
                <a:pos x="0" y="98827"/>
              </a:cxn>
              <a:cxn ang="0">
                <a:pos x="18918" y="115483"/>
              </a:cxn>
              <a:cxn ang="0">
                <a:pos x="123525" y="67735"/>
              </a:cxn>
              <a:cxn ang="0">
                <a:pos x="184731" y="116594"/>
              </a:cxn>
              <a:cxn ang="0">
                <a:pos x="185844" y="117704"/>
              </a:cxn>
              <a:cxn ang="0">
                <a:pos x="186957" y="118815"/>
              </a:cxn>
              <a:cxn ang="0">
                <a:pos x="188070" y="118815"/>
              </a:cxn>
              <a:cxn ang="0">
                <a:pos x="261517" y="93275"/>
              </a:cxn>
              <a:cxn ang="0">
                <a:pos x="286000" y="76619"/>
              </a:cxn>
            </a:cxnLst>
            <a:rect l="0" t="0" r="0" b="0"/>
            <a:pathLst>
              <a:path w="257" h="10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8" name="Freeform 878"/>
          <p:cNvSpPr>
            <a:spLocks noEditPoints="1"/>
          </p:cNvSpPr>
          <p:nvPr/>
        </p:nvSpPr>
        <p:spPr>
          <a:xfrm>
            <a:off x="2994025" y="3155950"/>
            <a:ext cx="255588" cy="265113"/>
          </a:xfrm>
          <a:custGeom>
            <a:avLst/>
            <a:gdLst/>
            <a:ahLst/>
            <a:cxnLst>
              <a:cxn ang="0">
                <a:pos x="240364" y="258189"/>
              </a:cxn>
              <a:cxn ang="0">
                <a:pos x="240364" y="258189"/>
              </a:cxn>
              <a:cxn ang="0">
                <a:pos x="241477" y="244835"/>
              </a:cxn>
              <a:cxn ang="0">
                <a:pos x="250380" y="247060"/>
              </a:cxn>
              <a:cxn ang="0">
                <a:pos x="242590" y="235931"/>
              </a:cxn>
              <a:cxn ang="0">
                <a:pos x="251492" y="238157"/>
              </a:cxn>
              <a:cxn ang="0">
                <a:pos x="251492" y="238157"/>
              </a:cxn>
              <a:cxn ang="0">
                <a:pos x="238139" y="230367"/>
              </a:cxn>
              <a:cxn ang="0">
                <a:pos x="235913" y="230367"/>
              </a:cxn>
              <a:cxn ang="0">
                <a:pos x="162468" y="211448"/>
              </a:cxn>
              <a:cxn ang="0">
                <a:pos x="172484" y="208109"/>
              </a:cxn>
              <a:cxn ang="0">
                <a:pos x="115731" y="175836"/>
              </a:cxn>
              <a:cxn ang="0">
                <a:pos x="148002" y="192529"/>
              </a:cxn>
              <a:cxn ang="0">
                <a:pos x="111280" y="170271"/>
              </a:cxn>
              <a:cxn ang="0">
                <a:pos x="21143" y="142449"/>
              </a:cxn>
              <a:cxn ang="0">
                <a:pos x="120182" y="163594"/>
              </a:cxn>
              <a:cxn ang="0">
                <a:pos x="120182" y="163594"/>
              </a:cxn>
              <a:cxn ang="0">
                <a:pos x="30045" y="140223"/>
              </a:cxn>
              <a:cxn ang="0">
                <a:pos x="31158" y="123530"/>
              </a:cxn>
              <a:cxn ang="0">
                <a:pos x="85685" y="127981"/>
              </a:cxn>
              <a:cxn ang="0">
                <a:pos x="102377" y="132433"/>
              </a:cxn>
              <a:cxn ang="0">
                <a:pos x="107941" y="144675"/>
              </a:cxn>
              <a:cxn ang="0">
                <a:pos x="95700" y="112401"/>
              </a:cxn>
              <a:cxn ang="0">
                <a:pos x="79008" y="106837"/>
              </a:cxn>
              <a:cxn ang="0">
                <a:pos x="100152" y="126869"/>
              </a:cxn>
              <a:cxn ang="0">
                <a:pos x="92362" y="93482"/>
              </a:cxn>
              <a:cxn ang="0">
                <a:pos x="89024" y="75676"/>
              </a:cxn>
              <a:cxn ang="0">
                <a:pos x="101264" y="85692"/>
              </a:cxn>
              <a:cxn ang="0">
                <a:pos x="103490" y="82353"/>
              </a:cxn>
              <a:cxn ang="0">
                <a:pos x="96813" y="67886"/>
              </a:cxn>
              <a:cxn ang="0">
                <a:pos x="114618" y="74563"/>
              </a:cxn>
              <a:cxn ang="0">
                <a:pos x="114618" y="74563"/>
              </a:cxn>
              <a:cxn ang="0">
                <a:pos x="66768" y="34499"/>
              </a:cxn>
              <a:cxn ang="0">
                <a:pos x="100152" y="57870"/>
              </a:cxn>
              <a:cxn ang="0">
                <a:pos x="68993" y="87918"/>
              </a:cxn>
              <a:cxn ang="0">
                <a:pos x="232575" y="235931"/>
              </a:cxn>
              <a:cxn ang="0">
                <a:pos x="235913" y="255963"/>
              </a:cxn>
              <a:cxn ang="0">
                <a:pos x="221447" y="259302"/>
              </a:cxn>
              <a:cxn ang="0">
                <a:pos x="35609" y="119078"/>
              </a:cxn>
              <a:cxn ang="0">
                <a:pos x="5564" y="133546"/>
              </a:cxn>
              <a:cxn ang="0">
                <a:pos x="0" y="131320"/>
              </a:cxn>
              <a:cxn ang="0">
                <a:pos x="23368" y="149126"/>
              </a:cxn>
              <a:cxn ang="0">
                <a:pos x="114618" y="231480"/>
              </a:cxn>
              <a:cxn ang="0">
                <a:pos x="245928" y="262641"/>
              </a:cxn>
              <a:cxn ang="0">
                <a:pos x="255944" y="237044"/>
              </a:cxn>
              <a:cxn ang="0">
                <a:pos x="252605" y="229254"/>
              </a:cxn>
              <a:cxn ang="0">
                <a:pos x="112392" y="83466"/>
              </a:cxn>
              <a:cxn ang="0">
                <a:pos x="129084" y="67886"/>
              </a:cxn>
              <a:cxn ang="0">
                <a:pos x="129084" y="66773"/>
              </a:cxn>
              <a:cxn ang="0">
                <a:pos x="127972" y="64547"/>
              </a:cxn>
              <a:cxn ang="0">
                <a:pos x="125746" y="63434"/>
              </a:cxn>
              <a:cxn ang="0">
                <a:pos x="16692" y="1112"/>
              </a:cxn>
            </a:cxnLst>
            <a:rect l="0" t="0" r="0" b="0"/>
            <a:pathLst>
              <a:path w="230" h="238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" name="Freeform 879"/>
          <p:cNvSpPr>
            <a:spLocks noEditPoints="1"/>
          </p:cNvSpPr>
          <p:nvPr/>
        </p:nvSpPr>
        <p:spPr>
          <a:xfrm>
            <a:off x="3248025" y="3209925"/>
            <a:ext cx="111125" cy="111125"/>
          </a:xfrm>
          <a:custGeom>
            <a:avLst/>
            <a:gdLst/>
            <a:ahLst/>
            <a:cxnLst>
              <a:cxn ang="0">
                <a:pos x="41007" y="107794"/>
              </a:cxn>
              <a:cxn ang="0">
                <a:pos x="7758" y="97793"/>
              </a:cxn>
              <a:cxn ang="0">
                <a:pos x="4433" y="74456"/>
              </a:cxn>
              <a:cxn ang="0">
                <a:pos x="6649" y="36672"/>
              </a:cxn>
              <a:cxn ang="0">
                <a:pos x="14408" y="22225"/>
              </a:cxn>
              <a:cxn ang="0">
                <a:pos x="49873" y="17780"/>
              </a:cxn>
              <a:cxn ang="0">
                <a:pos x="83123" y="21114"/>
              </a:cxn>
              <a:cxn ang="0">
                <a:pos x="44332" y="53341"/>
              </a:cxn>
              <a:cxn ang="0">
                <a:pos x="34357" y="34449"/>
              </a:cxn>
              <a:cxn ang="0">
                <a:pos x="22166" y="47785"/>
              </a:cxn>
              <a:cxn ang="0">
                <a:pos x="22166" y="51119"/>
              </a:cxn>
              <a:cxn ang="0">
                <a:pos x="49873" y="92236"/>
              </a:cxn>
              <a:cxn ang="0">
                <a:pos x="96422" y="30004"/>
              </a:cxn>
              <a:cxn ang="0">
                <a:pos x="98639" y="53341"/>
              </a:cxn>
              <a:cxn ang="0">
                <a:pos x="94206" y="92236"/>
              </a:cxn>
              <a:cxn ang="0">
                <a:pos x="73148" y="106683"/>
              </a:cxn>
              <a:cxn ang="0">
                <a:pos x="50982" y="73344"/>
              </a:cxn>
              <a:cxn ang="0">
                <a:pos x="97531" y="7779"/>
              </a:cxn>
              <a:cxn ang="0">
                <a:pos x="104181" y="16669"/>
              </a:cxn>
              <a:cxn ang="0">
                <a:pos x="26599" y="50007"/>
              </a:cxn>
              <a:cxn ang="0">
                <a:pos x="41007" y="54453"/>
              </a:cxn>
              <a:cxn ang="0">
                <a:pos x="50982" y="73344"/>
              </a:cxn>
              <a:cxn ang="0">
                <a:pos x="96422" y="3333"/>
              </a:cxn>
              <a:cxn ang="0">
                <a:pos x="62065" y="13335"/>
              </a:cxn>
              <a:cxn ang="0">
                <a:pos x="24382" y="15558"/>
              </a:cxn>
              <a:cxn ang="0">
                <a:pos x="4433" y="25559"/>
              </a:cxn>
              <a:cxn ang="0">
                <a:pos x="0" y="74456"/>
              </a:cxn>
              <a:cxn ang="0">
                <a:pos x="4433" y="100015"/>
              </a:cxn>
              <a:cxn ang="0">
                <a:pos x="41007" y="112240"/>
              </a:cxn>
              <a:cxn ang="0">
                <a:pos x="74256" y="111128"/>
              </a:cxn>
              <a:cxn ang="0">
                <a:pos x="97531" y="94459"/>
              </a:cxn>
              <a:cxn ang="0">
                <a:pos x="103072" y="53341"/>
              </a:cxn>
              <a:cxn ang="0">
                <a:pos x="103072" y="35561"/>
              </a:cxn>
              <a:cxn ang="0">
                <a:pos x="99747" y="27782"/>
              </a:cxn>
              <a:cxn ang="0">
                <a:pos x="110831" y="15558"/>
              </a:cxn>
              <a:cxn ang="0">
                <a:pos x="103072" y="10001"/>
              </a:cxn>
              <a:cxn ang="0">
                <a:pos x="98639" y="0"/>
              </a:cxn>
            </a:cxnLst>
            <a:rect l="0" t="0" r="0" b="0"/>
            <a:pathLst>
              <a:path w="100" h="101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10" name="组合 409"/>
          <p:cNvGrpSpPr/>
          <p:nvPr/>
        </p:nvGrpSpPr>
        <p:grpSpPr>
          <a:xfrm>
            <a:off x="4103688" y="2176463"/>
            <a:ext cx="104775" cy="125412"/>
            <a:chOff x="578998" y="3449080"/>
            <a:chExt cx="199830" cy="240155"/>
          </a:xfrm>
        </p:grpSpPr>
        <p:sp>
          <p:nvSpPr>
            <p:cNvPr id="29878" name="Freeform 817"/>
            <p:cNvSpPr>
              <a:spLocks noEditPoints="1"/>
            </p:cNvSpPr>
            <p:nvPr/>
          </p:nvSpPr>
          <p:spPr>
            <a:xfrm>
              <a:off x="578998" y="3449080"/>
              <a:ext cx="199830" cy="240155"/>
            </a:xfrm>
            <a:custGeom>
              <a:avLst/>
              <a:gdLst/>
              <a:ahLst/>
              <a:cxnLst>
                <a:cxn ang="0">
                  <a:pos x="51020" y="212526"/>
                </a:cxn>
                <a:cxn ang="0">
                  <a:pos x="193452" y="199774"/>
                </a:cxn>
                <a:cxn ang="0">
                  <a:pos x="187074" y="197649"/>
                </a:cxn>
                <a:cxn ang="0">
                  <a:pos x="182823" y="199774"/>
                </a:cxn>
                <a:cxn ang="0">
                  <a:pos x="180697" y="197649"/>
                </a:cxn>
                <a:cxn ang="0">
                  <a:pos x="176445" y="199774"/>
                </a:cxn>
                <a:cxn ang="0">
                  <a:pos x="51020" y="227403"/>
                </a:cxn>
                <a:cxn ang="0">
                  <a:pos x="157312" y="31878"/>
                </a:cxn>
                <a:cxn ang="0">
                  <a:pos x="174319" y="44630"/>
                </a:cxn>
                <a:cxn ang="0">
                  <a:pos x="187074" y="153019"/>
                </a:cxn>
                <a:cxn ang="0">
                  <a:pos x="51020" y="27628"/>
                </a:cxn>
                <a:cxn ang="0">
                  <a:pos x="51020" y="25503"/>
                </a:cxn>
                <a:cxn ang="0">
                  <a:pos x="55272" y="21252"/>
                </a:cxn>
                <a:cxn ang="0">
                  <a:pos x="78656" y="19127"/>
                </a:cxn>
                <a:cxn ang="0">
                  <a:pos x="89285" y="53131"/>
                </a:cxn>
                <a:cxn ang="0">
                  <a:pos x="91411" y="59507"/>
                </a:cxn>
                <a:cxn ang="0">
                  <a:pos x="76530" y="68008"/>
                </a:cxn>
                <a:cxn ang="0">
                  <a:pos x="57397" y="80760"/>
                </a:cxn>
                <a:cxn ang="0">
                  <a:pos x="91411" y="68008"/>
                </a:cxn>
                <a:cxn ang="0">
                  <a:pos x="97789" y="59507"/>
                </a:cxn>
                <a:cxn ang="0">
                  <a:pos x="95663" y="46755"/>
                </a:cxn>
                <a:cxn ang="0">
                  <a:pos x="142432" y="12751"/>
                </a:cxn>
                <a:cxn ang="0">
                  <a:pos x="187074" y="172146"/>
                </a:cxn>
                <a:cxn ang="0">
                  <a:pos x="48894" y="204025"/>
                </a:cxn>
                <a:cxn ang="0">
                  <a:pos x="19132" y="216777"/>
                </a:cxn>
                <a:cxn ang="0">
                  <a:pos x="8503" y="63757"/>
                </a:cxn>
                <a:cxn ang="0">
                  <a:pos x="48894" y="53131"/>
                </a:cxn>
                <a:cxn ang="0">
                  <a:pos x="55272" y="80760"/>
                </a:cxn>
                <a:cxn ang="0">
                  <a:pos x="150935" y="0"/>
                </a:cxn>
                <a:cxn ang="0">
                  <a:pos x="146683" y="4250"/>
                </a:cxn>
                <a:cxn ang="0">
                  <a:pos x="140306" y="6375"/>
                </a:cxn>
                <a:cxn ang="0">
                  <a:pos x="89285" y="25503"/>
                </a:cxn>
                <a:cxn ang="0">
                  <a:pos x="82908" y="8501"/>
                </a:cxn>
                <a:cxn ang="0">
                  <a:pos x="78656" y="4250"/>
                </a:cxn>
                <a:cxn ang="0">
                  <a:pos x="53146" y="14876"/>
                </a:cxn>
                <a:cxn ang="0">
                  <a:pos x="44642" y="21252"/>
                </a:cxn>
                <a:cxn ang="0">
                  <a:pos x="42517" y="29753"/>
                </a:cxn>
                <a:cxn ang="0">
                  <a:pos x="8503" y="57382"/>
                </a:cxn>
                <a:cxn ang="0">
                  <a:pos x="4251" y="55256"/>
                </a:cxn>
                <a:cxn ang="0">
                  <a:pos x="0" y="61632"/>
                </a:cxn>
                <a:cxn ang="0">
                  <a:pos x="10629" y="221027"/>
                </a:cxn>
                <a:cxn ang="0">
                  <a:pos x="14880" y="225278"/>
                </a:cxn>
                <a:cxn ang="0">
                  <a:pos x="44642" y="214651"/>
                </a:cxn>
                <a:cxn ang="0">
                  <a:pos x="46768" y="238029"/>
                </a:cxn>
                <a:cxn ang="0">
                  <a:pos x="51020" y="238029"/>
                </a:cxn>
                <a:cxn ang="0">
                  <a:pos x="182823" y="206150"/>
                </a:cxn>
                <a:cxn ang="0">
                  <a:pos x="187074" y="208276"/>
                </a:cxn>
                <a:cxn ang="0">
                  <a:pos x="199830" y="201900"/>
                </a:cxn>
                <a:cxn ang="0">
                  <a:pos x="182823" y="44630"/>
                </a:cxn>
                <a:cxn ang="0">
                  <a:pos x="182823" y="21252"/>
                </a:cxn>
                <a:cxn ang="0">
                  <a:pos x="178571" y="21252"/>
                </a:cxn>
                <a:cxn ang="0">
                  <a:pos x="155187" y="25503"/>
                </a:cxn>
                <a:cxn ang="0">
                  <a:pos x="155187" y="10626"/>
                </a:cxn>
                <a:cxn ang="0">
                  <a:pos x="155187" y="6375"/>
                </a:cxn>
                <a:cxn ang="0">
                  <a:pos x="153061" y="2125"/>
                </a:cxn>
              </a:cxnLst>
              <a:rect l="0" t="0" r="0" b="0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9" name="Freeform 818"/>
            <p:cNvSpPr/>
            <p:nvPr/>
          </p:nvSpPr>
          <p:spPr>
            <a:xfrm>
              <a:off x="609465" y="3536002"/>
              <a:ext cx="105740" cy="43013"/>
            </a:xfrm>
            <a:custGeom>
              <a:avLst/>
              <a:gdLst/>
              <a:ahLst/>
              <a:cxnLst>
                <a:cxn ang="0">
                  <a:pos x="101510" y="0"/>
                </a:cxn>
                <a:cxn ang="0">
                  <a:pos x="99395" y="2150"/>
                </a:cxn>
                <a:cxn ang="0">
                  <a:pos x="93051" y="4301"/>
                </a:cxn>
                <a:cxn ang="0">
                  <a:pos x="48640" y="23657"/>
                </a:cxn>
                <a:cxn ang="0">
                  <a:pos x="23262" y="32259"/>
                </a:cxn>
                <a:cxn ang="0">
                  <a:pos x="4229" y="36561"/>
                </a:cxn>
                <a:cxn ang="0">
                  <a:pos x="0" y="40862"/>
                </a:cxn>
                <a:cxn ang="0">
                  <a:pos x="4229" y="43013"/>
                </a:cxn>
                <a:cxn ang="0">
                  <a:pos x="4229" y="43013"/>
                </a:cxn>
                <a:cxn ang="0">
                  <a:pos x="27492" y="38711"/>
                </a:cxn>
                <a:cxn ang="0">
                  <a:pos x="74018" y="21506"/>
                </a:cxn>
                <a:cxn ang="0">
                  <a:pos x="93051" y="12903"/>
                </a:cxn>
                <a:cxn ang="0">
                  <a:pos x="99395" y="10753"/>
                </a:cxn>
                <a:cxn ang="0">
                  <a:pos x="101510" y="8602"/>
                </a:cxn>
                <a:cxn ang="0">
                  <a:pos x="103625" y="2150"/>
                </a:cxn>
                <a:cxn ang="0">
                  <a:pos x="101510" y="0"/>
                </a:cxn>
              </a:cxnLst>
              <a:rect l="0" t="0" r="0" b="0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0" name="Freeform 819"/>
            <p:cNvSpPr/>
            <p:nvPr/>
          </p:nvSpPr>
          <p:spPr>
            <a:xfrm>
              <a:off x="617530" y="3565574"/>
              <a:ext cx="97675" cy="34052"/>
            </a:xfrm>
            <a:custGeom>
              <a:avLst/>
              <a:gdLst/>
              <a:ahLst/>
              <a:cxnLst>
                <a:cxn ang="0">
                  <a:pos x="91304" y="0"/>
                </a:cxn>
                <a:cxn ang="0">
                  <a:pos x="84934" y="2128"/>
                </a:cxn>
                <a:cxn ang="0">
                  <a:pos x="42467" y="14897"/>
                </a:cxn>
                <a:cxn ang="0">
                  <a:pos x="2123" y="25539"/>
                </a:cxn>
                <a:cxn ang="0">
                  <a:pos x="0" y="29795"/>
                </a:cxn>
                <a:cxn ang="0">
                  <a:pos x="4246" y="34052"/>
                </a:cxn>
                <a:cxn ang="0">
                  <a:pos x="4246" y="34052"/>
                </a:cxn>
                <a:cxn ang="0">
                  <a:pos x="50960" y="19154"/>
                </a:cxn>
                <a:cxn ang="0">
                  <a:pos x="78564" y="10641"/>
                </a:cxn>
                <a:cxn ang="0">
                  <a:pos x="87058" y="8513"/>
                </a:cxn>
                <a:cxn ang="0">
                  <a:pos x="91304" y="8513"/>
                </a:cxn>
                <a:cxn ang="0">
                  <a:pos x="91304" y="8513"/>
                </a:cxn>
                <a:cxn ang="0">
                  <a:pos x="91304" y="8513"/>
                </a:cxn>
                <a:cxn ang="0">
                  <a:pos x="93428" y="8513"/>
                </a:cxn>
                <a:cxn ang="0">
                  <a:pos x="95551" y="6384"/>
                </a:cxn>
                <a:cxn ang="0">
                  <a:pos x="93428" y="0"/>
                </a:cxn>
                <a:cxn ang="0">
                  <a:pos x="91304" y="0"/>
                </a:cxn>
              </a:cxnLst>
              <a:rect l="0" t="0" r="0" b="0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1" name="Freeform 820"/>
            <p:cNvSpPr/>
            <p:nvPr/>
          </p:nvSpPr>
          <p:spPr>
            <a:xfrm>
              <a:off x="619322" y="3608586"/>
              <a:ext cx="27779" cy="12545"/>
            </a:xfrm>
            <a:custGeom>
              <a:avLst/>
              <a:gdLst/>
              <a:ahLst/>
              <a:cxnLst>
                <a:cxn ang="0">
                  <a:pos x="21368" y="0"/>
                </a:cxn>
                <a:cxn ang="0">
                  <a:pos x="21368" y="0"/>
                </a:cxn>
                <a:cxn ang="0">
                  <a:pos x="12821" y="2090"/>
                </a:cxn>
                <a:cxn ang="0">
                  <a:pos x="6410" y="4181"/>
                </a:cxn>
                <a:cxn ang="0">
                  <a:pos x="6410" y="4181"/>
                </a:cxn>
                <a:cxn ang="0">
                  <a:pos x="6410" y="4181"/>
                </a:cxn>
                <a:cxn ang="0">
                  <a:pos x="4273" y="4181"/>
                </a:cxn>
                <a:cxn ang="0">
                  <a:pos x="0" y="6272"/>
                </a:cxn>
                <a:cxn ang="0">
                  <a:pos x="2136" y="10454"/>
                </a:cxn>
                <a:cxn ang="0">
                  <a:pos x="6410" y="12545"/>
                </a:cxn>
                <a:cxn ang="0">
                  <a:pos x="6410" y="12545"/>
                </a:cxn>
                <a:cxn ang="0">
                  <a:pos x="14957" y="8363"/>
                </a:cxn>
                <a:cxn ang="0">
                  <a:pos x="21368" y="6272"/>
                </a:cxn>
                <a:cxn ang="0">
                  <a:pos x="21368" y="6272"/>
                </a:cxn>
                <a:cxn ang="0">
                  <a:pos x="23505" y="6272"/>
                </a:cxn>
                <a:cxn ang="0">
                  <a:pos x="23505" y="8363"/>
                </a:cxn>
                <a:cxn ang="0">
                  <a:pos x="27779" y="6272"/>
                </a:cxn>
                <a:cxn ang="0">
                  <a:pos x="25642" y="0"/>
                </a:cxn>
                <a:cxn ang="0">
                  <a:pos x="21368" y="0"/>
                </a:cxn>
              </a:cxnLst>
              <a:rect l="0" t="0" r="0" b="0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2" name="Freeform 880"/>
            <p:cNvSpPr/>
            <p:nvPr/>
          </p:nvSpPr>
          <p:spPr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3" name="Freeform 881"/>
            <p:cNvSpPr/>
            <p:nvPr/>
          </p:nvSpPr>
          <p:spPr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7" name="组合 416"/>
          <p:cNvGrpSpPr/>
          <p:nvPr/>
        </p:nvGrpSpPr>
        <p:grpSpPr>
          <a:xfrm>
            <a:off x="4102100" y="2863850"/>
            <a:ext cx="195263" cy="473075"/>
            <a:chOff x="218766" y="2923069"/>
            <a:chExt cx="373673" cy="903270"/>
          </a:xfrm>
        </p:grpSpPr>
        <p:sp>
          <p:nvSpPr>
            <p:cNvPr id="29885" name="Freeform 860"/>
            <p:cNvSpPr>
              <a:spLocks noEditPoints="1"/>
            </p:cNvSpPr>
            <p:nvPr/>
          </p:nvSpPr>
          <p:spPr>
            <a:xfrm>
              <a:off x="269843" y="3029705"/>
              <a:ext cx="231194" cy="735699"/>
            </a:xfrm>
            <a:custGeom>
              <a:avLst/>
              <a:gdLst/>
              <a:ahLst/>
              <a:cxnLst>
                <a:cxn ang="0">
                  <a:pos x="218467" y="633930"/>
                </a:cxn>
                <a:cxn ang="0">
                  <a:pos x="156957" y="640291"/>
                </a:cxn>
                <a:cxn ang="0">
                  <a:pos x="110294" y="443115"/>
                </a:cxn>
                <a:cxn ang="0">
                  <a:pos x="106052" y="445235"/>
                </a:cxn>
                <a:cxn ang="0">
                  <a:pos x="146352" y="432514"/>
                </a:cxn>
                <a:cxn ang="0">
                  <a:pos x="86962" y="424034"/>
                </a:cxn>
                <a:cxn ang="0">
                  <a:pos x="103931" y="432514"/>
                </a:cxn>
                <a:cxn ang="0">
                  <a:pos x="120899" y="402832"/>
                </a:cxn>
                <a:cxn ang="0">
                  <a:pos x="95447" y="311664"/>
                </a:cxn>
                <a:cxn ang="0">
                  <a:pos x="86962" y="307424"/>
                </a:cxn>
                <a:cxn ang="0">
                  <a:pos x="95447" y="381630"/>
                </a:cxn>
                <a:cxn ang="0">
                  <a:pos x="67873" y="392231"/>
                </a:cxn>
                <a:cxn ang="0">
                  <a:pos x="72115" y="366789"/>
                </a:cxn>
                <a:cxn ang="0">
                  <a:pos x="163320" y="303184"/>
                </a:cxn>
                <a:cxn ang="0">
                  <a:pos x="110294" y="301064"/>
                </a:cxn>
                <a:cxn ang="0">
                  <a:pos x="10605" y="402832"/>
                </a:cxn>
                <a:cxn ang="0">
                  <a:pos x="76357" y="290463"/>
                </a:cxn>
                <a:cxn ang="0">
                  <a:pos x="67873" y="421913"/>
                </a:cxn>
                <a:cxn ang="0">
                  <a:pos x="150594" y="419793"/>
                </a:cxn>
                <a:cxn ang="0">
                  <a:pos x="188773" y="417673"/>
                </a:cxn>
                <a:cxn ang="0">
                  <a:pos x="201499" y="616969"/>
                </a:cxn>
                <a:cxn ang="0">
                  <a:pos x="80599" y="619089"/>
                </a:cxn>
                <a:cxn ang="0">
                  <a:pos x="91204" y="574566"/>
                </a:cxn>
                <a:cxn ang="0">
                  <a:pos x="46663" y="498239"/>
                </a:cxn>
                <a:cxn ang="0">
                  <a:pos x="31815" y="451596"/>
                </a:cxn>
                <a:cxn ang="0">
                  <a:pos x="110294" y="288343"/>
                </a:cxn>
                <a:cxn ang="0">
                  <a:pos x="167562" y="262901"/>
                </a:cxn>
                <a:cxn ang="0">
                  <a:pos x="91204" y="273501"/>
                </a:cxn>
                <a:cxn ang="0">
                  <a:pos x="108173" y="258660"/>
                </a:cxn>
                <a:cxn ang="0">
                  <a:pos x="108173" y="243819"/>
                </a:cxn>
                <a:cxn ang="0">
                  <a:pos x="131504" y="243819"/>
                </a:cxn>
                <a:cxn ang="0">
                  <a:pos x="127262" y="233218"/>
                </a:cxn>
                <a:cxn ang="0">
                  <a:pos x="127262" y="233218"/>
                </a:cxn>
                <a:cxn ang="0">
                  <a:pos x="112415" y="152652"/>
                </a:cxn>
                <a:cxn ang="0">
                  <a:pos x="101810" y="103888"/>
                </a:cxn>
                <a:cxn ang="0">
                  <a:pos x="146352" y="93287"/>
                </a:cxn>
                <a:cxn ang="0">
                  <a:pos x="61510" y="38163"/>
                </a:cxn>
                <a:cxn ang="0">
                  <a:pos x="169683" y="235338"/>
                </a:cxn>
                <a:cxn ang="0">
                  <a:pos x="173925" y="86926"/>
                </a:cxn>
                <a:cxn ang="0">
                  <a:pos x="150594" y="84806"/>
                </a:cxn>
                <a:cxn ang="0">
                  <a:pos x="120899" y="154772"/>
                </a:cxn>
                <a:cxn ang="0">
                  <a:pos x="114536" y="161132"/>
                </a:cxn>
                <a:cxn ang="0">
                  <a:pos x="29694" y="108128"/>
                </a:cxn>
                <a:cxn ang="0">
                  <a:pos x="84841" y="275622"/>
                </a:cxn>
                <a:cxn ang="0">
                  <a:pos x="67873" y="275622"/>
                </a:cxn>
                <a:cxn ang="0">
                  <a:pos x="29694" y="470677"/>
                </a:cxn>
                <a:cxn ang="0">
                  <a:pos x="67873" y="616969"/>
                </a:cxn>
                <a:cxn ang="0">
                  <a:pos x="61510" y="653012"/>
                </a:cxn>
                <a:cxn ang="0">
                  <a:pos x="161199" y="672093"/>
                </a:cxn>
                <a:cxn ang="0">
                  <a:pos x="214225" y="650892"/>
                </a:cxn>
                <a:cxn ang="0">
                  <a:pos x="178167" y="703896"/>
                </a:cxn>
                <a:cxn ang="0">
                  <a:pos x="207862" y="735699"/>
                </a:cxn>
                <a:cxn ang="0">
                  <a:pos x="224830" y="631810"/>
                </a:cxn>
                <a:cxn ang="0">
                  <a:pos x="224830" y="517321"/>
                </a:cxn>
                <a:cxn ang="0">
                  <a:pos x="169683" y="320145"/>
                </a:cxn>
                <a:cxn ang="0">
                  <a:pos x="178167" y="286222"/>
                </a:cxn>
                <a:cxn ang="0">
                  <a:pos x="176046" y="269261"/>
                </a:cxn>
                <a:cxn ang="0">
                  <a:pos x="231194" y="99647"/>
                </a:cxn>
              </a:cxnLst>
              <a:rect l="0" t="0" r="0" b="0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6" name="Freeform 861"/>
            <p:cNvSpPr/>
            <p:nvPr/>
          </p:nvSpPr>
          <p:spPr>
            <a:xfrm>
              <a:off x="386336" y="2923069"/>
              <a:ext cx="12545" cy="85130"/>
            </a:xfrm>
            <a:custGeom>
              <a:avLst/>
              <a:gdLst/>
              <a:ahLst/>
              <a:cxnLst>
                <a:cxn ang="0">
                  <a:pos x="4181" y="0"/>
                </a:cxn>
                <a:cxn ang="0">
                  <a:pos x="4181" y="0"/>
                </a:cxn>
                <a:cxn ang="0">
                  <a:pos x="0" y="2128"/>
                </a:cxn>
                <a:cxn ang="0">
                  <a:pos x="0" y="17026"/>
                </a:cxn>
                <a:cxn ang="0">
                  <a:pos x="4181" y="83001"/>
                </a:cxn>
                <a:cxn ang="0">
                  <a:pos x="8363" y="85130"/>
                </a:cxn>
                <a:cxn ang="0">
                  <a:pos x="8363" y="85130"/>
                </a:cxn>
                <a:cxn ang="0">
                  <a:pos x="12545" y="80873"/>
                </a:cxn>
                <a:cxn ang="0">
                  <a:pos x="8363" y="17026"/>
                </a:cxn>
                <a:cxn ang="0">
                  <a:pos x="8363" y="4256"/>
                </a:cxn>
                <a:cxn ang="0">
                  <a:pos x="4181" y="0"/>
                </a:cxn>
              </a:cxnLst>
              <a:rect l="0" t="0" r="0" b="0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7" name="Freeform 862"/>
            <p:cNvSpPr/>
            <p:nvPr/>
          </p:nvSpPr>
          <p:spPr>
            <a:xfrm>
              <a:off x="492076" y="2980419"/>
              <a:ext cx="57350" cy="43013"/>
            </a:xfrm>
            <a:custGeom>
              <a:avLst/>
              <a:gdLst/>
              <a:ahLst/>
              <a:cxnLst>
                <a:cxn ang="0">
                  <a:pos x="53101" y="0"/>
                </a:cxn>
                <a:cxn ang="0">
                  <a:pos x="50977" y="2150"/>
                </a:cxn>
                <a:cxn ang="0">
                  <a:pos x="2124" y="36561"/>
                </a:cxn>
                <a:cxn ang="0">
                  <a:pos x="0" y="43013"/>
                </a:cxn>
                <a:cxn ang="0">
                  <a:pos x="4248" y="43013"/>
                </a:cxn>
                <a:cxn ang="0">
                  <a:pos x="6372" y="43013"/>
                </a:cxn>
                <a:cxn ang="0">
                  <a:pos x="55225" y="6451"/>
                </a:cxn>
                <a:cxn ang="0">
                  <a:pos x="55225" y="2150"/>
                </a:cxn>
                <a:cxn ang="0">
                  <a:pos x="53101" y="0"/>
                </a:cxn>
              </a:cxnLst>
              <a:rect l="0" t="0" r="0" b="0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8" name="Freeform 863"/>
            <p:cNvSpPr/>
            <p:nvPr/>
          </p:nvSpPr>
          <p:spPr>
            <a:xfrm>
              <a:off x="528816" y="3093328"/>
              <a:ext cx="59143" cy="20610"/>
            </a:xfrm>
            <a:custGeom>
              <a:avLst/>
              <a:gdLst/>
              <a:ahLst/>
              <a:cxnLst>
                <a:cxn ang="0">
                  <a:pos x="54918" y="0"/>
                </a:cxn>
                <a:cxn ang="0">
                  <a:pos x="54918" y="0"/>
                </a:cxn>
                <a:cxn ang="0">
                  <a:pos x="4224" y="12366"/>
                </a:cxn>
                <a:cxn ang="0">
                  <a:pos x="0" y="16488"/>
                </a:cxn>
                <a:cxn ang="0">
                  <a:pos x="4224" y="20610"/>
                </a:cxn>
                <a:cxn ang="0">
                  <a:pos x="4224" y="20610"/>
                </a:cxn>
                <a:cxn ang="0">
                  <a:pos x="57030" y="8244"/>
                </a:cxn>
                <a:cxn ang="0">
                  <a:pos x="59143" y="2061"/>
                </a:cxn>
                <a:cxn ang="0">
                  <a:pos x="54918" y="0"/>
                </a:cxn>
              </a:cxnLst>
              <a:rect l="0" t="0" r="0" b="0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9" name="Freeform 864"/>
            <p:cNvSpPr/>
            <p:nvPr/>
          </p:nvSpPr>
          <p:spPr>
            <a:xfrm>
              <a:off x="519855" y="3186523"/>
              <a:ext cx="49286" cy="42117"/>
            </a:xfrm>
            <a:custGeom>
              <a:avLst/>
              <a:gdLst/>
              <a:ahLst/>
              <a:cxnLst>
                <a:cxn ang="0">
                  <a:pos x="4285" y="0"/>
                </a:cxn>
                <a:cxn ang="0">
                  <a:pos x="2142" y="2105"/>
                </a:cxn>
                <a:cxn ang="0">
                  <a:pos x="2142" y="6317"/>
                </a:cxn>
                <a:cxn ang="0">
                  <a:pos x="42857" y="40011"/>
                </a:cxn>
                <a:cxn ang="0">
                  <a:pos x="45000" y="42117"/>
                </a:cxn>
                <a:cxn ang="0">
                  <a:pos x="47143" y="40011"/>
                </a:cxn>
                <a:cxn ang="0">
                  <a:pos x="47143" y="35799"/>
                </a:cxn>
                <a:cxn ang="0">
                  <a:pos x="6428" y="2105"/>
                </a:cxn>
                <a:cxn ang="0">
                  <a:pos x="4285" y="0"/>
                </a:cxn>
              </a:cxnLst>
              <a:rect l="0" t="0" r="0" b="0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0" name="Freeform 865"/>
            <p:cNvSpPr/>
            <p:nvPr/>
          </p:nvSpPr>
          <p:spPr>
            <a:xfrm>
              <a:off x="254610" y="2980419"/>
              <a:ext cx="46597" cy="44805"/>
            </a:xfrm>
            <a:custGeom>
              <a:avLst/>
              <a:gdLst/>
              <a:ahLst/>
              <a:cxnLst>
                <a:cxn ang="0">
                  <a:pos x="4236" y="0"/>
                </a:cxn>
                <a:cxn ang="0">
                  <a:pos x="2118" y="2133"/>
                </a:cxn>
                <a:cxn ang="0">
                  <a:pos x="2118" y="6400"/>
                </a:cxn>
                <a:cxn ang="0">
                  <a:pos x="38124" y="44805"/>
                </a:cxn>
                <a:cxn ang="0">
                  <a:pos x="42360" y="44805"/>
                </a:cxn>
                <a:cxn ang="0">
                  <a:pos x="44478" y="44805"/>
                </a:cxn>
                <a:cxn ang="0">
                  <a:pos x="44478" y="40537"/>
                </a:cxn>
                <a:cxn ang="0">
                  <a:pos x="6354" y="0"/>
                </a:cxn>
                <a:cxn ang="0">
                  <a:pos x="4236" y="0"/>
                </a:cxn>
              </a:cxnLst>
              <a:rect l="0" t="0" r="0" b="0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1" name="Freeform 866"/>
            <p:cNvSpPr/>
            <p:nvPr/>
          </p:nvSpPr>
          <p:spPr>
            <a:xfrm>
              <a:off x="218766" y="3096913"/>
              <a:ext cx="57350" cy="19714"/>
            </a:xfrm>
            <a:custGeom>
              <a:avLst/>
              <a:gdLst/>
              <a:ahLst/>
              <a:cxnLst>
                <a:cxn ang="0">
                  <a:pos x="4248" y="0"/>
                </a:cxn>
                <a:cxn ang="0">
                  <a:pos x="2124" y="2190"/>
                </a:cxn>
                <a:cxn ang="0">
                  <a:pos x="4248" y="6571"/>
                </a:cxn>
                <a:cxn ang="0">
                  <a:pos x="50977" y="19714"/>
                </a:cxn>
                <a:cxn ang="0">
                  <a:pos x="53101" y="19714"/>
                </a:cxn>
                <a:cxn ang="0">
                  <a:pos x="57350" y="17523"/>
                </a:cxn>
                <a:cxn ang="0">
                  <a:pos x="55225" y="10952"/>
                </a:cxn>
                <a:cxn ang="0">
                  <a:pos x="6372" y="0"/>
                </a:cxn>
                <a:cxn ang="0">
                  <a:pos x="4248" y="0"/>
                </a:cxn>
              </a:cxnLst>
              <a:rect l="0" t="0" r="0" b="0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2" name="Freeform 867"/>
            <p:cNvSpPr/>
            <p:nvPr/>
          </p:nvSpPr>
          <p:spPr>
            <a:xfrm>
              <a:off x="235792" y="3203549"/>
              <a:ext cx="52870" cy="43909"/>
            </a:xfrm>
            <a:custGeom>
              <a:avLst/>
              <a:gdLst/>
              <a:ahLst/>
              <a:cxnLst>
                <a:cxn ang="0">
                  <a:pos x="48640" y="0"/>
                </a:cxn>
                <a:cxn ang="0">
                  <a:pos x="46525" y="0"/>
                </a:cxn>
                <a:cxn ang="0">
                  <a:pos x="25377" y="18818"/>
                </a:cxn>
                <a:cxn ang="0">
                  <a:pos x="2114" y="37636"/>
                </a:cxn>
                <a:cxn ang="0">
                  <a:pos x="2114" y="43909"/>
                </a:cxn>
                <a:cxn ang="0">
                  <a:pos x="4229" y="43909"/>
                </a:cxn>
                <a:cxn ang="0">
                  <a:pos x="8459" y="43909"/>
                </a:cxn>
                <a:cxn ang="0">
                  <a:pos x="29607" y="25090"/>
                </a:cxn>
                <a:cxn ang="0">
                  <a:pos x="50755" y="6272"/>
                </a:cxn>
                <a:cxn ang="0">
                  <a:pos x="50755" y="0"/>
                </a:cxn>
                <a:cxn ang="0">
                  <a:pos x="48640" y="0"/>
                </a:cxn>
              </a:cxnLst>
              <a:rect l="0" t="0" r="0" b="0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3" name="Rectangle 868"/>
            <p:cNvSpPr/>
            <p:nvPr/>
          </p:nvSpPr>
          <p:spPr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894" name="Freeform 869"/>
            <p:cNvSpPr/>
            <p:nvPr/>
          </p:nvSpPr>
          <p:spPr>
            <a:xfrm>
              <a:off x="341531" y="33074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5" name="Freeform 870"/>
            <p:cNvSpPr/>
            <p:nvPr/>
          </p:nvSpPr>
          <p:spPr>
            <a:xfrm>
              <a:off x="445479" y="3697301"/>
              <a:ext cx="40325" cy="52870"/>
            </a:xfrm>
            <a:custGeom>
              <a:avLst/>
              <a:gdLst/>
              <a:ahLst/>
              <a:cxnLst>
                <a:cxn ang="0">
                  <a:pos x="38202" y="0"/>
                </a:cxn>
                <a:cxn ang="0">
                  <a:pos x="0" y="50755"/>
                </a:cxn>
                <a:cxn ang="0">
                  <a:pos x="4244" y="52870"/>
                </a:cxn>
                <a:cxn ang="0">
                  <a:pos x="40325" y="2114"/>
                </a:cxn>
                <a:cxn ang="0">
                  <a:pos x="38202" y="0"/>
                </a:cxn>
              </a:cxnLst>
              <a:rect l="0" t="0" r="0" b="0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6" name="Freeform 871"/>
            <p:cNvSpPr/>
            <p:nvPr/>
          </p:nvSpPr>
          <p:spPr>
            <a:xfrm>
              <a:off x="451752" y="3716119"/>
              <a:ext cx="34052" cy="43013"/>
            </a:xfrm>
            <a:custGeom>
              <a:avLst/>
              <a:gdLst/>
              <a:ahLst/>
              <a:cxnLst>
                <a:cxn ang="0">
                  <a:pos x="31923" y="0"/>
                </a:cxn>
                <a:cxn ang="0">
                  <a:pos x="0" y="40862"/>
                </a:cxn>
                <a:cxn ang="0">
                  <a:pos x="4256" y="43013"/>
                </a:cxn>
                <a:cxn ang="0">
                  <a:pos x="34052" y="2150"/>
                </a:cxn>
                <a:cxn ang="0">
                  <a:pos x="31923" y="0"/>
                </a:cxn>
              </a:cxnLst>
              <a:rect l="0" t="0" r="0" b="0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7" name="Freeform 872"/>
            <p:cNvSpPr/>
            <p:nvPr/>
          </p:nvSpPr>
          <p:spPr>
            <a:xfrm>
              <a:off x="460713" y="3733145"/>
              <a:ext cx="25091" cy="36740"/>
            </a:xfrm>
            <a:custGeom>
              <a:avLst/>
              <a:gdLst/>
              <a:ahLst/>
              <a:cxnLst>
                <a:cxn ang="0">
                  <a:pos x="20909" y="0"/>
                </a:cxn>
                <a:cxn ang="0">
                  <a:pos x="2090" y="25934"/>
                </a:cxn>
                <a:cxn ang="0">
                  <a:pos x="2090" y="28095"/>
                </a:cxn>
                <a:cxn ang="0">
                  <a:pos x="2090" y="30256"/>
                </a:cxn>
                <a:cxn ang="0">
                  <a:pos x="0" y="36740"/>
                </a:cxn>
                <a:cxn ang="0">
                  <a:pos x="4181" y="30256"/>
                </a:cxn>
                <a:cxn ang="0">
                  <a:pos x="4181" y="30256"/>
                </a:cxn>
                <a:cxn ang="0">
                  <a:pos x="6272" y="30256"/>
                </a:cxn>
                <a:cxn ang="0">
                  <a:pos x="25091" y="2161"/>
                </a:cxn>
                <a:cxn ang="0">
                  <a:pos x="20909" y="0"/>
                </a:cxn>
              </a:cxnLst>
              <a:rect l="0" t="0" r="0" b="0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8" name="Freeform 882"/>
            <p:cNvSpPr/>
            <p:nvPr/>
          </p:nvSpPr>
          <p:spPr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9" name="Freeform 883"/>
            <p:cNvSpPr/>
            <p:nvPr/>
          </p:nvSpPr>
          <p:spPr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3" name="Freeform 884"/>
          <p:cNvSpPr>
            <a:spLocks noEditPoints="1"/>
          </p:cNvSpPr>
          <p:nvPr/>
        </p:nvSpPr>
        <p:spPr>
          <a:xfrm>
            <a:off x="4041775" y="2451100"/>
            <a:ext cx="130175" cy="203200"/>
          </a:xfrm>
          <a:custGeom>
            <a:avLst/>
            <a:gdLst/>
            <a:ahLst/>
            <a:cxnLst>
              <a:cxn ang="0">
                <a:pos x="86724" y="197791"/>
              </a:cxn>
              <a:cxn ang="0">
                <a:pos x="101178" y="198902"/>
              </a:cxn>
              <a:cxn ang="0">
                <a:pos x="95618" y="197791"/>
              </a:cxn>
              <a:cxn ang="0">
                <a:pos x="104513" y="198902"/>
              </a:cxn>
              <a:cxn ang="0">
                <a:pos x="71158" y="193346"/>
              </a:cxn>
              <a:cxn ang="0">
                <a:pos x="111184" y="197791"/>
              </a:cxn>
              <a:cxn ang="0">
                <a:pos x="117855" y="194457"/>
              </a:cxn>
              <a:cxn ang="0">
                <a:pos x="63375" y="191123"/>
              </a:cxn>
              <a:cxn ang="0">
                <a:pos x="12230" y="185568"/>
              </a:cxn>
              <a:cxn ang="0">
                <a:pos x="52256" y="187790"/>
              </a:cxn>
              <a:cxn ang="0">
                <a:pos x="20013" y="182234"/>
              </a:cxn>
              <a:cxn ang="0">
                <a:pos x="45585" y="174456"/>
              </a:cxn>
              <a:cxn ang="0">
                <a:pos x="35579" y="174456"/>
              </a:cxn>
              <a:cxn ang="0">
                <a:pos x="38914" y="174456"/>
              </a:cxn>
              <a:cxn ang="0">
                <a:pos x="13342" y="167789"/>
              </a:cxn>
              <a:cxn ang="0">
                <a:pos x="5559" y="171122"/>
              </a:cxn>
              <a:cxn ang="0">
                <a:pos x="6671" y="157788"/>
              </a:cxn>
              <a:cxn ang="0">
                <a:pos x="95618" y="114452"/>
              </a:cxn>
              <a:cxn ang="0">
                <a:pos x="81164" y="124452"/>
              </a:cxn>
              <a:cxn ang="0">
                <a:pos x="73381" y="113340"/>
              </a:cxn>
              <a:cxn ang="0">
                <a:pos x="13342" y="114452"/>
              </a:cxn>
              <a:cxn ang="0">
                <a:pos x="11118" y="123341"/>
              </a:cxn>
              <a:cxn ang="0">
                <a:pos x="21125" y="113340"/>
              </a:cxn>
              <a:cxn ang="0">
                <a:pos x="33355" y="112229"/>
              </a:cxn>
              <a:cxn ang="0">
                <a:pos x="113408" y="62226"/>
              </a:cxn>
              <a:cxn ang="0">
                <a:pos x="93395" y="58892"/>
              </a:cxn>
              <a:cxn ang="0">
                <a:pos x="88947" y="70004"/>
              </a:cxn>
              <a:cxn ang="0">
                <a:pos x="98954" y="66671"/>
              </a:cxn>
              <a:cxn ang="0">
                <a:pos x="84500" y="57781"/>
              </a:cxn>
              <a:cxn ang="0">
                <a:pos x="114520" y="57781"/>
              </a:cxn>
              <a:cxn ang="0">
                <a:pos x="107849" y="54448"/>
              </a:cxn>
              <a:cxn ang="0">
                <a:pos x="80052" y="53336"/>
              </a:cxn>
              <a:cxn ang="0">
                <a:pos x="58927" y="51114"/>
              </a:cxn>
              <a:cxn ang="0">
                <a:pos x="81164" y="41113"/>
              </a:cxn>
              <a:cxn ang="0">
                <a:pos x="60039" y="55559"/>
              </a:cxn>
              <a:cxn ang="0">
                <a:pos x="73381" y="40002"/>
              </a:cxn>
              <a:cxn ang="0">
                <a:pos x="72270" y="51114"/>
              </a:cxn>
              <a:cxn ang="0">
                <a:pos x="33355" y="87783"/>
              </a:cxn>
              <a:cxn ang="0">
                <a:pos x="68934" y="4444"/>
              </a:cxn>
              <a:cxn ang="0">
                <a:pos x="83388" y="36669"/>
              </a:cxn>
              <a:cxn ang="0">
                <a:pos x="54480" y="60004"/>
              </a:cxn>
              <a:cxn ang="0">
                <a:pos x="63375" y="90006"/>
              </a:cxn>
              <a:cxn ang="0">
                <a:pos x="64487" y="108896"/>
              </a:cxn>
              <a:cxn ang="0">
                <a:pos x="60039" y="126675"/>
              </a:cxn>
              <a:cxn ang="0">
                <a:pos x="92283" y="157788"/>
              </a:cxn>
              <a:cxn ang="0">
                <a:pos x="37802" y="170011"/>
              </a:cxn>
              <a:cxn ang="0">
                <a:pos x="27796" y="133342"/>
              </a:cxn>
              <a:cxn ang="0">
                <a:pos x="36690" y="108896"/>
              </a:cxn>
              <a:cxn ang="0">
                <a:pos x="35579" y="107785"/>
              </a:cxn>
              <a:cxn ang="0">
                <a:pos x="24460" y="35557"/>
              </a:cxn>
              <a:cxn ang="0">
                <a:pos x="7782" y="127786"/>
              </a:cxn>
              <a:cxn ang="0">
                <a:pos x="11118" y="130008"/>
              </a:cxn>
              <a:cxn ang="0">
                <a:pos x="4447" y="146676"/>
              </a:cxn>
              <a:cxn ang="0">
                <a:pos x="8894" y="188901"/>
              </a:cxn>
              <a:cxn ang="0">
                <a:pos x="40026" y="192235"/>
              </a:cxn>
              <a:cxn ang="0">
                <a:pos x="123414" y="200013"/>
              </a:cxn>
              <a:cxn ang="0">
                <a:pos x="123414" y="151121"/>
              </a:cxn>
              <a:cxn ang="0">
                <a:pos x="55592" y="144454"/>
              </a:cxn>
              <a:cxn ang="0">
                <a:pos x="96730" y="128897"/>
              </a:cxn>
              <a:cxn ang="0">
                <a:pos x="100066" y="105562"/>
              </a:cxn>
              <a:cxn ang="0">
                <a:pos x="61151" y="71115"/>
              </a:cxn>
              <a:cxn ang="0">
                <a:pos x="81164" y="66671"/>
              </a:cxn>
              <a:cxn ang="0">
                <a:pos x="115632" y="65559"/>
              </a:cxn>
            </a:cxnLst>
            <a:rect l="0" t="0" r="0" b="0"/>
            <a:pathLst>
              <a:path w="117" h="183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34" name="组合 433"/>
          <p:cNvGrpSpPr/>
          <p:nvPr/>
        </p:nvGrpSpPr>
        <p:grpSpPr>
          <a:xfrm>
            <a:off x="3234185" y="3501885"/>
            <a:ext cx="676707" cy="1155770"/>
            <a:chOff x="3481623" y="3635353"/>
            <a:chExt cx="1296282" cy="2213961"/>
          </a:xfrm>
        </p:grpSpPr>
        <p:sp>
          <p:nvSpPr>
            <p:cNvPr id="435" name="任意多边形 434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436" name="任意多边形 435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grpSp>
        <p:nvGrpSpPr>
          <p:cNvPr id="437" name="组合 436"/>
          <p:cNvGrpSpPr/>
          <p:nvPr/>
        </p:nvGrpSpPr>
        <p:grpSpPr>
          <a:xfrm>
            <a:off x="2851916" y="2109694"/>
            <a:ext cx="1457362" cy="1447832"/>
            <a:chOff x="2756535" y="1162698"/>
            <a:chExt cx="2772160" cy="2754032"/>
          </a:xfrm>
        </p:grpSpPr>
        <p:grpSp>
          <p:nvGrpSpPr>
            <p:cNvPr id="438" name="组合 437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445" name="圆角矩形 444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圆角矩形 445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圆角矩形 446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8" name="圆角矩形 447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9" name="圆角矩形 448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9" name="组合 438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440" name="圆角矩形 439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1" name="圆角矩形 440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圆角矩形 441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圆角矩形 442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圆角矩形 443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0" name="任意多边形 449"/>
          <p:cNvSpPr/>
          <p:nvPr/>
        </p:nvSpPr>
        <p:spPr>
          <a:xfrm>
            <a:off x="3205999" y="2524093"/>
            <a:ext cx="729619" cy="957818"/>
          </a:xfrm>
          <a:custGeom>
            <a:avLst/>
            <a:gdLst>
              <a:gd name="connsiteX0" fmla="*/ 703729 w 1866900"/>
              <a:gd name="connsiteY0" fmla="*/ 2328771 h 2450803"/>
              <a:gd name="connsiteX1" fmla="*/ 1163171 w 1866900"/>
              <a:gd name="connsiteY1" fmla="*/ 2328771 h 2450803"/>
              <a:gd name="connsiteX2" fmla="*/ 1224187 w 1866900"/>
              <a:gd name="connsiteY2" fmla="*/ 2389787 h 2450803"/>
              <a:gd name="connsiteX3" fmla="*/ 1163171 w 1866900"/>
              <a:gd name="connsiteY3" fmla="*/ 2450803 h 2450803"/>
              <a:gd name="connsiteX4" fmla="*/ 703729 w 1866900"/>
              <a:gd name="connsiteY4" fmla="*/ 2450803 h 2450803"/>
              <a:gd name="connsiteX5" fmla="*/ 642713 w 1866900"/>
              <a:gd name="connsiteY5" fmla="*/ 2389787 h 2450803"/>
              <a:gd name="connsiteX6" fmla="*/ 703729 w 1866900"/>
              <a:gd name="connsiteY6" fmla="*/ 2328771 h 2450803"/>
              <a:gd name="connsiteX7" fmla="*/ 646157 w 1866900"/>
              <a:gd name="connsiteY7" fmla="*/ 2177104 h 2450803"/>
              <a:gd name="connsiteX8" fmla="*/ 1220743 w 1866900"/>
              <a:gd name="connsiteY8" fmla="*/ 2177104 h 2450803"/>
              <a:gd name="connsiteX9" fmla="*/ 1281759 w 1866900"/>
              <a:gd name="connsiteY9" fmla="*/ 2238120 h 2450803"/>
              <a:gd name="connsiteX10" fmla="*/ 1220743 w 1866900"/>
              <a:gd name="connsiteY10" fmla="*/ 2299136 h 2450803"/>
              <a:gd name="connsiteX11" fmla="*/ 646157 w 1866900"/>
              <a:gd name="connsiteY11" fmla="*/ 2299136 h 2450803"/>
              <a:gd name="connsiteX12" fmla="*/ 585141 w 1866900"/>
              <a:gd name="connsiteY12" fmla="*/ 2238120 h 2450803"/>
              <a:gd name="connsiteX13" fmla="*/ 646157 w 1866900"/>
              <a:gd name="connsiteY13" fmla="*/ 2177104 h 2450803"/>
              <a:gd name="connsiteX14" fmla="*/ 601983 w 1866900"/>
              <a:gd name="connsiteY14" fmla="*/ 2025437 h 2450803"/>
              <a:gd name="connsiteX15" fmla="*/ 1264918 w 1866900"/>
              <a:gd name="connsiteY15" fmla="*/ 2025437 h 2450803"/>
              <a:gd name="connsiteX16" fmla="*/ 1325934 w 1866900"/>
              <a:gd name="connsiteY16" fmla="*/ 2086453 h 2450803"/>
              <a:gd name="connsiteX17" fmla="*/ 1264918 w 1866900"/>
              <a:gd name="connsiteY17" fmla="*/ 2147469 h 2450803"/>
              <a:gd name="connsiteX18" fmla="*/ 601983 w 1866900"/>
              <a:gd name="connsiteY18" fmla="*/ 2147469 h 2450803"/>
              <a:gd name="connsiteX19" fmla="*/ 540967 w 1866900"/>
              <a:gd name="connsiteY19" fmla="*/ 2086453 h 2450803"/>
              <a:gd name="connsiteX20" fmla="*/ 601983 w 1866900"/>
              <a:gd name="connsiteY20" fmla="*/ 2025437 h 2450803"/>
              <a:gd name="connsiteX21" fmla="*/ 933450 w 1866900"/>
              <a:gd name="connsiteY21" fmla="*/ 0 h 2450803"/>
              <a:gd name="connsiteX22" fmla="*/ 1866900 w 1866900"/>
              <a:gd name="connsiteY22" fmla="*/ 933450 h 2450803"/>
              <a:gd name="connsiteX23" fmla="*/ 1296791 w 1866900"/>
              <a:gd name="connsiteY23" fmla="*/ 1793545 h 2450803"/>
              <a:gd name="connsiteX24" fmla="*/ 1232555 w 1866900"/>
              <a:gd name="connsiteY24" fmla="*/ 1999556 h 2450803"/>
              <a:gd name="connsiteX25" fmla="*/ 634346 w 1866900"/>
              <a:gd name="connsiteY25" fmla="*/ 1999556 h 2450803"/>
              <a:gd name="connsiteX26" fmla="*/ 570109 w 1866900"/>
              <a:gd name="connsiteY26" fmla="*/ 1793545 h 2450803"/>
              <a:gd name="connsiteX27" fmla="*/ 0 w 1866900"/>
              <a:gd name="connsiteY27" fmla="*/ 933450 h 2450803"/>
              <a:gd name="connsiteX28" fmla="*/ 933450 w 1866900"/>
              <a:gd name="connsiteY28" fmla="*/ 0 h 2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6900" h="2450803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5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5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54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3384653" y="2627243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endPos="0" dir="5400000" sy="-100000" algn="bl" rotWithShape="0"/>
          </a:effectLst>
        </p:grpSpPr>
        <p:sp>
          <p:nvSpPr>
            <p:cNvPr id="452" name="任意多边形 451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3" name="任意多边形 452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4" name="任意多边形 453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5" name="任意多边形 454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6" name="任意多边形 455"/>
          <p:cNvSpPr/>
          <p:nvPr/>
        </p:nvSpPr>
        <p:spPr>
          <a:xfrm>
            <a:off x="3633788" y="2906713"/>
            <a:ext cx="168275" cy="168275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7" name="任意多边形 456"/>
          <p:cNvSpPr/>
          <p:nvPr/>
        </p:nvSpPr>
        <p:spPr>
          <a:xfrm>
            <a:off x="3438525" y="2974975"/>
            <a:ext cx="225425" cy="225425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8" name="组合 457"/>
          <p:cNvGrpSpPr/>
          <p:nvPr/>
        </p:nvGrpSpPr>
        <p:grpSpPr>
          <a:xfrm>
            <a:off x="3355975" y="2605088"/>
            <a:ext cx="360363" cy="360362"/>
            <a:chOff x="1325410" y="1372730"/>
            <a:chExt cx="1251559" cy="1251561"/>
          </a:xfrm>
        </p:grpSpPr>
        <p:sp>
          <p:nvSpPr>
            <p:cNvPr id="459" name="任意多边形 458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" name="任意多边形 459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" name="任意多边形 460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2" name="任意多边形 461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4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5" dur="150" fill="hold"/>
                                        <p:tgtEl>
                                          <p:spTgt spid="4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4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4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65"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4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2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3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3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3" dur="150" fill="hold"/>
                                        <p:tgtEl>
                                          <p:spTgt spid="2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3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25" dur="150" fill="hold"/>
                                        <p:tgtEl>
                                          <p:spTgt spid="2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1" dur="150" fill="hold"/>
                                        <p:tgtEl>
                                          <p:spTgt spid="4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2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143" dur="150" fill="hold"/>
                                        <p:tgtEl>
                                          <p:spTgt spid="3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6" presetClass="emph" presetSubtype="0" autoRev="1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49" dur="150" fill="hold"/>
                                        <p:tgtEl>
                                          <p:spTgt spid="3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55" dur="150" fill="hold"/>
                                        <p:tgtEl>
                                          <p:spTgt spid="4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73" dur="150" fill="hold"/>
                                        <p:tgtEl>
                                          <p:spTgt spid="3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85" dur="150" fill="hold"/>
                                        <p:tgtEl>
                                          <p:spTgt spid="4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91" dur="150" fill="hold"/>
                                        <p:tgtEl>
                                          <p:spTgt spid="4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97" dur="150" fill="hold"/>
                                        <p:tgtEl>
                                          <p:spTgt spid="4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03" dur="150" fill="hold"/>
                                        <p:tgtEl>
                                          <p:spTgt spid="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09" dur="150" fill="hold"/>
                                        <p:tgtEl>
                                          <p:spTgt spid="4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15" dur="150" fill="hold"/>
                                        <p:tgtEl>
                                          <p:spTgt spid="3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27" dur="150" fill="hold"/>
                                        <p:tgtEl>
                                          <p:spTgt spid="3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33" dur="150" fill="hold"/>
                                        <p:tgtEl>
                                          <p:spTgt spid="3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45" dur="150" fill="hold"/>
                                        <p:tgtEl>
                                          <p:spTgt spid="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51" dur="150" fill="hold"/>
                                        <p:tgtEl>
                                          <p:spTgt spid="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675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6750"/>
                            </p:stCondLst>
                            <p:childTnLst>
                              <p:par>
                                <p:cTn id="3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25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5" grpId="0" animBg="1"/>
      <p:bldP spid="236" grpId="0" animBg="1"/>
      <p:bldP spid="237" grpId="0" animBg="1"/>
      <p:bldP spid="238" grpId="0" animBg="1"/>
      <p:bldP spid="253" grpId="0" animBg="1"/>
      <p:bldP spid="266" grpId="0"/>
      <p:bldP spid="267" grpId="0" animBg="1"/>
      <p:bldP spid="267" grpId="1" animBg="1"/>
      <p:bldP spid="268" grpId="0" animBg="1"/>
      <p:bldP spid="268" grpId="1" animBg="1"/>
      <p:bldP spid="294" grpId="0" animBg="1"/>
      <p:bldP spid="294" grpId="1" animBg="1"/>
      <p:bldP spid="301" grpId="0" animBg="1"/>
      <p:bldP spid="301" grpId="1" animBg="1"/>
      <p:bldP spid="302" grpId="0" animBg="1"/>
      <p:bldP spid="302" grpId="1" animBg="1"/>
      <p:bldP spid="315" grpId="0" animBg="1"/>
      <p:bldP spid="315" grpId="1" animBg="1"/>
      <p:bldP spid="316" grpId="0" animBg="1"/>
      <p:bldP spid="316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09" grpId="0" animBg="1"/>
      <p:bldP spid="409" grpId="1" animBg="1"/>
      <p:bldP spid="433" grpId="0" animBg="1"/>
      <p:bldP spid="433" grpId="1" animBg="1"/>
      <p:bldP spid="450" grpId="0" animBg="1"/>
      <p:bldP spid="456" grpId="0" animBg="1"/>
      <p:bldP spid="456" grpId="1" animBg="1"/>
      <p:bldP spid="456" grpId="2" animBg="1"/>
      <p:bldP spid="457" grpId="0" animBg="1"/>
      <p:bldP spid="457" grpId="1" animBg="1"/>
      <p:bldP spid="45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1747" name="文本框 9"/>
          <p:cNvSpPr txBox="1"/>
          <p:nvPr/>
        </p:nvSpPr>
        <p:spPr>
          <a:xfrm>
            <a:off x="841375" y="203200"/>
            <a:ext cx="160909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48" name="组合 10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2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17344659">
              <a:off x="3291371" y="2960704"/>
              <a:ext cx="812761" cy="812765"/>
            </a:xfrm>
            <a:prstGeom prst="pie">
              <a:avLst>
                <a:gd name="adj1" fmla="val 20720386"/>
                <a:gd name="adj2" fmla="val 4065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54"/>
          <p:cNvGrpSpPr/>
          <p:nvPr/>
        </p:nvGrpSpPr>
        <p:grpSpPr>
          <a:xfrm rot="16200000">
            <a:off x="8217474" y="4924788"/>
            <a:ext cx="709250" cy="74201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sp>
          <p:nvSpPr>
            <p:cNvPr id="15" name="Straight Connector 55"/>
            <p:cNvSpPr/>
            <p:nvPr/>
          </p:nv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Straight Connector 56"/>
            <p:cNvSpPr/>
            <p:nvPr/>
          </p:nv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17" name="Freeform 5"/>
          <p:cNvSpPr/>
          <p:nvPr/>
        </p:nvSpPr>
        <p:spPr bwMode="auto">
          <a:xfrm flipH="1">
            <a:off x="4880017" y="2106467"/>
            <a:ext cx="1851983" cy="213761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FF6D67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800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8" name="Freeform 5"/>
          <p:cNvSpPr/>
          <p:nvPr/>
        </p:nvSpPr>
        <p:spPr bwMode="auto">
          <a:xfrm flipH="1">
            <a:off x="4277955" y="3805959"/>
            <a:ext cx="1180064" cy="1362064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19" name="Freeform 5"/>
          <p:cNvSpPr/>
          <p:nvPr/>
        </p:nvSpPr>
        <p:spPr bwMode="auto">
          <a:xfrm flipH="1">
            <a:off x="6828244" y="2350732"/>
            <a:ext cx="1039916" cy="120030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20" name="Freeform 5"/>
          <p:cNvSpPr/>
          <p:nvPr/>
        </p:nvSpPr>
        <p:spPr bwMode="auto">
          <a:xfrm flipH="1">
            <a:off x="7381338" y="3162396"/>
            <a:ext cx="1633406" cy="1885325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FA783A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3600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 flipH="1">
            <a:off x="9120910" y="3377922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22" name="Freeform 5"/>
          <p:cNvSpPr/>
          <p:nvPr/>
        </p:nvSpPr>
        <p:spPr bwMode="auto">
          <a:xfrm flipH="1">
            <a:off x="3316014" y="3346142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00B05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3600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23" name="Group 42"/>
          <p:cNvGrpSpPr/>
          <p:nvPr/>
        </p:nvGrpSpPr>
        <p:grpSpPr>
          <a:xfrm>
            <a:off x="2183791" y="3881914"/>
            <a:ext cx="1026057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sp>
          <p:nvSpPr>
            <p:cNvPr id="24" name="Straight Connector 43"/>
            <p:cNvSpPr/>
            <p:nvPr/>
          </p:nv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5" name="Straight Connector 44"/>
            <p:cNvSpPr/>
            <p:nvPr/>
          </p:nv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grpSp>
        <p:nvGrpSpPr>
          <p:cNvPr id="26" name="Group 45"/>
          <p:cNvGrpSpPr/>
          <p:nvPr/>
        </p:nvGrpSpPr>
        <p:grpSpPr>
          <a:xfrm rot="10800000" flipH="1">
            <a:off x="3126929" y="2514070"/>
            <a:ext cx="1613980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sp>
          <p:nvSpPr>
            <p:cNvPr id="27" name="Straight Connector 46"/>
            <p:cNvSpPr/>
            <p:nvPr/>
          </p:nv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8" name="Straight Connector 47"/>
            <p:cNvSpPr/>
            <p:nvPr/>
          </p:nv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grpSp>
        <p:nvGrpSpPr>
          <p:cNvPr id="29" name="Group 48"/>
          <p:cNvGrpSpPr/>
          <p:nvPr/>
        </p:nvGrpSpPr>
        <p:grpSpPr>
          <a:xfrm rot="16200000" flipH="1">
            <a:off x="7876750" y="1711110"/>
            <a:ext cx="382678" cy="89656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sp>
          <p:nvSpPr>
            <p:cNvPr id="30" name="Straight Connector 49"/>
            <p:cNvSpPr/>
            <p:nvPr/>
          </p:nv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31" name="Straight Connector 50"/>
            <p:cNvSpPr/>
            <p:nvPr/>
          </p:nv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35" name="Freeform 474"/>
          <p:cNvSpPr>
            <a:spLocks noEditPoints="1"/>
          </p:cNvSpPr>
          <p:nvPr/>
        </p:nvSpPr>
        <p:spPr>
          <a:xfrm>
            <a:off x="7897813" y="3830638"/>
            <a:ext cx="600075" cy="601662"/>
          </a:xfrm>
          <a:custGeom>
            <a:avLst/>
            <a:gdLst/>
            <a:ahLst/>
            <a:cxnLst>
              <a:cxn ang="0">
                <a:pos x="599184" y="299592"/>
              </a:cxn>
              <a:cxn ang="0">
                <a:pos x="557861" y="239673"/>
              </a:cxn>
              <a:cxn ang="0">
                <a:pos x="599184" y="179755"/>
              </a:cxn>
              <a:cxn ang="0">
                <a:pos x="557861" y="119836"/>
              </a:cxn>
              <a:cxn ang="0">
                <a:pos x="588854" y="76447"/>
              </a:cxn>
              <a:cxn ang="0">
                <a:pos x="574390" y="12396"/>
              </a:cxn>
              <a:cxn ang="0">
                <a:pos x="514472" y="22727"/>
              </a:cxn>
              <a:cxn ang="0">
                <a:pos x="446289" y="16529"/>
              </a:cxn>
              <a:cxn ang="0">
                <a:pos x="398767" y="16529"/>
              </a:cxn>
              <a:cxn ang="0">
                <a:pos x="326452" y="16529"/>
              </a:cxn>
              <a:cxn ang="0">
                <a:pos x="278930" y="16529"/>
              </a:cxn>
              <a:cxn ang="0">
                <a:pos x="206615" y="16529"/>
              </a:cxn>
              <a:cxn ang="0">
                <a:pos x="159093" y="16529"/>
              </a:cxn>
              <a:cxn ang="0">
                <a:pos x="92976" y="28926"/>
              </a:cxn>
              <a:cxn ang="0">
                <a:pos x="26860" y="12396"/>
              </a:cxn>
              <a:cxn ang="0">
                <a:pos x="14463" y="76447"/>
              </a:cxn>
              <a:cxn ang="0">
                <a:pos x="47521" y="119836"/>
              </a:cxn>
              <a:cxn ang="0">
                <a:pos x="4132" y="179755"/>
              </a:cxn>
              <a:cxn ang="0">
                <a:pos x="47521" y="239673"/>
              </a:cxn>
              <a:cxn ang="0">
                <a:pos x="4132" y="299592"/>
              </a:cxn>
              <a:cxn ang="0">
                <a:pos x="47521" y="359510"/>
              </a:cxn>
              <a:cxn ang="0">
                <a:pos x="4132" y="419429"/>
              </a:cxn>
              <a:cxn ang="0">
                <a:pos x="47521" y="479347"/>
              </a:cxn>
              <a:cxn ang="0">
                <a:pos x="14463" y="524803"/>
              </a:cxn>
              <a:cxn ang="0">
                <a:pos x="26860" y="586787"/>
              </a:cxn>
              <a:cxn ang="0">
                <a:pos x="90910" y="572324"/>
              </a:cxn>
              <a:cxn ang="0">
                <a:pos x="157027" y="582655"/>
              </a:cxn>
              <a:cxn ang="0">
                <a:pos x="206615" y="582655"/>
              </a:cxn>
              <a:cxn ang="0">
                <a:pos x="276864" y="582655"/>
              </a:cxn>
              <a:cxn ang="0">
                <a:pos x="326452" y="582655"/>
              </a:cxn>
              <a:cxn ang="0">
                <a:pos x="396701" y="582655"/>
              </a:cxn>
              <a:cxn ang="0">
                <a:pos x="446289" y="582655"/>
              </a:cxn>
              <a:cxn ang="0">
                <a:pos x="516538" y="578523"/>
              </a:cxn>
              <a:cxn ang="0">
                <a:pos x="574390" y="586787"/>
              </a:cxn>
              <a:cxn ang="0">
                <a:pos x="588854" y="524803"/>
              </a:cxn>
              <a:cxn ang="0">
                <a:pos x="557861" y="479347"/>
              </a:cxn>
              <a:cxn ang="0">
                <a:pos x="599184" y="419429"/>
              </a:cxn>
              <a:cxn ang="0">
                <a:pos x="557861" y="359510"/>
              </a:cxn>
              <a:cxn ang="0">
                <a:pos x="318187" y="413230"/>
              </a:cxn>
              <a:cxn ang="0">
                <a:pos x="167358" y="448355"/>
              </a:cxn>
              <a:cxn ang="0">
                <a:pos x="134300" y="297526"/>
              </a:cxn>
              <a:cxn ang="0">
                <a:pos x="471083" y="260335"/>
              </a:cxn>
            </a:cxnLst>
            <a:rect l="0" t="0" r="0" b="0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613027" y="3685802"/>
            <a:ext cx="280988" cy="331788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7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57876" y="2751270"/>
            <a:ext cx="870312" cy="870312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40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1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sp>
        <p:nvSpPr>
          <p:cNvPr id="42" name="矩形 41"/>
          <p:cNvSpPr/>
          <p:nvPr/>
        </p:nvSpPr>
        <p:spPr>
          <a:xfrm>
            <a:off x="2316163" y="1563688"/>
            <a:ext cx="1620837" cy="928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输入详细文字介绍</a:t>
            </a:r>
            <a:endParaRPr lang="en-US" altLang="zh-CN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和详细信息。</a:t>
            </a:r>
            <a:endParaRPr lang="zh-CN" altLang="en-US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81125" y="4445000"/>
            <a:ext cx="1620838" cy="9286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输入详细文字介绍</a:t>
            </a:r>
            <a:endParaRPr lang="en-US" altLang="zh-CN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和详细信息。</a:t>
            </a:r>
            <a:endParaRPr lang="zh-CN" altLang="en-US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121775" y="5308600"/>
            <a:ext cx="1620838" cy="9286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输入详细文字介绍</a:t>
            </a:r>
            <a:endParaRPr lang="en-US" altLang="zh-CN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和详细信息。</a:t>
            </a:r>
            <a:endParaRPr lang="zh-CN" altLang="en-US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797925" y="1557338"/>
            <a:ext cx="1620838" cy="928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输入详细文字介绍</a:t>
            </a:r>
            <a:endParaRPr lang="en-US" altLang="zh-CN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和详细信息。</a:t>
            </a:r>
            <a:endParaRPr lang="zh-CN" altLang="en-US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42" grpId="0"/>
      <p:bldP spid="43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3795" name="文本框 9"/>
          <p:cNvSpPr txBox="1"/>
          <p:nvPr/>
        </p:nvSpPr>
        <p:spPr>
          <a:xfrm>
            <a:off x="841375" y="203200"/>
            <a:ext cx="204724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解决问题能力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796" name="组合 10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2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17344659">
              <a:off x="3291371" y="2960704"/>
              <a:ext cx="812761" cy="812765"/>
            </a:xfrm>
            <a:prstGeom prst="pie">
              <a:avLst>
                <a:gd name="adj1" fmla="val 20720386"/>
                <a:gd name="adj2" fmla="val 4065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rot="9205952">
            <a:off x="4931987" y="3424192"/>
            <a:ext cx="2247068" cy="249819"/>
          </a:xfrm>
          <a:prstGeom prst="rect">
            <a:avLst/>
          </a:prstGeom>
          <a:solidFill>
            <a:srgbClr val="FF6D67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FA783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2256138">
            <a:off x="4655027" y="4617089"/>
            <a:ext cx="2539871" cy="233992"/>
          </a:xfrm>
          <a:prstGeom prst="rect">
            <a:avLst/>
          </a:prstGeom>
          <a:gradFill>
            <a:gsLst>
              <a:gs pos="0">
                <a:srgbClr val="FA783A"/>
              </a:gs>
              <a:gs pos="100000">
                <a:srgbClr val="FE9D3F"/>
              </a:gs>
            </a:gsLst>
            <a:lin ang="6600000" scaled="0"/>
          </a:gra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FA783A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2256138">
            <a:off x="4655027" y="2085506"/>
            <a:ext cx="2539871" cy="23399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FA783A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610100" y="1082675"/>
            <a:ext cx="768350" cy="768350"/>
            <a:chOff x="4609713" y="938201"/>
            <a:chExt cx="769410" cy="769410"/>
          </a:xfrm>
        </p:grpSpPr>
        <p:grpSp>
          <p:nvGrpSpPr>
            <p:cNvPr id="18" name="组合 17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rgbClr val="00B050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3804" name="文本框 23"/>
            <p:cNvSpPr txBox="1"/>
            <p:nvPr/>
          </p:nvSpPr>
          <p:spPr>
            <a:xfrm>
              <a:off x="4708490" y="1058526"/>
              <a:ext cx="578742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rgbClr val="00B050"/>
                  </a:solidFill>
                  <a:latin typeface="Impact MT Std" pitchFamily="34" charset="0"/>
                  <a:ea typeface="宋体" panose="02010600030101010101" pitchFamily="2" charset="-122"/>
                </a:rPr>
                <a:t>01</a:t>
              </a:r>
              <a:endParaRPr lang="zh-CN" altLang="en-US" sz="3200" dirty="0">
                <a:solidFill>
                  <a:srgbClr val="00B050"/>
                </a:solidFill>
                <a:latin typeface="Impact MT Std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8288" y="2509838"/>
            <a:ext cx="769937" cy="768350"/>
            <a:chOff x="6619070" y="2365442"/>
            <a:chExt cx="769410" cy="769410"/>
          </a:xfrm>
        </p:grpSpPr>
        <p:grpSp>
          <p:nvGrpSpPr>
            <p:cNvPr id="23" name="组合 22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rgbClr val="FF6D67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rgbClr val="FF6D67"/>
                  </a:solidFill>
                </a:endParaRPr>
              </a:p>
            </p:txBody>
          </p:sp>
        </p:grpSp>
        <p:sp>
          <p:nvSpPr>
            <p:cNvPr id="33807" name="文本框 24"/>
            <p:cNvSpPr txBox="1"/>
            <p:nvPr/>
          </p:nvSpPr>
          <p:spPr>
            <a:xfrm>
              <a:off x="6700219" y="2496463"/>
              <a:ext cx="68618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rgbClr val="FF6D67"/>
                  </a:solidFill>
                  <a:latin typeface="Impact MT Std" pitchFamily="34" charset="0"/>
                  <a:ea typeface="宋体" panose="02010600030101010101" pitchFamily="2" charset="-122"/>
                </a:rPr>
                <a:t>02</a:t>
              </a:r>
              <a:endParaRPr lang="zh-CN" altLang="en-US" sz="3200" dirty="0">
                <a:solidFill>
                  <a:srgbClr val="FF6D67"/>
                </a:solidFill>
                <a:latin typeface="Impact MT Std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10100" y="3775075"/>
            <a:ext cx="768350" cy="768350"/>
            <a:chOff x="4609713" y="3630601"/>
            <a:chExt cx="769410" cy="769410"/>
          </a:xfrm>
        </p:grpSpPr>
        <p:grpSp>
          <p:nvGrpSpPr>
            <p:cNvPr id="28" name="组合 27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rgbClr val="FA783A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rgbClr val="FA783A"/>
                  </a:solidFill>
                </a:endParaRPr>
              </a:p>
            </p:txBody>
          </p:sp>
        </p:grpSp>
        <p:sp>
          <p:nvSpPr>
            <p:cNvPr id="33810" name="文本框 25"/>
            <p:cNvSpPr txBox="1"/>
            <p:nvPr/>
          </p:nvSpPr>
          <p:spPr>
            <a:xfrm>
              <a:off x="4688057" y="3734475"/>
              <a:ext cx="69106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rgbClr val="FA783A"/>
                  </a:solidFill>
                  <a:latin typeface="Impact MT Std" pitchFamily="34" charset="0"/>
                  <a:ea typeface="宋体" panose="02010600030101010101" pitchFamily="2" charset="-122"/>
                </a:rPr>
                <a:t>03</a:t>
              </a:r>
              <a:endParaRPr lang="zh-CN" altLang="en-US" sz="3200" dirty="0">
                <a:solidFill>
                  <a:srgbClr val="FA783A"/>
                </a:solidFill>
                <a:latin typeface="Impact MT Std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16700" y="5032375"/>
            <a:ext cx="769938" cy="768350"/>
            <a:chOff x="6616997" y="4887901"/>
            <a:chExt cx="769410" cy="769410"/>
          </a:xfrm>
        </p:grpSpPr>
        <p:grpSp>
          <p:nvGrpSpPr>
            <p:cNvPr id="33" name="组合 32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3813" name="文本框 26"/>
            <p:cNvSpPr txBox="1"/>
            <p:nvPr/>
          </p:nvSpPr>
          <p:spPr>
            <a:xfrm>
              <a:off x="6694267" y="5004465"/>
              <a:ext cx="69214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rgbClr val="376092"/>
                  </a:solidFill>
                  <a:latin typeface="Impact MT Std" pitchFamily="34" charset="0"/>
                  <a:ea typeface="宋体" panose="02010600030101010101" pitchFamily="2" charset="-122"/>
                </a:rPr>
                <a:t>04</a:t>
              </a:r>
              <a:endParaRPr lang="zh-CN" altLang="en-US" sz="3200" dirty="0">
                <a:solidFill>
                  <a:srgbClr val="376092"/>
                </a:solidFill>
                <a:latin typeface="Impact MT Std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52613" y="2070100"/>
            <a:ext cx="3986212" cy="1227138"/>
            <a:chOff x="1852445" y="1926278"/>
            <a:chExt cx="3985755" cy="1227635"/>
          </a:xfrm>
        </p:grpSpPr>
        <p:sp>
          <p:nvSpPr>
            <p:cNvPr id="38" name="任意多边形 37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9" name="椭圆 38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52613" y="4592638"/>
            <a:ext cx="3986212" cy="1228725"/>
            <a:chOff x="1852445" y="4448982"/>
            <a:chExt cx="3985755" cy="1227635"/>
          </a:xfrm>
        </p:grpSpPr>
        <p:sp>
          <p:nvSpPr>
            <p:cNvPr id="41" name="任意多边形 40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2" name="椭圆 41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43638" y="3816350"/>
            <a:ext cx="4246562" cy="1268413"/>
            <a:chOff x="6243920" y="3672406"/>
            <a:chExt cx="4246280" cy="1269047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5" name="椭圆 44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43638" y="1249363"/>
            <a:ext cx="4246562" cy="1270000"/>
            <a:chOff x="6243920" y="1105827"/>
            <a:chExt cx="4246280" cy="1269047"/>
          </a:xfrm>
        </p:grpSpPr>
        <p:sp>
          <p:nvSpPr>
            <p:cNvPr id="47" name="任意多边形 46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49" name="文本框 44"/>
          <p:cNvSpPr txBox="1"/>
          <p:nvPr/>
        </p:nvSpPr>
        <p:spPr>
          <a:xfrm>
            <a:off x="8518525" y="2124075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观点论证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540750" y="2519363"/>
            <a:ext cx="2017713" cy="652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请输入详细的文字介绍信息，表达表的含义。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44"/>
          <p:cNvSpPr txBox="1"/>
          <p:nvPr/>
        </p:nvSpPr>
        <p:spPr>
          <a:xfrm>
            <a:off x="8545513" y="4692650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结果验收</a:t>
            </a:r>
            <a:endParaRPr lang="zh-CN" altLang="en-US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569325" y="5087938"/>
            <a:ext cx="2016125" cy="654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请输入详细的文字介绍信息，表达表的含义。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4"/>
          <p:cNvSpPr txBox="1"/>
          <p:nvPr/>
        </p:nvSpPr>
        <p:spPr>
          <a:xfrm>
            <a:off x="1993900" y="4221163"/>
            <a:ext cx="110648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反复验证</a:t>
            </a:r>
            <a:endParaRPr lang="zh-CN" altLang="en-US" b="1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016125" y="4616450"/>
            <a:ext cx="2017713" cy="652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请输入详细的文字介绍信息，表达表的含义。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44"/>
          <p:cNvSpPr txBox="1"/>
          <p:nvPr/>
        </p:nvSpPr>
        <p:spPr>
          <a:xfrm>
            <a:off x="1993900" y="1700213"/>
            <a:ext cx="110648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抛出观点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016125" y="2095500"/>
            <a:ext cx="2017713" cy="652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请输入详细的文字介绍信息，表达表的含义。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5843" name="文本框 9"/>
          <p:cNvSpPr txBox="1"/>
          <p:nvPr/>
        </p:nvSpPr>
        <p:spPr>
          <a:xfrm>
            <a:off x="841375" y="203200"/>
            <a:ext cx="1633855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责任义务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4" name="组合 10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2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17344659">
              <a:off x="3291371" y="2960704"/>
              <a:ext cx="812761" cy="812765"/>
            </a:xfrm>
            <a:prstGeom prst="pie">
              <a:avLst>
                <a:gd name="adj1" fmla="val 20720386"/>
                <a:gd name="adj2" fmla="val 4065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4" name="MH_Other_1"/>
          <p:cNvSpPr/>
          <p:nvPr>
            <p:custDataLst>
              <p:tags r:id="rId1"/>
            </p:custDataLst>
          </p:nvPr>
        </p:nvSpPr>
        <p:spPr bwMode="blackWhite">
          <a:xfrm flipH="1">
            <a:off x="2771305" y="2333228"/>
            <a:ext cx="1612501" cy="3302456"/>
          </a:xfrm>
          <a:custGeom>
            <a:avLst/>
            <a:gdLst>
              <a:gd name="T0" fmla="*/ 432 w 865"/>
              <a:gd name="T1" fmla="*/ 0 h 1828"/>
              <a:gd name="T2" fmla="*/ 561 w 865"/>
              <a:gd name="T3" fmla="*/ 828 h 1828"/>
              <a:gd name="T4" fmla="*/ 561 w 865"/>
              <a:gd name="T5" fmla="*/ 1539 h 1828"/>
              <a:gd name="T6" fmla="*/ 648 w 865"/>
              <a:gd name="T7" fmla="*/ 1539 h 1828"/>
              <a:gd name="T8" fmla="*/ 864 w 865"/>
              <a:gd name="T9" fmla="*/ 1658 h 1828"/>
              <a:gd name="T10" fmla="*/ 864 w 865"/>
              <a:gd name="T11" fmla="*/ 1827 h 1828"/>
              <a:gd name="T12" fmla="*/ 0 w 865"/>
              <a:gd name="T13" fmla="*/ 1827 h 1828"/>
              <a:gd name="T14" fmla="*/ 0 w 865"/>
              <a:gd name="T15" fmla="*/ 1674 h 1828"/>
              <a:gd name="T16" fmla="*/ 172 w 865"/>
              <a:gd name="T17" fmla="*/ 1556 h 1828"/>
              <a:gd name="T18" fmla="*/ 273 w 865"/>
              <a:gd name="T19" fmla="*/ 1556 h 1828"/>
              <a:gd name="T20" fmla="*/ 273 w 865"/>
              <a:gd name="T21" fmla="*/ 828 h 1828"/>
              <a:gd name="T22" fmla="*/ 432 w 865"/>
              <a:gd name="T2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5" h="1828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5" name="组合 14"/>
          <p:cNvGrpSpPr/>
          <p:nvPr/>
        </p:nvGrpSpPr>
        <p:grpSpPr>
          <a:xfrm>
            <a:off x="1016000" y="1816100"/>
            <a:ext cx="5038725" cy="3455988"/>
            <a:chOff x="1015628" y="1816853"/>
            <a:chExt cx="5039356" cy="3455019"/>
          </a:xfrm>
        </p:grpSpPr>
        <p:grpSp>
          <p:nvGrpSpPr>
            <p:cNvPr id="35849" name="组合 15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29" name="MH_Other_2"/>
              <p:cNvSpPr/>
              <p:nvPr>
                <p:custDataLst>
                  <p:tags r:id="rId2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avLst/>
                <a:gdLst>
                  <a:gd name="T0" fmla="*/ 0 w 2042"/>
                  <a:gd name="T1" fmla="*/ 788 h 789"/>
                  <a:gd name="T2" fmla="*/ 2041 w 2042"/>
                  <a:gd name="T3" fmla="*/ 78 h 789"/>
                  <a:gd name="T4" fmla="*/ 1996 w 2042"/>
                  <a:gd name="T5" fmla="*/ 0 h 789"/>
                  <a:gd name="T6" fmla="*/ 985 w 2042"/>
                  <a:gd name="T7" fmla="*/ 178 h 789"/>
                  <a:gd name="T8" fmla="*/ 834 w 2042"/>
                  <a:gd name="T9" fmla="*/ 230 h 789"/>
                  <a:gd name="T10" fmla="*/ 8 w 2042"/>
                  <a:gd name="T11" fmla="*/ 682 h 789"/>
                  <a:gd name="T12" fmla="*/ 0 w 2042"/>
                  <a:gd name="T13" fmla="*/ 78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2" h="789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0" cap="flat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  <a:tileRect/>
                </a:gradFill>
                <a:prstDash val="solid"/>
                <a:miter lim="800000"/>
              </a:ln>
              <a:effectLst>
                <a:outerShdw blurRad="152400" dist="76200" dir="60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5851" name="组合 29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FA783A"/>
                </a:solidFill>
                <a:ln w="28575" cap="flat">
                  <a:solidFill>
                    <a:srgbClr val="FA783A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avLst/>
                  <a:gdLst>
                    <a:gd name="T0" fmla="*/ 354482 w 1812925"/>
                    <a:gd name="T1" fmla="*/ 872801 h 1511300"/>
                    <a:gd name="T2" fmla="*/ 380318 w 1812925"/>
                    <a:gd name="T3" fmla="*/ 984699 h 1511300"/>
                    <a:gd name="T4" fmla="*/ 425879 w 1812925"/>
                    <a:gd name="T5" fmla="*/ 1087433 h 1511300"/>
                    <a:gd name="T6" fmla="*/ 488386 w 1812925"/>
                    <a:gd name="T7" fmla="*/ 1179061 h 1511300"/>
                    <a:gd name="T8" fmla="*/ 591174 w 1812925"/>
                    <a:gd name="T9" fmla="*/ 1276520 h 1511300"/>
                    <a:gd name="T10" fmla="*/ 711743 w 1812925"/>
                    <a:gd name="T11" fmla="*/ 1346213 h 1511300"/>
                    <a:gd name="T12" fmla="*/ 796474 w 1812925"/>
                    <a:gd name="T13" fmla="*/ 1375922 h 1511300"/>
                    <a:gd name="T14" fmla="*/ 907876 w 1812925"/>
                    <a:gd name="T15" fmla="*/ 1394804 h 1511300"/>
                    <a:gd name="T16" fmla="*/ 1015110 w 1812925"/>
                    <a:gd name="T17" fmla="*/ 1393415 h 1511300"/>
                    <a:gd name="T18" fmla="*/ 1118176 w 1812925"/>
                    <a:gd name="T19" fmla="*/ 1373702 h 1511300"/>
                    <a:gd name="T20" fmla="*/ 1216519 w 1812925"/>
                    <a:gd name="T21" fmla="*/ 1335939 h 1511300"/>
                    <a:gd name="T22" fmla="*/ 1302085 w 1812925"/>
                    <a:gd name="T23" fmla="*/ 1285127 h 1511300"/>
                    <a:gd name="T24" fmla="*/ 1341811 w 1812925"/>
                    <a:gd name="T25" fmla="*/ 1271245 h 1511300"/>
                    <a:gd name="T26" fmla="*/ 1382649 w 1812925"/>
                    <a:gd name="T27" fmla="*/ 1275131 h 1511300"/>
                    <a:gd name="T28" fmla="*/ 1417930 w 1812925"/>
                    <a:gd name="T29" fmla="*/ 1296789 h 1511300"/>
                    <a:gd name="T30" fmla="*/ 1441822 w 1812925"/>
                    <a:gd name="T31" fmla="*/ 1332607 h 1511300"/>
                    <a:gd name="T32" fmla="*/ 1447378 w 1812925"/>
                    <a:gd name="T33" fmla="*/ 1373146 h 1511300"/>
                    <a:gd name="T34" fmla="*/ 1435710 w 1812925"/>
                    <a:gd name="T35" fmla="*/ 1412574 h 1511300"/>
                    <a:gd name="T36" fmla="*/ 1407374 w 1812925"/>
                    <a:gd name="T37" fmla="*/ 1443950 h 1511300"/>
                    <a:gd name="T38" fmla="*/ 1288472 w 1812925"/>
                    <a:gd name="T39" fmla="*/ 1512532 h 1511300"/>
                    <a:gd name="T40" fmla="*/ 1161792 w 1812925"/>
                    <a:gd name="T41" fmla="*/ 1559734 h 1511300"/>
                    <a:gd name="T42" fmla="*/ 1028722 w 1812925"/>
                    <a:gd name="T43" fmla="*/ 1583891 h 1511300"/>
                    <a:gd name="T44" fmla="*/ 874538 w 1812925"/>
                    <a:gd name="T45" fmla="*/ 1583335 h 1511300"/>
                    <a:gd name="T46" fmla="*/ 770639 w 1812925"/>
                    <a:gd name="T47" fmla="*/ 1565565 h 1511300"/>
                    <a:gd name="T48" fmla="*/ 648125 w 1812925"/>
                    <a:gd name="T49" fmla="*/ 1526415 h 1511300"/>
                    <a:gd name="T50" fmla="*/ 534502 w 1812925"/>
                    <a:gd name="T51" fmla="*/ 1468106 h 1511300"/>
                    <a:gd name="T52" fmla="*/ 433380 w 1812925"/>
                    <a:gd name="T53" fmla="*/ 1393693 h 1511300"/>
                    <a:gd name="T54" fmla="*/ 342258 w 1812925"/>
                    <a:gd name="T55" fmla="*/ 1300954 h 1511300"/>
                    <a:gd name="T56" fmla="*/ 283085 w 1812925"/>
                    <a:gd name="T57" fmla="*/ 1219322 h 1511300"/>
                    <a:gd name="T58" fmla="*/ 221690 w 1812925"/>
                    <a:gd name="T59" fmla="*/ 1102705 h 1511300"/>
                    <a:gd name="T60" fmla="*/ 180019 w 1812925"/>
                    <a:gd name="T61" fmla="*/ 976091 h 1511300"/>
                    <a:gd name="T62" fmla="*/ 160017 w 1812925"/>
                    <a:gd name="T63" fmla="*/ 840871 h 1511300"/>
                    <a:gd name="T64" fmla="*/ 979901 w 1812925"/>
                    <a:gd name="T65" fmla="*/ 833 h 1511300"/>
                    <a:gd name="T66" fmla="*/ 1097691 w 1812925"/>
                    <a:gd name="T67" fmla="*/ 13331 h 1511300"/>
                    <a:gd name="T68" fmla="*/ 1216593 w 1812925"/>
                    <a:gd name="T69" fmla="*/ 45825 h 1511300"/>
                    <a:gd name="T70" fmla="*/ 1371054 w 1812925"/>
                    <a:gd name="T71" fmla="*/ 119422 h 1511300"/>
                    <a:gd name="T72" fmla="*/ 1533016 w 1812925"/>
                    <a:gd name="T73" fmla="*/ 252454 h 1511300"/>
                    <a:gd name="T74" fmla="*/ 1614691 w 1812925"/>
                    <a:gd name="T75" fmla="*/ 356878 h 1511300"/>
                    <a:gd name="T76" fmla="*/ 1678032 w 1812925"/>
                    <a:gd name="T77" fmla="*/ 471857 h 1511300"/>
                    <a:gd name="T78" fmla="*/ 1721370 w 1812925"/>
                    <a:gd name="T79" fmla="*/ 597112 h 1511300"/>
                    <a:gd name="T80" fmla="*/ 1743872 w 1812925"/>
                    <a:gd name="T81" fmla="*/ 731254 h 1511300"/>
                    <a:gd name="T82" fmla="*/ 1555796 w 1812925"/>
                    <a:gd name="T83" fmla="*/ 779578 h 1511300"/>
                    <a:gd name="T84" fmla="*/ 1541350 w 1812925"/>
                    <a:gd name="T85" fmla="*/ 661544 h 1511300"/>
                    <a:gd name="T86" fmla="*/ 1505235 w 1812925"/>
                    <a:gd name="T87" fmla="*/ 551287 h 1511300"/>
                    <a:gd name="T88" fmla="*/ 1449396 w 1812925"/>
                    <a:gd name="T89" fmla="*/ 451583 h 1511300"/>
                    <a:gd name="T90" fmla="*/ 1369110 w 1812925"/>
                    <a:gd name="T91" fmla="*/ 357434 h 1511300"/>
                    <a:gd name="T92" fmla="*/ 1239096 w 1812925"/>
                    <a:gd name="T93" fmla="*/ 263007 h 1511300"/>
                    <a:gd name="T94" fmla="*/ 1127973 w 1812925"/>
                    <a:gd name="T95" fmla="*/ 216627 h 1511300"/>
                    <a:gd name="T96" fmla="*/ 1010181 w 1812925"/>
                    <a:gd name="T97" fmla="*/ 193297 h 1511300"/>
                    <a:gd name="T98" fmla="*/ 899058 w 1812925"/>
                    <a:gd name="T99" fmla="*/ 193020 h 1511300"/>
                    <a:gd name="T100" fmla="*/ 796825 w 1812925"/>
                    <a:gd name="T101" fmla="*/ 210794 h 1511300"/>
                    <a:gd name="T102" fmla="*/ 698759 w 1812925"/>
                    <a:gd name="T103" fmla="*/ 246343 h 1511300"/>
                    <a:gd name="T104" fmla="*/ 606805 w 1812925"/>
                    <a:gd name="T105" fmla="*/ 299667 h 1511300"/>
                    <a:gd name="T106" fmla="*/ 567912 w 1812925"/>
                    <a:gd name="T107" fmla="*/ 315497 h 1511300"/>
                    <a:gd name="T108" fmla="*/ 526797 w 1812925"/>
                    <a:gd name="T109" fmla="*/ 313275 h 1511300"/>
                    <a:gd name="T110" fmla="*/ 490404 w 1812925"/>
                    <a:gd name="T111" fmla="*/ 293835 h 1511300"/>
                    <a:gd name="T112" fmla="*/ 465123 w 1812925"/>
                    <a:gd name="T113" fmla="*/ 259119 h 1511300"/>
                    <a:gd name="T114" fmla="*/ 457067 w 1812925"/>
                    <a:gd name="T115" fmla="*/ 218570 h 1511300"/>
                    <a:gd name="T116" fmla="*/ 467345 w 1812925"/>
                    <a:gd name="T117" fmla="*/ 178856 h 1511300"/>
                    <a:gd name="T118" fmla="*/ 494015 w 1812925"/>
                    <a:gd name="T119" fmla="*/ 146640 h 1511300"/>
                    <a:gd name="T120" fmla="*/ 602639 w 1812925"/>
                    <a:gd name="T121" fmla="*/ 81374 h 1511300"/>
                    <a:gd name="T122" fmla="*/ 728763 w 1812925"/>
                    <a:gd name="T123" fmla="*/ 32216 h 1511300"/>
                    <a:gd name="T124" fmla="*/ 860722 w 1812925"/>
                    <a:gd name="T125" fmla="*/ 5555 h 151130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812925" h="1511300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fontAlgn="auto">
                    <a:defRPr/>
                  </a:pPr>
                  <a:endParaRPr lang="zh-CN" altLang="en-US" strike="noStrike" noProof="1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5854" name="组合 16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24" name="MH_Other_4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 fontAlgn="auto">
                  <a:lnSpc>
                    <a:spcPct val="120000"/>
                  </a:lnSpc>
                  <a:defRPr/>
                </a:pPr>
                <a:endParaRPr lang="zh-CN" altLang="en-US" sz="900" strike="noStrike" noProof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5" name="MH_Other_5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 fontAlgn="auto">
                  <a:lnSpc>
                    <a:spcPct val="120000"/>
                  </a:lnSpc>
                  <a:defRPr/>
                </a:pPr>
                <a:endParaRPr lang="zh-CN" altLang="en-US" sz="900" strike="noStrike" noProof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MH_Other_6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 fontAlgn="auto">
                  <a:lnSpc>
                    <a:spcPct val="120000"/>
                  </a:lnSpc>
                  <a:defRPr/>
                </a:pPr>
                <a:endParaRPr lang="zh-CN" altLang="en-US" sz="900" strike="noStrike" noProof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7" name="MH_SubTitle_2"/>
              <p:cNvSpPr/>
              <p:nvPr>
                <p:custDataLst>
                  <p:tags r:id="rId6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B050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r>
                  <a:rPr lang="en-US" altLang="zh-CN" strike="noStrike" noProof="1" smtClean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5859" name="文本框 2"/>
              <p:cNvSpPr txBox="1"/>
              <p:nvPr/>
            </p:nvSpPr>
            <p:spPr>
              <a:xfrm>
                <a:off x="1201043" y="3654953"/>
                <a:ext cx="1107996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企业利益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860" name="组合 17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19" name="MH_Other_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 fontAlgn="auto">
                  <a:lnSpc>
                    <a:spcPct val="120000"/>
                  </a:lnSpc>
                  <a:defRPr/>
                </a:pPr>
                <a:endParaRPr lang="zh-CN" altLang="en-US" sz="900" strike="noStrike" noProof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MH_Other_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 fontAlgn="auto">
                  <a:lnSpc>
                    <a:spcPct val="120000"/>
                  </a:lnSpc>
                  <a:defRPr/>
                </a:pPr>
                <a:endParaRPr lang="zh-CN" altLang="en-US" sz="900" strike="noStrike" noProof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MH_Other_9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 fontAlgn="auto">
                  <a:lnSpc>
                    <a:spcPct val="120000"/>
                  </a:lnSpc>
                  <a:defRPr/>
                </a:pPr>
                <a:endParaRPr lang="zh-CN" altLang="en-US" sz="900" strike="noStrike" noProof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2" name="MH_SubTitle_1"/>
              <p:cNvSpPr/>
              <p:nvPr>
                <p:custDataLst>
                  <p:tags r:id="rId10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6D67"/>
              </a:solidFill>
              <a:ln w="28575" cap="flat">
                <a:solidFill>
                  <a:srgbClr val="FF6D67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5865" name="文本框 16"/>
              <p:cNvSpPr txBox="1"/>
              <p:nvPr/>
            </p:nvSpPr>
            <p:spPr>
              <a:xfrm>
                <a:off x="4701559" y="4816932"/>
                <a:ext cx="1107996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个人利益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069138" y="1825625"/>
            <a:ext cx="4132262" cy="4195763"/>
            <a:chOff x="2030802" y="1611264"/>
            <a:chExt cx="4131873" cy="4194910"/>
          </a:xfrm>
        </p:grpSpPr>
        <p:sp>
          <p:nvSpPr>
            <p:cNvPr id="35867" name="TextBox 10"/>
            <p:cNvSpPr txBox="1"/>
            <p:nvPr/>
          </p:nvSpPr>
          <p:spPr>
            <a:xfrm>
              <a:off x="2030802" y="1611264"/>
              <a:ext cx="156966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8" name="TextBox 23"/>
            <p:cNvSpPr txBox="1"/>
            <p:nvPr/>
          </p:nvSpPr>
          <p:spPr>
            <a:xfrm>
              <a:off x="2030802" y="3099534"/>
              <a:ext cx="156966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</a:t>
              </a:r>
              <a:endPara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9" name="TextBox 24"/>
            <p:cNvSpPr txBox="1"/>
            <p:nvPr/>
          </p:nvSpPr>
          <p:spPr>
            <a:xfrm>
              <a:off x="2030802" y="4573277"/>
              <a:ext cx="156966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</a:t>
              </a:r>
              <a:endPara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70" name="Rectangle 5"/>
            <p:cNvSpPr/>
            <p:nvPr/>
          </p:nvSpPr>
          <p:spPr>
            <a:xfrm>
              <a:off x="2135577" y="1953441"/>
              <a:ext cx="4027098" cy="90751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35871" name="Rectangle 5"/>
            <p:cNvSpPr/>
            <p:nvPr/>
          </p:nvSpPr>
          <p:spPr>
            <a:xfrm>
              <a:off x="2135577" y="3418077"/>
              <a:ext cx="4027098" cy="90751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35872" name="Rectangle 5"/>
            <p:cNvSpPr/>
            <p:nvPr/>
          </p:nvSpPr>
          <p:spPr>
            <a:xfrm>
              <a:off x="2135577" y="4898661"/>
              <a:ext cx="4027098" cy="90751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字以内。</a:t>
              </a:r>
              <a:endPara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394450" y="1730375"/>
            <a:ext cx="600075" cy="3549650"/>
            <a:chOff x="6393975" y="1731074"/>
            <a:chExt cx="600444" cy="3549370"/>
          </a:xfrm>
        </p:grpSpPr>
        <p:sp>
          <p:nvSpPr>
            <p:cNvPr id="43" name="任意多边形 42"/>
            <p:cNvSpPr/>
            <p:nvPr/>
          </p:nvSpPr>
          <p:spPr bwMode="blackWhite">
            <a:xfrm>
              <a:off x="6393975" y="1731074"/>
              <a:ext cx="600444" cy="3549370"/>
            </a:xfrm>
            <a:custGeom>
              <a:avLst/>
              <a:gdLst>
                <a:gd name="connsiteX0" fmla="*/ 300222 w 600444"/>
                <a:gd name="connsiteY0" fmla="*/ 0 h 3549370"/>
                <a:gd name="connsiteX1" fmla="*/ 600444 w 600444"/>
                <a:gd name="connsiteY1" fmla="*/ 300222 h 3549370"/>
                <a:gd name="connsiteX2" fmla="*/ 468079 w 600444"/>
                <a:gd name="connsiteY2" fmla="*/ 549171 h 3549370"/>
                <a:gd name="connsiteX3" fmla="*/ 428714 w 600444"/>
                <a:gd name="connsiteY3" fmla="*/ 570538 h 3549370"/>
                <a:gd name="connsiteX4" fmla="*/ 428714 w 600444"/>
                <a:gd name="connsiteY4" fmla="*/ 1533984 h 3549370"/>
                <a:gd name="connsiteX5" fmla="*/ 468079 w 600444"/>
                <a:gd name="connsiteY5" fmla="*/ 1555350 h 3549370"/>
                <a:gd name="connsiteX6" fmla="*/ 600444 w 600444"/>
                <a:gd name="connsiteY6" fmla="*/ 1804299 h 3549370"/>
                <a:gd name="connsiteX7" fmla="*/ 468079 w 600444"/>
                <a:gd name="connsiteY7" fmla="*/ 2053248 h 3549370"/>
                <a:gd name="connsiteX8" fmla="*/ 428714 w 600444"/>
                <a:gd name="connsiteY8" fmla="*/ 2074615 h 3549370"/>
                <a:gd name="connsiteX9" fmla="*/ 428714 w 600444"/>
                <a:gd name="connsiteY9" fmla="*/ 2978833 h 3549370"/>
                <a:gd name="connsiteX10" fmla="*/ 468079 w 600444"/>
                <a:gd name="connsiteY10" fmla="*/ 3000199 h 3549370"/>
                <a:gd name="connsiteX11" fmla="*/ 600444 w 600444"/>
                <a:gd name="connsiteY11" fmla="*/ 3249148 h 3549370"/>
                <a:gd name="connsiteX12" fmla="*/ 300222 w 600444"/>
                <a:gd name="connsiteY12" fmla="*/ 3549370 h 3549370"/>
                <a:gd name="connsiteX13" fmla="*/ 0 w 600444"/>
                <a:gd name="connsiteY13" fmla="*/ 3249148 h 3549370"/>
                <a:gd name="connsiteX14" fmla="*/ 132365 w 600444"/>
                <a:gd name="connsiteY14" fmla="*/ 3000199 h 3549370"/>
                <a:gd name="connsiteX15" fmla="*/ 171730 w 600444"/>
                <a:gd name="connsiteY15" fmla="*/ 2978833 h 3549370"/>
                <a:gd name="connsiteX16" fmla="*/ 171730 w 600444"/>
                <a:gd name="connsiteY16" fmla="*/ 2074615 h 3549370"/>
                <a:gd name="connsiteX17" fmla="*/ 132365 w 600444"/>
                <a:gd name="connsiteY17" fmla="*/ 2053248 h 3549370"/>
                <a:gd name="connsiteX18" fmla="*/ 0 w 600444"/>
                <a:gd name="connsiteY18" fmla="*/ 1804299 h 3549370"/>
                <a:gd name="connsiteX19" fmla="*/ 132365 w 600444"/>
                <a:gd name="connsiteY19" fmla="*/ 1555350 h 3549370"/>
                <a:gd name="connsiteX20" fmla="*/ 171730 w 600444"/>
                <a:gd name="connsiteY20" fmla="*/ 1533984 h 3549370"/>
                <a:gd name="connsiteX21" fmla="*/ 171730 w 600444"/>
                <a:gd name="connsiteY21" fmla="*/ 570538 h 3549370"/>
                <a:gd name="connsiteX22" fmla="*/ 132365 w 600444"/>
                <a:gd name="connsiteY22" fmla="*/ 549171 h 3549370"/>
                <a:gd name="connsiteX23" fmla="*/ 0 w 600444"/>
                <a:gd name="connsiteY23" fmla="*/ 300222 h 3549370"/>
                <a:gd name="connsiteX24" fmla="*/ 300222 w 600444"/>
                <a:gd name="connsiteY24" fmla="*/ 0 h 354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0444" h="3549370">
                  <a:moveTo>
                    <a:pt x="300222" y="0"/>
                  </a:moveTo>
                  <a:cubicBezTo>
                    <a:pt x="466030" y="0"/>
                    <a:pt x="600444" y="134414"/>
                    <a:pt x="600444" y="300222"/>
                  </a:cubicBezTo>
                  <a:cubicBezTo>
                    <a:pt x="600444" y="403852"/>
                    <a:pt x="547939" y="495219"/>
                    <a:pt x="468079" y="549171"/>
                  </a:cubicBezTo>
                  <a:lnTo>
                    <a:pt x="428714" y="570538"/>
                  </a:lnTo>
                  <a:lnTo>
                    <a:pt x="428714" y="1533984"/>
                  </a:lnTo>
                  <a:lnTo>
                    <a:pt x="468079" y="1555350"/>
                  </a:lnTo>
                  <a:cubicBezTo>
                    <a:pt x="547939" y="1609302"/>
                    <a:pt x="600444" y="1700669"/>
                    <a:pt x="600444" y="1804299"/>
                  </a:cubicBezTo>
                  <a:cubicBezTo>
                    <a:pt x="600444" y="1907929"/>
                    <a:pt x="547939" y="1999296"/>
                    <a:pt x="468079" y="2053248"/>
                  </a:cubicBezTo>
                  <a:lnTo>
                    <a:pt x="428714" y="2074615"/>
                  </a:lnTo>
                  <a:lnTo>
                    <a:pt x="428714" y="2978833"/>
                  </a:lnTo>
                  <a:lnTo>
                    <a:pt x="468079" y="3000199"/>
                  </a:lnTo>
                  <a:cubicBezTo>
                    <a:pt x="547939" y="3054152"/>
                    <a:pt x="600444" y="3145518"/>
                    <a:pt x="600444" y="3249148"/>
                  </a:cubicBezTo>
                  <a:cubicBezTo>
                    <a:pt x="600444" y="3414956"/>
                    <a:pt x="466030" y="3549370"/>
                    <a:pt x="300222" y="3549370"/>
                  </a:cubicBezTo>
                  <a:cubicBezTo>
                    <a:pt x="134414" y="3549370"/>
                    <a:pt x="0" y="3414956"/>
                    <a:pt x="0" y="3249148"/>
                  </a:cubicBezTo>
                  <a:cubicBezTo>
                    <a:pt x="0" y="3145518"/>
                    <a:pt x="52505" y="3054152"/>
                    <a:pt x="132365" y="3000199"/>
                  </a:cubicBezTo>
                  <a:lnTo>
                    <a:pt x="171730" y="2978833"/>
                  </a:lnTo>
                  <a:lnTo>
                    <a:pt x="171730" y="2074615"/>
                  </a:lnTo>
                  <a:lnTo>
                    <a:pt x="132365" y="2053248"/>
                  </a:lnTo>
                  <a:cubicBezTo>
                    <a:pt x="52505" y="1999296"/>
                    <a:pt x="0" y="1907929"/>
                    <a:pt x="0" y="1804299"/>
                  </a:cubicBezTo>
                  <a:cubicBezTo>
                    <a:pt x="0" y="1700669"/>
                    <a:pt x="52505" y="1609302"/>
                    <a:pt x="132365" y="1555350"/>
                  </a:cubicBezTo>
                  <a:lnTo>
                    <a:pt x="171730" y="1533984"/>
                  </a:lnTo>
                  <a:lnTo>
                    <a:pt x="171730" y="570538"/>
                  </a:lnTo>
                  <a:lnTo>
                    <a:pt x="132365" y="549171"/>
                  </a:lnTo>
                  <a:cubicBezTo>
                    <a:pt x="52505" y="495219"/>
                    <a:pt x="0" y="403852"/>
                    <a:pt x="0" y="300222"/>
                  </a:cubicBezTo>
                  <a:cubicBezTo>
                    <a:pt x="0" y="134414"/>
                    <a:pt x="134414" y="0"/>
                    <a:pt x="30022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lt1"/>
                </a:solidFill>
              </a:endParaRPr>
            </a:p>
          </p:txBody>
        </p:sp>
        <p:grpSp>
          <p:nvGrpSpPr>
            <p:cNvPr id="35875" name="组合 43"/>
            <p:cNvGrpSpPr/>
            <p:nvPr/>
          </p:nvGrpSpPr>
          <p:grpSpPr>
            <a:xfrm>
              <a:off x="6461565" y="4740846"/>
              <a:ext cx="465264" cy="465265"/>
              <a:chOff x="6447927" y="4740846"/>
              <a:chExt cx="465264" cy="465265"/>
            </a:xfrm>
          </p:grpSpPr>
          <p:sp>
            <p:nvSpPr>
              <p:cNvPr id="51" name="椭圆 50"/>
              <p:cNvSpPr/>
              <p:nvPr/>
            </p:nvSpPr>
            <p:spPr>
              <a:xfrm flipH="1">
                <a:off x="6447927" y="4740846"/>
                <a:ext cx="465264" cy="465265"/>
              </a:xfrm>
              <a:prstGeom prst="ellipse">
                <a:avLst/>
              </a:prstGeom>
              <a:solidFill>
                <a:srgbClr val="FA783A"/>
              </a:solidFill>
              <a:ln w="28575" cap="flat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KSO_Shape"/>
              <p:cNvSpPr/>
              <p:nvPr/>
            </p:nvSpPr>
            <p:spPr bwMode="auto">
              <a:xfrm>
                <a:off x="6540262" y="4855228"/>
                <a:ext cx="280594" cy="217460"/>
              </a:xfrm>
              <a:custGeom>
                <a:avLst/>
                <a:gdLst>
                  <a:gd name="T0" fmla="*/ 2017136 w 3240087"/>
                  <a:gd name="T1" fmla="*/ 1939157 h 2513013"/>
                  <a:gd name="T2" fmla="*/ 792729 w 3240087"/>
                  <a:gd name="T3" fmla="*/ 1060450 h 2513013"/>
                  <a:gd name="T4" fmla="*/ 1301750 w 3240087"/>
                  <a:gd name="T5" fmla="*/ 2513013 h 2513013"/>
                  <a:gd name="T6" fmla="*/ 1554331 w 3240087"/>
                  <a:gd name="T7" fmla="*/ 753428 h 2513013"/>
                  <a:gd name="T8" fmla="*/ 1460048 w 3240087"/>
                  <a:gd name="T9" fmla="*/ 768668 h 2513013"/>
                  <a:gd name="T10" fmla="*/ 1385130 w 3240087"/>
                  <a:gd name="T11" fmla="*/ 795338 h 2513013"/>
                  <a:gd name="T12" fmla="*/ 1329893 w 3240087"/>
                  <a:gd name="T13" fmla="*/ 833438 h 2513013"/>
                  <a:gd name="T14" fmla="*/ 1294022 w 3240087"/>
                  <a:gd name="T15" fmla="*/ 883285 h 2513013"/>
                  <a:gd name="T16" fmla="*/ 1277514 w 3240087"/>
                  <a:gd name="T17" fmla="*/ 944880 h 2513013"/>
                  <a:gd name="T18" fmla="*/ 1278784 w 3240087"/>
                  <a:gd name="T19" fmla="*/ 999173 h 2513013"/>
                  <a:gd name="T20" fmla="*/ 1289577 w 3240087"/>
                  <a:gd name="T21" fmla="*/ 1043940 h 2513013"/>
                  <a:gd name="T22" fmla="*/ 1309259 w 3240087"/>
                  <a:gd name="T23" fmla="*/ 1084263 h 2513013"/>
                  <a:gd name="T24" fmla="*/ 1365448 w 3240087"/>
                  <a:gd name="T25" fmla="*/ 1148715 h 2513013"/>
                  <a:gd name="T26" fmla="*/ 1452112 w 3240087"/>
                  <a:gd name="T27" fmla="*/ 1200786 h 2513013"/>
                  <a:gd name="T28" fmla="*/ 1598774 w 3240087"/>
                  <a:gd name="T29" fmla="*/ 1275081 h 2513013"/>
                  <a:gd name="T30" fmla="*/ 1631472 w 3240087"/>
                  <a:gd name="T31" fmla="*/ 1300163 h 2513013"/>
                  <a:gd name="T32" fmla="*/ 1648614 w 3240087"/>
                  <a:gd name="T33" fmla="*/ 1327786 h 2513013"/>
                  <a:gd name="T34" fmla="*/ 1658455 w 3240087"/>
                  <a:gd name="T35" fmla="*/ 1403668 h 2513013"/>
                  <a:gd name="T36" fmla="*/ 1653376 w 3240087"/>
                  <a:gd name="T37" fmla="*/ 1450658 h 2513013"/>
                  <a:gd name="T38" fmla="*/ 1632741 w 3240087"/>
                  <a:gd name="T39" fmla="*/ 1471931 h 2513013"/>
                  <a:gd name="T40" fmla="*/ 1595917 w 3240087"/>
                  <a:gd name="T41" fmla="*/ 1477328 h 2513013"/>
                  <a:gd name="T42" fmla="*/ 1572426 w 3240087"/>
                  <a:gd name="T43" fmla="*/ 1469708 h 2513013"/>
                  <a:gd name="T44" fmla="*/ 1562902 w 3240087"/>
                  <a:gd name="T45" fmla="*/ 1457008 h 2513013"/>
                  <a:gd name="T46" fmla="*/ 1555601 w 3240087"/>
                  <a:gd name="T47" fmla="*/ 1406208 h 2513013"/>
                  <a:gd name="T48" fmla="*/ 1280689 w 3240087"/>
                  <a:gd name="T49" fmla="*/ 1341121 h 2513013"/>
                  <a:gd name="T50" fmla="*/ 1292117 w 3240087"/>
                  <a:gd name="T51" fmla="*/ 1434783 h 2513013"/>
                  <a:gd name="T52" fmla="*/ 1312751 w 3240087"/>
                  <a:gd name="T53" fmla="*/ 1484313 h 2513013"/>
                  <a:gd name="T54" fmla="*/ 1334655 w 3240087"/>
                  <a:gd name="T55" fmla="*/ 1514158 h 2513013"/>
                  <a:gd name="T56" fmla="*/ 1362591 w 3240087"/>
                  <a:gd name="T57" fmla="*/ 1538288 h 2513013"/>
                  <a:gd name="T58" fmla="*/ 1427986 w 3240087"/>
                  <a:gd name="T59" fmla="*/ 1573848 h 2513013"/>
                  <a:gd name="T60" fmla="*/ 1500999 w 3240087"/>
                  <a:gd name="T61" fmla="*/ 1596073 h 2513013"/>
                  <a:gd name="T62" fmla="*/ 1680359 w 3240087"/>
                  <a:gd name="T63" fmla="*/ 1684973 h 2513013"/>
                  <a:gd name="T64" fmla="*/ 1761626 w 3240087"/>
                  <a:gd name="T65" fmla="*/ 1591628 h 2513013"/>
                  <a:gd name="T66" fmla="*/ 1840672 w 3240087"/>
                  <a:gd name="T67" fmla="*/ 1562101 h 2513013"/>
                  <a:gd name="T68" fmla="*/ 1900035 w 3240087"/>
                  <a:gd name="T69" fmla="*/ 1518286 h 2513013"/>
                  <a:gd name="T70" fmla="*/ 1939716 w 3240087"/>
                  <a:gd name="T71" fmla="*/ 1461136 h 2513013"/>
                  <a:gd name="T72" fmla="*/ 1959398 w 3240087"/>
                  <a:gd name="T73" fmla="*/ 1390333 h 2513013"/>
                  <a:gd name="T74" fmla="*/ 1960350 w 3240087"/>
                  <a:gd name="T75" fmla="*/ 1316038 h 2513013"/>
                  <a:gd name="T76" fmla="*/ 1951779 w 3240087"/>
                  <a:gd name="T77" fmla="*/ 1271271 h 2513013"/>
                  <a:gd name="T78" fmla="*/ 1935907 w 3240087"/>
                  <a:gd name="T79" fmla="*/ 1232536 h 2513013"/>
                  <a:gd name="T80" fmla="*/ 1890194 w 3240087"/>
                  <a:gd name="T81" fmla="*/ 1173798 h 2513013"/>
                  <a:gd name="T82" fmla="*/ 1817180 w 3240087"/>
                  <a:gd name="T83" fmla="*/ 1128078 h 2513013"/>
                  <a:gd name="T84" fmla="*/ 1674327 w 3240087"/>
                  <a:gd name="T85" fmla="*/ 1059180 h 2513013"/>
                  <a:gd name="T86" fmla="*/ 1581949 w 3240087"/>
                  <a:gd name="T87" fmla="*/ 1008380 h 2513013"/>
                  <a:gd name="T88" fmla="*/ 1566394 w 3240087"/>
                  <a:gd name="T89" fmla="*/ 989013 h 2513013"/>
                  <a:gd name="T90" fmla="*/ 1557823 w 3240087"/>
                  <a:gd name="T91" fmla="*/ 962025 h 2513013"/>
                  <a:gd name="T92" fmla="*/ 1557823 w 3240087"/>
                  <a:gd name="T93" fmla="*/ 918528 h 2513013"/>
                  <a:gd name="T94" fmla="*/ 1572108 w 3240087"/>
                  <a:gd name="T95" fmla="*/ 890905 h 2513013"/>
                  <a:gd name="T96" fmla="*/ 1600361 w 3240087"/>
                  <a:gd name="T97" fmla="*/ 879793 h 2513013"/>
                  <a:gd name="T98" fmla="*/ 1636551 w 3240087"/>
                  <a:gd name="T99" fmla="*/ 886143 h 2513013"/>
                  <a:gd name="T100" fmla="*/ 1649249 w 3240087"/>
                  <a:gd name="T101" fmla="*/ 901700 h 2513013"/>
                  <a:gd name="T102" fmla="*/ 1656233 w 3240087"/>
                  <a:gd name="T103" fmla="*/ 956310 h 2513013"/>
                  <a:gd name="T104" fmla="*/ 1932732 w 3240087"/>
                  <a:gd name="T105" fmla="*/ 964883 h 2513013"/>
                  <a:gd name="T106" fmla="*/ 1923844 w 3240087"/>
                  <a:gd name="T107" fmla="*/ 900748 h 2513013"/>
                  <a:gd name="T108" fmla="*/ 1897495 w 3240087"/>
                  <a:gd name="T109" fmla="*/ 847725 h 2513013"/>
                  <a:gd name="T110" fmla="*/ 1853370 w 3240087"/>
                  <a:gd name="T111" fmla="*/ 806450 h 2513013"/>
                  <a:gd name="T112" fmla="*/ 1790832 w 3240087"/>
                  <a:gd name="T113" fmla="*/ 775970 h 2513013"/>
                  <a:gd name="T114" fmla="*/ 1710834 w 3240087"/>
                  <a:gd name="T115" fmla="*/ 757238 h 2513013"/>
                  <a:gd name="T116" fmla="*/ 2640012 w 3240087"/>
                  <a:gd name="T117" fmla="*/ 871220 h 2513013"/>
                  <a:gd name="T118" fmla="*/ 1619408 w 3240087"/>
                  <a:gd name="T119" fmla="*/ 0 h 2513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40087" h="2513013">
                    <a:moveTo>
                      <a:pt x="2446710" y="1060450"/>
                    </a:moveTo>
                    <a:lnTo>
                      <a:pt x="3240087" y="1736769"/>
                    </a:lnTo>
                    <a:lnTo>
                      <a:pt x="2830848" y="1736769"/>
                    </a:lnTo>
                    <a:lnTo>
                      <a:pt x="2956352" y="2513013"/>
                    </a:lnTo>
                    <a:lnTo>
                      <a:pt x="1936750" y="2513013"/>
                    </a:lnTo>
                    <a:lnTo>
                      <a:pt x="2017136" y="1939157"/>
                    </a:lnTo>
                    <a:lnTo>
                      <a:pt x="2275453" y="1939157"/>
                    </a:lnTo>
                    <a:lnTo>
                      <a:pt x="2351708" y="1939157"/>
                    </a:lnTo>
                    <a:lnTo>
                      <a:pt x="2338681" y="1859852"/>
                    </a:lnTo>
                    <a:lnTo>
                      <a:pt x="2238278" y="1237778"/>
                    </a:lnTo>
                    <a:lnTo>
                      <a:pt x="2446710" y="1060450"/>
                    </a:lnTo>
                    <a:close/>
                    <a:moveTo>
                      <a:pt x="792729" y="1060450"/>
                    </a:moveTo>
                    <a:lnTo>
                      <a:pt x="988531" y="1227309"/>
                    </a:lnTo>
                    <a:lnTo>
                      <a:pt x="899991" y="1861120"/>
                    </a:lnTo>
                    <a:lnTo>
                      <a:pt x="889201" y="1939157"/>
                    </a:lnTo>
                    <a:lnTo>
                      <a:pt x="963460" y="1939157"/>
                    </a:lnTo>
                    <a:lnTo>
                      <a:pt x="1209085" y="1939157"/>
                    </a:lnTo>
                    <a:lnTo>
                      <a:pt x="1301750" y="2513013"/>
                    </a:lnTo>
                    <a:lnTo>
                      <a:pt x="283389" y="2513013"/>
                    </a:lnTo>
                    <a:lnTo>
                      <a:pt x="391604" y="1736769"/>
                    </a:lnTo>
                    <a:lnTo>
                      <a:pt x="0" y="1736769"/>
                    </a:lnTo>
                    <a:lnTo>
                      <a:pt x="792729" y="1060450"/>
                    </a:lnTo>
                    <a:close/>
                    <a:moveTo>
                      <a:pt x="1554331" y="686118"/>
                    </a:moveTo>
                    <a:lnTo>
                      <a:pt x="1554331" y="753428"/>
                    </a:lnTo>
                    <a:lnTo>
                      <a:pt x="1537189" y="755015"/>
                    </a:lnTo>
                    <a:lnTo>
                      <a:pt x="1520681" y="757238"/>
                    </a:lnTo>
                    <a:lnTo>
                      <a:pt x="1504491" y="759778"/>
                    </a:lnTo>
                    <a:lnTo>
                      <a:pt x="1489254" y="762318"/>
                    </a:lnTo>
                    <a:lnTo>
                      <a:pt x="1474334" y="765175"/>
                    </a:lnTo>
                    <a:lnTo>
                      <a:pt x="1460048" y="768668"/>
                    </a:lnTo>
                    <a:lnTo>
                      <a:pt x="1446080" y="772160"/>
                    </a:lnTo>
                    <a:lnTo>
                      <a:pt x="1432747" y="776288"/>
                    </a:lnTo>
                    <a:lnTo>
                      <a:pt x="1420049" y="780415"/>
                    </a:lnTo>
                    <a:lnTo>
                      <a:pt x="1407986" y="785178"/>
                    </a:lnTo>
                    <a:lnTo>
                      <a:pt x="1396241" y="789940"/>
                    </a:lnTo>
                    <a:lnTo>
                      <a:pt x="1385130" y="795338"/>
                    </a:lnTo>
                    <a:lnTo>
                      <a:pt x="1374654" y="800735"/>
                    </a:lnTo>
                    <a:lnTo>
                      <a:pt x="1364496" y="806768"/>
                    </a:lnTo>
                    <a:lnTo>
                      <a:pt x="1354972" y="813118"/>
                    </a:lnTo>
                    <a:lnTo>
                      <a:pt x="1345766" y="819468"/>
                    </a:lnTo>
                    <a:lnTo>
                      <a:pt x="1337512" y="826453"/>
                    </a:lnTo>
                    <a:lnTo>
                      <a:pt x="1329893" y="833438"/>
                    </a:lnTo>
                    <a:lnTo>
                      <a:pt x="1322592" y="841375"/>
                    </a:lnTo>
                    <a:lnTo>
                      <a:pt x="1315608" y="848995"/>
                    </a:lnTo>
                    <a:lnTo>
                      <a:pt x="1309259" y="857250"/>
                    </a:lnTo>
                    <a:lnTo>
                      <a:pt x="1303863" y="865505"/>
                    </a:lnTo>
                    <a:lnTo>
                      <a:pt x="1298466" y="874395"/>
                    </a:lnTo>
                    <a:lnTo>
                      <a:pt x="1294022" y="883285"/>
                    </a:lnTo>
                    <a:lnTo>
                      <a:pt x="1289895" y="892810"/>
                    </a:lnTo>
                    <a:lnTo>
                      <a:pt x="1286403" y="902653"/>
                    </a:lnTo>
                    <a:lnTo>
                      <a:pt x="1283546" y="912813"/>
                    </a:lnTo>
                    <a:lnTo>
                      <a:pt x="1281006" y="922973"/>
                    </a:lnTo>
                    <a:lnTo>
                      <a:pt x="1279101" y="933768"/>
                    </a:lnTo>
                    <a:lnTo>
                      <a:pt x="1277514" y="944880"/>
                    </a:lnTo>
                    <a:lnTo>
                      <a:pt x="1276879" y="955993"/>
                    </a:lnTo>
                    <a:lnTo>
                      <a:pt x="1276562" y="967423"/>
                    </a:lnTo>
                    <a:lnTo>
                      <a:pt x="1276562" y="975678"/>
                    </a:lnTo>
                    <a:lnTo>
                      <a:pt x="1277197" y="983615"/>
                    </a:lnTo>
                    <a:lnTo>
                      <a:pt x="1277514" y="991553"/>
                    </a:lnTo>
                    <a:lnTo>
                      <a:pt x="1278784" y="999173"/>
                    </a:lnTo>
                    <a:lnTo>
                      <a:pt x="1279736" y="1006793"/>
                    </a:lnTo>
                    <a:lnTo>
                      <a:pt x="1281006" y="1014413"/>
                    </a:lnTo>
                    <a:lnTo>
                      <a:pt x="1282911" y="1021715"/>
                    </a:lnTo>
                    <a:lnTo>
                      <a:pt x="1284815" y="1029335"/>
                    </a:lnTo>
                    <a:lnTo>
                      <a:pt x="1287038" y="1036638"/>
                    </a:lnTo>
                    <a:lnTo>
                      <a:pt x="1289577" y="1043940"/>
                    </a:lnTo>
                    <a:lnTo>
                      <a:pt x="1292117" y="1050925"/>
                    </a:lnTo>
                    <a:lnTo>
                      <a:pt x="1294974" y="1057910"/>
                    </a:lnTo>
                    <a:lnTo>
                      <a:pt x="1298148" y="1064260"/>
                    </a:lnTo>
                    <a:lnTo>
                      <a:pt x="1301640" y="1070928"/>
                    </a:lnTo>
                    <a:lnTo>
                      <a:pt x="1305450" y="1077595"/>
                    </a:lnTo>
                    <a:lnTo>
                      <a:pt x="1309259" y="1084263"/>
                    </a:lnTo>
                    <a:lnTo>
                      <a:pt x="1317830" y="1096963"/>
                    </a:lnTo>
                    <a:lnTo>
                      <a:pt x="1326719" y="1108710"/>
                    </a:lnTo>
                    <a:lnTo>
                      <a:pt x="1335925" y="1119823"/>
                    </a:lnTo>
                    <a:lnTo>
                      <a:pt x="1345131" y="1129983"/>
                    </a:lnTo>
                    <a:lnTo>
                      <a:pt x="1355290" y="1139825"/>
                    </a:lnTo>
                    <a:lnTo>
                      <a:pt x="1365448" y="1148715"/>
                    </a:lnTo>
                    <a:lnTo>
                      <a:pt x="1376241" y="1156653"/>
                    </a:lnTo>
                    <a:lnTo>
                      <a:pt x="1387352" y="1164273"/>
                    </a:lnTo>
                    <a:lnTo>
                      <a:pt x="1400050" y="1171893"/>
                    </a:lnTo>
                    <a:lnTo>
                      <a:pt x="1414970" y="1180466"/>
                    </a:lnTo>
                    <a:lnTo>
                      <a:pt x="1432430" y="1189991"/>
                    </a:lnTo>
                    <a:lnTo>
                      <a:pt x="1452112" y="1200786"/>
                    </a:lnTo>
                    <a:lnTo>
                      <a:pt x="1474968" y="1212216"/>
                    </a:lnTo>
                    <a:lnTo>
                      <a:pt x="1500047" y="1224916"/>
                    </a:lnTo>
                    <a:lnTo>
                      <a:pt x="1557506" y="1253173"/>
                    </a:lnTo>
                    <a:lnTo>
                      <a:pt x="1575283" y="1262063"/>
                    </a:lnTo>
                    <a:lnTo>
                      <a:pt x="1591473" y="1270953"/>
                    </a:lnTo>
                    <a:lnTo>
                      <a:pt x="1598774" y="1275081"/>
                    </a:lnTo>
                    <a:lnTo>
                      <a:pt x="1605441" y="1279208"/>
                    </a:lnTo>
                    <a:lnTo>
                      <a:pt x="1611472" y="1283336"/>
                    </a:lnTo>
                    <a:lnTo>
                      <a:pt x="1617186" y="1287463"/>
                    </a:lnTo>
                    <a:lnTo>
                      <a:pt x="1622265" y="1291591"/>
                    </a:lnTo>
                    <a:lnTo>
                      <a:pt x="1627345" y="1296036"/>
                    </a:lnTo>
                    <a:lnTo>
                      <a:pt x="1631472" y="1300163"/>
                    </a:lnTo>
                    <a:lnTo>
                      <a:pt x="1635281" y="1303973"/>
                    </a:lnTo>
                    <a:lnTo>
                      <a:pt x="1638773" y="1307783"/>
                    </a:lnTo>
                    <a:lnTo>
                      <a:pt x="1641630" y="1311911"/>
                    </a:lnTo>
                    <a:lnTo>
                      <a:pt x="1643535" y="1315721"/>
                    </a:lnTo>
                    <a:lnTo>
                      <a:pt x="1645757" y="1319531"/>
                    </a:lnTo>
                    <a:lnTo>
                      <a:pt x="1648614" y="1327786"/>
                    </a:lnTo>
                    <a:lnTo>
                      <a:pt x="1651471" y="1337311"/>
                    </a:lnTo>
                    <a:lnTo>
                      <a:pt x="1653376" y="1348106"/>
                    </a:lnTo>
                    <a:lnTo>
                      <a:pt x="1655280" y="1360171"/>
                    </a:lnTo>
                    <a:lnTo>
                      <a:pt x="1656868" y="1373188"/>
                    </a:lnTo>
                    <a:lnTo>
                      <a:pt x="1657502" y="1388111"/>
                    </a:lnTo>
                    <a:lnTo>
                      <a:pt x="1658455" y="1403668"/>
                    </a:lnTo>
                    <a:lnTo>
                      <a:pt x="1658772" y="1420813"/>
                    </a:lnTo>
                    <a:lnTo>
                      <a:pt x="1658455" y="1427798"/>
                    </a:lnTo>
                    <a:lnTo>
                      <a:pt x="1657502" y="1434148"/>
                    </a:lnTo>
                    <a:lnTo>
                      <a:pt x="1656550" y="1439863"/>
                    </a:lnTo>
                    <a:lnTo>
                      <a:pt x="1655280" y="1445578"/>
                    </a:lnTo>
                    <a:lnTo>
                      <a:pt x="1653376" y="1450658"/>
                    </a:lnTo>
                    <a:lnTo>
                      <a:pt x="1650836" y="1455421"/>
                    </a:lnTo>
                    <a:lnTo>
                      <a:pt x="1648296" y="1459548"/>
                    </a:lnTo>
                    <a:lnTo>
                      <a:pt x="1645122" y="1463358"/>
                    </a:lnTo>
                    <a:lnTo>
                      <a:pt x="1641630" y="1466851"/>
                    </a:lnTo>
                    <a:lnTo>
                      <a:pt x="1637503" y="1469708"/>
                    </a:lnTo>
                    <a:lnTo>
                      <a:pt x="1632741" y="1471931"/>
                    </a:lnTo>
                    <a:lnTo>
                      <a:pt x="1627980" y="1474153"/>
                    </a:lnTo>
                    <a:lnTo>
                      <a:pt x="1622265" y="1475423"/>
                    </a:lnTo>
                    <a:lnTo>
                      <a:pt x="1616869" y="1477011"/>
                    </a:lnTo>
                    <a:lnTo>
                      <a:pt x="1610520" y="1477646"/>
                    </a:lnTo>
                    <a:lnTo>
                      <a:pt x="1603536" y="1477646"/>
                    </a:lnTo>
                    <a:lnTo>
                      <a:pt x="1595917" y="1477328"/>
                    </a:lnTo>
                    <a:lnTo>
                      <a:pt x="1588933" y="1476693"/>
                    </a:lnTo>
                    <a:lnTo>
                      <a:pt x="1582584" y="1474788"/>
                    </a:lnTo>
                    <a:lnTo>
                      <a:pt x="1579727" y="1473836"/>
                    </a:lnTo>
                    <a:lnTo>
                      <a:pt x="1577188" y="1472566"/>
                    </a:lnTo>
                    <a:lnTo>
                      <a:pt x="1574648" y="1471296"/>
                    </a:lnTo>
                    <a:lnTo>
                      <a:pt x="1572426" y="1469708"/>
                    </a:lnTo>
                    <a:lnTo>
                      <a:pt x="1570521" y="1467803"/>
                    </a:lnTo>
                    <a:lnTo>
                      <a:pt x="1568299" y="1466216"/>
                    </a:lnTo>
                    <a:lnTo>
                      <a:pt x="1566712" y="1463993"/>
                    </a:lnTo>
                    <a:lnTo>
                      <a:pt x="1565124" y="1461771"/>
                    </a:lnTo>
                    <a:lnTo>
                      <a:pt x="1563855" y="1459548"/>
                    </a:lnTo>
                    <a:lnTo>
                      <a:pt x="1562902" y="1457008"/>
                    </a:lnTo>
                    <a:lnTo>
                      <a:pt x="1561632" y="1454151"/>
                    </a:lnTo>
                    <a:lnTo>
                      <a:pt x="1560680" y="1450976"/>
                    </a:lnTo>
                    <a:lnTo>
                      <a:pt x="1559093" y="1442721"/>
                    </a:lnTo>
                    <a:lnTo>
                      <a:pt x="1557506" y="1432561"/>
                    </a:lnTo>
                    <a:lnTo>
                      <a:pt x="1556553" y="1420496"/>
                    </a:lnTo>
                    <a:lnTo>
                      <a:pt x="1555601" y="1406208"/>
                    </a:lnTo>
                    <a:lnTo>
                      <a:pt x="1554649" y="1390016"/>
                    </a:lnTo>
                    <a:lnTo>
                      <a:pt x="1554331" y="1371918"/>
                    </a:lnTo>
                    <a:lnTo>
                      <a:pt x="1554331" y="1351598"/>
                    </a:lnTo>
                    <a:lnTo>
                      <a:pt x="1554331" y="1300163"/>
                    </a:lnTo>
                    <a:lnTo>
                      <a:pt x="1280689" y="1300163"/>
                    </a:lnTo>
                    <a:lnTo>
                      <a:pt x="1280689" y="1341121"/>
                    </a:lnTo>
                    <a:lnTo>
                      <a:pt x="1281006" y="1358266"/>
                    </a:lnTo>
                    <a:lnTo>
                      <a:pt x="1281641" y="1375093"/>
                    </a:lnTo>
                    <a:lnTo>
                      <a:pt x="1283546" y="1390968"/>
                    </a:lnTo>
                    <a:lnTo>
                      <a:pt x="1285450" y="1406208"/>
                    </a:lnTo>
                    <a:lnTo>
                      <a:pt x="1288625" y="1420813"/>
                    </a:lnTo>
                    <a:lnTo>
                      <a:pt x="1292117" y="1434783"/>
                    </a:lnTo>
                    <a:lnTo>
                      <a:pt x="1296561" y="1448436"/>
                    </a:lnTo>
                    <a:lnTo>
                      <a:pt x="1301005" y="1460818"/>
                    </a:lnTo>
                    <a:lnTo>
                      <a:pt x="1303863" y="1466851"/>
                    </a:lnTo>
                    <a:lnTo>
                      <a:pt x="1306402" y="1472566"/>
                    </a:lnTo>
                    <a:lnTo>
                      <a:pt x="1309577" y="1478598"/>
                    </a:lnTo>
                    <a:lnTo>
                      <a:pt x="1312751" y="1484313"/>
                    </a:lnTo>
                    <a:lnTo>
                      <a:pt x="1315926" y="1489393"/>
                    </a:lnTo>
                    <a:lnTo>
                      <a:pt x="1319418" y="1494791"/>
                    </a:lnTo>
                    <a:lnTo>
                      <a:pt x="1322910" y="1499871"/>
                    </a:lnTo>
                    <a:lnTo>
                      <a:pt x="1326719" y="1504951"/>
                    </a:lnTo>
                    <a:lnTo>
                      <a:pt x="1330528" y="1509713"/>
                    </a:lnTo>
                    <a:lnTo>
                      <a:pt x="1334655" y="1514158"/>
                    </a:lnTo>
                    <a:lnTo>
                      <a:pt x="1339100" y="1518603"/>
                    </a:lnTo>
                    <a:lnTo>
                      <a:pt x="1343544" y="1523048"/>
                    </a:lnTo>
                    <a:lnTo>
                      <a:pt x="1347988" y="1527176"/>
                    </a:lnTo>
                    <a:lnTo>
                      <a:pt x="1352432" y="1530986"/>
                    </a:lnTo>
                    <a:lnTo>
                      <a:pt x="1357512" y="1534796"/>
                    </a:lnTo>
                    <a:lnTo>
                      <a:pt x="1362591" y="1538288"/>
                    </a:lnTo>
                    <a:lnTo>
                      <a:pt x="1372749" y="1545273"/>
                    </a:lnTo>
                    <a:lnTo>
                      <a:pt x="1383543" y="1551941"/>
                    </a:lnTo>
                    <a:lnTo>
                      <a:pt x="1394336" y="1557656"/>
                    </a:lnTo>
                    <a:lnTo>
                      <a:pt x="1405129" y="1563688"/>
                    </a:lnTo>
                    <a:lnTo>
                      <a:pt x="1416240" y="1569086"/>
                    </a:lnTo>
                    <a:lnTo>
                      <a:pt x="1427986" y="1573848"/>
                    </a:lnTo>
                    <a:lnTo>
                      <a:pt x="1439731" y="1578611"/>
                    </a:lnTo>
                    <a:lnTo>
                      <a:pt x="1451477" y="1583056"/>
                    </a:lnTo>
                    <a:lnTo>
                      <a:pt x="1463540" y="1586866"/>
                    </a:lnTo>
                    <a:lnTo>
                      <a:pt x="1475921" y="1590358"/>
                    </a:lnTo>
                    <a:lnTo>
                      <a:pt x="1488619" y="1593216"/>
                    </a:lnTo>
                    <a:lnTo>
                      <a:pt x="1500999" y="1596073"/>
                    </a:lnTo>
                    <a:lnTo>
                      <a:pt x="1514015" y="1598613"/>
                    </a:lnTo>
                    <a:lnTo>
                      <a:pt x="1527348" y="1600201"/>
                    </a:lnTo>
                    <a:lnTo>
                      <a:pt x="1540363" y="1602106"/>
                    </a:lnTo>
                    <a:lnTo>
                      <a:pt x="1554331" y="1603058"/>
                    </a:lnTo>
                    <a:lnTo>
                      <a:pt x="1554331" y="1684973"/>
                    </a:lnTo>
                    <a:lnTo>
                      <a:pt x="1680359" y="1684973"/>
                    </a:lnTo>
                    <a:lnTo>
                      <a:pt x="1680359" y="1605916"/>
                    </a:lnTo>
                    <a:lnTo>
                      <a:pt x="1697819" y="1603693"/>
                    </a:lnTo>
                    <a:lnTo>
                      <a:pt x="1714326" y="1601471"/>
                    </a:lnTo>
                    <a:lnTo>
                      <a:pt x="1730516" y="1598613"/>
                    </a:lnTo>
                    <a:lnTo>
                      <a:pt x="1746071" y="1595121"/>
                    </a:lnTo>
                    <a:lnTo>
                      <a:pt x="1761626" y="1591628"/>
                    </a:lnTo>
                    <a:lnTo>
                      <a:pt x="1775912" y="1587818"/>
                    </a:lnTo>
                    <a:lnTo>
                      <a:pt x="1790197" y="1583373"/>
                    </a:lnTo>
                    <a:lnTo>
                      <a:pt x="1803212" y="1578293"/>
                    </a:lnTo>
                    <a:lnTo>
                      <a:pt x="1816228" y="1573531"/>
                    </a:lnTo>
                    <a:lnTo>
                      <a:pt x="1828926" y="1567816"/>
                    </a:lnTo>
                    <a:lnTo>
                      <a:pt x="1840672" y="1562101"/>
                    </a:lnTo>
                    <a:lnTo>
                      <a:pt x="1851782" y="1555751"/>
                    </a:lnTo>
                    <a:lnTo>
                      <a:pt x="1862576" y="1549083"/>
                    </a:lnTo>
                    <a:lnTo>
                      <a:pt x="1872734" y="1541781"/>
                    </a:lnTo>
                    <a:lnTo>
                      <a:pt x="1882575" y="1534478"/>
                    </a:lnTo>
                    <a:lnTo>
                      <a:pt x="1891464" y="1526858"/>
                    </a:lnTo>
                    <a:lnTo>
                      <a:pt x="1900035" y="1518286"/>
                    </a:lnTo>
                    <a:lnTo>
                      <a:pt x="1907971" y="1510031"/>
                    </a:lnTo>
                    <a:lnTo>
                      <a:pt x="1915590" y="1500823"/>
                    </a:lnTo>
                    <a:lnTo>
                      <a:pt x="1922256" y="1491616"/>
                    </a:lnTo>
                    <a:lnTo>
                      <a:pt x="1928605" y="1481773"/>
                    </a:lnTo>
                    <a:lnTo>
                      <a:pt x="1934319" y="1471613"/>
                    </a:lnTo>
                    <a:lnTo>
                      <a:pt x="1939716" y="1461136"/>
                    </a:lnTo>
                    <a:lnTo>
                      <a:pt x="1944160" y="1450341"/>
                    </a:lnTo>
                    <a:lnTo>
                      <a:pt x="1948287" y="1439228"/>
                    </a:lnTo>
                    <a:lnTo>
                      <a:pt x="1951779" y="1427798"/>
                    </a:lnTo>
                    <a:lnTo>
                      <a:pt x="1954954" y="1415416"/>
                    </a:lnTo>
                    <a:lnTo>
                      <a:pt x="1957493" y="1403351"/>
                    </a:lnTo>
                    <a:lnTo>
                      <a:pt x="1959398" y="1390333"/>
                    </a:lnTo>
                    <a:lnTo>
                      <a:pt x="1960985" y="1377633"/>
                    </a:lnTo>
                    <a:lnTo>
                      <a:pt x="1961620" y="1363981"/>
                    </a:lnTo>
                    <a:lnTo>
                      <a:pt x="1961938" y="1350011"/>
                    </a:lnTo>
                    <a:lnTo>
                      <a:pt x="1961620" y="1332866"/>
                    </a:lnTo>
                    <a:lnTo>
                      <a:pt x="1960985" y="1324611"/>
                    </a:lnTo>
                    <a:lnTo>
                      <a:pt x="1960350" y="1316038"/>
                    </a:lnTo>
                    <a:lnTo>
                      <a:pt x="1959398" y="1308418"/>
                    </a:lnTo>
                    <a:lnTo>
                      <a:pt x="1958128" y="1300481"/>
                    </a:lnTo>
                    <a:lnTo>
                      <a:pt x="1957176" y="1292861"/>
                    </a:lnTo>
                    <a:lnTo>
                      <a:pt x="1955271" y="1285558"/>
                    </a:lnTo>
                    <a:lnTo>
                      <a:pt x="1953684" y="1278256"/>
                    </a:lnTo>
                    <a:lnTo>
                      <a:pt x="1951779" y="1271271"/>
                    </a:lnTo>
                    <a:lnTo>
                      <a:pt x="1949875" y="1264286"/>
                    </a:lnTo>
                    <a:lnTo>
                      <a:pt x="1947335" y="1257618"/>
                    </a:lnTo>
                    <a:lnTo>
                      <a:pt x="1944795" y="1250951"/>
                    </a:lnTo>
                    <a:lnTo>
                      <a:pt x="1942256" y="1244601"/>
                    </a:lnTo>
                    <a:lnTo>
                      <a:pt x="1939081" y="1238251"/>
                    </a:lnTo>
                    <a:lnTo>
                      <a:pt x="1935907" y="1232536"/>
                    </a:lnTo>
                    <a:lnTo>
                      <a:pt x="1929240" y="1221106"/>
                    </a:lnTo>
                    <a:lnTo>
                      <a:pt x="1922256" y="1210311"/>
                    </a:lnTo>
                    <a:lnTo>
                      <a:pt x="1914637" y="1200151"/>
                    </a:lnTo>
                    <a:lnTo>
                      <a:pt x="1907019" y="1190626"/>
                    </a:lnTo>
                    <a:lnTo>
                      <a:pt x="1898448" y="1182053"/>
                    </a:lnTo>
                    <a:lnTo>
                      <a:pt x="1890194" y="1173798"/>
                    </a:lnTo>
                    <a:lnTo>
                      <a:pt x="1880988" y="1166178"/>
                    </a:lnTo>
                    <a:lnTo>
                      <a:pt x="1872099" y="1159510"/>
                    </a:lnTo>
                    <a:lnTo>
                      <a:pt x="1861306" y="1152843"/>
                    </a:lnTo>
                    <a:lnTo>
                      <a:pt x="1848608" y="1145223"/>
                    </a:lnTo>
                    <a:lnTo>
                      <a:pt x="1834005" y="1136968"/>
                    </a:lnTo>
                    <a:lnTo>
                      <a:pt x="1817180" y="1128078"/>
                    </a:lnTo>
                    <a:lnTo>
                      <a:pt x="1798451" y="1118553"/>
                    </a:lnTo>
                    <a:lnTo>
                      <a:pt x="1777499" y="1108075"/>
                    </a:lnTo>
                    <a:lnTo>
                      <a:pt x="1754642" y="1097280"/>
                    </a:lnTo>
                    <a:lnTo>
                      <a:pt x="1729881" y="1085215"/>
                    </a:lnTo>
                    <a:lnTo>
                      <a:pt x="1700358" y="1071880"/>
                    </a:lnTo>
                    <a:lnTo>
                      <a:pt x="1674327" y="1059180"/>
                    </a:lnTo>
                    <a:lnTo>
                      <a:pt x="1651471" y="1047750"/>
                    </a:lnTo>
                    <a:lnTo>
                      <a:pt x="1631472" y="1037590"/>
                    </a:lnTo>
                    <a:lnTo>
                      <a:pt x="1614329" y="1028383"/>
                    </a:lnTo>
                    <a:lnTo>
                      <a:pt x="1600679" y="1020445"/>
                    </a:lnTo>
                    <a:lnTo>
                      <a:pt x="1589568" y="1013778"/>
                    </a:lnTo>
                    <a:lnTo>
                      <a:pt x="1581949" y="1008380"/>
                    </a:lnTo>
                    <a:lnTo>
                      <a:pt x="1578775" y="1005840"/>
                    </a:lnTo>
                    <a:lnTo>
                      <a:pt x="1575918" y="1002665"/>
                    </a:lnTo>
                    <a:lnTo>
                      <a:pt x="1573378" y="999808"/>
                    </a:lnTo>
                    <a:lnTo>
                      <a:pt x="1570838" y="996315"/>
                    </a:lnTo>
                    <a:lnTo>
                      <a:pt x="1568299" y="992823"/>
                    </a:lnTo>
                    <a:lnTo>
                      <a:pt x="1566394" y="989013"/>
                    </a:lnTo>
                    <a:lnTo>
                      <a:pt x="1564489" y="985203"/>
                    </a:lnTo>
                    <a:lnTo>
                      <a:pt x="1562902" y="981075"/>
                    </a:lnTo>
                    <a:lnTo>
                      <a:pt x="1560998" y="976630"/>
                    </a:lnTo>
                    <a:lnTo>
                      <a:pt x="1560045" y="971868"/>
                    </a:lnTo>
                    <a:lnTo>
                      <a:pt x="1559093" y="967105"/>
                    </a:lnTo>
                    <a:lnTo>
                      <a:pt x="1557823" y="962025"/>
                    </a:lnTo>
                    <a:lnTo>
                      <a:pt x="1557188" y="956310"/>
                    </a:lnTo>
                    <a:lnTo>
                      <a:pt x="1556871" y="950595"/>
                    </a:lnTo>
                    <a:lnTo>
                      <a:pt x="1556236" y="938848"/>
                    </a:lnTo>
                    <a:lnTo>
                      <a:pt x="1556553" y="931863"/>
                    </a:lnTo>
                    <a:lnTo>
                      <a:pt x="1557188" y="924878"/>
                    </a:lnTo>
                    <a:lnTo>
                      <a:pt x="1557823" y="918528"/>
                    </a:lnTo>
                    <a:lnTo>
                      <a:pt x="1559410" y="913130"/>
                    </a:lnTo>
                    <a:lnTo>
                      <a:pt x="1560998" y="907415"/>
                    </a:lnTo>
                    <a:lnTo>
                      <a:pt x="1563537" y="902653"/>
                    </a:lnTo>
                    <a:lnTo>
                      <a:pt x="1566077" y="898525"/>
                    </a:lnTo>
                    <a:lnTo>
                      <a:pt x="1568616" y="894398"/>
                    </a:lnTo>
                    <a:lnTo>
                      <a:pt x="1572108" y="890905"/>
                    </a:lnTo>
                    <a:lnTo>
                      <a:pt x="1575600" y="888048"/>
                    </a:lnTo>
                    <a:lnTo>
                      <a:pt x="1579727" y="885190"/>
                    </a:lnTo>
                    <a:lnTo>
                      <a:pt x="1584489" y="882968"/>
                    </a:lnTo>
                    <a:lnTo>
                      <a:pt x="1589251" y="881698"/>
                    </a:lnTo>
                    <a:lnTo>
                      <a:pt x="1594647" y="880745"/>
                    </a:lnTo>
                    <a:lnTo>
                      <a:pt x="1600361" y="879793"/>
                    </a:lnTo>
                    <a:lnTo>
                      <a:pt x="1606393" y="879475"/>
                    </a:lnTo>
                    <a:lnTo>
                      <a:pt x="1613694" y="879793"/>
                    </a:lnTo>
                    <a:lnTo>
                      <a:pt x="1620678" y="880745"/>
                    </a:lnTo>
                    <a:lnTo>
                      <a:pt x="1626710" y="882015"/>
                    </a:lnTo>
                    <a:lnTo>
                      <a:pt x="1632106" y="883920"/>
                    </a:lnTo>
                    <a:lnTo>
                      <a:pt x="1636551" y="886143"/>
                    </a:lnTo>
                    <a:lnTo>
                      <a:pt x="1640995" y="889318"/>
                    </a:lnTo>
                    <a:lnTo>
                      <a:pt x="1642582" y="890905"/>
                    </a:lnTo>
                    <a:lnTo>
                      <a:pt x="1644487" y="892810"/>
                    </a:lnTo>
                    <a:lnTo>
                      <a:pt x="1645757" y="894715"/>
                    </a:lnTo>
                    <a:lnTo>
                      <a:pt x="1647027" y="896620"/>
                    </a:lnTo>
                    <a:lnTo>
                      <a:pt x="1649249" y="901700"/>
                    </a:lnTo>
                    <a:lnTo>
                      <a:pt x="1651471" y="907733"/>
                    </a:lnTo>
                    <a:lnTo>
                      <a:pt x="1652741" y="915035"/>
                    </a:lnTo>
                    <a:lnTo>
                      <a:pt x="1654011" y="923608"/>
                    </a:lnTo>
                    <a:lnTo>
                      <a:pt x="1655280" y="933450"/>
                    </a:lnTo>
                    <a:lnTo>
                      <a:pt x="1655915" y="944245"/>
                    </a:lnTo>
                    <a:lnTo>
                      <a:pt x="1656233" y="956310"/>
                    </a:lnTo>
                    <a:lnTo>
                      <a:pt x="1656550" y="969645"/>
                    </a:lnTo>
                    <a:lnTo>
                      <a:pt x="1656550" y="1004570"/>
                    </a:lnTo>
                    <a:lnTo>
                      <a:pt x="1930193" y="1004570"/>
                    </a:lnTo>
                    <a:lnTo>
                      <a:pt x="1932097" y="981393"/>
                    </a:lnTo>
                    <a:lnTo>
                      <a:pt x="1932732" y="972503"/>
                    </a:lnTo>
                    <a:lnTo>
                      <a:pt x="1932732" y="964883"/>
                    </a:lnTo>
                    <a:lnTo>
                      <a:pt x="1932732" y="953453"/>
                    </a:lnTo>
                    <a:lnTo>
                      <a:pt x="1932097" y="942340"/>
                    </a:lnTo>
                    <a:lnTo>
                      <a:pt x="1930510" y="931545"/>
                    </a:lnTo>
                    <a:lnTo>
                      <a:pt x="1928923" y="920750"/>
                    </a:lnTo>
                    <a:lnTo>
                      <a:pt x="1926701" y="910590"/>
                    </a:lnTo>
                    <a:lnTo>
                      <a:pt x="1923844" y="900748"/>
                    </a:lnTo>
                    <a:lnTo>
                      <a:pt x="1920987" y="891223"/>
                    </a:lnTo>
                    <a:lnTo>
                      <a:pt x="1916860" y="881698"/>
                    </a:lnTo>
                    <a:lnTo>
                      <a:pt x="1912733" y="873125"/>
                    </a:lnTo>
                    <a:lnTo>
                      <a:pt x="1908288" y="864235"/>
                    </a:lnTo>
                    <a:lnTo>
                      <a:pt x="1903209" y="855980"/>
                    </a:lnTo>
                    <a:lnTo>
                      <a:pt x="1897495" y="847725"/>
                    </a:lnTo>
                    <a:lnTo>
                      <a:pt x="1891146" y="840105"/>
                    </a:lnTo>
                    <a:lnTo>
                      <a:pt x="1884480" y="832485"/>
                    </a:lnTo>
                    <a:lnTo>
                      <a:pt x="1877496" y="825500"/>
                    </a:lnTo>
                    <a:lnTo>
                      <a:pt x="1869877" y="818833"/>
                    </a:lnTo>
                    <a:lnTo>
                      <a:pt x="1861623" y="812165"/>
                    </a:lnTo>
                    <a:lnTo>
                      <a:pt x="1853370" y="806450"/>
                    </a:lnTo>
                    <a:lnTo>
                      <a:pt x="1844163" y="800418"/>
                    </a:lnTo>
                    <a:lnTo>
                      <a:pt x="1834322" y="795020"/>
                    </a:lnTo>
                    <a:lnTo>
                      <a:pt x="1824164" y="789623"/>
                    </a:lnTo>
                    <a:lnTo>
                      <a:pt x="1813688" y="784860"/>
                    </a:lnTo>
                    <a:lnTo>
                      <a:pt x="1802577" y="780098"/>
                    </a:lnTo>
                    <a:lnTo>
                      <a:pt x="1790832" y="775970"/>
                    </a:lnTo>
                    <a:lnTo>
                      <a:pt x="1779086" y="772160"/>
                    </a:lnTo>
                    <a:lnTo>
                      <a:pt x="1766388" y="768350"/>
                    </a:lnTo>
                    <a:lnTo>
                      <a:pt x="1753055" y="765175"/>
                    </a:lnTo>
                    <a:lnTo>
                      <a:pt x="1739405" y="762000"/>
                    </a:lnTo>
                    <a:lnTo>
                      <a:pt x="1725754" y="759778"/>
                    </a:lnTo>
                    <a:lnTo>
                      <a:pt x="1710834" y="757238"/>
                    </a:lnTo>
                    <a:lnTo>
                      <a:pt x="1695914" y="755015"/>
                    </a:lnTo>
                    <a:lnTo>
                      <a:pt x="1680359" y="753428"/>
                    </a:lnTo>
                    <a:lnTo>
                      <a:pt x="1680359" y="686118"/>
                    </a:lnTo>
                    <a:lnTo>
                      <a:pt x="1554331" y="686118"/>
                    </a:lnTo>
                    <a:close/>
                    <a:moveTo>
                      <a:pt x="1619408" y="0"/>
                    </a:moveTo>
                    <a:lnTo>
                      <a:pt x="2640012" y="871220"/>
                    </a:lnTo>
                    <a:lnTo>
                      <a:pt x="2113362" y="871220"/>
                    </a:lnTo>
                    <a:lnTo>
                      <a:pt x="2274944" y="1871663"/>
                    </a:lnTo>
                    <a:lnTo>
                      <a:pt x="963555" y="1871663"/>
                    </a:lnTo>
                    <a:lnTo>
                      <a:pt x="1103234" y="871220"/>
                    </a:lnTo>
                    <a:lnTo>
                      <a:pt x="598487" y="871220"/>
                    </a:lnTo>
                    <a:lnTo>
                      <a:pt x="16194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78" name="组合 44"/>
            <p:cNvGrpSpPr/>
            <p:nvPr/>
          </p:nvGrpSpPr>
          <p:grpSpPr>
            <a:xfrm>
              <a:off x="6461565" y="1778131"/>
              <a:ext cx="465264" cy="465265"/>
              <a:chOff x="6456517" y="1778131"/>
              <a:chExt cx="465264" cy="465265"/>
            </a:xfrm>
          </p:grpSpPr>
          <p:sp>
            <p:nvSpPr>
              <p:cNvPr id="49" name="椭圆 48"/>
              <p:cNvSpPr/>
              <p:nvPr/>
            </p:nvSpPr>
            <p:spPr>
              <a:xfrm flipH="1">
                <a:off x="6456517" y="1778131"/>
                <a:ext cx="465264" cy="465265"/>
              </a:xfrm>
              <a:prstGeom prst="ellipse">
                <a:avLst/>
              </a:prstGeom>
              <a:solidFill>
                <a:srgbClr val="00B050"/>
              </a:solidFill>
              <a:ln w="28575" cap="flat">
                <a:solidFill>
                  <a:srgbClr val="00B050"/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KSO_Shape"/>
              <p:cNvSpPr/>
              <p:nvPr/>
            </p:nvSpPr>
            <p:spPr bwMode="auto">
              <a:xfrm>
                <a:off x="6553927" y="1904372"/>
                <a:ext cx="280592" cy="212782"/>
              </a:xfrm>
              <a:custGeom>
                <a:avLst/>
                <a:gdLst>
                  <a:gd name="T0" fmla="*/ 104753 w 3040062"/>
                  <a:gd name="T1" fmla="*/ 1241540 h 2303463"/>
                  <a:gd name="T2" fmla="*/ 251725 w 3040062"/>
                  <a:gd name="T3" fmla="*/ 1260899 h 2303463"/>
                  <a:gd name="T4" fmla="*/ 265692 w 3040062"/>
                  <a:gd name="T5" fmla="*/ 1110467 h 2303463"/>
                  <a:gd name="T6" fmla="*/ 844867 w 3040062"/>
                  <a:gd name="T7" fmla="*/ 970596 h 2303463"/>
                  <a:gd name="T8" fmla="*/ 870584 w 3040062"/>
                  <a:gd name="T9" fmla="*/ 987377 h 2303463"/>
                  <a:gd name="T10" fmla="*/ 872172 w 3040062"/>
                  <a:gd name="T11" fmla="*/ 1402771 h 2303463"/>
                  <a:gd name="T12" fmla="*/ 848359 w 3040062"/>
                  <a:gd name="T13" fmla="*/ 1421768 h 2303463"/>
                  <a:gd name="T14" fmla="*/ 615315 w 3040062"/>
                  <a:gd name="T15" fmla="*/ 1415119 h 2303463"/>
                  <a:gd name="T16" fmla="*/ 603250 w 3040062"/>
                  <a:gd name="T17" fmla="*/ 1002891 h 2303463"/>
                  <a:gd name="T18" fmla="*/ 617855 w 3040062"/>
                  <a:gd name="T19" fmla="*/ 975662 h 2303463"/>
                  <a:gd name="T20" fmla="*/ 1240437 w 3040062"/>
                  <a:gd name="T21" fmla="*/ 749300 h 2303463"/>
                  <a:gd name="T22" fmla="*/ 1265867 w 3040062"/>
                  <a:gd name="T23" fmla="*/ 766421 h 2303463"/>
                  <a:gd name="T24" fmla="*/ 1267138 w 3040062"/>
                  <a:gd name="T25" fmla="*/ 1402743 h 2303463"/>
                  <a:gd name="T26" fmla="*/ 1243616 w 3040062"/>
                  <a:gd name="T27" fmla="*/ 1421766 h 2303463"/>
                  <a:gd name="T28" fmla="*/ 1010298 w 3040062"/>
                  <a:gd name="T29" fmla="*/ 1415108 h 2303463"/>
                  <a:gd name="T30" fmla="*/ 998537 w 3040062"/>
                  <a:gd name="T31" fmla="*/ 782273 h 2303463"/>
                  <a:gd name="T32" fmla="*/ 1012841 w 3040062"/>
                  <a:gd name="T33" fmla="*/ 755007 h 2303463"/>
                  <a:gd name="T34" fmla="*/ 2175011 w 3040062"/>
                  <a:gd name="T35" fmla="*/ 666432 h 2303463"/>
                  <a:gd name="T36" fmla="*/ 2235666 w 3040062"/>
                  <a:gd name="T37" fmla="*/ 692135 h 2303463"/>
                  <a:gd name="T38" fmla="*/ 2277268 w 3040062"/>
                  <a:gd name="T39" fmla="*/ 742271 h 2303463"/>
                  <a:gd name="T40" fmla="*/ 2290605 w 3040062"/>
                  <a:gd name="T41" fmla="*/ 1286150 h 2303463"/>
                  <a:gd name="T42" fmla="*/ 2948603 w 3040062"/>
                  <a:gd name="T43" fmla="*/ 1365796 h 2303463"/>
                  <a:gd name="T44" fmla="*/ 3005765 w 3040062"/>
                  <a:gd name="T45" fmla="*/ 1408316 h 2303463"/>
                  <a:gd name="T46" fmla="*/ 3036887 w 3040062"/>
                  <a:gd name="T47" fmla="*/ 1473366 h 2303463"/>
                  <a:gd name="T48" fmla="*/ 3035616 w 3040062"/>
                  <a:gd name="T49" fmla="*/ 2191451 h 2303463"/>
                  <a:gd name="T50" fmla="*/ 3001319 w 3040062"/>
                  <a:gd name="T51" fmla="*/ 2254597 h 2303463"/>
                  <a:gd name="T52" fmla="*/ 2941934 w 3040062"/>
                  <a:gd name="T53" fmla="*/ 2294578 h 2303463"/>
                  <a:gd name="T54" fmla="*/ 2171200 w 3040062"/>
                  <a:gd name="T55" fmla="*/ 2303146 h 2303463"/>
                  <a:gd name="T56" fmla="*/ 2113403 w 3040062"/>
                  <a:gd name="T57" fmla="*/ 2292040 h 2303463"/>
                  <a:gd name="T58" fmla="*/ 1552263 w 3040062"/>
                  <a:gd name="T59" fmla="*/ 1741815 h 2303463"/>
                  <a:gd name="T60" fmla="*/ 1526223 w 3040062"/>
                  <a:gd name="T61" fmla="*/ 1686919 h 2303463"/>
                  <a:gd name="T62" fmla="*/ 1529081 w 3040062"/>
                  <a:gd name="T63" fmla="*/ 1626946 h 2303463"/>
                  <a:gd name="T64" fmla="*/ 1560520 w 3040062"/>
                  <a:gd name="T65" fmla="*/ 1574272 h 2303463"/>
                  <a:gd name="T66" fmla="*/ 1612919 w 3040062"/>
                  <a:gd name="T67" fmla="*/ 1542858 h 2303463"/>
                  <a:gd name="T68" fmla="*/ 1673891 w 3040062"/>
                  <a:gd name="T69" fmla="*/ 1539685 h 2303463"/>
                  <a:gd name="T70" fmla="*/ 1728513 w 3040062"/>
                  <a:gd name="T71" fmla="*/ 1565705 h 2303463"/>
                  <a:gd name="T72" fmla="*/ 2024167 w 3040062"/>
                  <a:gd name="T73" fmla="*/ 760992 h 2303463"/>
                  <a:gd name="T74" fmla="*/ 2057829 w 3040062"/>
                  <a:gd name="T75" fmla="*/ 704828 h 2303463"/>
                  <a:gd name="T76" fmla="*/ 2113721 w 3040062"/>
                  <a:gd name="T77" fmla="*/ 670875 h 2303463"/>
                  <a:gd name="T78" fmla="*/ 1640947 w 3040062"/>
                  <a:gd name="T79" fmla="*/ 485773 h 2303463"/>
                  <a:gd name="T80" fmla="*/ 1662436 w 3040062"/>
                  <a:gd name="T81" fmla="*/ 507334 h 2303463"/>
                  <a:gd name="T82" fmla="*/ 1658328 w 3040062"/>
                  <a:gd name="T83" fmla="*/ 1408133 h 2303463"/>
                  <a:gd name="T84" fmla="*/ 1631151 w 3040062"/>
                  <a:gd name="T85" fmla="*/ 1422401 h 2303463"/>
                  <a:gd name="T86" fmla="*/ 1401409 w 3040062"/>
                  <a:gd name="T87" fmla="*/ 1410669 h 2303463"/>
                  <a:gd name="T88" fmla="*/ 1394457 w 3040062"/>
                  <a:gd name="T89" fmla="*/ 510505 h 2303463"/>
                  <a:gd name="T90" fmla="*/ 1413734 w 3040062"/>
                  <a:gd name="T91" fmla="*/ 486725 h 2303463"/>
                  <a:gd name="T92" fmla="*/ 2856582 w 3040062"/>
                  <a:gd name="T93" fmla="*/ 2539 h 2303463"/>
                  <a:gd name="T94" fmla="*/ 2942924 w 3040062"/>
                  <a:gd name="T95" fmla="*/ 45384 h 2303463"/>
                  <a:gd name="T96" fmla="*/ 3001649 w 3040062"/>
                  <a:gd name="T97" fmla="*/ 130121 h 2303463"/>
                  <a:gd name="T98" fmla="*/ 3021012 w 3040062"/>
                  <a:gd name="T99" fmla="*/ 1276768 h 2303463"/>
                  <a:gd name="T100" fmla="*/ 2944193 w 3040062"/>
                  <a:gd name="T101" fmla="*/ 1247252 h 2303463"/>
                  <a:gd name="T102" fmla="*/ 374889 w 3040062"/>
                  <a:gd name="T103" fmla="*/ 1959424 h 2303463"/>
                  <a:gd name="T104" fmla="*/ 127291 w 3040062"/>
                  <a:gd name="T105" fmla="*/ 2259336 h 2303463"/>
                  <a:gd name="T106" fmla="*/ 50472 w 3040062"/>
                  <a:gd name="T107" fmla="*/ 2198402 h 2303463"/>
                  <a:gd name="T108" fmla="*/ 6349 w 3040062"/>
                  <a:gd name="T109" fmla="*/ 2100970 h 2303463"/>
                  <a:gd name="T110" fmla="*/ 3809 w 3040062"/>
                  <a:gd name="T111" fmla="*/ 183438 h 2303463"/>
                  <a:gd name="T112" fmla="*/ 44441 w 3040062"/>
                  <a:gd name="T113" fmla="*/ 83468 h 2303463"/>
                  <a:gd name="T114" fmla="*/ 118720 w 3040062"/>
                  <a:gd name="T115" fmla="*/ 17773 h 2303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0062" h="2303463">
                    <a:moveTo>
                      <a:pt x="124116" y="1098725"/>
                    </a:moveTo>
                    <a:lnTo>
                      <a:pt x="120307" y="1099042"/>
                    </a:lnTo>
                    <a:lnTo>
                      <a:pt x="116498" y="1099994"/>
                    </a:lnTo>
                    <a:lnTo>
                      <a:pt x="113324" y="1101898"/>
                    </a:lnTo>
                    <a:lnTo>
                      <a:pt x="110467" y="1104120"/>
                    </a:lnTo>
                    <a:lnTo>
                      <a:pt x="108245" y="1107294"/>
                    </a:lnTo>
                    <a:lnTo>
                      <a:pt x="106340" y="1110467"/>
                    </a:lnTo>
                    <a:lnTo>
                      <a:pt x="105071" y="1114276"/>
                    </a:lnTo>
                    <a:lnTo>
                      <a:pt x="104753" y="1118084"/>
                    </a:lnTo>
                    <a:lnTo>
                      <a:pt x="104753" y="1241540"/>
                    </a:lnTo>
                    <a:lnTo>
                      <a:pt x="105071" y="1245348"/>
                    </a:lnTo>
                    <a:lnTo>
                      <a:pt x="106340" y="1249157"/>
                    </a:lnTo>
                    <a:lnTo>
                      <a:pt x="108245" y="1252330"/>
                    </a:lnTo>
                    <a:lnTo>
                      <a:pt x="110467" y="1255187"/>
                    </a:lnTo>
                    <a:lnTo>
                      <a:pt x="113324" y="1257726"/>
                    </a:lnTo>
                    <a:lnTo>
                      <a:pt x="116498" y="1259312"/>
                    </a:lnTo>
                    <a:lnTo>
                      <a:pt x="120307" y="1260899"/>
                    </a:lnTo>
                    <a:lnTo>
                      <a:pt x="124116" y="1261217"/>
                    </a:lnTo>
                    <a:lnTo>
                      <a:pt x="247598" y="1261217"/>
                    </a:lnTo>
                    <a:lnTo>
                      <a:pt x="251725" y="1260899"/>
                    </a:lnTo>
                    <a:lnTo>
                      <a:pt x="255216" y="1259312"/>
                    </a:lnTo>
                    <a:lnTo>
                      <a:pt x="258708" y="1257726"/>
                    </a:lnTo>
                    <a:lnTo>
                      <a:pt x="261565" y="1255187"/>
                    </a:lnTo>
                    <a:lnTo>
                      <a:pt x="264105" y="1252330"/>
                    </a:lnTo>
                    <a:lnTo>
                      <a:pt x="265692" y="1249157"/>
                    </a:lnTo>
                    <a:lnTo>
                      <a:pt x="266644" y="1245348"/>
                    </a:lnTo>
                    <a:lnTo>
                      <a:pt x="266961" y="1241540"/>
                    </a:lnTo>
                    <a:lnTo>
                      <a:pt x="266961" y="1118084"/>
                    </a:lnTo>
                    <a:lnTo>
                      <a:pt x="266644" y="1114276"/>
                    </a:lnTo>
                    <a:lnTo>
                      <a:pt x="265692" y="1110467"/>
                    </a:lnTo>
                    <a:lnTo>
                      <a:pt x="264105" y="1107294"/>
                    </a:lnTo>
                    <a:lnTo>
                      <a:pt x="261565" y="1104120"/>
                    </a:lnTo>
                    <a:lnTo>
                      <a:pt x="258708" y="1101898"/>
                    </a:lnTo>
                    <a:lnTo>
                      <a:pt x="255216" y="1099994"/>
                    </a:lnTo>
                    <a:lnTo>
                      <a:pt x="251725" y="1099042"/>
                    </a:lnTo>
                    <a:lnTo>
                      <a:pt x="247598" y="1098725"/>
                    </a:lnTo>
                    <a:lnTo>
                      <a:pt x="124116" y="1098725"/>
                    </a:lnTo>
                    <a:close/>
                    <a:moveTo>
                      <a:pt x="636270" y="969963"/>
                    </a:moveTo>
                    <a:lnTo>
                      <a:pt x="841692" y="969963"/>
                    </a:lnTo>
                    <a:lnTo>
                      <a:pt x="844867" y="970596"/>
                    </a:lnTo>
                    <a:lnTo>
                      <a:pt x="848359" y="970913"/>
                    </a:lnTo>
                    <a:lnTo>
                      <a:pt x="851534" y="971546"/>
                    </a:lnTo>
                    <a:lnTo>
                      <a:pt x="854709" y="972813"/>
                    </a:lnTo>
                    <a:lnTo>
                      <a:pt x="857567" y="974396"/>
                    </a:lnTo>
                    <a:lnTo>
                      <a:pt x="860107" y="975662"/>
                    </a:lnTo>
                    <a:lnTo>
                      <a:pt x="862647" y="977878"/>
                    </a:lnTo>
                    <a:lnTo>
                      <a:pt x="865187" y="979778"/>
                    </a:lnTo>
                    <a:lnTo>
                      <a:pt x="867092" y="982311"/>
                    </a:lnTo>
                    <a:lnTo>
                      <a:pt x="868997" y="984844"/>
                    </a:lnTo>
                    <a:lnTo>
                      <a:pt x="870584" y="987377"/>
                    </a:lnTo>
                    <a:lnTo>
                      <a:pt x="872172" y="990226"/>
                    </a:lnTo>
                    <a:lnTo>
                      <a:pt x="873124" y="993076"/>
                    </a:lnTo>
                    <a:lnTo>
                      <a:pt x="873760" y="996242"/>
                    </a:lnTo>
                    <a:lnTo>
                      <a:pt x="874712" y="999725"/>
                    </a:lnTo>
                    <a:lnTo>
                      <a:pt x="874712" y="1002891"/>
                    </a:lnTo>
                    <a:lnTo>
                      <a:pt x="874712" y="1389790"/>
                    </a:lnTo>
                    <a:lnTo>
                      <a:pt x="874712" y="1393273"/>
                    </a:lnTo>
                    <a:lnTo>
                      <a:pt x="873760" y="1396439"/>
                    </a:lnTo>
                    <a:lnTo>
                      <a:pt x="873124" y="1399605"/>
                    </a:lnTo>
                    <a:lnTo>
                      <a:pt x="872172" y="1402771"/>
                    </a:lnTo>
                    <a:lnTo>
                      <a:pt x="870584" y="1405304"/>
                    </a:lnTo>
                    <a:lnTo>
                      <a:pt x="868997" y="1408154"/>
                    </a:lnTo>
                    <a:lnTo>
                      <a:pt x="867092" y="1410686"/>
                    </a:lnTo>
                    <a:lnTo>
                      <a:pt x="865187" y="1413219"/>
                    </a:lnTo>
                    <a:lnTo>
                      <a:pt x="862647" y="1415119"/>
                    </a:lnTo>
                    <a:lnTo>
                      <a:pt x="860107" y="1417019"/>
                    </a:lnTo>
                    <a:lnTo>
                      <a:pt x="857567" y="1418602"/>
                    </a:lnTo>
                    <a:lnTo>
                      <a:pt x="854709" y="1420185"/>
                    </a:lnTo>
                    <a:lnTo>
                      <a:pt x="851534" y="1421135"/>
                    </a:lnTo>
                    <a:lnTo>
                      <a:pt x="848359" y="1421768"/>
                    </a:lnTo>
                    <a:lnTo>
                      <a:pt x="844867" y="1422401"/>
                    </a:lnTo>
                    <a:lnTo>
                      <a:pt x="841692" y="1422401"/>
                    </a:lnTo>
                    <a:lnTo>
                      <a:pt x="636270" y="1422401"/>
                    </a:lnTo>
                    <a:lnTo>
                      <a:pt x="632777" y="1422401"/>
                    </a:lnTo>
                    <a:lnTo>
                      <a:pt x="629920" y="1421768"/>
                    </a:lnTo>
                    <a:lnTo>
                      <a:pt x="626745" y="1421135"/>
                    </a:lnTo>
                    <a:lnTo>
                      <a:pt x="623570" y="1420185"/>
                    </a:lnTo>
                    <a:lnTo>
                      <a:pt x="620713" y="1418602"/>
                    </a:lnTo>
                    <a:lnTo>
                      <a:pt x="617855" y="1417019"/>
                    </a:lnTo>
                    <a:lnTo>
                      <a:pt x="615315" y="1415119"/>
                    </a:lnTo>
                    <a:lnTo>
                      <a:pt x="613093" y="1413219"/>
                    </a:lnTo>
                    <a:lnTo>
                      <a:pt x="610870" y="1410686"/>
                    </a:lnTo>
                    <a:lnTo>
                      <a:pt x="608965" y="1408154"/>
                    </a:lnTo>
                    <a:lnTo>
                      <a:pt x="607378" y="1405304"/>
                    </a:lnTo>
                    <a:lnTo>
                      <a:pt x="606108" y="1402771"/>
                    </a:lnTo>
                    <a:lnTo>
                      <a:pt x="605155" y="1399605"/>
                    </a:lnTo>
                    <a:lnTo>
                      <a:pt x="603885" y="1396439"/>
                    </a:lnTo>
                    <a:lnTo>
                      <a:pt x="603568" y="1393273"/>
                    </a:lnTo>
                    <a:lnTo>
                      <a:pt x="603250" y="1389790"/>
                    </a:lnTo>
                    <a:lnTo>
                      <a:pt x="603250" y="1002891"/>
                    </a:lnTo>
                    <a:lnTo>
                      <a:pt x="603568" y="999725"/>
                    </a:lnTo>
                    <a:lnTo>
                      <a:pt x="603885" y="996242"/>
                    </a:lnTo>
                    <a:lnTo>
                      <a:pt x="605155" y="993076"/>
                    </a:lnTo>
                    <a:lnTo>
                      <a:pt x="606108" y="990226"/>
                    </a:lnTo>
                    <a:lnTo>
                      <a:pt x="607378" y="987377"/>
                    </a:lnTo>
                    <a:lnTo>
                      <a:pt x="608965" y="984844"/>
                    </a:lnTo>
                    <a:lnTo>
                      <a:pt x="610870" y="982311"/>
                    </a:lnTo>
                    <a:lnTo>
                      <a:pt x="613093" y="979778"/>
                    </a:lnTo>
                    <a:lnTo>
                      <a:pt x="615315" y="977878"/>
                    </a:lnTo>
                    <a:lnTo>
                      <a:pt x="617855" y="975662"/>
                    </a:lnTo>
                    <a:lnTo>
                      <a:pt x="620713" y="974396"/>
                    </a:lnTo>
                    <a:lnTo>
                      <a:pt x="623570" y="972813"/>
                    </a:lnTo>
                    <a:lnTo>
                      <a:pt x="626745" y="971546"/>
                    </a:lnTo>
                    <a:lnTo>
                      <a:pt x="629920" y="970913"/>
                    </a:lnTo>
                    <a:lnTo>
                      <a:pt x="632777" y="970596"/>
                    </a:lnTo>
                    <a:lnTo>
                      <a:pt x="636270" y="969963"/>
                    </a:lnTo>
                    <a:close/>
                    <a:moveTo>
                      <a:pt x="1027781" y="749300"/>
                    </a:moveTo>
                    <a:lnTo>
                      <a:pt x="1031278" y="749300"/>
                    </a:lnTo>
                    <a:lnTo>
                      <a:pt x="1236940" y="749300"/>
                    </a:lnTo>
                    <a:lnTo>
                      <a:pt x="1240437" y="749300"/>
                    </a:lnTo>
                    <a:lnTo>
                      <a:pt x="1243616" y="750251"/>
                    </a:lnTo>
                    <a:lnTo>
                      <a:pt x="1246476" y="750885"/>
                    </a:lnTo>
                    <a:lnTo>
                      <a:pt x="1249655" y="751837"/>
                    </a:lnTo>
                    <a:lnTo>
                      <a:pt x="1252516" y="753105"/>
                    </a:lnTo>
                    <a:lnTo>
                      <a:pt x="1255377" y="755007"/>
                    </a:lnTo>
                    <a:lnTo>
                      <a:pt x="1257920" y="756592"/>
                    </a:lnTo>
                    <a:lnTo>
                      <a:pt x="1260145" y="758812"/>
                    </a:lnTo>
                    <a:lnTo>
                      <a:pt x="1262370" y="761348"/>
                    </a:lnTo>
                    <a:lnTo>
                      <a:pt x="1264595" y="763567"/>
                    </a:lnTo>
                    <a:lnTo>
                      <a:pt x="1265867" y="766421"/>
                    </a:lnTo>
                    <a:lnTo>
                      <a:pt x="1267138" y="769274"/>
                    </a:lnTo>
                    <a:lnTo>
                      <a:pt x="1268410" y="772445"/>
                    </a:lnTo>
                    <a:lnTo>
                      <a:pt x="1269363" y="775615"/>
                    </a:lnTo>
                    <a:lnTo>
                      <a:pt x="1269681" y="778786"/>
                    </a:lnTo>
                    <a:lnTo>
                      <a:pt x="1269999" y="782273"/>
                    </a:lnTo>
                    <a:lnTo>
                      <a:pt x="1269999" y="1389744"/>
                    </a:lnTo>
                    <a:lnTo>
                      <a:pt x="1269681" y="1393231"/>
                    </a:lnTo>
                    <a:lnTo>
                      <a:pt x="1269363" y="1396402"/>
                    </a:lnTo>
                    <a:lnTo>
                      <a:pt x="1268410" y="1399572"/>
                    </a:lnTo>
                    <a:lnTo>
                      <a:pt x="1267138" y="1402743"/>
                    </a:lnTo>
                    <a:lnTo>
                      <a:pt x="1265867" y="1405279"/>
                    </a:lnTo>
                    <a:lnTo>
                      <a:pt x="1264595" y="1408133"/>
                    </a:lnTo>
                    <a:lnTo>
                      <a:pt x="1262370" y="1410669"/>
                    </a:lnTo>
                    <a:lnTo>
                      <a:pt x="1260145" y="1413206"/>
                    </a:lnTo>
                    <a:lnTo>
                      <a:pt x="1257920" y="1415108"/>
                    </a:lnTo>
                    <a:lnTo>
                      <a:pt x="1255377" y="1417010"/>
                    </a:lnTo>
                    <a:lnTo>
                      <a:pt x="1252516" y="1418595"/>
                    </a:lnTo>
                    <a:lnTo>
                      <a:pt x="1249655" y="1420181"/>
                    </a:lnTo>
                    <a:lnTo>
                      <a:pt x="1246476" y="1421132"/>
                    </a:lnTo>
                    <a:lnTo>
                      <a:pt x="1243616" y="1421766"/>
                    </a:lnTo>
                    <a:lnTo>
                      <a:pt x="1240437" y="1422400"/>
                    </a:lnTo>
                    <a:lnTo>
                      <a:pt x="1236940" y="1422400"/>
                    </a:lnTo>
                    <a:lnTo>
                      <a:pt x="1031278" y="1422400"/>
                    </a:lnTo>
                    <a:lnTo>
                      <a:pt x="1027781" y="1422400"/>
                    </a:lnTo>
                    <a:lnTo>
                      <a:pt x="1024602" y="1421766"/>
                    </a:lnTo>
                    <a:lnTo>
                      <a:pt x="1021424" y="1421132"/>
                    </a:lnTo>
                    <a:lnTo>
                      <a:pt x="1018245" y="1420181"/>
                    </a:lnTo>
                    <a:lnTo>
                      <a:pt x="1015384" y="1418595"/>
                    </a:lnTo>
                    <a:lnTo>
                      <a:pt x="1012841" y="1417010"/>
                    </a:lnTo>
                    <a:lnTo>
                      <a:pt x="1010298" y="1415108"/>
                    </a:lnTo>
                    <a:lnTo>
                      <a:pt x="1007755" y="1413206"/>
                    </a:lnTo>
                    <a:lnTo>
                      <a:pt x="1005848" y="1410669"/>
                    </a:lnTo>
                    <a:lnTo>
                      <a:pt x="1003941" y="1408133"/>
                    </a:lnTo>
                    <a:lnTo>
                      <a:pt x="1002351" y="1405279"/>
                    </a:lnTo>
                    <a:lnTo>
                      <a:pt x="1000762" y="1402743"/>
                    </a:lnTo>
                    <a:lnTo>
                      <a:pt x="999808" y="1399572"/>
                    </a:lnTo>
                    <a:lnTo>
                      <a:pt x="999173" y="1396402"/>
                    </a:lnTo>
                    <a:lnTo>
                      <a:pt x="998537" y="1393231"/>
                    </a:lnTo>
                    <a:lnTo>
                      <a:pt x="998537" y="1389744"/>
                    </a:lnTo>
                    <a:lnTo>
                      <a:pt x="998537" y="782273"/>
                    </a:lnTo>
                    <a:lnTo>
                      <a:pt x="998537" y="778786"/>
                    </a:lnTo>
                    <a:lnTo>
                      <a:pt x="999173" y="775615"/>
                    </a:lnTo>
                    <a:lnTo>
                      <a:pt x="999808" y="772445"/>
                    </a:lnTo>
                    <a:lnTo>
                      <a:pt x="1000762" y="769274"/>
                    </a:lnTo>
                    <a:lnTo>
                      <a:pt x="1002351" y="766421"/>
                    </a:lnTo>
                    <a:lnTo>
                      <a:pt x="1003941" y="763567"/>
                    </a:lnTo>
                    <a:lnTo>
                      <a:pt x="1005848" y="761348"/>
                    </a:lnTo>
                    <a:lnTo>
                      <a:pt x="1007755" y="758812"/>
                    </a:lnTo>
                    <a:lnTo>
                      <a:pt x="1010298" y="756592"/>
                    </a:lnTo>
                    <a:lnTo>
                      <a:pt x="1012841" y="755007"/>
                    </a:lnTo>
                    <a:lnTo>
                      <a:pt x="1015384" y="753105"/>
                    </a:lnTo>
                    <a:lnTo>
                      <a:pt x="1018245" y="751837"/>
                    </a:lnTo>
                    <a:lnTo>
                      <a:pt x="1021424" y="750885"/>
                    </a:lnTo>
                    <a:lnTo>
                      <a:pt x="1024602" y="750251"/>
                    </a:lnTo>
                    <a:lnTo>
                      <a:pt x="1027781" y="749300"/>
                    </a:lnTo>
                    <a:close/>
                    <a:moveTo>
                      <a:pt x="2147065" y="665163"/>
                    </a:moveTo>
                    <a:lnTo>
                      <a:pt x="2154052" y="665163"/>
                    </a:lnTo>
                    <a:lnTo>
                      <a:pt x="2161038" y="665163"/>
                    </a:lnTo>
                    <a:lnTo>
                      <a:pt x="2168025" y="665798"/>
                    </a:lnTo>
                    <a:lnTo>
                      <a:pt x="2175011" y="666432"/>
                    </a:lnTo>
                    <a:lnTo>
                      <a:pt x="2181680" y="667702"/>
                    </a:lnTo>
                    <a:lnTo>
                      <a:pt x="2188349" y="669288"/>
                    </a:lnTo>
                    <a:lnTo>
                      <a:pt x="2194700" y="670875"/>
                    </a:lnTo>
                    <a:lnTo>
                      <a:pt x="2201369" y="673413"/>
                    </a:lnTo>
                    <a:lnTo>
                      <a:pt x="2207085" y="675952"/>
                    </a:lnTo>
                    <a:lnTo>
                      <a:pt x="2213437" y="678173"/>
                    </a:lnTo>
                    <a:lnTo>
                      <a:pt x="2219471" y="681346"/>
                    </a:lnTo>
                    <a:lnTo>
                      <a:pt x="2224869" y="684519"/>
                    </a:lnTo>
                    <a:lnTo>
                      <a:pt x="2230585" y="688327"/>
                    </a:lnTo>
                    <a:lnTo>
                      <a:pt x="2235666" y="692135"/>
                    </a:lnTo>
                    <a:lnTo>
                      <a:pt x="2241065" y="695943"/>
                    </a:lnTo>
                    <a:lnTo>
                      <a:pt x="2245829" y="700702"/>
                    </a:lnTo>
                    <a:lnTo>
                      <a:pt x="2250910" y="704828"/>
                    </a:lnTo>
                    <a:lnTo>
                      <a:pt x="2255356" y="709587"/>
                    </a:lnTo>
                    <a:lnTo>
                      <a:pt x="2259484" y="714347"/>
                    </a:lnTo>
                    <a:lnTo>
                      <a:pt x="2263612" y="719741"/>
                    </a:lnTo>
                    <a:lnTo>
                      <a:pt x="2267423" y="724819"/>
                    </a:lnTo>
                    <a:lnTo>
                      <a:pt x="2270916" y="730530"/>
                    </a:lnTo>
                    <a:lnTo>
                      <a:pt x="2274092" y="736559"/>
                    </a:lnTo>
                    <a:lnTo>
                      <a:pt x="2277268" y="742271"/>
                    </a:lnTo>
                    <a:lnTo>
                      <a:pt x="2280126" y="748300"/>
                    </a:lnTo>
                    <a:lnTo>
                      <a:pt x="2282666" y="754646"/>
                    </a:lnTo>
                    <a:lnTo>
                      <a:pt x="2284572" y="760992"/>
                    </a:lnTo>
                    <a:lnTo>
                      <a:pt x="2286477" y="767021"/>
                    </a:lnTo>
                    <a:lnTo>
                      <a:pt x="2287747" y="773685"/>
                    </a:lnTo>
                    <a:lnTo>
                      <a:pt x="2289018" y="780349"/>
                    </a:lnTo>
                    <a:lnTo>
                      <a:pt x="2289970" y="787330"/>
                    </a:lnTo>
                    <a:lnTo>
                      <a:pt x="2290605" y="794311"/>
                    </a:lnTo>
                    <a:lnTo>
                      <a:pt x="2290605" y="801292"/>
                    </a:lnTo>
                    <a:lnTo>
                      <a:pt x="2290605" y="1286150"/>
                    </a:lnTo>
                    <a:lnTo>
                      <a:pt x="2884137" y="1353738"/>
                    </a:lnTo>
                    <a:lnTo>
                      <a:pt x="2890488" y="1354055"/>
                    </a:lnTo>
                    <a:lnTo>
                      <a:pt x="2898110" y="1354372"/>
                    </a:lnTo>
                    <a:lnTo>
                      <a:pt x="2905732" y="1355007"/>
                    </a:lnTo>
                    <a:lnTo>
                      <a:pt x="2913353" y="1355642"/>
                    </a:lnTo>
                    <a:lnTo>
                      <a:pt x="2920657" y="1357228"/>
                    </a:lnTo>
                    <a:lnTo>
                      <a:pt x="2927644" y="1358815"/>
                    </a:lnTo>
                    <a:lnTo>
                      <a:pt x="2934948" y="1361036"/>
                    </a:lnTo>
                    <a:lnTo>
                      <a:pt x="2941934" y="1362940"/>
                    </a:lnTo>
                    <a:lnTo>
                      <a:pt x="2948603" y="1365796"/>
                    </a:lnTo>
                    <a:lnTo>
                      <a:pt x="2955272" y="1368969"/>
                    </a:lnTo>
                    <a:lnTo>
                      <a:pt x="2961941" y="1372142"/>
                    </a:lnTo>
                    <a:lnTo>
                      <a:pt x="2968292" y="1375633"/>
                    </a:lnTo>
                    <a:lnTo>
                      <a:pt x="2974008" y="1379758"/>
                    </a:lnTo>
                    <a:lnTo>
                      <a:pt x="2980042" y="1383883"/>
                    </a:lnTo>
                    <a:lnTo>
                      <a:pt x="2985758" y="1388008"/>
                    </a:lnTo>
                    <a:lnTo>
                      <a:pt x="2990839" y="1393085"/>
                    </a:lnTo>
                    <a:lnTo>
                      <a:pt x="2996238" y="1397845"/>
                    </a:lnTo>
                    <a:lnTo>
                      <a:pt x="3001319" y="1403239"/>
                    </a:lnTo>
                    <a:lnTo>
                      <a:pt x="3005765" y="1408316"/>
                    </a:lnTo>
                    <a:lnTo>
                      <a:pt x="3010529" y="1414345"/>
                    </a:lnTo>
                    <a:lnTo>
                      <a:pt x="3014657" y="1419739"/>
                    </a:lnTo>
                    <a:lnTo>
                      <a:pt x="3018468" y="1426086"/>
                    </a:lnTo>
                    <a:lnTo>
                      <a:pt x="3021961" y="1432432"/>
                    </a:lnTo>
                    <a:lnTo>
                      <a:pt x="3025454" y="1438778"/>
                    </a:lnTo>
                    <a:lnTo>
                      <a:pt x="3028312" y="1445125"/>
                    </a:lnTo>
                    <a:lnTo>
                      <a:pt x="3030853" y="1452106"/>
                    </a:lnTo>
                    <a:lnTo>
                      <a:pt x="3033393" y="1459087"/>
                    </a:lnTo>
                    <a:lnTo>
                      <a:pt x="3035616" y="1466067"/>
                    </a:lnTo>
                    <a:lnTo>
                      <a:pt x="3036887" y="1473366"/>
                    </a:lnTo>
                    <a:lnTo>
                      <a:pt x="3038474" y="1480664"/>
                    </a:lnTo>
                    <a:lnTo>
                      <a:pt x="3039427" y="1488280"/>
                    </a:lnTo>
                    <a:lnTo>
                      <a:pt x="3040062" y="1495895"/>
                    </a:lnTo>
                    <a:lnTo>
                      <a:pt x="3040062" y="1503511"/>
                    </a:lnTo>
                    <a:lnTo>
                      <a:pt x="3040062" y="2154008"/>
                    </a:lnTo>
                    <a:lnTo>
                      <a:pt x="3040062" y="2161623"/>
                    </a:lnTo>
                    <a:lnTo>
                      <a:pt x="3039427" y="2169556"/>
                    </a:lnTo>
                    <a:lnTo>
                      <a:pt x="3038474" y="2177172"/>
                    </a:lnTo>
                    <a:lnTo>
                      <a:pt x="3036887" y="2184470"/>
                    </a:lnTo>
                    <a:lnTo>
                      <a:pt x="3035616" y="2191451"/>
                    </a:lnTo>
                    <a:lnTo>
                      <a:pt x="3033393" y="2198749"/>
                    </a:lnTo>
                    <a:lnTo>
                      <a:pt x="3030853" y="2205730"/>
                    </a:lnTo>
                    <a:lnTo>
                      <a:pt x="3028312" y="2212394"/>
                    </a:lnTo>
                    <a:lnTo>
                      <a:pt x="3025454" y="2219057"/>
                    </a:lnTo>
                    <a:lnTo>
                      <a:pt x="3021961" y="2225404"/>
                    </a:lnTo>
                    <a:lnTo>
                      <a:pt x="3018468" y="2231433"/>
                    </a:lnTo>
                    <a:lnTo>
                      <a:pt x="3014657" y="2237779"/>
                    </a:lnTo>
                    <a:lnTo>
                      <a:pt x="3010529" y="2243808"/>
                    </a:lnTo>
                    <a:lnTo>
                      <a:pt x="3005765" y="2249202"/>
                    </a:lnTo>
                    <a:lnTo>
                      <a:pt x="3001319" y="2254597"/>
                    </a:lnTo>
                    <a:lnTo>
                      <a:pt x="2996238" y="2259674"/>
                    </a:lnTo>
                    <a:lnTo>
                      <a:pt x="2990839" y="2264433"/>
                    </a:lnTo>
                    <a:lnTo>
                      <a:pt x="2985758" y="2269510"/>
                    </a:lnTo>
                    <a:lnTo>
                      <a:pt x="2980042" y="2273953"/>
                    </a:lnTo>
                    <a:lnTo>
                      <a:pt x="2974008" y="2278078"/>
                    </a:lnTo>
                    <a:lnTo>
                      <a:pt x="2968292" y="2281886"/>
                    </a:lnTo>
                    <a:lnTo>
                      <a:pt x="2961941" y="2285376"/>
                    </a:lnTo>
                    <a:lnTo>
                      <a:pt x="2955272" y="2288867"/>
                    </a:lnTo>
                    <a:lnTo>
                      <a:pt x="2948603" y="2291723"/>
                    </a:lnTo>
                    <a:lnTo>
                      <a:pt x="2941934" y="2294578"/>
                    </a:lnTo>
                    <a:lnTo>
                      <a:pt x="2934948" y="2297117"/>
                    </a:lnTo>
                    <a:lnTo>
                      <a:pt x="2927644" y="2298703"/>
                    </a:lnTo>
                    <a:lnTo>
                      <a:pt x="2920657" y="2300607"/>
                    </a:lnTo>
                    <a:lnTo>
                      <a:pt x="2913353" y="2301877"/>
                    </a:lnTo>
                    <a:lnTo>
                      <a:pt x="2905732" y="2302829"/>
                    </a:lnTo>
                    <a:lnTo>
                      <a:pt x="2898110" y="2303146"/>
                    </a:lnTo>
                    <a:lnTo>
                      <a:pt x="2890488" y="2303463"/>
                    </a:lnTo>
                    <a:lnTo>
                      <a:pt x="2177552" y="2303463"/>
                    </a:lnTo>
                    <a:lnTo>
                      <a:pt x="2173423" y="2303146"/>
                    </a:lnTo>
                    <a:lnTo>
                      <a:pt x="2171200" y="2303146"/>
                    </a:lnTo>
                    <a:lnTo>
                      <a:pt x="2169613" y="2303146"/>
                    </a:lnTo>
                    <a:lnTo>
                      <a:pt x="2162944" y="2303146"/>
                    </a:lnTo>
                    <a:lnTo>
                      <a:pt x="2156275" y="2303146"/>
                    </a:lnTo>
                    <a:lnTo>
                      <a:pt x="2149924" y="2302511"/>
                    </a:lnTo>
                    <a:lnTo>
                      <a:pt x="2143572" y="2301559"/>
                    </a:lnTo>
                    <a:lnTo>
                      <a:pt x="2137538" y="2300607"/>
                    </a:lnTo>
                    <a:lnTo>
                      <a:pt x="2131187" y="2298703"/>
                    </a:lnTo>
                    <a:lnTo>
                      <a:pt x="2125153" y="2297117"/>
                    </a:lnTo>
                    <a:lnTo>
                      <a:pt x="2119437" y="2294896"/>
                    </a:lnTo>
                    <a:lnTo>
                      <a:pt x="2113403" y="2292040"/>
                    </a:lnTo>
                    <a:lnTo>
                      <a:pt x="2107370" y="2289501"/>
                    </a:lnTo>
                    <a:lnTo>
                      <a:pt x="2101971" y="2286645"/>
                    </a:lnTo>
                    <a:lnTo>
                      <a:pt x="2096572" y="2283155"/>
                    </a:lnTo>
                    <a:lnTo>
                      <a:pt x="2091491" y="2279665"/>
                    </a:lnTo>
                    <a:lnTo>
                      <a:pt x="2086093" y="2275222"/>
                    </a:lnTo>
                    <a:lnTo>
                      <a:pt x="2081329" y="2271097"/>
                    </a:lnTo>
                    <a:lnTo>
                      <a:pt x="2076883" y="2266972"/>
                    </a:lnTo>
                    <a:lnTo>
                      <a:pt x="1560520" y="1751334"/>
                    </a:lnTo>
                    <a:lnTo>
                      <a:pt x="1556074" y="1746574"/>
                    </a:lnTo>
                    <a:lnTo>
                      <a:pt x="1552263" y="1741815"/>
                    </a:lnTo>
                    <a:lnTo>
                      <a:pt x="1548135" y="1737055"/>
                    </a:lnTo>
                    <a:lnTo>
                      <a:pt x="1544642" y="1731661"/>
                    </a:lnTo>
                    <a:lnTo>
                      <a:pt x="1541466" y="1726583"/>
                    </a:lnTo>
                    <a:lnTo>
                      <a:pt x="1538291" y="1720872"/>
                    </a:lnTo>
                    <a:lnTo>
                      <a:pt x="1535432" y="1715477"/>
                    </a:lnTo>
                    <a:lnTo>
                      <a:pt x="1532892" y="1709766"/>
                    </a:lnTo>
                    <a:lnTo>
                      <a:pt x="1530987" y="1704054"/>
                    </a:lnTo>
                    <a:lnTo>
                      <a:pt x="1529081" y="1698342"/>
                    </a:lnTo>
                    <a:lnTo>
                      <a:pt x="1527493" y="1692631"/>
                    </a:lnTo>
                    <a:lnTo>
                      <a:pt x="1526223" y="1686919"/>
                    </a:lnTo>
                    <a:lnTo>
                      <a:pt x="1525270" y="1680890"/>
                    </a:lnTo>
                    <a:lnTo>
                      <a:pt x="1524635" y="1674544"/>
                    </a:lnTo>
                    <a:lnTo>
                      <a:pt x="1524000" y="1668515"/>
                    </a:lnTo>
                    <a:lnTo>
                      <a:pt x="1524000" y="1662803"/>
                    </a:lnTo>
                    <a:lnTo>
                      <a:pt x="1524000" y="1656774"/>
                    </a:lnTo>
                    <a:lnTo>
                      <a:pt x="1524635" y="1650428"/>
                    </a:lnTo>
                    <a:lnTo>
                      <a:pt x="1525270" y="1644716"/>
                    </a:lnTo>
                    <a:lnTo>
                      <a:pt x="1526223" y="1638687"/>
                    </a:lnTo>
                    <a:lnTo>
                      <a:pt x="1527493" y="1632658"/>
                    </a:lnTo>
                    <a:lnTo>
                      <a:pt x="1529081" y="1626946"/>
                    </a:lnTo>
                    <a:lnTo>
                      <a:pt x="1530987" y="1621235"/>
                    </a:lnTo>
                    <a:lnTo>
                      <a:pt x="1532892" y="1615523"/>
                    </a:lnTo>
                    <a:lnTo>
                      <a:pt x="1535432" y="1609811"/>
                    </a:lnTo>
                    <a:lnTo>
                      <a:pt x="1538291" y="1604417"/>
                    </a:lnTo>
                    <a:lnTo>
                      <a:pt x="1541466" y="1599023"/>
                    </a:lnTo>
                    <a:lnTo>
                      <a:pt x="1544642" y="1593628"/>
                    </a:lnTo>
                    <a:lnTo>
                      <a:pt x="1548135" y="1588551"/>
                    </a:lnTo>
                    <a:lnTo>
                      <a:pt x="1552263" y="1583474"/>
                    </a:lnTo>
                    <a:lnTo>
                      <a:pt x="1556074" y="1578714"/>
                    </a:lnTo>
                    <a:lnTo>
                      <a:pt x="1560520" y="1574272"/>
                    </a:lnTo>
                    <a:lnTo>
                      <a:pt x="1564966" y="1569830"/>
                    </a:lnTo>
                    <a:lnTo>
                      <a:pt x="1570047" y="1565705"/>
                    </a:lnTo>
                    <a:lnTo>
                      <a:pt x="1574811" y="1561897"/>
                    </a:lnTo>
                    <a:lnTo>
                      <a:pt x="1579574" y="1558406"/>
                    </a:lnTo>
                    <a:lnTo>
                      <a:pt x="1584973" y="1554916"/>
                    </a:lnTo>
                    <a:lnTo>
                      <a:pt x="1590054" y="1552060"/>
                    </a:lnTo>
                    <a:lnTo>
                      <a:pt x="1595770" y="1549521"/>
                    </a:lnTo>
                    <a:lnTo>
                      <a:pt x="1601486" y="1546666"/>
                    </a:lnTo>
                    <a:lnTo>
                      <a:pt x="1606885" y="1544444"/>
                    </a:lnTo>
                    <a:lnTo>
                      <a:pt x="1612919" y="1542858"/>
                    </a:lnTo>
                    <a:lnTo>
                      <a:pt x="1618635" y="1540954"/>
                    </a:lnTo>
                    <a:lnTo>
                      <a:pt x="1624669" y="1539685"/>
                    </a:lnTo>
                    <a:lnTo>
                      <a:pt x="1630702" y="1538733"/>
                    </a:lnTo>
                    <a:lnTo>
                      <a:pt x="1637054" y="1538098"/>
                    </a:lnTo>
                    <a:lnTo>
                      <a:pt x="1642770" y="1537463"/>
                    </a:lnTo>
                    <a:lnTo>
                      <a:pt x="1649121" y="1537146"/>
                    </a:lnTo>
                    <a:lnTo>
                      <a:pt x="1655473" y="1537463"/>
                    </a:lnTo>
                    <a:lnTo>
                      <a:pt x="1661824" y="1538098"/>
                    </a:lnTo>
                    <a:lnTo>
                      <a:pt x="1667858" y="1538733"/>
                    </a:lnTo>
                    <a:lnTo>
                      <a:pt x="1673891" y="1539685"/>
                    </a:lnTo>
                    <a:lnTo>
                      <a:pt x="1679925" y="1540954"/>
                    </a:lnTo>
                    <a:lnTo>
                      <a:pt x="1685641" y="1542858"/>
                    </a:lnTo>
                    <a:lnTo>
                      <a:pt x="1691675" y="1544444"/>
                    </a:lnTo>
                    <a:lnTo>
                      <a:pt x="1697391" y="1546666"/>
                    </a:lnTo>
                    <a:lnTo>
                      <a:pt x="1702790" y="1549521"/>
                    </a:lnTo>
                    <a:lnTo>
                      <a:pt x="1708506" y="1552060"/>
                    </a:lnTo>
                    <a:lnTo>
                      <a:pt x="1713587" y="1554916"/>
                    </a:lnTo>
                    <a:lnTo>
                      <a:pt x="1718986" y="1558406"/>
                    </a:lnTo>
                    <a:lnTo>
                      <a:pt x="1723749" y="1561897"/>
                    </a:lnTo>
                    <a:lnTo>
                      <a:pt x="1728513" y="1565705"/>
                    </a:lnTo>
                    <a:lnTo>
                      <a:pt x="1733594" y="1569830"/>
                    </a:lnTo>
                    <a:lnTo>
                      <a:pt x="1738040" y="1574272"/>
                    </a:lnTo>
                    <a:lnTo>
                      <a:pt x="2017816" y="1853827"/>
                    </a:lnTo>
                    <a:lnTo>
                      <a:pt x="2017816" y="801292"/>
                    </a:lnTo>
                    <a:lnTo>
                      <a:pt x="2018133" y="794311"/>
                    </a:lnTo>
                    <a:lnTo>
                      <a:pt x="2018451" y="787330"/>
                    </a:lnTo>
                    <a:lnTo>
                      <a:pt x="2019404" y="780349"/>
                    </a:lnTo>
                    <a:lnTo>
                      <a:pt x="2020674" y="773685"/>
                    </a:lnTo>
                    <a:lnTo>
                      <a:pt x="2021944" y="767021"/>
                    </a:lnTo>
                    <a:lnTo>
                      <a:pt x="2024167" y="760992"/>
                    </a:lnTo>
                    <a:lnTo>
                      <a:pt x="2026073" y="754646"/>
                    </a:lnTo>
                    <a:lnTo>
                      <a:pt x="2028613" y="748300"/>
                    </a:lnTo>
                    <a:lnTo>
                      <a:pt x="2031471" y="742271"/>
                    </a:lnTo>
                    <a:lnTo>
                      <a:pt x="2034329" y="736559"/>
                    </a:lnTo>
                    <a:lnTo>
                      <a:pt x="2037823" y="730530"/>
                    </a:lnTo>
                    <a:lnTo>
                      <a:pt x="2040998" y="724819"/>
                    </a:lnTo>
                    <a:lnTo>
                      <a:pt x="2045127" y="719741"/>
                    </a:lnTo>
                    <a:lnTo>
                      <a:pt x="2048937" y="714347"/>
                    </a:lnTo>
                    <a:lnTo>
                      <a:pt x="2053383" y="709587"/>
                    </a:lnTo>
                    <a:lnTo>
                      <a:pt x="2057829" y="704828"/>
                    </a:lnTo>
                    <a:lnTo>
                      <a:pt x="2062275" y="700702"/>
                    </a:lnTo>
                    <a:lnTo>
                      <a:pt x="2067674" y="695943"/>
                    </a:lnTo>
                    <a:lnTo>
                      <a:pt x="2072437" y="692135"/>
                    </a:lnTo>
                    <a:lnTo>
                      <a:pt x="2078154" y="688327"/>
                    </a:lnTo>
                    <a:lnTo>
                      <a:pt x="2083552" y="684519"/>
                    </a:lnTo>
                    <a:lnTo>
                      <a:pt x="2089268" y="681346"/>
                    </a:lnTo>
                    <a:lnTo>
                      <a:pt x="2095302" y="678173"/>
                    </a:lnTo>
                    <a:lnTo>
                      <a:pt x="2101018" y="675952"/>
                    </a:lnTo>
                    <a:lnTo>
                      <a:pt x="2107370" y="673413"/>
                    </a:lnTo>
                    <a:lnTo>
                      <a:pt x="2113721" y="670875"/>
                    </a:lnTo>
                    <a:lnTo>
                      <a:pt x="2120390" y="669288"/>
                    </a:lnTo>
                    <a:lnTo>
                      <a:pt x="2127059" y="667702"/>
                    </a:lnTo>
                    <a:lnTo>
                      <a:pt x="2133728" y="666432"/>
                    </a:lnTo>
                    <a:lnTo>
                      <a:pt x="2140079" y="665798"/>
                    </a:lnTo>
                    <a:lnTo>
                      <a:pt x="2147065" y="665163"/>
                    </a:lnTo>
                    <a:close/>
                    <a:moveTo>
                      <a:pt x="1426690" y="484188"/>
                    </a:moveTo>
                    <a:lnTo>
                      <a:pt x="1631151" y="484188"/>
                    </a:lnTo>
                    <a:lnTo>
                      <a:pt x="1634627" y="484505"/>
                    </a:lnTo>
                    <a:lnTo>
                      <a:pt x="1637787" y="484822"/>
                    </a:lnTo>
                    <a:lnTo>
                      <a:pt x="1640947" y="485773"/>
                    </a:lnTo>
                    <a:lnTo>
                      <a:pt x="1644107" y="486725"/>
                    </a:lnTo>
                    <a:lnTo>
                      <a:pt x="1646635" y="488310"/>
                    </a:lnTo>
                    <a:lnTo>
                      <a:pt x="1649479" y="489895"/>
                    </a:lnTo>
                    <a:lnTo>
                      <a:pt x="1652008" y="491798"/>
                    </a:lnTo>
                    <a:lnTo>
                      <a:pt x="1654536" y="493700"/>
                    </a:lnTo>
                    <a:lnTo>
                      <a:pt x="1656432" y="496237"/>
                    </a:lnTo>
                    <a:lnTo>
                      <a:pt x="1658328" y="498773"/>
                    </a:lnTo>
                    <a:lnTo>
                      <a:pt x="1659908" y="501310"/>
                    </a:lnTo>
                    <a:lnTo>
                      <a:pt x="1661488" y="504164"/>
                    </a:lnTo>
                    <a:lnTo>
                      <a:pt x="1662436" y="507334"/>
                    </a:lnTo>
                    <a:lnTo>
                      <a:pt x="1663068" y="510505"/>
                    </a:lnTo>
                    <a:lnTo>
                      <a:pt x="1663700" y="513676"/>
                    </a:lnTo>
                    <a:lnTo>
                      <a:pt x="1663700" y="517164"/>
                    </a:lnTo>
                    <a:lnTo>
                      <a:pt x="1663700" y="1389743"/>
                    </a:lnTo>
                    <a:lnTo>
                      <a:pt x="1663700" y="1393231"/>
                    </a:lnTo>
                    <a:lnTo>
                      <a:pt x="1663068" y="1396401"/>
                    </a:lnTo>
                    <a:lnTo>
                      <a:pt x="1662436" y="1399572"/>
                    </a:lnTo>
                    <a:lnTo>
                      <a:pt x="1661488" y="1402743"/>
                    </a:lnTo>
                    <a:lnTo>
                      <a:pt x="1659908" y="1405279"/>
                    </a:lnTo>
                    <a:lnTo>
                      <a:pt x="1658328" y="1408133"/>
                    </a:lnTo>
                    <a:lnTo>
                      <a:pt x="1656432" y="1410669"/>
                    </a:lnTo>
                    <a:lnTo>
                      <a:pt x="1654536" y="1413206"/>
                    </a:lnTo>
                    <a:lnTo>
                      <a:pt x="1652008" y="1415108"/>
                    </a:lnTo>
                    <a:lnTo>
                      <a:pt x="1649479" y="1417011"/>
                    </a:lnTo>
                    <a:lnTo>
                      <a:pt x="1646635" y="1418596"/>
                    </a:lnTo>
                    <a:lnTo>
                      <a:pt x="1644107" y="1420182"/>
                    </a:lnTo>
                    <a:lnTo>
                      <a:pt x="1640947" y="1421133"/>
                    </a:lnTo>
                    <a:lnTo>
                      <a:pt x="1637787" y="1421767"/>
                    </a:lnTo>
                    <a:lnTo>
                      <a:pt x="1634627" y="1422401"/>
                    </a:lnTo>
                    <a:lnTo>
                      <a:pt x="1631151" y="1422401"/>
                    </a:lnTo>
                    <a:lnTo>
                      <a:pt x="1426690" y="1422401"/>
                    </a:lnTo>
                    <a:lnTo>
                      <a:pt x="1423214" y="1422401"/>
                    </a:lnTo>
                    <a:lnTo>
                      <a:pt x="1420054" y="1421767"/>
                    </a:lnTo>
                    <a:lnTo>
                      <a:pt x="1416894" y="1421133"/>
                    </a:lnTo>
                    <a:lnTo>
                      <a:pt x="1413734" y="1420182"/>
                    </a:lnTo>
                    <a:lnTo>
                      <a:pt x="1411206" y="1418596"/>
                    </a:lnTo>
                    <a:lnTo>
                      <a:pt x="1408362" y="1417011"/>
                    </a:lnTo>
                    <a:lnTo>
                      <a:pt x="1405834" y="1415108"/>
                    </a:lnTo>
                    <a:lnTo>
                      <a:pt x="1403622" y="1413206"/>
                    </a:lnTo>
                    <a:lnTo>
                      <a:pt x="1401409" y="1410669"/>
                    </a:lnTo>
                    <a:lnTo>
                      <a:pt x="1399513" y="1408133"/>
                    </a:lnTo>
                    <a:lnTo>
                      <a:pt x="1397933" y="1405279"/>
                    </a:lnTo>
                    <a:lnTo>
                      <a:pt x="1396669" y="1402743"/>
                    </a:lnTo>
                    <a:lnTo>
                      <a:pt x="1395405" y="1399572"/>
                    </a:lnTo>
                    <a:lnTo>
                      <a:pt x="1394457" y="1396401"/>
                    </a:lnTo>
                    <a:lnTo>
                      <a:pt x="1394141" y="1393231"/>
                    </a:lnTo>
                    <a:lnTo>
                      <a:pt x="1393825" y="1389743"/>
                    </a:lnTo>
                    <a:lnTo>
                      <a:pt x="1393825" y="517164"/>
                    </a:lnTo>
                    <a:lnTo>
                      <a:pt x="1394141" y="513676"/>
                    </a:lnTo>
                    <a:lnTo>
                      <a:pt x="1394457" y="510505"/>
                    </a:lnTo>
                    <a:lnTo>
                      <a:pt x="1395405" y="507334"/>
                    </a:lnTo>
                    <a:lnTo>
                      <a:pt x="1396669" y="504164"/>
                    </a:lnTo>
                    <a:lnTo>
                      <a:pt x="1397933" y="501310"/>
                    </a:lnTo>
                    <a:lnTo>
                      <a:pt x="1399513" y="498773"/>
                    </a:lnTo>
                    <a:lnTo>
                      <a:pt x="1401409" y="496237"/>
                    </a:lnTo>
                    <a:lnTo>
                      <a:pt x="1403622" y="493700"/>
                    </a:lnTo>
                    <a:lnTo>
                      <a:pt x="1405834" y="491798"/>
                    </a:lnTo>
                    <a:lnTo>
                      <a:pt x="1408362" y="489895"/>
                    </a:lnTo>
                    <a:lnTo>
                      <a:pt x="1411206" y="488310"/>
                    </a:lnTo>
                    <a:lnTo>
                      <a:pt x="1413734" y="486725"/>
                    </a:lnTo>
                    <a:lnTo>
                      <a:pt x="1416894" y="485773"/>
                    </a:lnTo>
                    <a:lnTo>
                      <a:pt x="1420054" y="484822"/>
                    </a:lnTo>
                    <a:lnTo>
                      <a:pt x="1423214" y="484505"/>
                    </a:lnTo>
                    <a:lnTo>
                      <a:pt x="1426690" y="484188"/>
                    </a:lnTo>
                    <a:close/>
                    <a:moveTo>
                      <a:pt x="183794" y="0"/>
                    </a:moveTo>
                    <a:lnTo>
                      <a:pt x="193952" y="0"/>
                    </a:lnTo>
                    <a:lnTo>
                      <a:pt x="2827060" y="0"/>
                    </a:lnTo>
                    <a:lnTo>
                      <a:pt x="2837218" y="0"/>
                    </a:lnTo>
                    <a:lnTo>
                      <a:pt x="2847059" y="952"/>
                    </a:lnTo>
                    <a:lnTo>
                      <a:pt x="2856582" y="2539"/>
                    </a:lnTo>
                    <a:lnTo>
                      <a:pt x="2866105" y="4443"/>
                    </a:lnTo>
                    <a:lnTo>
                      <a:pt x="2875628" y="6982"/>
                    </a:lnTo>
                    <a:lnTo>
                      <a:pt x="2884516" y="10156"/>
                    </a:lnTo>
                    <a:lnTo>
                      <a:pt x="2893721" y="13964"/>
                    </a:lnTo>
                    <a:lnTo>
                      <a:pt x="2902292" y="17773"/>
                    </a:lnTo>
                    <a:lnTo>
                      <a:pt x="2911180" y="22851"/>
                    </a:lnTo>
                    <a:lnTo>
                      <a:pt x="2919433" y="27611"/>
                    </a:lnTo>
                    <a:lnTo>
                      <a:pt x="2927369" y="33324"/>
                    </a:lnTo>
                    <a:lnTo>
                      <a:pt x="2935623" y="39036"/>
                    </a:lnTo>
                    <a:lnTo>
                      <a:pt x="2942924" y="45384"/>
                    </a:lnTo>
                    <a:lnTo>
                      <a:pt x="2950225" y="52366"/>
                    </a:lnTo>
                    <a:lnTo>
                      <a:pt x="2957525" y="59665"/>
                    </a:lnTo>
                    <a:lnTo>
                      <a:pt x="2964192" y="67282"/>
                    </a:lnTo>
                    <a:lnTo>
                      <a:pt x="2970540" y="74899"/>
                    </a:lnTo>
                    <a:lnTo>
                      <a:pt x="2976571" y="83468"/>
                    </a:lnTo>
                    <a:lnTo>
                      <a:pt x="2982285" y="92037"/>
                    </a:lnTo>
                    <a:lnTo>
                      <a:pt x="2987682" y="101240"/>
                    </a:lnTo>
                    <a:lnTo>
                      <a:pt x="2992761" y="110444"/>
                    </a:lnTo>
                    <a:lnTo>
                      <a:pt x="2997522" y="119965"/>
                    </a:lnTo>
                    <a:lnTo>
                      <a:pt x="3001649" y="130121"/>
                    </a:lnTo>
                    <a:lnTo>
                      <a:pt x="3005458" y="140276"/>
                    </a:lnTo>
                    <a:lnTo>
                      <a:pt x="3008950" y="150749"/>
                    </a:lnTo>
                    <a:lnTo>
                      <a:pt x="3012124" y="161540"/>
                    </a:lnTo>
                    <a:lnTo>
                      <a:pt x="3014663" y="172330"/>
                    </a:lnTo>
                    <a:lnTo>
                      <a:pt x="3016885" y="183438"/>
                    </a:lnTo>
                    <a:lnTo>
                      <a:pt x="3018473" y="194546"/>
                    </a:lnTo>
                    <a:lnTo>
                      <a:pt x="3019742" y="205971"/>
                    </a:lnTo>
                    <a:lnTo>
                      <a:pt x="3020695" y="218031"/>
                    </a:lnTo>
                    <a:lnTo>
                      <a:pt x="3021012" y="229774"/>
                    </a:lnTo>
                    <a:lnTo>
                      <a:pt x="3021012" y="1276768"/>
                    </a:lnTo>
                    <a:lnTo>
                      <a:pt x="3013711" y="1272642"/>
                    </a:lnTo>
                    <a:lnTo>
                      <a:pt x="3006410" y="1268833"/>
                    </a:lnTo>
                    <a:lnTo>
                      <a:pt x="2999109" y="1265342"/>
                    </a:lnTo>
                    <a:lnTo>
                      <a:pt x="2991808" y="1262169"/>
                    </a:lnTo>
                    <a:lnTo>
                      <a:pt x="2983872" y="1258995"/>
                    </a:lnTo>
                    <a:lnTo>
                      <a:pt x="2976254" y="1256139"/>
                    </a:lnTo>
                    <a:lnTo>
                      <a:pt x="2968318" y="1253282"/>
                    </a:lnTo>
                    <a:lnTo>
                      <a:pt x="2960382" y="1251061"/>
                    </a:lnTo>
                    <a:lnTo>
                      <a:pt x="2952129" y="1248839"/>
                    </a:lnTo>
                    <a:lnTo>
                      <a:pt x="2944193" y="1247252"/>
                    </a:lnTo>
                    <a:lnTo>
                      <a:pt x="2935940" y="1245348"/>
                    </a:lnTo>
                    <a:lnTo>
                      <a:pt x="2927369" y="1244079"/>
                    </a:lnTo>
                    <a:lnTo>
                      <a:pt x="2919116" y="1242809"/>
                    </a:lnTo>
                    <a:lnTo>
                      <a:pt x="2910863" y="1242175"/>
                    </a:lnTo>
                    <a:lnTo>
                      <a:pt x="2901975" y="1241540"/>
                    </a:lnTo>
                    <a:lnTo>
                      <a:pt x="2893404" y="1241540"/>
                    </a:lnTo>
                    <a:lnTo>
                      <a:pt x="2646123" y="1213294"/>
                    </a:lnTo>
                    <a:lnTo>
                      <a:pt x="2646123" y="313876"/>
                    </a:lnTo>
                    <a:lnTo>
                      <a:pt x="374889" y="313876"/>
                    </a:lnTo>
                    <a:lnTo>
                      <a:pt x="374889" y="1959424"/>
                    </a:lnTo>
                    <a:lnTo>
                      <a:pt x="1610021" y="1959424"/>
                    </a:lnTo>
                    <a:lnTo>
                      <a:pt x="1923646" y="2273300"/>
                    </a:lnTo>
                    <a:lnTo>
                      <a:pt x="193952" y="2273300"/>
                    </a:lnTo>
                    <a:lnTo>
                      <a:pt x="183794" y="2273300"/>
                    </a:lnTo>
                    <a:lnTo>
                      <a:pt x="173953" y="2272348"/>
                    </a:lnTo>
                    <a:lnTo>
                      <a:pt x="164113" y="2270761"/>
                    </a:lnTo>
                    <a:lnTo>
                      <a:pt x="154908" y="2268857"/>
                    </a:lnTo>
                    <a:lnTo>
                      <a:pt x="145385" y="2266318"/>
                    </a:lnTo>
                    <a:lnTo>
                      <a:pt x="136496" y="2263144"/>
                    </a:lnTo>
                    <a:lnTo>
                      <a:pt x="127291" y="2259336"/>
                    </a:lnTo>
                    <a:lnTo>
                      <a:pt x="118720" y="2255528"/>
                    </a:lnTo>
                    <a:lnTo>
                      <a:pt x="109832" y="2250450"/>
                    </a:lnTo>
                    <a:lnTo>
                      <a:pt x="101579" y="2245689"/>
                    </a:lnTo>
                    <a:lnTo>
                      <a:pt x="93326" y="2240294"/>
                    </a:lnTo>
                    <a:lnTo>
                      <a:pt x="85390" y="2234264"/>
                    </a:lnTo>
                    <a:lnTo>
                      <a:pt x="77771" y="2227917"/>
                    </a:lnTo>
                    <a:lnTo>
                      <a:pt x="70470" y="2220935"/>
                    </a:lnTo>
                    <a:lnTo>
                      <a:pt x="63487" y="2213635"/>
                    </a:lnTo>
                    <a:lnTo>
                      <a:pt x="56821" y="2206018"/>
                    </a:lnTo>
                    <a:lnTo>
                      <a:pt x="50472" y="2198402"/>
                    </a:lnTo>
                    <a:lnTo>
                      <a:pt x="44441" y="2189833"/>
                    </a:lnTo>
                    <a:lnTo>
                      <a:pt x="38727" y="2181264"/>
                    </a:lnTo>
                    <a:lnTo>
                      <a:pt x="33013" y="2172060"/>
                    </a:lnTo>
                    <a:lnTo>
                      <a:pt x="28252" y="2162856"/>
                    </a:lnTo>
                    <a:lnTo>
                      <a:pt x="23490" y="2153335"/>
                    </a:lnTo>
                    <a:lnTo>
                      <a:pt x="19364" y="2143180"/>
                    </a:lnTo>
                    <a:lnTo>
                      <a:pt x="15237" y="2133024"/>
                    </a:lnTo>
                    <a:lnTo>
                      <a:pt x="11745" y="2122551"/>
                    </a:lnTo>
                    <a:lnTo>
                      <a:pt x="8888" y="2112078"/>
                    </a:lnTo>
                    <a:lnTo>
                      <a:pt x="6349" y="2100970"/>
                    </a:lnTo>
                    <a:lnTo>
                      <a:pt x="3809" y="2089862"/>
                    </a:lnTo>
                    <a:lnTo>
                      <a:pt x="2540" y="2078754"/>
                    </a:lnTo>
                    <a:lnTo>
                      <a:pt x="952" y="2067329"/>
                    </a:lnTo>
                    <a:lnTo>
                      <a:pt x="318" y="2055269"/>
                    </a:lnTo>
                    <a:lnTo>
                      <a:pt x="0" y="2043844"/>
                    </a:lnTo>
                    <a:lnTo>
                      <a:pt x="0" y="229774"/>
                    </a:lnTo>
                    <a:lnTo>
                      <a:pt x="318" y="218031"/>
                    </a:lnTo>
                    <a:lnTo>
                      <a:pt x="952" y="205971"/>
                    </a:lnTo>
                    <a:lnTo>
                      <a:pt x="2540" y="194546"/>
                    </a:lnTo>
                    <a:lnTo>
                      <a:pt x="3809" y="183438"/>
                    </a:lnTo>
                    <a:lnTo>
                      <a:pt x="6349" y="172330"/>
                    </a:lnTo>
                    <a:lnTo>
                      <a:pt x="8888" y="161540"/>
                    </a:lnTo>
                    <a:lnTo>
                      <a:pt x="11745" y="150749"/>
                    </a:lnTo>
                    <a:lnTo>
                      <a:pt x="15237" y="140276"/>
                    </a:lnTo>
                    <a:lnTo>
                      <a:pt x="19364" y="130121"/>
                    </a:lnTo>
                    <a:lnTo>
                      <a:pt x="23490" y="119965"/>
                    </a:lnTo>
                    <a:lnTo>
                      <a:pt x="28252" y="110444"/>
                    </a:lnTo>
                    <a:lnTo>
                      <a:pt x="33013" y="101240"/>
                    </a:lnTo>
                    <a:lnTo>
                      <a:pt x="38727" y="92037"/>
                    </a:lnTo>
                    <a:lnTo>
                      <a:pt x="44441" y="83468"/>
                    </a:lnTo>
                    <a:lnTo>
                      <a:pt x="50472" y="74899"/>
                    </a:lnTo>
                    <a:lnTo>
                      <a:pt x="56821" y="67282"/>
                    </a:lnTo>
                    <a:lnTo>
                      <a:pt x="63487" y="59665"/>
                    </a:lnTo>
                    <a:lnTo>
                      <a:pt x="70470" y="52366"/>
                    </a:lnTo>
                    <a:lnTo>
                      <a:pt x="77771" y="45384"/>
                    </a:lnTo>
                    <a:lnTo>
                      <a:pt x="85390" y="39036"/>
                    </a:lnTo>
                    <a:lnTo>
                      <a:pt x="93326" y="33324"/>
                    </a:lnTo>
                    <a:lnTo>
                      <a:pt x="101579" y="27611"/>
                    </a:lnTo>
                    <a:lnTo>
                      <a:pt x="109832" y="22851"/>
                    </a:lnTo>
                    <a:lnTo>
                      <a:pt x="118720" y="17773"/>
                    </a:lnTo>
                    <a:lnTo>
                      <a:pt x="127291" y="13964"/>
                    </a:lnTo>
                    <a:lnTo>
                      <a:pt x="136496" y="10156"/>
                    </a:lnTo>
                    <a:lnTo>
                      <a:pt x="145385" y="6982"/>
                    </a:lnTo>
                    <a:lnTo>
                      <a:pt x="154908" y="4443"/>
                    </a:lnTo>
                    <a:lnTo>
                      <a:pt x="164113" y="2539"/>
                    </a:lnTo>
                    <a:lnTo>
                      <a:pt x="173953" y="952"/>
                    </a:lnTo>
                    <a:lnTo>
                      <a:pt x="18379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81" name="组合 45"/>
            <p:cNvGrpSpPr/>
            <p:nvPr/>
          </p:nvGrpSpPr>
          <p:grpSpPr>
            <a:xfrm>
              <a:off x="6461565" y="3301417"/>
              <a:ext cx="465264" cy="465265"/>
              <a:chOff x="6457452" y="3301417"/>
              <a:chExt cx="465264" cy="465265"/>
            </a:xfrm>
          </p:grpSpPr>
          <p:sp>
            <p:nvSpPr>
              <p:cNvPr id="47" name="椭圆 46"/>
              <p:cNvSpPr/>
              <p:nvPr/>
            </p:nvSpPr>
            <p:spPr>
              <a:xfrm flipH="1">
                <a:off x="6457452" y="3301417"/>
                <a:ext cx="465264" cy="465265"/>
              </a:xfrm>
              <a:prstGeom prst="ellipse">
                <a:avLst/>
              </a:prstGeom>
              <a:solidFill>
                <a:srgbClr val="FF6D67"/>
              </a:solidFill>
              <a:ln w="28575" cap="flat">
                <a:solidFill>
                  <a:srgbClr val="FF6D67"/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KSO_Shape"/>
              <p:cNvSpPr/>
              <p:nvPr/>
            </p:nvSpPr>
            <p:spPr bwMode="auto">
              <a:xfrm>
                <a:off x="6553927" y="3450804"/>
                <a:ext cx="280594" cy="192206"/>
              </a:xfrm>
              <a:custGeom>
                <a:avLst/>
                <a:gdLst>
                  <a:gd name="T0" fmla="*/ 533764 w 2262188"/>
                  <a:gd name="T1" fmla="*/ 1493837 h 1547812"/>
                  <a:gd name="T2" fmla="*/ 547137 w 2262188"/>
                  <a:gd name="T3" fmla="*/ 1258660 h 1547812"/>
                  <a:gd name="T4" fmla="*/ 385081 w 2262188"/>
                  <a:gd name="T5" fmla="*/ 1488848 h 1547812"/>
                  <a:gd name="T6" fmla="*/ 417039 w 2262188"/>
                  <a:gd name="T7" fmla="*/ 1265237 h 1547812"/>
                  <a:gd name="T8" fmla="*/ 240931 w 2262188"/>
                  <a:gd name="T9" fmla="*/ 1479777 h 1547812"/>
                  <a:gd name="T10" fmla="*/ 283994 w 2262188"/>
                  <a:gd name="T11" fmla="*/ 1275669 h 1547812"/>
                  <a:gd name="T12" fmla="*/ 100407 w 2262188"/>
                  <a:gd name="T13" fmla="*/ 1280432 h 1547812"/>
                  <a:gd name="T14" fmla="*/ 145057 w 2262188"/>
                  <a:gd name="T15" fmla="*/ 1475241 h 1547812"/>
                  <a:gd name="T16" fmla="*/ 847904 w 2262188"/>
                  <a:gd name="T17" fmla="*/ 1322387 h 1547812"/>
                  <a:gd name="T18" fmla="*/ 15186 w 2262188"/>
                  <a:gd name="T19" fmla="*/ 1538060 h 1547812"/>
                  <a:gd name="T20" fmla="*/ 527304 w 2262188"/>
                  <a:gd name="T21" fmla="*/ 859744 h 1547812"/>
                  <a:gd name="T22" fmla="*/ 544745 w 2262188"/>
                  <a:gd name="T23" fmla="*/ 1093334 h 1547812"/>
                  <a:gd name="T24" fmla="*/ 535684 w 2262188"/>
                  <a:gd name="T25" fmla="*/ 857023 h 1547812"/>
                  <a:gd name="T26" fmla="*/ 394798 w 2262188"/>
                  <a:gd name="T27" fmla="*/ 1094014 h 1547812"/>
                  <a:gd name="T28" fmla="*/ 407936 w 2262188"/>
                  <a:gd name="T29" fmla="*/ 858837 h 1547812"/>
                  <a:gd name="T30" fmla="*/ 247117 w 2262188"/>
                  <a:gd name="T31" fmla="*/ 1089025 h 1547812"/>
                  <a:gd name="T32" fmla="*/ 278828 w 2262188"/>
                  <a:gd name="T33" fmla="*/ 865414 h 1547812"/>
                  <a:gd name="T34" fmla="*/ 102154 w 2262188"/>
                  <a:gd name="T35" fmla="*/ 1079953 h 1547812"/>
                  <a:gd name="T36" fmla="*/ 144963 w 2262188"/>
                  <a:gd name="T37" fmla="*/ 875846 h 1547812"/>
                  <a:gd name="T38" fmla="*/ 689708 w 2262188"/>
                  <a:gd name="T39" fmla="*/ 1045935 h 1547812"/>
                  <a:gd name="T40" fmla="*/ 12231 w 2262188"/>
                  <a:gd name="T41" fmla="*/ 814160 h 1547812"/>
                  <a:gd name="T42" fmla="*/ 519151 w 2262188"/>
                  <a:gd name="T43" fmla="*/ 682357 h 1547812"/>
                  <a:gd name="T44" fmla="*/ 558563 w 2262188"/>
                  <a:gd name="T45" fmla="*/ 469492 h 1547812"/>
                  <a:gd name="T46" fmla="*/ 376679 w 2262188"/>
                  <a:gd name="T47" fmla="*/ 671237 h 1547812"/>
                  <a:gd name="T48" fmla="*/ 421980 w 2262188"/>
                  <a:gd name="T49" fmla="*/ 668967 h 1547812"/>
                  <a:gd name="T50" fmla="*/ 240096 w 2262188"/>
                  <a:gd name="T51" fmla="*/ 471761 h 1547812"/>
                  <a:gd name="T52" fmla="*/ 281547 w 2262188"/>
                  <a:gd name="T53" fmla="*/ 680314 h 1547812"/>
                  <a:gd name="T54" fmla="*/ 107137 w 2262188"/>
                  <a:gd name="T55" fmla="*/ 462003 h 1547812"/>
                  <a:gd name="T56" fmla="*/ 135677 w 2262188"/>
                  <a:gd name="T57" fmla="*/ 688711 h 1547812"/>
                  <a:gd name="T58" fmla="*/ 733425 w 2262188"/>
                  <a:gd name="T59" fmla="*/ 400050 h 1547812"/>
                  <a:gd name="T60" fmla="*/ 4983 w 2262188"/>
                  <a:gd name="T61" fmla="*/ 724113 h 1547812"/>
                  <a:gd name="T62" fmla="*/ 1304533 w 2262188"/>
                  <a:gd name="T63" fmla="*/ 388484 h 1547812"/>
                  <a:gd name="T64" fmla="*/ 1151318 w 2262188"/>
                  <a:gd name="T65" fmla="*/ 606198 h 1547812"/>
                  <a:gd name="T66" fmla="*/ 1324281 w 2262188"/>
                  <a:gd name="T67" fmla="*/ 788987 h 1547812"/>
                  <a:gd name="T68" fmla="*/ 1530839 w 2262188"/>
                  <a:gd name="T69" fmla="*/ 996723 h 1547812"/>
                  <a:gd name="T70" fmla="*/ 1435731 w 2262188"/>
                  <a:gd name="T71" fmla="*/ 1033235 h 1547812"/>
                  <a:gd name="T72" fmla="*/ 1175605 w 2262188"/>
                  <a:gd name="T73" fmla="*/ 1040039 h 1547812"/>
                  <a:gd name="T74" fmla="*/ 1426198 w 2262188"/>
                  <a:gd name="T75" fmla="*/ 1168626 h 1547812"/>
                  <a:gd name="T76" fmla="*/ 1804130 w 2262188"/>
                  <a:gd name="T77" fmla="*/ 1049564 h 1547812"/>
                  <a:gd name="T78" fmla="*/ 1811621 w 2262188"/>
                  <a:gd name="T79" fmla="*/ 824593 h 1547812"/>
                  <a:gd name="T80" fmla="*/ 1472730 w 2262188"/>
                  <a:gd name="T81" fmla="*/ 618898 h 1547812"/>
                  <a:gd name="T82" fmla="*/ 1456387 w 2262188"/>
                  <a:gd name="T83" fmla="*/ 489403 h 1547812"/>
                  <a:gd name="T84" fmla="*/ 1803903 w 2262188"/>
                  <a:gd name="T85" fmla="*/ 592364 h 1547812"/>
                  <a:gd name="T86" fmla="*/ 1611873 w 2262188"/>
                  <a:gd name="T87" fmla="*/ 375103 h 1547812"/>
                  <a:gd name="T88" fmla="*/ 522331 w 2262188"/>
                  <a:gd name="T89" fmla="*/ 285711 h 1547812"/>
                  <a:gd name="T90" fmla="*/ 556775 w 2262188"/>
                  <a:gd name="T91" fmla="*/ 65584 h 1547812"/>
                  <a:gd name="T92" fmla="*/ 377982 w 2262188"/>
                  <a:gd name="T93" fmla="*/ 276179 h 1547812"/>
                  <a:gd name="T94" fmla="*/ 421717 w 2262188"/>
                  <a:gd name="T95" fmla="*/ 76477 h 1547812"/>
                  <a:gd name="T96" fmla="*/ 239298 w 2262188"/>
                  <a:gd name="T97" fmla="*/ 76477 h 1547812"/>
                  <a:gd name="T98" fmla="*/ 283487 w 2262188"/>
                  <a:gd name="T99" fmla="*/ 276179 h 1547812"/>
                  <a:gd name="T100" fmla="*/ 104240 w 2262188"/>
                  <a:gd name="T101" fmla="*/ 65584 h 1547812"/>
                  <a:gd name="T102" fmla="*/ 139137 w 2262188"/>
                  <a:gd name="T103" fmla="*/ 285711 h 1547812"/>
                  <a:gd name="T104" fmla="*/ 1570334 w 2262188"/>
                  <a:gd name="T105" fmla="*/ 8617 h 1547812"/>
                  <a:gd name="T106" fmla="*/ 2074244 w 2262188"/>
                  <a:gd name="T107" fmla="*/ 271009 h 1547812"/>
                  <a:gd name="T108" fmla="*/ 2261053 w 2262188"/>
                  <a:gd name="T109" fmla="*/ 814387 h 1547812"/>
                  <a:gd name="T110" fmla="*/ 2023172 w 2262188"/>
                  <a:gd name="T111" fmla="*/ 1332139 h 1547812"/>
                  <a:gd name="T112" fmla="*/ 1491343 w 2262188"/>
                  <a:gd name="T113" fmla="*/ 1544637 h 1547812"/>
                  <a:gd name="T114" fmla="*/ 959515 w 2262188"/>
                  <a:gd name="T115" fmla="*/ 1332139 h 1547812"/>
                  <a:gd name="T116" fmla="*/ 721633 w 2262188"/>
                  <a:gd name="T117" fmla="*/ 814387 h 1547812"/>
                  <a:gd name="T118" fmla="*/ 908670 w 2262188"/>
                  <a:gd name="T119" fmla="*/ 271009 h 1547812"/>
                  <a:gd name="T120" fmla="*/ 1412579 w 2262188"/>
                  <a:gd name="T121" fmla="*/ 8617 h 1547812"/>
                  <a:gd name="T122" fmla="*/ 840035 w 2262188"/>
                  <a:gd name="T123" fmla="*/ 237374 h 1547812"/>
                  <a:gd name="T124" fmla="*/ 4985 w 2262188"/>
                  <a:gd name="T125" fmla="*/ 21786 h 1547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62188" h="1547812">
                    <a:moveTo>
                      <a:pt x="536031" y="1256846"/>
                    </a:moveTo>
                    <a:lnTo>
                      <a:pt x="533764" y="1257300"/>
                    </a:lnTo>
                    <a:lnTo>
                      <a:pt x="531498" y="1257753"/>
                    </a:lnTo>
                    <a:lnTo>
                      <a:pt x="529458" y="1258660"/>
                    </a:lnTo>
                    <a:lnTo>
                      <a:pt x="527645" y="1259567"/>
                    </a:lnTo>
                    <a:lnTo>
                      <a:pt x="525831" y="1260701"/>
                    </a:lnTo>
                    <a:lnTo>
                      <a:pt x="524018" y="1262289"/>
                    </a:lnTo>
                    <a:lnTo>
                      <a:pt x="522432" y="1263876"/>
                    </a:lnTo>
                    <a:lnTo>
                      <a:pt x="520845" y="1265237"/>
                    </a:lnTo>
                    <a:lnTo>
                      <a:pt x="519485" y="1267051"/>
                    </a:lnTo>
                    <a:lnTo>
                      <a:pt x="518579" y="1269092"/>
                    </a:lnTo>
                    <a:lnTo>
                      <a:pt x="517446" y="1271360"/>
                    </a:lnTo>
                    <a:lnTo>
                      <a:pt x="516765" y="1273401"/>
                    </a:lnTo>
                    <a:lnTo>
                      <a:pt x="516312" y="1275669"/>
                    </a:lnTo>
                    <a:lnTo>
                      <a:pt x="515632" y="1277937"/>
                    </a:lnTo>
                    <a:lnTo>
                      <a:pt x="515632" y="1280432"/>
                    </a:lnTo>
                    <a:lnTo>
                      <a:pt x="515632" y="1470705"/>
                    </a:lnTo>
                    <a:lnTo>
                      <a:pt x="515632" y="1472973"/>
                    </a:lnTo>
                    <a:lnTo>
                      <a:pt x="516312" y="1475241"/>
                    </a:lnTo>
                    <a:lnTo>
                      <a:pt x="516765" y="1477509"/>
                    </a:lnTo>
                    <a:lnTo>
                      <a:pt x="517446" y="1479777"/>
                    </a:lnTo>
                    <a:lnTo>
                      <a:pt x="518579" y="1482044"/>
                    </a:lnTo>
                    <a:lnTo>
                      <a:pt x="519485" y="1483859"/>
                    </a:lnTo>
                    <a:lnTo>
                      <a:pt x="520845" y="1485446"/>
                    </a:lnTo>
                    <a:lnTo>
                      <a:pt x="522432" y="1487260"/>
                    </a:lnTo>
                    <a:lnTo>
                      <a:pt x="524018" y="1488848"/>
                    </a:lnTo>
                    <a:lnTo>
                      <a:pt x="525831" y="1490209"/>
                    </a:lnTo>
                    <a:lnTo>
                      <a:pt x="527645" y="1491569"/>
                    </a:lnTo>
                    <a:lnTo>
                      <a:pt x="529458" y="1492477"/>
                    </a:lnTo>
                    <a:lnTo>
                      <a:pt x="531498" y="1493384"/>
                    </a:lnTo>
                    <a:lnTo>
                      <a:pt x="533764" y="1493837"/>
                    </a:lnTo>
                    <a:lnTo>
                      <a:pt x="536031" y="1494064"/>
                    </a:lnTo>
                    <a:lnTo>
                      <a:pt x="538071" y="1494291"/>
                    </a:lnTo>
                    <a:lnTo>
                      <a:pt x="540564" y="1494064"/>
                    </a:lnTo>
                    <a:lnTo>
                      <a:pt x="542830" y="1493837"/>
                    </a:lnTo>
                    <a:lnTo>
                      <a:pt x="545097" y="1493384"/>
                    </a:lnTo>
                    <a:lnTo>
                      <a:pt x="547137" y="1492477"/>
                    </a:lnTo>
                    <a:lnTo>
                      <a:pt x="548950" y="1491569"/>
                    </a:lnTo>
                    <a:lnTo>
                      <a:pt x="550990" y="1490209"/>
                    </a:lnTo>
                    <a:lnTo>
                      <a:pt x="552576" y="1488848"/>
                    </a:lnTo>
                    <a:lnTo>
                      <a:pt x="554390" y="1487260"/>
                    </a:lnTo>
                    <a:lnTo>
                      <a:pt x="555750" y="1485446"/>
                    </a:lnTo>
                    <a:lnTo>
                      <a:pt x="556883" y="1483859"/>
                    </a:lnTo>
                    <a:lnTo>
                      <a:pt x="558243" y="1482044"/>
                    </a:lnTo>
                    <a:lnTo>
                      <a:pt x="558923" y="1479777"/>
                    </a:lnTo>
                    <a:lnTo>
                      <a:pt x="559829" y="1477509"/>
                    </a:lnTo>
                    <a:lnTo>
                      <a:pt x="560283" y="1475241"/>
                    </a:lnTo>
                    <a:lnTo>
                      <a:pt x="560736" y="1472973"/>
                    </a:lnTo>
                    <a:lnTo>
                      <a:pt x="560736" y="1470705"/>
                    </a:lnTo>
                    <a:lnTo>
                      <a:pt x="560736" y="1280432"/>
                    </a:lnTo>
                    <a:lnTo>
                      <a:pt x="560736" y="1277937"/>
                    </a:lnTo>
                    <a:lnTo>
                      <a:pt x="560283" y="1275669"/>
                    </a:lnTo>
                    <a:lnTo>
                      <a:pt x="559829" y="1273401"/>
                    </a:lnTo>
                    <a:lnTo>
                      <a:pt x="558923" y="1271360"/>
                    </a:lnTo>
                    <a:lnTo>
                      <a:pt x="558243" y="1269092"/>
                    </a:lnTo>
                    <a:lnTo>
                      <a:pt x="556883" y="1267051"/>
                    </a:lnTo>
                    <a:lnTo>
                      <a:pt x="555750" y="1265237"/>
                    </a:lnTo>
                    <a:lnTo>
                      <a:pt x="554390" y="1263876"/>
                    </a:lnTo>
                    <a:lnTo>
                      <a:pt x="552576" y="1262289"/>
                    </a:lnTo>
                    <a:lnTo>
                      <a:pt x="550990" y="1260701"/>
                    </a:lnTo>
                    <a:lnTo>
                      <a:pt x="548950" y="1259567"/>
                    </a:lnTo>
                    <a:lnTo>
                      <a:pt x="547137" y="1258660"/>
                    </a:lnTo>
                    <a:lnTo>
                      <a:pt x="545097" y="1257753"/>
                    </a:lnTo>
                    <a:lnTo>
                      <a:pt x="542830" y="1257300"/>
                    </a:lnTo>
                    <a:lnTo>
                      <a:pt x="540564" y="1256846"/>
                    </a:lnTo>
                    <a:lnTo>
                      <a:pt x="538071" y="1256846"/>
                    </a:lnTo>
                    <a:lnTo>
                      <a:pt x="536031" y="1256846"/>
                    </a:lnTo>
                    <a:close/>
                    <a:moveTo>
                      <a:pt x="397093" y="1256846"/>
                    </a:moveTo>
                    <a:lnTo>
                      <a:pt x="395054" y="1257300"/>
                    </a:lnTo>
                    <a:lnTo>
                      <a:pt x="392787" y="1257753"/>
                    </a:lnTo>
                    <a:lnTo>
                      <a:pt x="390747" y="1258660"/>
                    </a:lnTo>
                    <a:lnTo>
                      <a:pt x="388707" y="1259567"/>
                    </a:lnTo>
                    <a:lnTo>
                      <a:pt x="386894" y="1260701"/>
                    </a:lnTo>
                    <a:lnTo>
                      <a:pt x="385081" y="1262289"/>
                    </a:lnTo>
                    <a:lnTo>
                      <a:pt x="383494" y="1263876"/>
                    </a:lnTo>
                    <a:lnTo>
                      <a:pt x="382135" y="1265237"/>
                    </a:lnTo>
                    <a:lnTo>
                      <a:pt x="381001" y="1267051"/>
                    </a:lnTo>
                    <a:lnTo>
                      <a:pt x="379641" y="1269092"/>
                    </a:lnTo>
                    <a:lnTo>
                      <a:pt x="378508" y="1271360"/>
                    </a:lnTo>
                    <a:lnTo>
                      <a:pt x="378055" y="1273401"/>
                    </a:lnTo>
                    <a:lnTo>
                      <a:pt x="377375" y="1275669"/>
                    </a:lnTo>
                    <a:lnTo>
                      <a:pt x="376922" y="1277937"/>
                    </a:lnTo>
                    <a:lnTo>
                      <a:pt x="376922" y="1280432"/>
                    </a:lnTo>
                    <a:lnTo>
                      <a:pt x="376922" y="1470705"/>
                    </a:lnTo>
                    <a:lnTo>
                      <a:pt x="376922" y="1472973"/>
                    </a:lnTo>
                    <a:lnTo>
                      <a:pt x="377375" y="1475241"/>
                    </a:lnTo>
                    <a:lnTo>
                      <a:pt x="378055" y="1477509"/>
                    </a:lnTo>
                    <a:lnTo>
                      <a:pt x="378508" y="1479777"/>
                    </a:lnTo>
                    <a:lnTo>
                      <a:pt x="379641" y="1482044"/>
                    </a:lnTo>
                    <a:lnTo>
                      <a:pt x="381001" y="1483859"/>
                    </a:lnTo>
                    <a:lnTo>
                      <a:pt x="382135" y="1485446"/>
                    </a:lnTo>
                    <a:lnTo>
                      <a:pt x="383494" y="1487260"/>
                    </a:lnTo>
                    <a:lnTo>
                      <a:pt x="385081" y="1488848"/>
                    </a:lnTo>
                    <a:lnTo>
                      <a:pt x="386894" y="1490209"/>
                    </a:lnTo>
                    <a:lnTo>
                      <a:pt x="388707" y="1491569"/>
                    </a:lnTo>
                    <a:lnTo>
                      <a:pt x="390747" y="1492477"/>
                    </a:lnTo>
                    <a:lnTo>
                      <a:pt x="392787" y="1493384"/>
                    </a:lnTo>
                    <a:lnTo>
                      <a:pt x="395054" y="1493837"/>
                    </a:lnTo>
                    <a:lnTo>
                      <a:pt x="397093" y="1494064"/>
                    </a:lnTo>
                    <a:lnTo>
                      <a:pt x="399360" y="1494291"/>
                    </a:lnTo>
                    <a:lnTo>
                      <a:pt x="401853" y="1494064"/>
                    </a:lnTo>
                    <a:lnTo>
                      <a:pt x="404120" y="1493837"/>
                    </a:lnTo>
                    <a:lnTo>
                      <a:pt x="406160" y="1493384"/>
                    </a:lnTo>
                    <a:lnTo>
                      <a:pt x="408199" y="1492477"/>
                    </a:lnTo>
                    <a:lnTo>
                      <a:pt x="410239" y="1491569"/>
                    </a:lnTo>
                    <a:lnTo>
                      <a:pt x="412052" y="1490209"/>
                    </a:lnTo>
                    <a:lnTo>
                      <a:pt x="413866" y="1488848"/>
                    </a:lnTo>
                    <a:lnTo>
                      <a:pt x="415452" y="1487260"/>
                    </a:lnTo>
                    <a:lnTo>
                      <a:pt x="417039" y="1485446"/>
                    </a:lnTo>
                    <a:lnTo>
                      <a:pt x="418172" y="1483859"/>
                    </a:lnTo>
                    <a:lnTo>
                      <a:pt x="419305" y="1482044"/>
                    </a:lnTo>
                    <a:lnTo>
                      <a:pt x="420439" y="1479777"/>
                    </a:lnTo>
                    <a:lnTo>
                      <a:pt x="421119" y="1477509"/>
                    </a:lnTo>
                    <a:lnTo>
                      <a:pt x="421572" y="1475241"/>
                    </a:lnTo>
                    <a:lnTo>
                      <a:pt x="421799" y="1472973"/>
                    </a:lnTo>
                    <a:lnTo>
                      <a:pt x="422252" y="1470705"/>
                    </a:lnTo>
                    <a:lnTo>
                      <a:pt x="422252" y="1280432"/>
                    </a:lnTo>
                    <a:lnTo>
                      <a:pt x="421799" y="1277937"/>
                    </a:lnTo>
                    <a:lnTo>
                      <a:pt x="421572" y="1275669"/>
                    </a:lnTo>
                    <a:lnTo>
                      <a:pt x="421119" y="1273401"/>
                    </a:lnTo>
                    <a:lnTo>
                      <a:pt x="420439" y="1271360"/>
                    </a:lnTo>
                    <a:lnTo>
                      <a:pt x="419305" y="1269092"/>
                    </a:lnTo>
                    <a:lnTo>
                      <a:pt x="418172" y="1267051"/>
                    </a:lnTo>
                    <a:lnTo>
                      <a:pt x="417039" y="1265237"/>
                    </a:lnTo>
                    <a:lnTo>
                      <a:pt x="415452" y="1263876"/>
                    </a:lnTo>
                    <a:lnTo>
                      <a:pt x="413866" y="1262289"/>
                    </a:lnTo>
                    <a:lnTo>
                      <a:pt x="412052" y="1260701"/>
                    </a:lnTo>
                    <a:lnTo>
                      <a:pt x="410239" y="1259567"/>
                    </a:lnTo>
                    <a:lnTo>
                      <a:pt x="408199" y="1258660"/>
                    </a:lnTo>
                    <a:lnTo>
                      <a:pt x="406160" y="1257753"/>
                    </a:lnTo>
                    <a:lnTo>
                      <a:pt x="404120" y="1257300"/>
                    </a:lnTo>
                    <a:lnTo>
                      <a:pt x="401853" y="1256846"/>
                    </a:lnTo>
                    <a:lnTo>
                      <a:pt x="399360" y="1256846"/>
                    </a:lnTo>
                    <a:lnTo>
                      <a:pt x="397093" y="1256846"/>
                    </a:lnTo>
                    <a:close/>
                    <a:moveTo>
                      <a:pt x="259516" y="1256846"/>
                    </a:moveTo>
                    <a:lnTo>
                      <a:pt x="257250" y="1257300"/>
                    </a:lnTo>
                    <a:lnTo>
                      <a:pt x="255210" y="1257753"/>
                    </a:lnTo>
                    <a:lnTo>
                      <a:pt x="252943" y="1258660"/>
                    </a:lnTo>
                    <a:lnTo>
                      <a:pt x="250903" y="1259567"/>
                    </a:lnTo>
                    <a:lnTo>
                      <a:pt x="249090" y="1260701"/>
                    </a:lnTo>
                    <a:lnTo>
                      <a:pt x="247277" y="1262289"/>
                    </a:lnTo>
                    <a:lnTo>
                      <a:pt x="245917" y="1263876"/>
                    </a:lnTo>
                    <a:lnTo>
                      <a:pt x="244330" y="1265237"/>
                    </a:lnTo>
                    <a:lnTo>
                      <a:pt x="242970" y="1267051"/>
                    </a:lnTo>
                    <a:lnTo>
                      <a:pt x="242064" y="1269092"/>
                    </a:lnTo>
                    <a:lnTo>
                      <a:pt x="240931" y="1271360"/>
                    </a:lnTo>
                    <a:lnTo>
                      <a:pt x="240251" y="1273401"/>
                    </a:lnTo>
                    <a:lnTo>
                      <a:pt x="239571" y="1275669"/>
                    </a:lnTo>
                    <a:lnTo>
                      <a:pt x="239344" y="1277937"/>
                    </a:lnTo>
                    <a:lnTo>
                      <a:pt x="239117" y="1280432"/>
                    </a:lnTo>
                    <a:lnTo>
                      <a:pt x="239117" y="1470705"/>
                    </a:lnTo>
                    <a:lnTo>
                      <a:pt x="239344" y="1472973"/>
                    </a:lnTo>
                    <a:lnTo>
                      <a:pt x="239571" y="1475241"/>
                    </a:lnTo>
                    <a:lnTo>
                      <a:pt x="240251" y="1477509"/>
                    </a:lnTo>
                    <a:lnTo>
                      <a:pt x="240931" y="1479777"/>
                    </a:lnTo>
                    <a:lnTo>
                      <a:pt x="242064" y="1482044"/>
                    </a:lnTo>
                    <a:lnTo>
                      <a:pt x="242970" y="1483859"/>
                    </a:lnTo>
                    <a:lnTo>
                      <a:pt x="244330" y="1485446"/>
                    </a:lnTo>
                    <a:lnTo>
                      <a:pt x="245917" y="1487260"/>
                    </a:lnTo>
                    <a:lnTo>
                      <a:pt x="247277" y="1488848"/>
                    </a:lnTo>
                    <a:lnTo>
                      <a:pt x="249090" y="1490209"/>
                    </a:lnTo>
                    <a:lnTo>
                      <a:pt x="250903" y="1491569"/>
                    </a:lnTo>
                    <a:lnTo>
                      <a:pt x="252943" y="1492477"/>
                    </a:lnTo>
                    <a:lnTo>
                      <a:pt x="255210" y="1493384"/>
                    </a:lnTo>
                    <a:lnTo>
                      <a:pt x="257250" y="1493837"/>
                    </a:lnTo>
                    <a:lnTo>
                      <a:pt x="259516" y="1494064"/>
                    </a:lnTo>
                    <a:lnTo>
                      <a:pt x="261782" y="1494291"/>
                    </a:lnTo>
                    <a:lnTo>
                      <a:pt x="264049" y="1494064"/>
                    </a:lnTo>
                    <a:lnTo>
                      <a:pt x="266542" y="1493837"/>
                    </a:lnTo>
                    <a:lnTo>
                      <a:pt x="268582" y="1493384"/>
                    </a:lnTo>
                    <a:lnTo>
                      <a:pt x="270622" y="1492477"/>
                    </a:lnTo>
                    <a:lnTo>
                      <a:pt x="272662" y="1491569"/>
                    </a:lnTo>
                    <a:lnTo>
                      <a:pt x="274475" y="1490209"/>
                    </a:lnTo>
                    <a:lnTo>
                      <a:pt x="276288" y="1488848"/>
                    </a:lnTo>
                    <a:lnTo>
                      <a:pt x="277875" y="1487260"/>
                    </a:lnTo>
                    <a:lnTo>
                      <a:pt x="279008" y="1485446"/>
                    </a:lnTo>
                    <a:lnTo>
                      <a:pt x="280368" y="1483859"/>
                    </a:lnTo>
                    <a:lnTo>
                      <a:pt x="281728" y="1482044"/>
                    </a:lnTo>
                    <a:lnTo>
                      <a:pt x="282635" y="1479777"/>
                    </a:lnTo>
                    <a:lnTo>
                      <a:pt x="283541" y="1477509"/>
                    </a:lnTo>
                    <a:lnTo>
                      <a:pt x="283994" y="1475241"/>
                    </a:lnTo>
                    <a:lnTo>
                      <a:pt x="284221" y="1472973"/>
                    </a:lnTo>
                    <a:lnTo>
                      <a:pt x="284221" y="1470705"/>
                    </a:lnTo>
                    <a:lnTo>
                      <a:pt x="284221" y="1280432"/>
                    </a:lnTo>
                    <a:lnTo>
                      <a:pt x="284221" y="1277937"/>
                    </a:lnTo>
                    <a:lnTo>
                      <a:pt x="283994" y="1275669"/>
                    </a:lnTo>
                    <a:lnTo>
                      <a:pt x="283541" y="1273401"/>
                    </a:lnTo>
                    <a:lnTo>
                      <a:pt x="282635" y="1271360"/>
                    </a:lnTo>
                    <a:lnTo>
                      <a:pt x="281728" y="1269092"/>
                    </a:lnTo>
                    <a:lnTo>
                      <a:pt x="280368" y="1267051"/>
                    </a:lnTo>
                    <a:lnTo>
                      <a:pt x="279008" y="1265237"/>
                    </a:lnTo>
                    <a:lnTo>
                      <a:pt x="277875" y="1263876"/>
                    </a:lnTo>
                    <a:lnTo>
                      <a:pt x="276288" y="1262289"/>
                    </a:lnTo>
                    <a:lnTo>
                      <a:pt x="274475" y="1260701"/>
                    </a:lnTo>
                    <a:lnTo>
                      <a:pt x="272662" y="1259567"/>
                    </a:lnTo>
                    <a:lnTo>
                      <a:pt x="270622" y="1258660"/>
                    </a:lnTo>
                    <a:lnTo>
                      <a:pt x="268582" y="1257753"/>
                    </a:lnTo>
                    <a:lnTo>
                      <a:pt x="266542" y="1257300"/>
                    </a:lnTo>
                    <a:lnTo>
                      <a:pt x="264049" y="1256846"/>
                    </a:lnTo>
                    <a:lnTo>
                      <a:pt x="261782" y="1256846"/>
                    </a:lnTo>
                    <a:lnTo>
                      <a:pt x="259516" y="1256846"/>
                    </a:lnTo>
                    <a:close/>
                    <a:moveTo>
                      <a:pt x="120805" y="1256846"/>
                    </a:moveTo>
                    <a:lnTo>
                      <a:pt x="118539" y="1257300"/>
                    </a:lnTo>
                    <a:lnTo>
                      <a:pt x="116499" y="1257753"/>
                    </a:lnTo>
                    <a:lnTo>
                      <a:pt x="114006" y="1258660"/>
                    </a:lnTo>
                    <a:lnTo>
                      <a:pt x="112192" y="1259567"/>
                    </a:lnTo>
                    <a:lnTo>
                      <a:pt x="110606" y="1260701"/>
                    </a:lnTo>
                    <a:lnTo>
                      <a:pt x="108793" y="1262289"/>
                    </a:lnTo>
                    <a:lnTo>
                      <a:pt x="107206" y="1263876"/>
                    </a:lnTo>
                    <a:lnTo>
                      <a:pt x="105620" y="1265237"/>
                    </a:lnTo>
                    <a:lnTo>
                      <a:pt x="104260" y="1267051"/>
                    </a:lnTo>
                    <a:lnTo>
                      <a:pt x="103353" y="1269092"/>
                    </a:lnTo>
                    <a:lnTo>
                      <a:pt x="102220" y="1271360"/>
                    </a:lnTo>
                    <a:lnTo>
                      <a:pt x="101540" y="1273401"/>
                    </a:lnTo>
                    <a:lnTo>
                      <a:pt x="100860" y="1275669"/>
                    </a:lnTo>
                    <a:lnTo>
                      <a:pt x="100633" y="1277937"/>
                    </a:lnTo>
                    <a:lnTo>
                      <a:pt x="100407" y="1280432"/>
                    </a:lnTo>
                    <a:lnTo>
                      <a:pt x="100407" y="1470705"/>
                    </a:lnTo>
                    <a:lnTo>
                      <a:pt x="100633" y="1472973"/>
                    </a:lnTo>
                    <a:lnTo>
                      <a:pt x="100860" y="1475241"/>
                    </a:lnTo>
                    <a:lnTo>
                      <a:pt x="101540" y="1477509"/>
                    </a:lnTo>
                    <a:lnTo>
                      <a:pt x="102220" y="1479777"/>
                    </a:lnTo>
                    <a:lnTo>
                      <a:pt x="103353" y="1482044"/>
                    </a:lnTo>
                    <a:lnTo>
                      <a:pt x="104260" y="1483859"/>
                    </a:lnTo>
                    <a:lnTo>
                      <a:pt x="105620" y="1485446"/>
                    </a:lnTo>
                    <a:lnTo>
                      <a:pt x="107206" y="1487260"/>
                    </a:lnTo>
                    <a:lnTo>
                      <a:pt x="108793" y="1488848"/>
                    </a:lnTo>
                    <a:lnTo>
                      <a:pt x="110606" y="1490209"/>
                    </a:lnTo>
                    <a:lnTo>
                      <a:pt x="112192" y="1491569"/>
                    </a:lnTo>
                    <a:lnTo>
                      <a:pt x="114006" y="1492477"/>
                    </a:lnTo>
                    <a:lnTo>
                      <a:pt x="116499" y="1493384"/>
                    </a:lnTo>
                    <a:lnTo>
                      <a:pt x="118539" y="1493837"/>
                    </a:lnTo>
                    <a:lnTo>
                      <a:pt x="120805" y="1494064"/>
                    </a:lnTo>
                    <a:lnTo>
                      <a:pt x="123072" y="1494291"/>
                    </a:lnTo>
                    <a:lnTo>
                      <a:pt x="125338" y="1494064"/>
                    </a:lnTo>
                    <a:lnTo>
                      <a:pt x="127605" y="1493837"/>
                    </a:lnTo>
                    <a:lnTo>
                      <a:pt x="129871" y="1493384"/>
                    </a:lnTo>
                    <a:lnTo>
                      <a:pt x="131911" y="1492477"/>
                    </a:lnTo>
                    <a:lnTo>
                      <a:pt x="133724" y="1491569"/>
                    </a:lnTo>
                    <a:lnTo>
                      <a:pt x="135764" y="1490209"/>
                    </a:lnTo>
                    <a:lnTo>
                      <a:pt x="137351" y="1488848"/>
                    </a:lnTo>
                    <a:lnTo>
                      <a:pt x="139164" y="1487260"/>
                    </a:lnTo>
                    <a:lnTo>
                      <a:pt x="140297" y="1485446"/>
                    </a:lnTo>
                    <a:lnTo>
                      <a:pt x="141657" y="1483859"/>
                    </a:lnTo>
                    <a:lnTo>
                      <a:pt x="143017" y="1482044"/>
                    </a:lnTo>
                    <a:lnTo>
                      <a:pt x="143697" y="1479777"/>
                    </a:lnTo>
                    <a:lnTo>
                      <a:pt x="144604" y="1477509"/>
                    </a:lnTo>
                    <a:lnTo>
                      <a:pt x="145057" y="1475241"/>
                    </a:lnTo>
                    <a:lnTo>
                      <a:pt x="145510" y="1472973"/>
                    </a:lnTo>
                    <a:lnTo>
                      <a:pt x="145510" y="1470705"/>
                    </a:lnTo>
                    <a:lnTo>
                      <a:pt x="145510" y="1280432"/>
                    </a:lnTo>
                    <a:lnTo>
                      <a:pt x="145510" y="1277937"/>
                    </a:lnTo>
                    <a:lnTo>
                      <a:pt x="145057" y="1275669"/>
                    </a:lnTo>
                    <a:lnTo>
                      <a:pt x="144604" y="1273401"/>
                    </a:lnTo>
                    <a:lnTo>
                      <a:pt x="143697" y="1271360"/>
                    </a:lnTo>
                    <a:lnTo>
                      <a:pt x="143017" y="1269092"/>
                    </a:lnTo>
                    <a:lnTo>
                      <a:pt x="141657" y="1267051"/>
                    </a:lnTo>
                    <a:lnTo>
                      <a:pt x="140297" y="1265237"/>
                    </a:lnTo>
                    <a:lnTo>
                      <a:pt x="139164" y="1263876"/>
                    </a:lnTo>
                    <a:lnTo>
                      <a:pt x="137351" y="1262289"/>
                    </a:lnTo>
                    <a:lnTo>
                      <a:pt x="135764" y="1260701"/>
                    </a:lnTo>
                    <a:lnTo>
                      <a:pt x="133724" y="1259567"/>
                    </a:lnTo>
                    <a:lnTo>
                      <a:pt x="131911" y="1258660"/>
                    </a:lnTo>
                    <a:lnTo>
                      <a:pt x="129871" y="1257753"/>
                    </a:lnTo>
                    <a:lnTo>
                      <a:pt x="127605" y="1257300"/>
                    </a:lnTo>
                    <a:lnTo>
                      <a:pt x="125338" y="1256846"/>
                    </a:lnTo>
                    <a:lnTo>
                      <a:pt x="123072" y="1256846"/>
                    </a:lnTo>
                    <a:lnTo>
                      <a:pt x="120805" y="1256846"/>
                    </a:lnTo>
                    <a:close/>
                    <a:moveTo>
                      <a:pt x="41704" y="1201737"/>
                    </a:moveTo>
                    <a:lnTo>
                      <a:pt x="762229" y="1201737"/>
                    </a:lnTo>
                    <a:lnTo>
                      <a:pt x="770615" y="1215798"/>
                    </a:lnTo>
                    <a:lnTo>
                      <a:pt x="779455" y="1230085"/>
                    </a:lnTo>
                    <a:lnTo>
                      <a:pt x="788521" y="1243692"/>
                    </a:lnTo>
                    <a:lnTo>
                      <a:pt x="797814" y="1257300"/>
                    </a:lnTo>
                    <a:lnTo>
                      <a:pt x="807333" y="1270680"/>
                    </a:lnTo>
                    <a:lnTo>
                      <a:pt x="817079" y="1283834"/>
                    </a:lnTo>
                    <a:lnTo>
                      <a:pt x="827052" y="1296987"/>
                    </a:lnTo>
                    <a:lnTo>
                      <a:pt x="837478" y="1309687"/>
                    </a:lnTo>
                    <a:lnTo>
                      <a:pt x="847904" y="1322387"/>
                    </a:lnTo>
                    <a:lnTo>
                      <a:pt x="858783" y="1334860"/>
                    </a:lnTo>
                    <a:lnTo>
                      <a:pt x="869889" y="1347107"/>
                    </a:lnTo>
                    <a:lnTo>
                      <a:pt x="880995" y="1358900"/>
                    </a:lnTo>
                    <a:lnTo>
                      <a:pt x="892554" y="1370693"/>
                    </a:lnTo>
                    <a:lnTo>
                      <a:pt x="904113" y="1382485"/>
                    </a:lnTo>
                    <a:lnTo>
                      <a:pt x="916352" y="1393598"/>
                    </a:lnTo>
                    <a:lnTo>
                      <a:pt x="928365" y="1404484"/>
                    </a:lnTo>
                    <a:lnTo>
                      <a:pt x="940831" y="1415369"/>
                    </a:lnTo>
                    <a:lnTo>
                      <a:pt x="953070" y="1426255"/>
                    </a:lnTo>
                    <a:lnTo>
                      <a:pt x="965989" y="1436460"/>
                    </a:lnTo>
                    <a:lnTo>
                      <a:pt x="978908" y="1446666"/>
                    </a:lnTo>
                    <a:lnTo>
                      <a:pt x="992281" y="1456418"/>
                    </a:lnTo>
                    <a:lnTo>
                      <a:pt x="1005426" y="1466169"/>
                    </a:lnTo>
                    <a:lnTo>
                      <a:pt x="1019025" y="1475468"/>
                    </a:lnTo>
                    <a:lnTo>
                      <a:pt x="1032851" y="1484539"/>
                    </a:lnTo>
                    <a:lnTo>
                      <a:pt x="1046677" y="1493610"/>
                    </a:lnTo>
                    <a:lnTo>
                      <a:pt x="1060956" y="1502002"/>
                    </a:lnTo>
                    <a:lnTo>
                      <a:pt x="1075235" y="1510393"/>
                    </a:lnTo>
                    <a:lnTo>
                      <a:pt x="1089741" y="1518330"/>
                    </a:lnTo>
                    <a:lnTo>
                      <a:pt x="1104473" y="1526041"/>
                    </a:lnTo>
                    <a:lnTo>
                      <a:pt x="1119205" y="1533525"/>
                    </a:lnTo>
                    <a:lnTo>
                      <a:pt x="1134164" y="1540782"/>
                    </a:lnTo>
                    <a:lnTo>
                      <a:pt x="1149350" y="1547812"/>
                    </a:lnTo>
                    <a:lnTo>
                      <a:pt x="41704" y="1547812"/>
                    </a:lnTo>
                    <a:lnTo>
                      <a:pt x="37397" y="1547359"/>
                    </a:lnTo>
                    <a:lnTo>
                      <a:pt x="33091" y="1546905"/>
                    </a:lnTo>
                    <a:lnTo>
                      <a:pt x="29238" y="1545998"/>
                    </a:lnTo>
                    <a:lnTo>
                      <a:pt x="25385" y="1544410"/>
                    </a:lnTo>
                    <a:lnTo>
                      <a:pt x="21759" y="1542596"/>
                    </a:lnTo>
                    <a:lnTo>
                      <a:pt x="18359" y="1540555"/>
                    </a:lnTo>
                    <a:lnTo>
                      <a:pt x="15186" y="1538060"/>
                    </a:lnTo>
                    <a:lnTo>
                      <a:pt x="12239" y="1535339"/>
                    </a:lnTo>
                    <a:lnTo>
                      <a:pt x="9519" y="1532391"/>
                    </a:lnTo>
                    <a:lnTo>
                      <a:pt x="7026" y="1529443"/>
                    </a:lnTo>
                    <a:lnTo>
                      <a:pt x="4986" y="1525814"/>
                    </a:lnTo>
                    <a:lnTo>
                      <a:pt x="3173" y="1522185"/>
                    </a:lnTo>
                    <a:lnTo>
                      <a:pt x="2040" y="1518330"/>
                    </a:lnTo>
                    <a:lnTo>
                      <a:pt x="907" y="1514475"/>
                    </a:lnTo>
                    <a:lnTo>
                      <a:pt x="227" y="1510393"/>
                    </a:lnTo>
                    <a:lnTo>
                      <a:pt x="0" y="1505857"/>
                    </a:lnTo>
                    <a:lnTo>
                      <a:pt x="0" y="1243466"/>
                    </a:lnTo>
                    <a:lnTo>
                      <a:pt x="227" y="1238930"/>
                    </a:lnTo>
                    <a:lnTo>
                      <a:pt x="907" y="1234848"/>
                    </a:lnTo>
                    <a:lnTo>
                      <a:pt x="2040" y="1230992"/>
                    </a:lnTo>
                    <a:lnTo>
                      <a:pt x="3173" y="1227137"/>
                    </a:lnTo>
                    <a:lnTo>
                      <a:pt x="4986" y="1223509"/>
                    </a:lnTo>
                    <a:lnTo>
                      <a:pt x="7026" y="1220107"/>
                    </a:lnTo>
                    <a:lnTo>
                      <a:pt x="9519" y="1216932"/>
                    </a:lnTo>
                    <a:lnTo>
                      <a:pt x="12239" y="1213984"/>
                    </a:lnTo>
                    <a:lnTo>
                      <a:pt x="15186" y="1211262"/>
                    </a:lnTo>
                    <a:lnTo>
                      <a:pt x="18359" y="1208767"/>
                    </a:lnTo>
                    <a:lnTo>
                      <a:pt x="21759" y="1206726"/>
                    </a:lnTo>
                    <a:lnTo>
                      <a:pt x="25385" y="1204912"/>
                    </a:lnTo>
                    <a:lnTo>
                      <a:pt x="29238" y="1203778"/>
                    </a:lnTo>
                    <a:lnTo>
                      <a:pt x="33091" y="1202644"/>
                    </a:lnTo>
                    <a:lnTo>
                      <a:pt x="37397" y="1201964"/>
                    </a:lnTo>
                    <a:lnTo>
                      <a:pt x="41704" y="1201737"/>
                    </a:lnTo>
                    <a:close/>
                    <a:moveTo>
                      <a:pt x="535684" y="857023"/>
                    </a:moveTo>
                    <a:lnTo>
                      <a:pt x="533419" y="857476"/>
                    </a:lnTo>
                    <a:lnTo>
                      <a:pt x="531154" y="857930"/>
                    </a:lnTo>
                    <a:lnTo>
                      <a:pt x="529116" y="858837"/>
                    </a:lnTo>
                    <a:lnTo>
                      <a:pt x="527304" y="859744"/>
                    </a:lnTo>
                    <a:lnTo>
                      <a:pt x="525492" y="860878"/>
                    </a:lnTo>
                    <a:lnTo>
                      <a:pt x="523680" y="862466"/>
                    </a:lnTo>
                    <a:lnTo>
                      <a:pt x="522094" y="863826"/>
                    </a:lnTo>
                    <a:lnTo>
                      <a:pt x="520509" y="865414"/>
                    </a:lnTo>
                    <a:lnTo>
                      <a:pt x="519150" y="867228"/>
                    </a:lnTo>
                    <a:lnTo>
                      <a:pt x="518244" y="869269"/>
                    </a:lnTo>
                    <a:lnTo>
                      <a:pt x="517111" y="871310"/>
                    </a:lnTo>
                    <a:lnTo>
                      <a:pt x="516432" y="873351"/>
                    </a:lnTo>
                    <a:lnTo>
                      <a:pt x="515979" y="875846"/>
                    </a:lnTo>
                    <a:lnTo>
                      <a:pt x="515299" y="878114"/>
                    </a:lnTo>
                    <a:lnTo>
                      <a:pt x="515299" y="880609"/>
                    </a:lnTo>
                    <a:lnTo>
                      <a:pt x="515299" y="1070655"/>
                    </a:lnTo>
                    <a:lnTo>
                      <a:pt x="515299" y="1073150"/>
                    </a:lnTo>
                    <a:lnTo>
                      <a:pt x="515979" y="1075417"/>
                    </a:lnTo>
                    <a:lnTo>
                      <a:pt x="516432" y="1077685"/>
                    </a:lnTo>
                    <a:lnTo>
                      <a:pt x="517111" y="1079953"/>
                    </a:lnTo>
                    <a:lnTo>
                      <a:pt x="518244" y="1081994"/>
                    </a:lnTo>
                    <a:lnTo>
                      <a:pt x="519150" y="1083809"/>
                    </a:lnTo>
                    <a:lnTo>
                      <a:pt x="520509" y="1085623"/>
                    </a:lnTo>
                    <a:lnTo>
                      <a:pt x="522094" y="1087437"/>
                    </a:lnTo>
                    <a:lnTo>
                      <a:pt x="523680" y="1089025"/>
                    </a:lnTo>
                    <a:lnTo>
                      <a:pt x="525492" y="1090385"/>
                    </a:lnTo>
                    <a:lnTo>
                      <a:pt x="527304" y="1091519"/>
                    </a:lnTo>
                    <a:lnTo>
                      <a:pt x="529116" y="1092653"/>
                    </a:lnTo>
                    <a:lnTo>
                      <a:pt x="531154" y="1093334"/>
                    </a:lnTo>
                    <a:lnTo>
                      <a:pt x="533419" y="1094014"/>
                    </a:lnTo>
                    <a:lnTo>
                      <a:pt x="535684" y="1094241"/>
                    </a:lnTo>
                    <a:lnTo>
                      <a:pt x="537723" y="1094467"/>
                    </a:lnTo>
                    <a:lnTo>
                      <a:pt x="540215" y="1094241"/>
                    </a:lnTo>
                    <a:lnTo>
                      <a:pt x="542480" y="1094014"/>
                    </a:lnTo>
                    <a:lnTo>
                      <a:pt x="544745" y="1093334"/>
                    </a:lnTo>
                    <a:lnTo>
                      <a:pt x="546783" y="1092653"/>
                    </a:lnTo>
                    <a:lnTo>
                      <a:pt x="548595" y="1091519"/>
                    </a:lnTo>
                    <a:lnTo>
                      <a:pt x="550634" y="1090385"/>
                    </a:lnTo>
                    <a:lnTo>
                      <a:pt x="552219" y="1089025"/>
                    </a:lnTo>
                    <a:lnTo>
                      <a:pt x="554031" y="1087437"/>
                    </a:lnTo>
                    <a:lnTo>
                      <a:pt x="555390" y="1085623"/>
                    </a:lnTo>
                    <a:lnTo>
                      <a:pt x="556523" y="1083809"/>
                    </a:lnTo>
                    <a:lnTo>
                      <a:pt x="557882" y="1081994"/>
                    </a:lnTo>
                    <a:lnTo>
                      <a:pt x="558561" y="1079953"/>
                    </a:lnTo>
                    <a:lnTo>
                      <a:pt x="559468" y="1077685"/>
                    </a:lnTo>
                    <a:lnTo>
                      <a:pt x="559921" y="1075417"/>
                    </a:lnTo>
                    <a:lnTo>
                      <a:pt x="560374" y="1073150"/>
                    </a:lnTo>
                    <a:lnTo>
                      <a:pt x="560374" y="1070655"/>
                    </a:lnTo>
                    <a:lnTo>
                      <a:pt x="560374" y="880609"/>
                    </a:lnTo>
                    <a:lnTo>
                      <a:pt x="560374" y="878114"/>
                    </a:lnTo>
                    <a:lnTo>
                      <a:pt x="559921" y="875846"/>
                    </a:lnTo>
                    <a:lnTo>
                      <a:pt x="559468" y="873351"/>
                    </a:lnTo>
                    <a:lnTo>
                      <a:pt x="558561" y="871310"/>
                    </a:lnTo>
                    <a:lnTo>
                      <a:pt x="557882" y="869269"/>
                    </a:lnTo>
                    <a:lnTo>
                      <a:pt x="556523" y="867228"/>
                    </a:lnTo>
                    <a:lnTo>
                      <a:pt x="555390" y="865414"/>
                    </a:lnTo>
                    <a:lnTo>
                      <a:pt x="554031" y="863826"/>
                    </a:lnTo>
                    <a:lnTo>
                      <a:pt x="552219" y="862466"/>
                    </a:lnTo>
                    <a:lnTo>
                      <a:pt x="550634" y="860878"/>
                    </a:lnTo>
                    <a:lnTo>
                      <a:pt x="548595" y="859744"/>
                    </a:lnTo>
                    <a:lnTo>
                      <a:pt x="546783" y="858837"/>
                    </a:lnTo>
                    <a:lnTo>
                      <a:pt x="544745" y="857930"/>
                    </a:lnTo>
                    <a:lnTo>
                      <a:pt x="542480" y="857476"/>
                    </a:lnTo>
                    <a:lnTo>
                      <a:pt x="540215" y="857023"/>
                    </a:lnTo>
                    <a:lnTo>
                      <a:pt x="537723" y="857023"/>
                    </a:lnTo>
                    <a:lnTo>
                      <a:pt x="535684" y="857023"/>
                    </a:lnTo>
                    <a:close/>
                    <a:moveTo>
                      <a:pt x="396837" y="857023"/>
                    </a:moveTo>
                    <a:lnTo>
                      <a:pt x="394798" y="857476"/>
                    </a:lnTo>
                    <a:lnTo>
                      <a:pt x="392533" y="857930"/>
                    </a:lnTo>
                    <a:lnTo>
                      <a:pt x="390495" y="858837"/>
                    </a:lnTo>
                    <a:lnTo>
                      <a:pt x="388456" y="859744"/>
                    </a:lnTo>
                    <a:lnTo>
                      <a:pt x="386644" y="860878"/>
                    </a:lnTo>
                    <a:lnTo>
                      <a:pt x="384832" y="862466"/>
                    </a:lnTo>
                    <a:lnTo>
                      <a:pt x="383247" y="863826"/>
                    </a:lnTo>
                    <a:lnTo>
                      <a:pt x="381888" y="865414"/>
                    </a:lnTo>
                    <a:lnTo>
                      <a:pt x="380755" y="867228"/>
                    </a:lnTo>
                    <a:lnTo>
                      <a:pt x="379396" y="869269"/>
                    </a:lnTo>
                    <a:lnTo>
                      <a:pt x="378264" y="871310"/>
                    </a:lnTo>
                    <a:lnTo>
                      <a:pt x="377810" y="873351"/>
                    </a:lnTo>
                    <a:lnTo>
                      <a:pt x="377131" y="875846"/>
                    </a:lnTo>
                    <a:lnTo>
                      <a:pt x="376678" y="878114"/>
                    </a:lnTo>
                    <a:lnTo>
                      <a:pt x="376678" y="880609"/>
                    </a:lnTo>
                    <a:lnTo>
                      <a:pt x="376678" y="1070655"/>
                    </a:lnTo>
                    <a:lnTo>
                      <a:pt x="376678" y="1073150"/>
                    </a:lnTo>
                    <a:lnTo>
                      <a:pt x="377131" y="1075417"/>
                    </a:lnTo>
                    <a:lnTo>
                      <a:pt x="377810" y="1077685"/>
                    </a:lnTo>
                    <a:lnTo>
                      <a:pt x="378264" y="1079953"/>
                    </a:lnTo>
                    <a:lnTo>
                      <a:pt x="379396" y="1081994"/>
                    </a:lnTo>
                    <a:lnTo>
                      <a:pt x="380755" y="1083809"/>
                    </a:lnTo>
                    <a:lnTo>
                      <a:pt x="381888" y="1085623"/>
                    </a:lnTo>
                    <a:lnTo>
                      <a:pt x="383247" y="1087437"/>
                    </a:lnTo>
                    <a:lnTo>
                      <a:pt x="384832" y="1089025"/>
                    </a:lnTo>
                    <a:lnTo>
                      <a:pt x="386644" y="1090385"/>
                    </a:lnTo>
                    <a:lnTo>
                      <a:pt x="388456" y="1091519"/>
                    </a:lnTo>
                    <a:lnTo>
                      <a:pt x="390495" y="1092653"/>
                    </a:lnTo>
                    <a:lnTo>
                      <a:pt x="392533" y="1093334"/>
                    </a:lnTo>
                    <a:lnTo>
                      <a:pt x="394798" y="1094014"/>
                    </a:lnTo>
                    <a:lnTo>
                      <a:pt x="396837" y="1094241"/>
                    </a:lnTo>
                    <a:lnTo>
                      <a:pt x="399102" y="1094467"/>
                    </a:lnTo>
                    <a:lnTo>
                      <a:pt x="401594" y="1094241"/>
                    </a:lnTo>
                    <a:lnTo>
                      <a:pt x="403859" y="1094014"/>
                    </a:lnTo>
                    <a:lnTo>
                      <a:pt x="405897" y="1093334"/>
                    </a:lnTo>
                    <a:lnTo>
                      <a:pt x="407936" y="1092653"/>
                    </a:lnTo>
                    <a:lnTo>
                      <a:pt x="409974" y="1091519"/>
                    </a:lnTo>
                    <a:lnTo>
                      <a:pt x="411786" y="1090385"/>
                    </a:lnTo>
                    <a:lnTo>
                      <a:pt x="413598" y="1089025"/>
                    </a:lnTo>
                    <a:lnTo>
                      <a:pt x="415184" y="1087437"/>
                    </a:lnTo>
                    <a:lnTo>
                      <a:pt x="416769" y="1085623"/>
                    </a:lnTo>
                    <a:lnTo>
                      <a:pt x="417902" y="1083809"/>
                    </a:lnTo>
                    <a:lnTo>
                      <a:pt x="419034" y="1081994"/>
                    </a:lnTo>
                    <a:lnTo>
                      <a:pt x="420167" y="1079953"/>
                    </a:lnTo>
                    <a:lnTo>
                      <a:pt x="420846" y="1077685"/>
                    </a:lnTo>
                    <a:lnTo>
                      <a:pt x="421300" y="1075417"/>
                    </a:lnTo>
                    <a:lnTo>
                      <a:pt x="421526" y="1073150"/>
                    </a:lnTo>
                    <a:lnTo>
                      <a:pt x="421979" y="1070655"/>
                    </a:lnTo>
                    <a:lnTo>
                      <a:pt x="421979" y="880609"/>
                    </a:lnTo>
                    <a:lnTo>
                      <a:pt x="421526" y="878114"/>
                    </a:lnTo>
                    <a:lnTo>
                      <a:pt x="421300" y="875846"/>
                    </a:lnTo>
                    <a:lnTo>
                      <a:pt x="420846" y="873351"/>
                    </a:lnTo>
                    <a:lnTo>
                      <a:pt x="420167" y="871310"/>
                    </a:lnTo>
                    <a:lnTo>
                      <a:pt x="419034" y="869269"/>
                    </a:lnTo>
                    <a:lnTo>
                      <a:pt x="417902" y="867228"/>
                    </a:lnTo>
                    <a:lnTo>
                      <a:pt x="416769" y="865414"/>
                    </a:lnTo>
                    <a:lnTo>
                      <a:pt x="415184" y="863826"/>
                    </a:lnTo>
                    <a:lnTo>
                      <a:pt x="413598" y="862466"/>
                    </a:lnTo>
                    <a:lnTo>
                      <a:pt x="411786" y="860878"/>
                    </a:lnTo>
                    <a:lnTo>
                      <a:pt x="409974" y="859744"/>
                    </a:lnTo>
                    <a:lnTo>
                      <a:pt x="407936" y="858837"/>
                    </a:lnTo>
                    <a:lnTo>
                      <a:pt x="405897" y="857930"/>
                    </a:lnTo>
                    <a:lnTo>
                      <a:pt x="403859" y="857476"/>
                    </a:lnTo>
                    <a:lnTo>
                      <a:pt x="401594" y="857023"/>
                    </a:lnTo>
                    <a:lnTo>
                      <a:pt x="399102" y="857023"/>
                    </a:lnTo>
                    <a:lnTo>
                      <a:pt x="396837" y="857023"/>
                    </a:lnTo>
                    <a:close/>
                    <a:moveTo>
                      <a:pt x="259348" y="857023"/>
                    </a:moveTo>
                    <a:lnTo>
                      <a:pt x="257083" y="857476"/>
                    </a:lnTo>
                    <a:lnTo>
                      <a:pt x="255045" y="857930"/>
                    </a:lnTo>
                    <a:lnTo>
                      <a:pt x="252780" y="858837"/>
                    </a:lnTo>
                    <a:lnTo>
                      <a:pt x="250741" y="859744"/>
                    </a:lnTo>
                    <a:lnTo>
                      <a:pt x="248929" y="860878"/>
                    </a:lnTo>
                    <a:lnTo>
                      <a:pt x="247117" y="862466"/>
                    </a:lnTo>
                    <a:lnTo>
                      <a:pt x="245758" y="863826"/>
                    </a:lnTo>
                    <a:lnTo>
                      <a:pt x="244172" y="865414"/>
                    </a:lnTo>
                    <a:lnTo>
                      <a:pt x="242813" y="867228"/>
                    </a:lnTo>
                    <a:lnTo>
                      <a:pt x="241907" y="869269"/>
                    </a:lnTo>
                    <a:lnTo>
                      <a:pt x="240775" y="871310"/>
                    </a:lnTo>
                    <a:lnTo>
                      <a:pt x="240095" y="873351"/>
                    </a:lnTo>
                    <a:lnTo>
                      <a:pt x="239416" y="875846"/>
                    </a:lnTo>
                    <a:lnTo>
                      <a:pt x="239189" y="878114"/>
                    </a:lnTo>
                    <a:lnTo>
                      <a:pt x="238963" y="880609"/>
                    </a:lnTo>
                    <a:lnTo>
                      <a:pt x="238963" y="1070655"/>
                    </a:lnTo>
                    <a:lnTo>
                      <a:pt x="239189" y="1073150"/>
                    </a:lnTo>
                    <a:lnTo>
                      <a:pt x="239416" y="1075417"/>
                    </a:lnTo>
                    <a:lnTo>
                      <a:pt x="240095" y="1077685"/>
                    </a:lnTo>
                    <a:lnTo>
                      <a:pt x="240775" y="1079953"/>
                    </a:lnTo>
                    <a:lnTo>
                      <a:pt x="241907" y="1081994"/>
                    </a:lnTo>
                    <a:lnTo>
                      <a:pt x="242813" y="1083809"/>
                    </a:lnTo>
                    <a:lnTo>
                      <a:pt x="244172" y="1085623"/>
                    </a:lnTo>
                    <a:lnTo>
                      <a:pt x="245758" y="1087437"/>
                    </a:lnTo>
                    <a:lnTo>
                      <a:pt x="247117" y="1089025"/>
                    </a:lnTo>
                    <a:lnTo>
                      <a:pt x="248929" y="1090385"/>
                    </a:lnTo>
                    <a:lnTo>
                      <a:pt x="250741" y="1091519"/>
                    </a:lnTo>
                    <a:lnTo>
                      <a:pt x="252780" y="1092653"/>
                    </a:lnTo>
                    <a:lnTo>
                      <a:pt x="255045" y="1093334"/>
                    </a:lnTo>
                    <a:lnTo>
                      <a:pt x="257083" y="1094014"/>
                    </a:lnTo>
                    <a:lnTo>
                      <a:pt x="259348" y="1094241"/>
                    </a:lnTo>
                    <a:lnTo>
                      <a:pt x="261613" y="1094467"/>
                    </a:lnTo>
                    <a:lnTo>
                      <a:pt x="263878" y="1094241"/>
                    </a:lnTo>
                    <a:lnTo>
                      <a:pt x="266370" y="1094014"/>
                    </a:lnTo>
                    <a:lnTo>
                      <a:pt x="268409" y="1093334"/>
                    </a:lnTo>
                    <a:lnTo>
                      <a:pt x="270447" y="1092653"/>
                    </a:lnTo>
                    <a:lnTo>
                      <a:pt x="272486" y="1091519"/>
                    </a:lnTo>
                    <a:lnTo>
                      <a:pt x="274298" y="1090385"/>
                    </a:lnTo>
                    <a:lnTo>
                      <a:pt x="276110" y="1089025"/>
                    </a:lnTo>
                    <a:lnTo>
                      <a:pt x="277695" y="1087437"/>
                    </a:lnTo>
                    <a:lnTo>
                      <a:pt x="278828" y="1085623"/>
                    </a:lnTo>
                    <a:lnTo>
                      <a:pt x="280187" y="1083809"/>
                    </a:lnTo>
                    <a:lnTo>
                      <a:pt x="281546" y="1081994"/>
                    </a:lnTo>
                    <a:lnTo>
                      <a:pt x="282452" y="1079953"/>
                    </a:lnTo>
                    <a:lnTo>
                      <a:pt x="283358" y="1077685"/>
                    </a:lnTo>
                    <a:lnTo>
                      <a:pt x="283811" y="1075417"/>
                    </a:lnTo>
                    <a:lnTo>
                      <a:pt x="284037" y="1073150"/>
                    </a:lnTo>
                    <a:lnTo>
                      <a:pt x="284037" y="1070655"/>
                    </a:lnTo>
                    <a:lnTo>
                      <a:pt x="284037" y="880609"/>
                    </a:lnTo>
                    <a:lnTo>
                      <a:pt x="284037" y="878114"/>
                    </a:lnTo>
                    <a:lnTo>
                      <a:pt x="283811" y="875846"/>
                    </a:lnTo>
                    <a:lnTo>
                      <a:pt x="283358" y="873351"/>
                    </a:lnTo>
                    <a:lnTo>
                      <a:pt x="282452" y="871310"/>
                    </a:lnTo>
                    <a:lnTo>
                      <a:pt x="281546" y="869269"/>
                    </a:lnTo>
                    <a:lnTo>
                      <a:pt x="280187" y="867228"/>
                    </a:lnTo>
                    <a:lnTo>
                      <a:pt x="278828" y="865414"/>
                    </a:lnTo>
                    <a:lnTo>
                      <a:pt x="277695" y="863826"/>
                    </a:lnTo>
                    <a:lnTo>
                      <a:pt x="276110" y="862466"/>
                    </a:lnTo>
                    <a:lnTo>
                      <a:pt x="274298" y="860878"/>
                    </a:lnTo>
                    <a:lnTo>
                      <a:pt x="272486" y="859744"/>
                    </a:lnTo>
                    <a:lnTo>
                      <a:pt x="270447" y="858837"/>
                    </a:lnTo>
                    <a:lnTo>
                      <a:pt x="268409" y="857930"/>
                    </a:lnTo>
                    <a:lnTo>
                      <a:pt x="266370" y="857476"/>
                    </a:lnTo>
                    <a:lnTo>
                      <a:pt x="263878" y="857023"/>
                    </a:lnTo>
                    <a:lnTo>
                      <a:pt x="261613" y="857023"/>
                    </a:lnTo>
                    <a:lnTo>
                      <a:pt x="259348" y="857023"/>
                    </a:lnTo>
                    <a:close/>
                    <a:moveTo>
                      <a:pt x="120727" y="857023"/>
                    </a:moveTo>
                    <a:lnTo>
                      <a:pt x="118462" y="857476"/>
                    </a:lnTo>
                    <a:lnTo>
                      <a:pt x="116424" y="857930"/>
                    </a:lnTo>
                    <a:lnTo>
                      <a:pt x="113932" y="858837"/>
                    </a:lnTo>
                    <a:lnTo>
                      <a:pt x="112120" y="859744"/>
                    </a:lnTo>
                    <a:lnTo>
                      <a:pt x="110535" y="860878"/>
                    </a:lnTo>
                    <a:lnTo>
                      <a:pt x="108722" y="862466"/>
                    </a:lnTo>
                    <a:lnTo>
                      <a:pt x="107137" y="863826"/>
                    </a:lnTo>
                    <a:lnTo>
                      <a:pt x="105551" y="865414"/>
                    </a:lnTo>
                    <a:lnTo>
                      <a:pt x="104192" y="867228"/>
                    </a:lnTo>
                    <a:lnTo>
                      <a:pt x="103286" y="869269"/>
                    </a:lnTo>
                    <a:lnTo>
                      <a:pt x="102154" y="871310"/>
                    </a:lnTo>
                    <a:lnTo>
                      <a:pt x="101474" y="873351"/>
                    </a:lnTo>
                    <a:lnTo>
                      <a:pt x="100795" y="875846"/>
                    </a:lnTo>
                    <a:lnTo>
                      <a:pt x="100568" y="878114"/>
                    </a:lnTo>
                    <a:lnTo>
                      <a:pt x="100342" y="880609"/>
                    </a:lnTo>
                    <a:lnTo>
                      <a:pt x="100342" y="1070655"/>
                    </a:lnTo>
                    <a:lnTo>
                      <a:pt x="100568" y="1073150"/>
                    </a:lnTo>
                    <a:lnTo>
                      <a:pt x="100795" y="1075417"/>
                    </a:lnTo>
                    <a:lnTo>
                      <a:pt x="101474" y="1077685"/>
                    </a:lnTo>
                    <a:lnTo>
                      <a:pt x="102154" y="1079953"/>
                    </a:lnTo>
                    <a:lnTo>
                      <a:pt x="103286" y="1081994"/>
                    </a:lnTo>
                    <a:lnTo>
                      <a:pt x="104192" y="1083809"/>
                    </a:lnTo>
                    <a:lnTo>
                      <a:pt x="105551" y="1085623"/>
                    </a:lnTo>
                    <a:lnTo>
                      <a:pt x="107137" y="1087437"/>
                    </a:lnTo>
                    <a:lnTo>
                      <a:pt x="108722" y="1089025"/>
                    </a:lnTo>
                    <a:lnTo>
                      <a:pt x="110535" y="1090385"/>
                    </a:lnTo>
                    <a:lnTo>
                      <a:pt x="112120" y="1091519"/>
                    </a:lnTo>
                    <a:lnTo>
                      <a:pt x="113932" y="1092653"/>
                    </a:lnTo>
                    <a:lnTo>
                      <a:pt x="116424" y="1093334"/>
                    </a:lnTo>
                    <a:lnTo>
                      <a:pt x="118462" y="1094014"/>
                    </a:lnTo>
                    <a:lnTo>
                      <a:pt x="120727" y="1094241"/>
                    </a:lnTo>
                    <a:lnTo>
                      <a:pt x="122992" y="1094467"/>
                    </a:lnTo>
                    <a:lnTo>
                      <a:pt x="125257" y="1094241"/>
                    </a:lnTo>
                    <a:lnTo>
                      <a:pt x="127522" y="1094014"/>
                    </a:lnTo>
                    <a:lnTo>
                      <a:pt x="129787" y="1093334"/>
                    </a:lnTo>
                    <a:lnTo>
                      <a:pt x="131826" y="1092653"/>
                    </a:lnTo>
                    <a:lnTo>
                      <a:pt x="133638" y="1091519"/>
                    </a:lnTo>
                    <a:lnTo>
                      <a:pt x="135677" y="1090385"/>
                    </a:lnTo>
                    <a:lnTo>
                      <a:pt x="137262" y="1089025"/>
                    </a:lnTo>
                    <a:lnTo>
                      <a:pt x="139074" y="1087437"/>
                    </a:lnTo>
                    <a:lnTo>
                      <a:pt x="140207" y="1085623"/>
                    </a:lnTo>
                    <a:lnTo>
                      <a:pt x="141566" y="1083809"/>
                    </a:lnTo>
                    <a:lnTo>
                      <a:pt x="142925" y="1081994"/>
                    </a:lnTo>
                    <a:lnTo>
                      <a:pt x="143604" y="1079953"/>
                    </a:lnTo>
                    <a:lnTo>
                      <a:pt x="144510" y="1077685"/>
                    </a:lnTo>
                    <a:lnTo>
                      <a:pt x="144963" y="1075417"/>
                    </a:lnTo>
                    <a:lnTo>
                      <a:pt x="145416" y="1073150"/>
                    </a:lnTo>
                    <a:lnTo>
                      <a:pt x="145416" y="1070655"/>
                    </a:lnTo>
                    <a:lnTo>
                      <a:pt x="145416" y="880609"/>
                    </a:lnTo>
                    <a:lnTo>
                      <a:pt x="145416" y="878114"/>
                    </a:lnTo>
                    <a:lnTo>
                      <a:pt x="144963" y="875846"/>
                    </a:lnTo>
                    <a:lnTo>
                      <a:pt x="144510" y="873351"/>
                    </a:lnTo>
                    <a:lnTo>
                      <a:pt x="143604" y="871310"/>
                    </a:lnTo>
                    <a:lnTo>
                      <a:pt x="142925" y="869269"/>
                    </a:lnTo>
                    <a:lnTo>
                      <a:pt x="141566" y="867228"/>
                    </a:lnTo>
                    <a:lnTo>
                      <a:pt x="140207" y="865414"/>
                    </a:lnTo>
                    <a:lnTo>
                      <a:pt x="139074" y="863826"/>
                    </a:lnTo>
                    <a:lnTo>
                      <a:pt x="137262" y="862466"/>
                    </a:lnTo>
                    <a:lnTo>
                      <a:pt x="135677" y="860878"/>
                    </a:lnTo>
                    <a:lnTo>
                      <a:pt x="133638" y="859744"/>
                    </a:lnTo>
                    <a:lnTo>
                      <a:pt x="131826" y="858837"/>
                    </a:lnTo>
                    <a:lnTo>
                      <a:pt x="129787" y="857930"/>
                    </a:lnTo>
                    <a:lnTo>
                      <a:pt x="127522" y="857476"/>
                    </a:lnTo>
                    <a:lnTo>
                      <a:pt x="125257" y="857023"/>
                    </a:lnTo>
                    <a:lnTo>
                      <a:pt x="122992" y="857023"/>
                    </a:lnTo>
                    <a:lnTo>
                      <a:pt x="120727" y="857023"/>
                    </a:lnTo>
                    <a:close/>
                    <a:moveTo>
                      <a:pt x="41677" y="801687"/>
                    </a:moveTo>
                    <a:lnTo>
                      <a:pt x="646219" y="801687"/>
                    </a:lnTo>
                    <a:lnTo>
                      <a:pt x="646445" y="813480"/>
                    </a:lnTo>
                    <a:lnTo>
                      <a:pt x="647352" y="825046"/>
                    </a:lnTo>
                    <a:lnTo>
                      <a:pt x="648031" y="836612"/>
                    </a:lnTo>
                    <a:lnTo>
                      <a:pt x="648711" y="847951"/>
                    </a:lnTo>
                    <a:lnTo>
                      <a:pt x="649843" y="859291"/>
                    </a:lnTo>
                    <a:lnTo>
                      <a:pt x="651202" y="870857"/>
                    </a:lnTo>
                    <a:lnTo>
                      <a:pt x="653920" y="893309"/>
                    </a:lnTo>
                    <a:lnTo>
                      <a:pt x="657318" y="915760"/>
                    </a:lnTo>
                    <a:lnTo>
                      <a:pt x="661395" y="937985"/>
                    </a:lnTo>
                    <a:lnTo>
                      <a:pt x="665925" y="960210"/>
                    </a:lnTo>
                    <a:lnTo>
                      <a:pt x="670908" y="981982"/>
                    </a:lnTo>
                    <a:lnTo>
                      <a:pt x="676797" y="1003526"/>
                    </a:lnTo>
                    <a:lnTo>
                      <a:pt x="683139" y="1024844"/>
                    </a:lnTo>
                    <a:lnTo>
                      <a:pt x="689708" y="1045935"/>
                    </a:lnTo>
                    <a:lnTo>
                      <a:pt x="697183" y="1066800"/>
                    </a:lnTo>
                    <a:lnTo>
                      <a:pt x="705337" y="1087437"/>
                    </a:lnTo>
                    <a:lnTo>
                      <a:pt x="713491" y="1107848"/>
                    </a:lnTo>
                    <a:lnTo>
                      <a:pt x="722551" y="1128032"/>
                    </a:lnTo>
                    <a:lnTo>
                      <a:pt x="731838" y="1147762"/>
                    </a:lnTo>
                    <a:lnTo>
                      <a:pt x="41677" y="1147762"/>
                    </a:lnTo>
                    <a:lnTo>
                      <a:pt x="37373" y="1147535"/>
                    </a:lnTo>
                    <a:lnTo>
                      <a:pt x="33070" y="1147082"/>
                    </a:lnTo>
                    <a:lnTo>
                      <a:pt x="29219" y="1145948"/>
                    </a:lnTo>
                    <a:lnTo>
                      <a:pt x="25369" y="1144587"/>
                    </a:lnTo>
                    <a:lnTo>
                      <a:pt x="21745" y="1142773"/>
                    </a:lnTo>
                    <a:lnTo>
                      <a:pt x="18347" y="1140505"/>
                    </a:lnTo>
                    <a:lnTo>
                      <a:pt x="15176" y="1138237"/>
                    </a:lnTo>
                    <a:lnTo>
                      <a:pt x="12231" y="1135742"/>
                    </a:lnTo>
                    <a:lnTo>
                      <a:pt x="9513" y="1132567"/>
                    </a:lnTo>
                    <a:lnTo>
                      <a:pt x="7022" y="1129619"/>
                    </a:lnTo>
                    <a:lnTo>
                      <a:pt x="4983" y="1125991"/>
                    </a:lnTo>
                    <a:lnTo>
                      <a:pt x="3171" y="1122362"/>
                    </a:lnTo>
                    <a:lnTo>
                      <a:pt x="2039" y="1118507"/>
                    </a:lnTo>
                    <a:lnTo>
                      <a:pt x="906" y="1114651"/>
                    </a:lnTo>
                    <a:lnTo>
                      <a:pt x="226" y="1110342"/>
                    </a:lnTo>
                    <a:lnTo>
                      <a:pt x="0" y="1106034"/>
                    </a:lnTo>
                    <a:lnTo>
                      <a:pt x="0" y="843642"/>
                    </a:lnTo>
                    <a:lnTo>
                      <a:pt x="226" y="839334"/>
                    </a:lnTo>
                    <a:lnTo>
                      <a:pt x="906" y="835025"/>
                    </a:lnTo>
                    <a:lnTo>
                      <a:pt x="2039" y="831169"/>
                    </a:lnTo>
                    <a:lnTo>
                      <a:pt x="3171" y="827314"/>
                    </a:lnTo>
                    <a:lnTo>
                      <a:pt x="4983" y="823685"/>
                    </a:lnTo>
                    <a:lnTo>
                      <a:pt x="7022" y="820284"/>
                    </a:lnTo>
                    <a:lnTo>
                      <a:pt x="9513" y="816882"/>
                    </a:lnTo>
                    <a:lnTo>
                      <a:pt x="12231" y="814160"/>
                    </a:lnTo>
                    <a:lnTo>
                      <a:pt x="15176" y="811212"/>
                    </a:lnTo>
                    <a:lnTo>
                      <a:pt x="18347" y="808944"/>
                    </a:lnTo>
                    <a:lnTo>
                      <a:pt x="21745" y="806903"/>
                    </a:lnTo>
                    <a:lnTo>
                      <a:pt x="25369" y="805089"/>
                    </a:lnTo>
                    <a:lnTo>
                      <a:pt x="29219" y="803728"/>
                    </a:lnTo>
                    <a:lnTo>
                      <a:pt x="33070" y="802821"/>
                    </a:lnTo>
                    <a:lnTo>
                      <a:pt x="37373" y="801914"/>
                    </a:lnTo>
                    <a:lnTo>
                      <a:pt x="41677" y="801687"/>
                    </a:lnTo>
                    <a:close/>
                    <a:moveTo>
                      <a:pt x="535686" y="454968"/>
                    </a:moveTo>
                    <a:lnTo>
                      <a:pt x="533420" y="455649"/>
                    </a:lnTo>
                    <a:lnTo>
                      <a:pt x="531155" y="456103"/>
                    </a:lnTo>
                    <a:lnTo>
                      <a:pt x="529117" y="456784"/>
                    </a:lnTo>
                    <a:lnTo>
                      <a:pt x="527305" y="457918"/>
                    </a:lnTo>
                    <a:lnTo>
                      <a:pt x="525493" y="459280"/>
                    </a:lnTo>
                    <a:lnTo>
                      <a:pt x="523681" y="460415"/>
                    </a:lnTo>
                    <a:lnTo>
                      <a:pt x="522095" y="462003"/>
                    </a:lnTo>
                    <a:lnTo>
                      <a:pt x="520510" y="463592"/>
                    </a:lnTo>
                    <a:lnTo>
                      <a:pt x="519151" y="465634"/>
                    </a:lnTo>
                    <a:lnTo>
                      <a:pt x="518245" y="467450"/>
                    </a:lnTo>
                    <a:lnTo>
                      <a:pt x="517112" y="469492"/>
                    </a:lnTo>
                    <a:lnTo>
                      <a:pt x="516433" y="471761"/>
                    </a:lnTo>
                    <a:lnTo>
                      <a:pt x="515980" y="473804"/>
                    </a:lnTo>
                    <a:lnTo>
                      <a:pt x="515300" y="476527"/>
                    </a:lnTo>
                    <a:lnTo>
                      <a:pt x="515300" y="478796"/>
                    </a:lnTo>
                    <a:lnTo>
                      <a:pt x="515300" y="668967"/>
                    </a:lnTo>
                    <a:lnTo>
                      <a:pt x="515300" y="671237"/>
                    </a:lnTo>
                    <a:lnTo>
                      <a:pt x="515980" y="673960"/>
                    </a:lnTo>
                    <a:lnTo>
                      <a:pt x="516433" y="676002"/>
                    </a:lnTo>
                    <a:lnTo>
                      <a:pt x="517112" y="678272"/>
                    </a:lnTo>
                    <a:lnTo>
                      <a:pt x="518245" y="680314"/>
                    </a:lnTo>
                    <a:lnTo>
                      <a:pt x="519151" y="682357"/>
                    </a:lnTo>
                    <a:lnTo>
                      <a:pt x="520510" y="684172"/>
                    </a:lnTo>
                    <a:lnTo>
                      <a:pt x="522095" y="685761"/>
                    </a:lnTo>
                    <a:lnTo>
                      <a:pt x="523681" y="687349"/>
                    </a:lnTo>
                    <a:lnTo>
                      <a:pt x="525493" y="688711"/>
                    </a:lnTo>
                    <a:lnTo>
                      <a:pt x="527305" y="689845"/>
                    </a:lnTo>
                    <a:lnTo>
                      <a:pt x="529117" y="690980"/>
                    </a:lnTo>
                    <a:lnTo>
                      <a:pt x="531155" y="691661"/>
                    </a:lnTo>
                    <a:lnTo>
                      <a:pt x="533420" y="692115"/>
                    </a:lnTo>
                    <a:lnTo>
                      <a:pt x="535686" y="692796"/>
                    </a:lnTo>
                    <a:lnTo>
                      <a:pt x="537724" y="692796"/>
                    </a:lnTo>
                    <a:lnTo>
                      <a:pt x="540216" y="692796"/>
                    </a:lnTo>
                    <a:lnTo>
                      <a:pt x="542481" y="692115"/>
                    </a:lnTo>
                    <a:lnTo>
                      <a:pt x="544746" y="691661"/>
                    </a:lnTo>
                    <a:lnTo>
                      <a:pt x="546784" y="690980"/>
                    </a:lnTo>
                    <a:lnTo>
                      <a:pt x="548596" y="689845"/>
                    </a:lnTo>
                    <a:lnTo>
                      <a:pt x="550635" y="688711"/>
                    </a:lnTo>
                    <a:lnTo>
                      <a:pt x="552220" y="687349"/>
                    </a:lnTo>
                    <a:lnTo>
                      <a:pt x="554033" y="685761"/>
                    </a:lnTo>
                    <a:lnTo>
                      <a:pt x="555392" y="684172"/>
                    </a:lnTo>
                    <a:lnTo>
                      <a:pt x="556524" y="682357"/>
                    </a:lnTo>
                    <a:lnTo>
                      <a:pt x="557883" y="680314"/>
                    </a:lnTo>
                    <a:lnTo>
                      <a:pt x="558563" y="678272"/>
                    </a:lnTo>
                    <a:lnTo>
                      <a:pt x="559469" y="676002"/>
                    </a:lnTo>
                    <a:lnTo>
                      <a:pt x="559922" y="673960"/>
                    </a:lnTo>
                    <a:lnTo>
                      <a:pt x="560375" y="671237"/>
                    </a:lnTo>
                    <a:lnTo>
                      <a:pt x="560375" y="668967"/>
                    </a:lnTo>
                    <a:lnTo>
                      <a:pt x="560375" y="478796"/>
                    </a:lnTo>
                    <a:lnTo>
                      <a:pt x="560375" y="476527"/>
                    </a:lnTo>
                    <a:lnTo>
                      <a:pt x="559922" y="473804"/>
                    </a:lnTo>
                    <a:lnTo>
                      <a:pt x="559469" y="471761"/>
                    </a:lnTo>
                    <a:lnTo>
                      <a:pt x="558563" y="469492"/>
                    </a:lnTo>
                    <a:lnTo>
                      <a:pt x="557883" y="467450"/>
                    </a:lnTo>
                    <a:lnTo>
                      <a:pt x="556524" y="465634"/>
                    </a:lnTo>
                    <a:lnTo>
                      <a:pt x="555392" y="463592"/>
                    </a:lnTo>
                    <a:lnTo>
                      <a:pt x="554033" y="462003"/>
                    </a:lnTo>
                    <a:lnTo>
                      <a:pt x="552220" y="460415"/>
                    </a:lnTo>
                    <a:lnTo>
                      <a:pt x="550635" y="459280"/>
                    </a:lnTo>
                    <a:lnTo>
                      <a:pt x="548596" y="457918"/>
                    </a:lnTo>
                    <a:lnTo>
                      <a:pt x="546784" y="456784"/>
                    </a:lnTo>
                    <a:lnTo>
                      <a:pt x="544746" y="456103"/>
                    </a:lnTo>
                    <a:lnTo>
                      <a:pt x="542481" y="455649"/>
                    </a:lnTo>
                    <a:lnTo>
                      <a:pt x="540216" y="454968"/>
                    </a:lnTo>
                    <a:lnTo>
                      <a:pt x="537724" y="454968"/>
                    </a:lnTo>
                    <a:lnTo>
                      <a:pt x="535686" y="454968"/>
                    </a:lnTo>
                    <a:close/>
                    <a:moveTo>
                      <a:pt x="396838" y="454968"/>
                    </a:moveTo>
                    <a:lnTo>
                      <a:pt x="394799" y="455649"/>
                    </a:lnTo>
                    <a:lnTo>
                      <a:pt x="392534" y="456103"/>
                    </a:lnTo>
                    <a:lnTo>
                      <a:pt x="390496" y="456784"/>
                    </a:lnTo>
                    <a:lnTo>
                      <a:pt x="388457" y="457918"/>
                    </a:lnTo>
                    <a:lnTo>
                      <a:pt x="386645" y="459280"/>
                    </a:lnTo>
                    <a:lnTo>
                      <a:pt x="384833" y="460415"/>
                    </a:lnTo>
                    <a:lnTo>
                      <a:pt x="383247" y="462003"/>
                    </a:lnTo>
                    <a:lnTo>
                      <a:pt x="381888" y="463592"/>
                    </a:lnTo>
                    <a:lnTo>
                      <a:pt x="380756" y="465634"/>
                    </a:lnTo>
                    <a:lnTo>
                      <a:pt x="379397" y="467450"/>
                    </a:lnTo>
                    <a:lnTo>
                      <a:pt x="378264" y="469492"/>
                    </a:lnTo>
                    <a:lnTo>
                      <a:pt x="377811" y="471761"/>
                    </a:lnTo>
                    <a:lnTo>
                      <a:pt x="377132" y="473804"/>
                    </a:lnTo>
                    <a:lnTo>
                      <a:pt x="376679" y="476527"/>
                    </a:lnTo>
                    <a:lnTo>
                      <a:pt x="376679" y="478796"/>
                    </a:lnTo>
                    <a:lnTo>
                      <a:pt x="376679" y="668967"/>
                    </a:lnTo>
                    <a:lnTo>
                      <a:pt x="376679" y="671237"/>
                    </a:lnTo>
                    <a:lnTo>
                      <a:pt x="377132" y="673960"/>
                    </a:lnTo>
                    <a:lnTo>
                      <a:pt x="377811" y="676002"/>
                    </a:lnTo>
                    <a:lnTo>
                      <a:pt x="378264" y="678272"/>
                    </a:lnTo>
                    <a:lnTo>
                      <a:pt x="379397" y="680314"/>
                    </a:lnTo>
                    <a:lnTo>
                      <a:pt x="380756" y="682357"/>
                    </a:lnTo>
                    <a:lnTo>
                      <a:pt x="381888" y="684172"/>
                    </a:lnTo>
                    <a:lnTo>
                      <a:pt x="383247" y="685761"/>
                    </a:lnTo>
                    <a:lnTo>
                      <a:pt x="384833" y="687349"/>
                    </a:lnTo>
                    <a:lnTo>
                      <a:pt x="386645" y="688711"/>
                    </a:lnTo>
                    <a:lnTo>
                      <a:pt x="388457" y="689845"/>
                    </a:lnTo>
                    <a:lnTo>
                      <a:pt x="390496" y="690980"/>
                    </a:lnTo>
                    <a:lnTo>
                      <a:pt x="392534" y="691661"/>
                    </a:lnTo>
                    <a:lnTo>
                      <a:pt x="394799" y="692115"/>
                    </a:lnTo>
                    <a:lnTo>
                      <a:pt x="396838" y="692796"/>
                    </a:lnTo>
                    <a:lnTo>
                      <a:pt x="399103" y="692796"/>
                    </a:lnTo>
                    <a:lnTo>
                      <a:pt x="401595" y="692796"/>
                    </a:lnTo>
                    <a:lnTo>
                      <a:pt x="403859" y="692115"/>
                    </a:lnTo>
                    <a:lnTo>
                      <a:pt x="405898" y="691661"/>
                    </a:lnTo>
                    <a:lnTo>
                      <a:pt x="407937" y="690980"/>
                    </a:lnTo>
                    <a:lnTo>
                      <a:pt x="409975" y="689845"/>
                    </a:lnTo>
                    <a:lnTo>
                      <a:pt x="411787" y="688711"/>
                    </a:lnTo>
                    <a:lnTo>
                      <a:pt x="413599" y="687349"/>
                    </a:lnTo>
                    <a:lnTo>
                      <a:pt x="415185" y="685761"/>
                    </a:lnTo>
                    <a:lnTo>
                      <a:pt x="416770" y="684172"/>
                    </a:lnTo>
                    <a:lnTo>
                      <a:pt x="417903" y="682357"/>
                    </a:lnTo>
                    <a:lnTo>
                      <a:pt x="419035" y="680314"/>
                    </a:lnTo>
                    <a:lnTo>
                      <a:pt x="420168" y="678272"/>
                    </a:lnTo>
                    <a:lnTo>
                      <a:pt x="420847" y="676002"/>
                    </a:lnTo>
                    <a:lnTo>
                      <a:pt x="421300" y="673960"/>
                    </a:lnTo>
                    <a:lnTo>
                      <a:pt x="421527" y="671237"/>
                    </a:lnTo>
                    <a:lnTo>
                      <a:pt x="421980" y="668967"/>
                    </a:lnTo>
                    <a:lnTo>
                      <a:pt x="421980" y="478796"/>
                    </a:lnTo>
                    <a:lnTo>
                      <a:pt x="421527" y="476527"/>
                    </a:lnTo>
                    <a:lnTo>
                      <a:pt x="421300" y="473804"/>
                    </a:lnTo>
                    <a:lnTo>
                      <a:pt x="420847" y="471761"/>
                    </a:lnTo>
                    <a:lnTo>
                      <a:pt x="420168" y="469492"/>
                    </a:lnTo>
                    <a:lnTo>
                      <a:pt x="419035" y="467450"/>
                    </a:lnTo>
                    <a:lnTo>
                      <a:pt x="417903" y="465634"/>
                    </a:lnTo>
                    <a:lnTo>
                      <a:pt x="416770" y="463592"/>
                    </a:lnTo>
                    <a:lnTo>
                      <a:pt x="415185" y="462003"/>
                    </a:lnTo>
                    <a:lnTo>
                      <a:pt x="413599" y="460415"/>
                    </a:lnTo>
                    <a:lnTo>
                      <a:pt x="411787" y="459280"/>
                    </a:lnTo>
                    <a:lnTo>
                      <a:pt x="409975" y="457918"/>
                    </a:lnTo>
                    <a:lnTo>
                      <a:pt x="407937" y="456784"/>
                    </a:lnTo>
                    <a:lnTo>
                      <a:pt x="405898" y="456103"/>
                    </a:lnTo>
                    <a:lnTo>
                      <a:pt x="403859" y="455649"/>
                    </a:lnTo>
                    <a:lnTo>
                      <a:pt x="401595" y="454968"/>
                    </a:lnTo>
                    <a:lnTo>
                      <a:pt x="399103" y="454968"/>
                    </a:lnTo>
                    <a:lnTo>
                      <a:pt x="396838" y="454968"/>
                    </a:lnTo>
                    <a:close/>
                    <a:moveTo>
                      <a:pt x="259349" y="454968"/>
                    </a:moveTo>
                    <a:lnTo>
                      <a:pt x="257084" y="455649"/>
                    </a:lnTo>
                    <a:lnTo>
                      <a:pt x="255045" y="456103"/>
                    </a:lnTo>
                    <a:lnTo>
                      <a:pt x="252780" y="456784"/>
                    </a:lnTo>
                    <a:lnTo>
                      <a:pt x="250742" y="457918"/>
                    </a:lnTo>
                    <a:lnTo>
                      <a:pt x="248930" y="459280"/>
                    </a:lnTo>
                    <a:lnTo>
                      <a:pt x="247118" y="460415"/>
                    </a:lnTo>
                    <a:lnTo>
                      <a:pt x="245759" y="462003"/>
                    </a:lnTo>
                    <a:lnTo>
                      <a:pt x="244173" y="463592"/>
                    </a:lnTo>
                    <a:lnTo>
                      <a:pt x="242814" y="465634"/>
                    </a:lnTo>
                    <a:lnTo>
                      <a:pt x="241908" y="467450"/>
                    </a:lnTo>
                    <a:lnTo>
                      <a:pt x="240775" y="469492"/>
                    </a:lnTo>
                    <a:lnTo>
                      <a:pt x="240096" y="471761"/>
                    </a:lnTo>
                    <a:lnTo>
                      <a:pt x="239417" y="473804"/>
                    </a:lnTo>
                    <a:lnTo>
                      <a:pt x="239190" y="476527"/>
                    </a:lnTo>
                    <a:lnTo>
                      <a:pt x="238963" y="478796"/>
                    </a:lnTo>
                    <a:lnTo>
                      <a:pt x="238963" y="668967"/>
                    </a:lnTo>
                    <a:lnTo>
                      <a:pt x="239190" y="671237"/>
                    </a:lnTo>
                    <a:lnTo>
                      <a:pt x="239417" y="673960"/>
                    </a:lnTo>
                    <a:lnTo>
                      <a:pt x="240096" y="676002"/>
                    </a:lnTo>
                    <a:lnTo>
                      <a:pt x="240775" y="678272"/>
                    </a:lnTo>
                    <a:lnTo>
                      <a:pt x="241908" y="680314"/>
                    </a:lnTo>
                    <a:lnTo>
                      <a:pt x="242814" y="682357"/>
                    </a:lnTo>
                    <a:lnTo>
                      <a:pt x="244173" y="684172"/>
                    </a:lnTo>
                    <a:lnTo>
                      <a:pt x="245759" y="685761"/>
                    </a:lnTo>
                    <a:lnTo>
                      <a:pt x="247118" y="687349"/>
                    </a:lnTo>
                    <a:lnTo>
                      <a:pt x="248930" y="688711"/>
                    </a:lnTo>
                    <a:lnTo>
                      <a:pt x="250742" y="689845"/>
                    </a:lnTo>
                    <a:lnTo>
                      <a:pt x="252780" y="690980"/>
                    </a:lnTo>
                    <a:lnTo>
                      <a:pt x="255045" y="691661"/>
                    </a:lnTo>
                    <a:lnTo>
                      <a:pt x="257084" y="692115"/>
                    </a:lnTo>
                    <a:lnTo>
                      <a:pt x="259349" y="692796"/>
                    </a:lnTo>
                    <a:lnTo>
                      <a:pt x="261614" y="692796"/>
                    </a:lnTo>
                    <a:lnTo>
                      <a:pt x="263879" y="692796"/>
                    </a:lnTo>
                    <a:lnTo>
                      <a:pt x="266371" y="692115"/>
                    </a:lnTo>
                    <a:lnTo>
                      <a:pt x="268409" y="691661"/>
                    </a:lnTo>
                    <a:lnTo>
                      <a:pt x="270448" y="690980"/>
                    </a:lnTo>
                    <a:lnTo>
                      <a:pt x="272486" y="689845"/>
                    </a:lnTo>
                    <a:lnTo>
                      <a:pt x="274298" y="688711"/>
                    </a:lnTo>
                    <a:lnTo>
                      <a:pt x="276110" y="687349"/>
                    </a:lnTo>
                    <a:lnTo>
                      <a:pt x="277696" y="685761"/>
                    </a:lnTo>
                    <a:lnTo>
                      <a:pt x="278828" y="684172"/>
                    </a:lnTo>
                    <a:lnTo>
                      <a:pt x="280187" y="682357"/>
                    </a:lnTo>
                    <a:lnTo>
                      <a:pt x="281547" y="680314"/>
                    </a:lnTo>
                    <a:lnTo>
                      <a:pt x="282453" y="678272"/>
                    </a:lnTo>
                    <a:lnTo>
                      <a:pt x="283358" y="676002"/>
                    </a:lnTo>
                    <a:lnTo>
                      <a:pt x="283812" y="673960"/>
                    </a:lnTo>
                    <a:lnTo>
                      <a:pt x="284038" y="671237"/>
                    </a:lnTo>
                    <a:lnTo>
                      <a:pt x="284038" y="668967"/>
                    </a:lnTo>
                    <a:lnTo>
                      <a:pt x="284038" y="478796"/>
                    </a:lnTo>
                    <a:lnTo>
                      <a:pt x="284038" y="476527"/>
                    </a:lnTo>
                    <a:lnTo>
                      <a:pt x="283812" y="473804"/>
                    </a:lnTo>
                    <a:lnTo>
                      <a:pt x="283358" y="471761"/>
                    </a:lnTo>
                    <a:lnTo>
                      <a:pt x="282453" y="469492"/>
                    </a:lnTo>
                    <a:lnTo>
                      <a:pt x="281547" y="467450"/>
                    </a:lnTo>
                    <a:lnTo>
                      <a:pt x="280187" y="465634"/>
                    </a:lnTo>
                    <a:lnTo>
                      <a:pt x="278828" y="463592"/>
                    </a:lnTo>
                    <a:lnTo>
                      <a:pt x="277696" y="462003"/>
                    </a:lnTo>
                    <a:lnTo>
                      <a:pt x="276110" y="460415"/>
                    </a:lnTo>
                    <a:lnTo>
                      <a:pt x="274298" y="459280"/>
                    </a:lnTo>
                    <a:lnTo>
                      <a:pt x="272486" y="457918"/>
                    </a:lnTo>
                    <a:lnTo>
                      <a:pt x="270448" y="456784"/>
                    </a:lnTo>
                    <a:lnTo>
                      <a:pt x="268409" y="456103"/>
                    </a:lnTo>
                    <a:lnTo>
                      <a:pt x="266371" y="455649"/>
                    </a:lnTo>
                    <a:lnTo>
                      <a:pt x="263879" y="454968"/>
                    </a:lnTo>
                    <a:lnTo>
                      <a:pt x="261614" y="454968"/>
                    </a:lnTo>
                    <a:lnTo>
                      <a:pt x="259349" y="454968"/>
                    </a:lnTo>
                    <a:close/>
                    <a:moveTo>
                      <a:pt x="120728" y="454968"/>
                    </a:moveTo>
                    <a:lnTo>
                      <a:pt x="118463" y="455649"/>
                    </a:lnTo>
                    <a:lnTo>
                      <a:pt x="116424" y="456103"/>
                    </a:lnTo>
                    <a:lnTo>
                      <a:pt x="113932" y="456784"/>
                    </a:lnTo>
                    <a:lnTo>
                      <a:pt x="112120" y="457918"/>
                    </a:lnTo>
                    <a:lnTo>
                      <a:pt x="110535" y="459280"/>
                    </a:lnTo>
                    <a:lnTo>
                      <a:pt x="108723" y="460415"/>
                    </a:lnTo>
                    <a:lnTo>
                      <a:pt x="107137" y="462003"/>
                    </a:lnTo>
                    <a:lnTo>
                      <a:pt x="105552" y="463592"/>
                    </a:lnTo>
                    <a:lnTo>
                      <a:pt x="104193" y="465634"/>
                    </a:lnTo>
                    <a:lnTo>
                      <a:pt x="103286" y="467450"/>
                    </a:lnTo>
                    <a:lnTo>
                      <a:pt x="102154" y="469492"/>
                    </a:lnTo>
                    <a:lnTo>
                      <a:pt x="101475" y="471761"/>
                    </a:lnTo>
                    <a:lnTo>
                      <a:pt x="100795" y="473804"/>
                    </a:lnTo>
                    <a:lnTo>
                      <a:pt x="100569" y="476527"/>
                    </a:lnTo>
                    <a:lnTo>
                      <a:pt x="100342" y="478796"/>
                    </a:lnTo>
                    <a:lnTo>
                      <a:pt x="100342" y="668967"/>
                    </a:lnTo>
                    <a:lnTo>
                      <a:pt x="100569" y="671237"/>
                    </a:lnTo>
                    <a:lnTo>
                      <a:pt x="100795" y="673960"/>
                    </a:lnTo>
                    <a:lnTo>
                      <a:pt x="101475" y="676002"/>
                    </a:lnTo>
                    <a:lnTo>
                      <a:pt x="102154" y="678272"/>
                    </a:lnTo>
                    <a:lnTo>
                      <a:pt x="103286" y="680314"/>
                    </a:lnTo>
                    <a:lnTo>
                      <a:pt x="104193" y="682357"/>
                    </a:lnTo>
                    <a:lnTo>
                      <a:pt x="105552" y="684172"/>
                    </a:lnTo>
                    <a:lnTo>
                      <a:pt x="107137" y="685761"/>
                    </a:lnTo>
                    <a:lnTo>
                      <a:pt x="108723" y="687349"/>
                    </a:lnTo>
                    <a:lnTo>
                      <a:pt x="110535" y="688711"/>
                    </a:lnTo>
                    <a:lnTo>
                      <a:pt x="112120" y="689845"/>
                    </a:lnTo>
                    <a:lnTo>
                      <a:pt x="113932" y="690980"/>
                    </a:lnTo>
                    <a:lnTo>
                      <a:pt x="116424" y="691661"/>
                    </a:lnTo>
                    <a:lnTo>
                      <a:pt x="118463" y="692115"/>
                    </a:lnTo>
                    <a:lnTo>
                      <a:pt x="120728" y="692796"/>
                    </a:lnTo>
                    <a:lnTo>
                      <a:pt x="122992" y="692796"/>
                    </a:lnTo>
                    <a:lnTo>
                      <a:pt x="125258" y="692796"/>
                    </a:lnTo>
                    <a:lnTo>
                      <a:pt x="127523" y="692115"/>
                    </a:lnTo>
                    <a:lnTo>
                      <a:pt x="129788" y="691661"/>
                    </a:lnTo>
                    <a:lnTo>
                      <a:pt x="131826" y="690980"/>
                    </a:lnTo>
                    <a:lnTo>
                      <a:pt x="133638" y="689845"/>
                    </a:lnTo>
                    <a:lnTo>
                      <a:pt x="135677" y="688711"/>
                    </a:lnTo>
                    <a:lnTo>
                      <a:pt x="137262" y="687349"/>
                    </a:lnTo>
                    <a:lnTo>
                      <a:pt x="139074" y="685761"/>
                    </a:lnTo>
                    <a:lnTo>
                      <a:pt x="140207" y="684172"/>
                    </a:lnTo>
                    <a:lnTo>
                      <a:pt x="141566" y="682357"/>
                    </a:lnTo>
                    <a:lnTo>
                      <a:pt x="142925" y="680314"/>
                    </a:lnTo>
                    <a:lnTo>
                      <a:pt x="143605" y="678272"/>
                    </a:lnTo>
                    <a:lnTo>
                      <a:pt x="144511" y="676002"/>
                    </a:lnTo>
                    <a:lnTo>
                      <a:pt x="144964" y="673960"/>
                    </a:lnTo>
                    <a:lnTo>
                      <a:pt x="145417" y="671237"/>
                    </a:lnTo>
                    <a:lnTo>
                      <a:pt x="145417" y="668967"/>
                    </a:lnTo>
                    <a:lnTo>
                      <a:pt x="145417" y="478796"/>
                    </a:lnTo>
                    <a:lnTo>
                      <a:pt x="145417" y="476527"/>
                    </a:lnTo>
                    <a:lnTo>
                      <a:pt x="144964" y="473804"/>
                    </a:lnTo>
                    <a:lnTo>
                      <a:pt x="144511" y="471761"/>
                    </a:lnTo>
                    <a:lnTo>
                      <a:pt x="143605" y="469492"/>
                    </a:lnTo>
                    <a:lnTo>
                      <a:pt x="142925" y="467450"/>
                    </a:lnTo>
                    <a:lnTo>
                      <a:pt x="141566" y="465634"/>
                    </a:lnTo>
                    <a:lnTo>
                      <a:pt x="140207" y="463592"/>
                    </a:lnTo>
                    <a:lnTo>
                      <a:pt x="139074" y="462003"/>
                    </a:lnTo>
                    <a:lnTo>
                      <a:pt x="137262" y="460415"/>
                    </a:lnTo>
                    <a:lnTo>
                      <a:pt x="135677" y="459280"/>
                    </a:lnTo>
                    <a:lnTo>
                      <a:pt x="133638" y="457918"/>
                    </a:lnTo>
                    <a:lnTo>
                      <a:pt x="131826" y="456784"/>
                    </a:lnTo>
                    <a:lnTo>
                      <a:pt x="129788" y="456103"/>
                    </a:lnTo>
                    <a:lnTo>
                      <a:pt x="127523" y="455649"/>
                    </a:lnTo>
                    <a:lnTo>
                      <a:pt x="125258" y="454968"/>
                    </a:lnTo>
                    <a:lnTo>
                      <a:pt x="122992" y="454968"/>
                    </a:lnTo>
                    <a:lnTo>
                      <a:pt x="120728" y="454968"/>
                    </a:lnTo>
                    <a:close/>
                    <a:moveTo>
                      <a:pt x="37374" y="400050"/>
                    </a:moveTo>
                    <a:lnTo>
                      <a:pt x="41677" y="400050"/>
                    </a:lnTo>
                    <a:lnTo>
                      <a:pt x="733425" y="400050"/>
                    </a:lnTo>
                    <a:lnTo>
                      <a:pt x="723685" y="419793"/>
                    </a:lnTo>
                    <a:lnTo>
                      <a:pt x="714851" y="439764"/>
                    </a:lnTo>
                    <a:lnTo>
                      <a:pt x="706244" y="460188"/>
                    </a:lnTo>
                    <a:lnTo>
                      <a:pt x="698317" y="480839"/>
                    </a:lnTo>
                    <a:lnTo>
                      <a:pt x="691068" y="501717"/>
                    </a:lnTo>
                    <a:lnTo>
                      <a:pt x="684047" y="523049"/>
                    </a:lnTo>
                    <a:lnTo>
                      <a:pt x="677705" y="544380"/>
                    </a:lnTo>
                    <a:lnTo>
                      <a:pt x="671815" y="565939"/>
                    </a:lnTo>
                    <a:lnTo>
                      <a:pt x="666606" y="587725"/>
                    </a:lnTo>
                    <a:lnTo>
                      <a:pt x="661849" y="609964"/>
                    </a:lnTo>
                    <a:lnTo>
                      <a:pt x="657772" y="632204"/>
                    </a:lnTo>
                    <a:lnTo>
                      <a:pt x="654148" y="654444"/>
                    </a:lnTo>
                    <a:lnTo>
                      <a:pt x="651430" y="677364"/>
                    </a:lnTo>
                    <a:lnTo>
                      <a:pt x="650071" y="688711"/>
                    </a:lnTo>
                    <a:lnTo>
                      <a:pt x="649165" y="700057"/>
                    </a:lnTo>
                    <a:lnTo>
                      <a:pt x="648032" y="711631"/>
                    </a:lnTo>
                    <a:lnTo>
                      <a:pt x="647353" y="722978"/>
                    </a:lnTo>
                    <a:lnTo>
                      <a:pt x="646673" y="734551"/>
                    </a:lnTo>
                    <a:lnTo>
                      <a:pt x="646220" y="746125"/>
                    </a:lnTo>
                    <a:lnTo>
                      <a:pt x="41677" y="746125"/>
                    </a:lnTo>
                    <a:lnTo>
                      <a:pt x="37374" y="745898"/>
                    </a:lnTo>
                    <a:lnTo>
                      <a:pt x="33070" y="745444"/>
                    </a:lnTo>
                    <a:lnTo>
                      <a:pt x="29219" y="744310"/>
                    </a:lnTo>
                    <a:lnTo>
                      <a:pt x="25369" y="742721"/>
                    </a:lnTo>
                    <a:lnTo>
                      <a:pt x="21745" y="741360"/>
                    </a:lnTo>
                    <a:lnTo>
                      <a:pt x="18347" y="738863"/>
                    </a:lnTo>
                    <a:lnTo>
                      <a:pt x="15176" y="736594"/>
                    </a:lnTo>
                    <a:lnTo>
                      <a:pt x="12231" y="734098"/>
                    </a:lnTo>
                    <a:lnTo>
                      <a:pt x="9513" y="730921"/>
                    </a:lnTo>
                    <a:lnTo>
                      <a:pt x="7022" y="727743"/>
                    </a:lnTo>
                    <a:lnTo>
                      <a:pt x="4983" y="724113"/>
                    </a:lnTo>
                    <a:lnTo>
                      <a:pt x="3171" y="720708"/>
                    </a:lnTo>
                    <a:lnTo>
                      <a:pt x="2039" y="716851"/>
                    </a:lnTo>
                    <a:lnTo>
                      <a:pt x="906" y="712766"/>
                    </a:lnTo>
                    <a:lnTo>
                      <a:pt x="226" y="708681"/>
                    </a:lnTo>
                    <a:lnTo>
                      <a:pt x="0" y="704369"/>
                    </a:lnTo>
                    <a:lnTo>
                      <a:pt x="0" y="441579"/>
                    </a:lnTo>
                    <a:lnTo>
                      <a:pt x="226" y="437494"/>
                    </a:lnTo>
                    <a:lnTo>
                      <a:pt x="906" y="433409"/>
                    </a:lnTo>
                    <a:lnTo>
                      <a:pt x="2039" y="429325"/>
                    </a:lnTo>
                    <a:lnTo>
                      <a:pt x="3171" y="425467"/>
                    </a:lnTo>
                    <a:lnTo>
                      <a:pt x="4983" y="421836"/>
                    </a:lnTo>
                    <a:lnTo>
                      <a:pt x="7022" y="418432"/>
                    </a:lnTo>
                    <a:lnTo>
                      <a:pt x="9513" y="415028"/>
                    </a:lnTo>
                    <a:lnTo>
                      <a:pt x="12231" y="412305"/>
                    </a:lnTo>
                    <a:lnTo>
                      <a:pt x="15176" y="409354"/>
                    </a:lnTo>
                    <a:lnTo>
                      <a:pt x="18347" y="407085"/>
                    </a:lnTo>
                    <a:lnTo>
                      <a:pt x="21745" y="405043"/>
                    </a:lnTo>
                    <a:lnTo>
                      <a:pt x="25369" y="403227"/>
                    </a:lnTo>
                    <a:lnTo>
                      <a:pt x="29219" y="401866"/>
                    </a:lnTo>
                    <a:lnTo>
                      <a:pt x="33070" y="400958"/>
                    </a:lnTo>
                    <a:lnTo>
                      <a:pt x="37374" y="400050"/>
                    </a:lnTo>
                    <a:close/>
                    <a:moveTo>
                      <a:pt x="1426198" y="303439"/>
                    </a:moveTo>
                    <a:lnTo>
                      <a:pt x="1426198" y="366939"/>
                    </a:lnTo>
                    <a:lnTo>
                      <a:pt x="1409174" y="368753"/>
                    </a:lnTo>
                    <a:lnTo>
                      <a:pt x="1392604" y="370567"/>
                    </a:lnTo>
                    <a:lnTo>
                      <a:pt x="1376715" y="372835"/>
                    </a:lnTo>
                    <a:lnTo>
                      <a:pt x="1361280" y="375330"/>
                    </a:lnTo>
                    <a:lnTo>
                      <a:pt x="1346299" y="378278"/>
                    </a:lnTo>
                    <a:lnTo>
                      <a:pt x="1331772" y="381226"/>
                    </a:lnTo>
                    <a:lnTo>
                      <a:pt x="1317699" y="384628"/>
                    </a:lnTo>
                    <a:lnTo>
                      <a:pt x="1304533" y="388484"/>
                    </a:lnTo>
                    <a:lnTo>
                      <a:pt x="1291822" y="392339"/>
                    </a:lnTo>
                    <a:lnTo>
                      <a:pt x="1279565" y="396875"/>
                    </a:lnTo>
                    <a:lnTo>
                      <a:pt x="1267989" y="401410"/>
                    </a:lnTo>
                    <a:lnTo>
                      <a:pt x="1256866" y="406626"/>
                    </a:lnTo>
                    <a:lnTo>
                      <a:pt x="1246198" y="411842"/>
                    </a:lnTo>
                    <a:lnTo>
                      <a:pt x="1236211" y="417512"/>
                    </a:lnTo>
                    <a:lnTo>
                      <a:pt x="1226677" y="423182"/>
                    </a:lnTo>
                    <a:lnTo>
                      <a:pt x="1217598" y="429305"/>
                    </a:lnTo>
                    <a:lnTo>
                      <a:pt x="1209426" y="435655"/>
                    </a:lnTo>
                    <a:lnTo>
                      <a:pt x="1201482" y="442685"/>
                    </a:lnTo>
                    <a:lnTo>
                      <a:pt x="1194218" y="449716"/>
                    </a:lnTo>
                    <a:lnTo>
                      <a:pt x="1187182" y="457200"/>
                    </a:lnTo>
                    <a:lnTo>
                      <a:pt x="1181053" y="464910"/>
                    </a:lnTo>
                    <a:lnTo>
                      <a:pt x="1175378" y="472848"/>
                    </a:lnTo>
                    <a:lnTo>
                      <a:pt x="1172655" y="476703"/>
                    </a:lnTo>
                    <a:lnTo>
                      <a:pt x="1170158" y="481012"/>
                    </a:lnTo>
                    <a:lnTo>
                      <a:pt x="1167888" y="485321"/>
                    </a:lnTo>
                    <a:lnTo>
                      <a:pt x="1165391" y="489630"/>
                    </a:lnTo>
                    <a:lnTo>
                      <a:pt x="1161532" y="498475"/>
                    </a:lnTo>
                    <a:lnTo>
                      <a:pt x="1158127" y="507773"/>
                    </a:lnTo>
                    <a:lnTo>
                      <a:pt x="1154950" y="517298"/>
                    </a:lnTo>
                    <a:lnTo>
                      <a:pt x="1152680" y="527050"/>
                    </a:lnTo>
                    <a:lnTo>
                      <a:pt x="1150637" y="537028"/>
                    </a:lnTo>
                    <a:lnTo>
                      <a:pt x="1149275" y="547460"/>
                    </a:lnTo>
                    <a:lnTo>
                      <a:pt x="1148367" y="557893"/>
                    </a:lnTo>
                    <a:lnTo>
                      <a:pt x="1148140" y="569005"/>
                    </a:lnTo>
                    <a:lnTo>
                      <a:pt x="1148140" y="576489"/>
                    </a:lnTo>
                    <a:lnTo>
                      <a:pt x="1148821" y="584200"/>
                    </a:lnTo>
                    <a:lnTo>
                      <a:pt x="1149275" y="591457"/>
                    </a:lnTo>
                    <a:lnTo>
                      <a:pt x="1150183" y="598941"/>
                    </a:lnTo>
                    <a:lnTo>
                      <a:pt x="1151318" y="606198"/>
                    </a:lnTo>
                    <a:lnTo>
                      <a:pt x="1152907" y="613455"/>
                    </a:lnTo>
                    <a:lnTo>
                      <a:pt x="1154496" y="620485"/>
                    </a:lnTo>
                    <a:lnTo>
                      <a:pt x="1156539" y="627289"/>
                    </a:lnTo>
                    <a:lnTo>
                      <a:pt x="1158581" y="634093"/>
                    </a:lnTo>
                    <a:lnTo>
                      <a:pt x="1161078" y="640669"/>
                    </a:lnTo>
                    <a:lnTo>
                      <a:pt x="1163802" y="647473"/>
                    </a:lnTo>
                    <a:lnTo>
                      <a:pt x="1166753" y="653823"/>
                    </a:lnTo>
                    <a:lnTo>
                      <a:pt x="1169931" y="660400"/>
                    </a:lnTo>
                    <a:lnTo>
                      <a:pt x="1173562" y="666750"/>
                    </a:lnTo>
                    <a:lnTo>
                      <a:pt x="1177194" y="672873"/>
                    </a:lnTo>
                    <a:lnTo>
                      <a:pt x="1181053" y="679223"/>
                    </a:lnTo>
                    <a:lnTo>
                      <a:pt x="1185366" y="685119"/>
                    </a:lnTo>
                    <a:lnTo>
                      <a:pt x="1189451" y="691016"/>
                    </a:lnTo>
                    <a:lnTo>
                      <a:pt x="1193991" y="696685"/>
                    </a:lnTo>
                    <a:lnTo>
                      <a:pt x="1198304" y="702128"/>
                    </a:lnTo>
                    <a:lnTo>
                      <a:pt x="1202844" y="707344"/>
                    </a:lnTo>
                    <a:lnTo>
                      <a:pt x="1207610" y="712334"/>
                    </a:lnTo>
                    <a:lnTo>
                      <a:pt x="1212150" y="717550"/>
                    </a:lnTo>
                    <a:lnTo>
                      <a:pt x="1217144" y="722312"/>
                    </a:lnTo>
                    <a:lnTo>
                      <a:pt x="1222138" y="726848"/>
                    </a:lnTo>
                    <a:lnTo>
                      <a:pt x="1226904" y="731610"/>
                    </a:lnTo>
                    <a:lnTo>
                      <a:pt x="1232125" y="735693"/>
                    </a:lnTo>
                    <a:lnTo>
                      <a:pt x="1237346" y="739775"/>
                    </a:lnTo>
                    <a:lnTo>
                      <a:pt x="1242793" y="743630"/>
                    </a:lnTo>
                    <a:lnTo>
                      <a:pt x="1248014" y="747485"/>
                    </a:lnTo>
                    <a:lnTo>
                      <a:pt x="1253462" y="751114"/>
                    </a:lnTo>
                    <a:lnTo>
                      <a:pt x="1259136" y="754516"/>
                    </a:lnTo>
                    <a:lnTo>
                      <a:pt x="1271620" y="761773"/>
                    </a:lnTo>
                    <a:lnTo>
                      <a:pt x="1286602" y="769937"/>
                    </a:lnTo>
                    <a:lnTo>
                      <a:pt x="1304080" y="779009"/>
                    </a:lnTo>
                    <a:lnTo>
                      <a:pt x="1324281" y="788987"/>
                    </a:lnTo>
                    <a:lnTo>
                      <a:pt x="1346980" y="799873"/>
                    </a:lnTo>
                    <a:lnTo>
                      <a:pt x="1371948" y="811666"/>
                    </a:lnTo>
                    <a:lnTo>
                      <a:pt x="1399641" y="824593"/>
                    </a:lnTo>
                    <a:lnTo>
                      <a:pt x="1429603" y="838200"/>
                    </a:lnTo>
                    <a:lnTo>
                      <a:pt x="1438909" y="842735"/>
                    </a:lnTo>
                    <a:lnTo>
                      <a:pt x="1447308" y="846818"/>
                    </a:lnTo>
                    <a:lnTo>
                      <a:pt x="1455706" y="850900"/>
                    </a:lnTo>
                    <a:lnTo>
                      <a:pt x="1463424" y="854982"/>
                    </a:lnTo>
                    <a:lnTo>
                      <a:pt x="1470687" y="859064"/>
                    </a:lnTo>
                    <a:lnTo>
                      <a:pt x="1477270" y="863146"/>
                    </a:lnTo>
                    <a:lnTo>
                      <a:pt x="1483626" y="867228"/>
                    </a:lnTo>
                    <a:lnTo>
                      <a:pt x="1489300" y="871084"/>
                    </a:lnTo>
                    <a:lnTo>
                      <a:pt x="1494748" y="874939"/>
                    </a:lnTo>
                    <a:lnTo>
                      <a:pt x="1499288" y="878794"/>
                    </a:lnTo>
                    <a:lnTo>
                      <a:pt x="1503600" y="882650"/>
                    </a:lnTo>
                    <a:lnTo>
                      <a:pt x="1507459" y="886278"/>
                    </a:lnTo>
                    <a:lnTo>
                      <a:pt x="1510864" y="890134"/>
                    </a:lnTo>
                    <a:lnTo>
                      <a:pt x="1513815" y="893762"/>
                    </a:lnTo>
                    <a:lnTo>
                      <a:pt x="1516085" y="897391"/>
                    </a:lnTo>
                    <a:lnTo>
                      <a:pt x="1517900" y="901019"/>
                    </a:lnTo>
                    <a:lnTo>
                      <a:pt x="1519489" y="904875"/>
                    </a:lnTo>
                    <a:lnTo>
                      <a:pt x="1520624" y="908957"/>
                    </a:lnTo>
                    <a:lnTo>
                      <a:pt x="1522213" y="913039"/>
                    </a:lnTo>
                    <a:lnTo>
                      <a:pt x="1523575" y="917801"/>
                    </a:lnTo>
                    <a:lnTo>
                      <a:pt x="1524483" y="922564"/>
                    </a:lnTo>
                    <a:lnTo>
                      <a:pt x="1525618" y="928007"/>
                    </a:lnTo>
                    <a:lnTo>
                      <a:pt x="1527434" y="939346"/>
                    </a:lnTo>
                    <a:lnTo>
                      <a:pt x="1529023" y="951819"/>
                    </a:lnTo>
                    <a:lnTo>
                      <a:pt x="1529931" y="965653"/>
                    </a:lnTo>
                    <a:lnTo>
                      <a:pt x="1530612" y="980621"/>
                    </a:lnTo>
                    <a:lnTo>
                      <a:pt x="1530839" y="996723"/>
                    </a:lnTo>
                    <a:lnTo>
                      <a:pt x="1530612" y="1003073"/>
                    </a:lnTo>
                    <a:lnTo>
                      <a:pt x="1529704" y="1008969"/>
                    </a:lnTo>
                    <a:lnTo>
                      <a:pt x="1528796" y="1014639"/>
                    </a:lnTo>
                    <a:lnTo>
                      <a:pt x="1527434" y="1019855"/>
                    </a:lnTo>
                    <a:lnTo>
                      <a:pt x="1525391" y="1024618"/>
                    </a:lnTo>
                    <a:lnTo>
                      <a:pt x="1523121" y="1029153"/>
                    </a:lnTo>
                    <a:lnTo>
                      <a:pt x="1520170" y="1033235"/>
                    </a:lnTo>
                    <a:lnTo>
                      <a:pt x="1516993" y="1036637"/>
                    </a:lnTo>
                    <a:lnTo>
                      <a:pt x="1513588" y="1040039"/>
                    </a:lnTo>
                    <a:lnTo>
                      <a:pt x="1509275" y="1042534"/>
                    </a:lnTo>
                    <a:lnTo>
                      <a:pt x="1504962" y="1044801"/>
                    </a:lnTo>
                    <a:lnTo>
                      <a:pt x="1499969" y="1046843"/>
                    </a:lnTo>
                    <a:lnTo>
                      <a:pt x="1494748" y="1048430"/>
                    </a:lnTo>
                    <a:lnTo>
                      <a:pt x="1488619" y="1049564"/>
                    </a:lnTo>
                    <a:lnTo>
                      <a:pt x="1482491" y="1050018"/>
                    </a:lnTo>
                    <a:lnTo>
                      <a:pt x="1475908" y="1050244"/>
                    </a:lnTo>
                    <a:lnTo>
                      <a:pt x="1471595" y="1050244"/>
                    </a:lnTo>
                    <a:lnTo>
                      <a:pt x="1467964" y="1050018"/>
                    </a:lnTo>
                    <a:lnTo>
                      <a:pt x="1464332" y="1049564"/>
                    </a:lnTo>
                    <a:lnTo>
                      <a:pt x="1461154" y="1048884"/>
                    </a:lnTo>
                    <a:lnTo>
                      <a:pt x="1457749" y="1048430"/>
                    </a:lnTo>
                    <a:lnTo>
                      <a:pt x="1454571" y="1047523"/>
                    </a:lnTo>
                    <a:lnTo>
                      <a:pt x="1451848" y="1046389"/>
                    </a:lnTo>
                    <a:lnTo>
                      <a:pt x="1449124" y="1045255"/>
                    </a:lnTo>
                    <a:lnTo>
                      <a:pt x="1446854" y="1044121"/>
                    </a:lnTo>
                    <a:lnTo>
                      <a:pt x="1444584" y="1042534"/>
                    </a:lnTo>
                    <a:lnTo>
                      <a:pt x="1442541" y="1040946"/>
                    </a:lnTo>
                    <a:lnTo>
                      <a:pt x="1440498" y="1039132"/>
                    </a:lnTo>
                    <a:lnTo>
                      <a:pt x="1438909" y="1037318"/>
                    </a:lnTo>
                    <a:lnTo>
                      <a:pt x="1437320" y="1035276"/>
                    </a:lnTo>
                    <a:lnTo>
                      <a:pt x="1435731" y="1033235"/>
                    </a:lnTo>
                    <a:lnTo>
                      <a:pt x="1434824" y="1030968"/>
                    </a:lnTo>
                    <a:lnTo>
                      <a:pt x="1433689" y="1028019"/>
                    </a:lnTo>
                    <a:lnTo>
                      <a:pt x="1432781" y="1025071"/>
                    </a:lnTo>
                    <a:lnTo>
                      <a:pt x="1431873" y="1021443"/>
                    </a:lnTo>
                    <a:lnTo>
                      <a:pt x="1431192" y="1017134"/>
                    </a:lnTo>
                    <a:lnTo>
                      <a:pt x="1429603" y="1007609"/>
                    </a:lnTo>
                    <a:lnTo>
                      <a:pt x="1428241" y="996043"/>
                    </a:lnTo>
                    <a:lnTo>
                      <a:pt x="1427560" y="982662"/>
                    </a:lnTo>
                    <a:lnTo>
                      <a:pt x="1426652" y="967468"/>
                    </a:lnTo>
                    <a:lnTo>
                      <a:pt x="1426425" y="950459"/>
                    </a:lnTo>
                    <a:lnTo>
                      <a:pt x="1426198" y="931182"/>
                    </a:lnTo>
                    <a:lnTo>
                      <a:pt x="1426198" y="882650"/>
                    </a:lnTo>
                    <a:lnTo>
                      <a:pt x="1152226" y="882650"/>
                    </a:lnTo>
                    <a:lnTo>
                      <a:pt x="1152226" y="921203"/>
                    </a:lnTo>
                    <a:lnTo>
                      <a:pt x="1152226" y="929594"/>
                    </a:lnTo>
                    <a:lnTo>
                      <a:pt x="1152680" y="937759"/>
                    </a:lnTo>
                    <a:lnTo>
                      <a:pt x="1153134" y="945469"/>
                    </a:lnTo>
                    <a:lnTo>
                      <a:pt x="1153588" y="953180"/>
                    </a:lnTo>
                    <a:lnTo>
                      <a:pt x="1154496" y="961118"/>
                    </a:lnTo>
                    <a:lnTo>
                      <a:pt x="1155177" y="968601"/>
                    </a:lnTo>
                    <a:lnTo>
                      <a:pt x="1156312" y="975632"/>
                    </a:lnTo>
                    <a:lnTo>
                      <a:pt x="1157446" y="982889"/>
                    </a:lnTo>
                    <a:lnTo>
                      <a:pt x="1158808" y="989919"/>
                    </a:lnTo>
                    <a:lnTo>
                      <a:pt x="1160397" y="996723"/>
                    </a:lnTo>
                    <a:lnTo>
                      <a:pt x="1161986" y="1003300"/>
                    </a:lnTo>
                    <a:lnTo>
                      <a:pt x="1164029" y="1009876"/>
                    </a:lnTo>
                    <a:lnTo>
                      <a:pt x="1165845" y="1016226"/>
                    </a:lnTo>
                    <a:lnTo>
                      <a:pt x="1168115" y="1022350"/>
                    </a:lnTo>
                    <a:lnTo>
                      <a:pt x="1170385" y="1028246"/>
                    </a:lnTo>
                    <a:lnTo>
                      <a:pt x="1172655" y="1034369"/>
                    </a:lnTo>
                    <a:lnTo>
                      <a:pt x="1175605" y="1040039"/>
                    </a:lnTo>
                    <a:lnTo>
                      <a:pt x="1178102" y="1045709"/>
                    </a:lnTo>
                    <a:lnTo>
                      <a:pt x="1181280" y="1050925"/>
                    </a:lnTo>
                    <a:lnTo>
                      <a:pt x="1184458" y="1056368"/>
                    </a:lnTo>
                    <a:lnTo>
                      <a:pt x="1187636" y="1061357"/>
                    </a:lnTo>
                    <a:lnTo>
                      <a:pt x="1191040" y="1066573"/>
                    </a:lnTo>
                    <a:lnTo>
                      <a:pt x="1194672" y="1071109"/>
                    </a:lnTo>
                    <a:lnTo>
                      <a:pt x="1198531" y="1075871"/>
                    </a:lnTo>
                    <a:lnTo>
                      <a:pt x="1202390" y="1080407"/>
                    </a:lnTo>
                    <a:lnTo>
                      <a:pt x="1206475" y="1084716"/>
                    </a:lnTo>
                    <a:lnTo>
                      <a:pt x="1210788" y="1089025"/>
                    </a:lnTo>
                    <a:lnTo>
                      <a:pt x="1215101" y="1092880"/>
                    </a:lnTo>
                    <a:lnTo>
                      <a:pt x="1219641" y="1096735"/>
                    </a:lnTo>
                    <a:lnTo>
                      <a:pt x="1224407" y="1100591"/>
                    </a:lnTo>
                    <a:lnTo>
                      <a:pt x="1229174" y="1104219"/>
                    </a:lnTo>
                    <a:lnTo>
                      <a:pt x="1234395" y="1107394"/>
                    </a:lnTo>
                    <a:lnTo>
                      <a:pt x="1244836" y="1113971"/>
                    </a:lnTo>
                    <a:lnTo>
                      <a:pt x="1255277" y="1120094"/>
                    </a:lnTo>
                    <a:lnTo>
                      <a:pt x="1266173" y="1125764"/>
                    </a:lnTo>
                    <a:lnTo>
                      <a:pt x="1277068" y="1131207"/>
                    </a:lnTo>
                    <a:lnTo>
                      <a:pt x="1288417" y="1136423"/>
                    </a:lnTo>
                    <a:lnTo>
                      <a:pt x="1299767" y="1140959"/>
                    </a:lnTo>
                    <a:lnTo>
                      <a:pt x="1311343" y="1145494"/>
                    </a:lnTo>
                    <a:lnTo>
                      <a:pt x="1323146" y="1149576"/>
                    </a:lnTo>
                    <a:lnTo>
                      <a:pt x="1335404" y="1153205"/>
                    </a:lnTo>
                    <a:lnTo>
                      <a:pt x="1347661" y="1156607"/>
                    </a:lnTo>
                    <a:lnTo>
                      <a:pt x="1360372" y="1159328"/>
                    </a:lnTo>
                    <a:lnTo>
                      <a:pt x="1373083" y="1161823"/>
                    </a:lnTo>
                    <a:lnTo>
                      <a:pt x="1386022" y="1164318"/>
                    </a:lnTo>
                    <a:lnTo>
                      <a:pt x="1399187" y="1166132"/>
                    </a:lnTo>
                    <a:lnTo>
                      <a:pt x="1412579" y="1167493"/>
                    </a:lnTo>
                    <a:lnTo>
                      <a:pt x="1426198" y="1168626"/>
                    </a:lnTo>
                    <a:lnTo>
                      <a:pt x="1426198" y="1245734"/>
                    </a:lnTo>
                    <a:lnTo>
                      <a:pt x="1552402" y="1245734"/>
                    </a:lnTo>
                    <a:lnTo>
                      <a:pt x="1552402" y="1171121"/>
                    </a:lnTo>
                    <a:lnTo>
                      <a:pt x="1569880" y="1169080"/>
                    </a:lnTo>
                    <a:lnTo>
                      <a:pt x="1586450" y="1166812"/>
                    </a:lnTo>
                    <a:lnTo>
                      <a:pt x="1602793" y="1164318"/>
                    </a:lnTo>
                    <a:lnTo>
                      <a:pt x="1618455" y="1161143"/>
                    </a:lnTo>
                    <a:lnTo>
                      <a:pt x="1633890" y="1157741"/>
                    </a:lnTo>
                    <a:lnTo>
                      <a:pt x="1648191" y="1153885"/>
                    </a:lnTo>
                    <a:lnTo>
                      <a:pt x="1662491" y="1149803"/>
                    </a:lnTo>
                    <a:lnTo>
                      <a:pt x="1675883" y="1145494"/>
                    </a:lnTo>
                    <a:lnTo>
                      <a:pt x="1688821" y="1140505"/>
                    </a:lnTo>
                    <a:lnTo>
                      <a:pt x="1701078" y="1135289"/>
                    </a:lnTo>
                    <a:lnTo>
                      <a:pt x="1713109" y="1129619"/>
                    </a:lnTo>
                    <a:lnTo>
                      <a:pt x="1724458" y="1123723"/>
                    </a:lnTo>
                    <a:lnTo>
                      <a:pt x="1734899" y="1117600"/>
                    </a:lnTo>
                    <a:lnTo>
                      <a:pt x="1745341" y="1110796"/>
                    </a:lnTo>
                    <a:lnTo>
                      <a:pt x="1754874" y="1103993"/>
                    </a:lnTo>
                    <a:lnTo>
                      <a:pt x="1759414" y="1100137"/>
                    </a:lnTo>
                    <a:lnTo>
                      <a:pt x="1763954" y="1096509"/>
                    </a:lnTo>
                    <a:lnTo>
                      <a:pt x="1768266" y="1092653"/>
                    </a:lnTo>
                    <a:lnTo>
                      <a:pt x="1772352" y="1088571"/>
                    </a:lnTo>
                    <a:lnTo>
                      <a:pt x="1776438" y="1084489"/>
                    </a:lnTo>
                    <a:lnTo>
                      <a:pt x="1780524" y="1080634"/>
                    </a:lnTo>
                    <a:lnTo>
                      <a:pt x="1784382" y="1076325"/>
                    </a:lnTo>
                    <a:lnTo>
                      <a:pt x="1788014" y="1072243"/>
                    </a:lnTo>
                    <a:lnTo>
                      <a:pt x="1791419" y="1067707"/>
                    </a:lnTo>
                    <a:lnTo>
                      <a:pt x="1794824" y="1063398"/>
                    </a:lnTo>
                    <a:lnTo>
                      <a:pt x="1798001" y="1058862"/>
                    </a:lnTo>
                    <a:lnTo>
                      <a:pt x="1801179" y="1054100"/>
                    </a:lnTo>
                    <a:lnTo>
                      <a:pt x="1804130" y="1049564"/>
                    </a:lnTo>
                    <a:lnTo>
                      <a:pt x="1807081" y="1044575"/>
                    </a:lnTo>
                    <a:lnTo>
                      <a:pt x="1809578" y="1039585"/>
                    </a:lnTo>
                    <a:lnTo>
                      <a:pt x="1812075" y="1034823"/>
                    </a:lnTo>
                    <a:lnTo>
                      <a:pt x="1814798" y="1029607"/>
                    </a:lnTo>
                    <a:lnTo>
                      <a:pt x="1816841" y="1024391"/>
                    </a:lnTo>
                    <a:lnTo>
                      <a:pt x="1819111" y="1019401"/>
                    </a:lnTo>
                    <a:lnTo>
                      <a:pt x="1820927" y="1013959"/>
                    </a:lnTo>
                    <a:lnTo>
                      <a:pt x="1822970" y="1008516"/>
                    </a:lnTo>
                    <a:lnTo>
                      <a:pt x="1824559" y="1003073"/>
                    </a:lnTo>
                    <a:lnTo>
                      <a:pt x="1826148" y="997403"/>
                    </a:lnTo>
                    <a:lnTo>
                      <a:pt x="1827737" y="991734"/>
                    </a:lnTo>
                    <a:lnTo>
                      <a:pt x="1830234" y="980168"/>
                    </a:lnTo>
                    <a:lnTo>
                      <a:pt x="1832049" y="967921"/>
                    </a:lnTo>
                    <a:lnTo>
                      <a:pt x="1833411" y="955675"/>
                    </a:lnTo>
                    <a:lnTo>
                      <a:pt x="1834319" y="942975"/>
                    </a:lnTo>
                    <a:lnTo>
                      <a:pt x="1834546" y="929821"/>
                    </a:lnTo>
                    <a:lnTo>
                      <a:pt x="1834319" y="921657"/>
                    </a:lnTo>
                    <a:lnTo>
                      <a:pt x="1834092" y="913493"/>
                    </a:lnTo>
                    <a:lnTo>
                      <a:pt x="1833638" y="905555"/>
                    </a:lnTo>
                    <a:lnTo>
                      <a:pt x="1832730" y="897844"/>
                    </a:lnTo>
                    <a:lnTo>
                      <a:pt x="1832049" y="890360"/>
                    </a:lnTo>
                    <a:lnTo>
                      <a:pt x="1830688" y="883103"/>
                    </a:lnTo>
                    <a:lnTo>
                      <a:pt x="1829553" y="875846"/>
                    </a:lnTo>
                    <a:lnTo>
                      <a:pt x="1827964" y="869043"/>
                    </a:lnTo>
                    <a:lnTo>
                      <a:pt x="1826375" y="862012"/>
                    </a:lnTo>
                    <a:lnTo>
                      <a:pt x="1824332" y="855209"/>
                    </a:lnTo>
                    <a:lnTo>
                      <a:pt x="1822289" y="848859"/>
                    </a:lnTo>
                    <a:lnTo>
                      <a:pt x="1820019" y="842735"/>
                    </a:lnTo>
                    <a:lnTo>
                      <a:pt x="1817295" y="836385"/>
                    </a:lnTo>
                    <a:lnTo>
                      <a:pt x="1814571" y="830489"/>
                    </a:lnTo>
                    <a:lnTo>
                      <a:pt x="1811621" y="824593"/>
                    </a:lnTo>
                    <a:lnTo>
                      <a:pt x="1808670" y="818923"/>
                    </a:lnTo>
                    <a:lnTo>
                      <a:pt x="1805265" y="813480"/>
                    </a:lnTo>
                    <a:lnTo>
                      <a:pt x="1801860" y="808037"/>
                    </a:lnTo>
                    <a:lnTo>
                      <a:pt x="1798228" y="803048"/>
                    </a:lnTo>
                    <a:lnTo>
                      <a:pt x="1794597" y="798059"/>
                    </a:lnTo>
                    <a:lnTo>
                      <a:pt x="1790965" y="793069"/>
                    </a:lnTo>
                    <a:lnTo>
                      <a:pt x="1787106" y="788534"/>
                    </a:lnTo>
                    <a:lnTo>
                      <a:pt x="1783247" y="783771"/>
                    </a:lnTo>
                    <a:lnTo>
                      <a:pt x="1779389" y="779462"/>
                    </a:lnTo>
                    <a:lnTo>
                      <a:pt x="1775303" y="775380"/>
                    </a:lnTo>
                    <a:lnTo>
                      <a:pt x="1771217" y="771298"/>
                    </a:lnTo>
                    <a:lnTo>
                      <a:pt x="1766904" y="767443"/>
                    </a:lnTo>
                    <a:lnTo>
                      <a:pt x="1762592" y="763587"/>
                    </a:lnTo>
                    <a:lnTo>
                      <a:pt x="1758279" y="759959"/>
                    </a:lnTo>
                    <a:lnTo>
                      <a:pt x="1753512" y="756557"/>
                    </a:lnTo>
                    <a:lnTo>
                      <a:pt x="1748972" y="753155"/>
                    </a:lnTo>
                    <a:lnTo>
                      <a:pt x="1744206" y="749980"/>
                    </a:lnTo>
                    <a:lnTo>
                      <a:pt x="1733764" y="743630"/>
                    </a:lnTo>
                    <a:lnTo>
                      <a:pt x="1721053" y="736600"/>
                    </a:lnTo>
                    <a:lnTo>
                      <a:pt x="1706526" y="728889"/>
                    </a:lnTo>
                    <a:lnTo>
                      <a:pt x="1689729" y="720498"/>
                    </a:lnTo>
                    <a:lnTo>
                      <a:pt x="1670889" y="711426"/>
                    </a:lnTo>
                    <a:lnTo>
                      <a:pt x="1650006" y="701675"/>
                    </a:lnTo>
                    <a:lnTo>
                      <a:pt x="1627081" y="691243"/>
                    </a:lnTo>
                    <a:lnTo>
                      <a:pt x="1602112" y="680130"/>
                    </a:lnTo>
                    <a:lnTo>
                      <a:pt x="1572831" y="666976"/>
                    </a:lnTo>
                    <a:lnTo>
                      <a:pt x="1546501" y="655184"/>
                    </a:lnTo>
                    <a:lnTo>
                      <a:pt x="1523575" y="644525"/>
                    </a:lnTo>
                    <a:lnTo>
                      <a:pt x="1503600" y="634773"/>
                    </a:lnTo>
                    <a:lnTo>
                      <a:pt x="1486576" y="626382"/>
                    </a:lnTo>
                    <a:lnTo>
                      <a:pt x="1472730" y="618898"/>
                    </a:lnTo>
                    <a:lnTo>
                      <a:pt x="1461835" y="612548"/>
                    </a:lnTo>
                    <a:lnTo>
                      <a:pt x="1457522" y="609826"/>
                    </a:lnTo>
                    <a:lnTo>
                      <a:pt x="1454117" y="607332"/>
                    </a:lnTo>
                    <a:lnTo>
                      <a:pt x="1450940" y="604837"/>
                    </a:lnTo>
                    <a:lnTo>
                      <a:pt x="1447989" y="602343"/>
                    </a:lnTo>
                    <a:lnTo>
                      <a:pt x="1445265" y="599168"/>
                    </a:lnTo>
                    <a:lnTo>
                      <a:pt x="1442768" y="596219"/>
                    </a:lnTo>
                    <a:lnTo>
                      <a:pt x="1440498" y="593044"/>
                    </a:lnTo>
                    <a:lnTo>
                      <a:pt x="1438455" y="589416"/>
                    </a:lnTo>
                    <a:lnTo>
                      <a:pt x="1436639" y="585560"/>
                    </a:lnTo>
                    <a:lnTo>
                      <a:pt x="1434824" y="581705"/>
                    </a:lnTo>
                    <a:lnTo>
                      <a:pt x="1433235" y="577623"/>
                    </a:lnTo>
                    <a:lnTo>
                      <a:pt x="1431873" y="572860"/>
                    </a:lnTo>
                    <a:lnTo>
                      <a:pt x="1430965" y="568325"/>
                    </a:lnTo>
                    <a:lnTo>
                      <a:pt x="1429830" y="563562"/>
                    </a:lnTo>
                    <a:lnTo>
                      <a:pt x="1429149" y="558573"/>
                    </a:lnTo>
                    <a:lnTo>
                      <a:pt x="1428468" y="553130"/>
                    </a:lnTo>
                    <a:lnTo>
                      <a:pt x="1428241" y="547687"/>
                    </a:lnTo>
                    <a:lnTo>
                      <a:pt x="1428241" y="542018"/>
                    </a:lnTo>
                    <a:lnTo>
                      <a:pt x="1428468" y="535214"/>
                    </a:lnTo>
                    <a:lnTo>
                      <a:pt x="1429149" y="528864"/>
                    </a:lnTo>
                    <a:lnTo>
                      <a:pt x="1430057" y="522967"/>
                    </a:lnTo>
                    <a:lnTo>
                      <a:pt x="1431419" y="517525"/>
                    </a:lnTo>
                    <a:lnTo>
                      <a:pt x="1433235" y="512309"/>
                    </a:lnTo>
                    <a:lnTo>
                      <a:pt x="1435278" y="508000"/>
                    </a:lnTo>
                    <a:lnTo>
                      <a:pt x="1437774" y="503464"/>
                    </a:lnTo>
                    <a:lnTo>
                      <a:pt x="1440952" y="499835"/>
                    </a:lnTo>
                    <a:lnTo>
                      <a:pt x="1444130" y="496660"/>
                    </a:lnTo>
                    <a:lnTo>
                      <a:pt x="1447989" y="493712"/>
                    </a:lnTo>
                    <a:lnTo>
                      <a:pt x="1452074" y="491444"/>
                    </a:lnTo>
                    <a:lnTo>
                      <a:pt x="1456387" y="489403"/>
                    </a:lnTo>
                    <a:lnTo>
                      <a:pt x="1461381" y="487816"/>
                    </a:lnTo>
                    <a:lnTo>
                      <a:pt x="1466829" y="486682"/>
                    </a:lnTo>
                    <a:lnTo>
                      <a:pt x="1472503" y="486228"/>
                    </a:lnTo>
                    <a:lnTo>
                      <a:pt x="1478405" y="486001"/>
                    </a:lnTo>
                    <a:lnTo>
                      <a:pt x="1485895" y="486228"/>
                    </a:lnTo>
                    <a:lnTo>
                      <a:pt x="1492932" y="487135"/>
                    </a:lnTo>
                    <a:lnTo>
                      <a:pt x="1495883" y="487589"/>
                    </a:lnTo>
                    <a:lnTo>
                      <a:pt x="1498834" y="488269"/>
                    </a:lnTo>
                    <a:lnTo>
                      <a:pt x="1501557" y="489176"/>
                    </a:lnTo>
                    <a:lnTo>
                      <a:pt x="1504281" y="489857"/>
                    </a:lnTo>
                    <a:lnTo>
                      <a:pt x="1506778" y="491217"/>
                    </a:lnTo>
                    <a:lnTo>
                      <a:pt x="1509048" y="492125"/>
                    </a:lnTo>
                    <a:lnTo>
                      <a:pt x="1511091" y="493485"/>
                    </a:lnTo>
                    <a:lnTo>
                      <a:pt x="1512907" y="495073"/>
                    </a:lnTo>
                    <a:lnTo>
                      <a:pt x="1514723" y="496660"/>
                    </a:lnTo>
                    <a:lnTo>
                      <a:pt x="1516312" y="498475"/>
                    </a:lnTo>
                    <a:lnTo>
                      <a:pt x="1517900" y="500289"/>
                    </a:lnTo>
                    <a:lnTo>
                      <a:pt x="1519262" y="502103"/>
                    </a:lnTo>
                    <a:lnTo>
                      <a:pt x="1520170" y="504371"/>
                    </a:lnTo>
                    <a:lnTo>
                      <a:pt x="1521532" y="506639"/>
                    </a:lnTo>
                    <a:lnTo>
                      <a:pt x="1522213" y="509587"/>
                    </a:lnTo>
                    <a:lnTo>
                      <a:pt x="1523348" y="512535"/>
                    </a:lnTo>
                    <a:lnTo>
                      <a:pt x="1524937" y="519339"/>
                    </a:lnTo>
                    <a:lnTo>
                      <a:pt x="1526299" y="527503"/>
                    </a:lnTo>
                    <a:lnTo>
                      <a:pt x="1527434" y="536575"/>
                    </a:lnTo>
                    <a:lnTo>
                      <a:pt x="1527888" y="546780"/>
                    </a:lnTo>
                    <a:lnTo>
                      <a:pt x="1528569" y="558573"/>
                    </a:lnTo>
                    <a:lnTo>
                      <a:pt x="1528796" y="570819"/>
                    </a:lnTo>
                    <a:lnTo>
                      <a:pt x="1528796" y="603930"/>
                    </a:lnTo>
                    <a:lnTo>
                      <a:pt x="1802541" y="603930"/>
                    </a:lnTo>
                    <a:lnTo>
                      <a:pt x="1803903" y="592364"/>
                    </a:lnTo>
                    <a:lnTo>
                      <a:pt x="1804584" y="581932"/>
                    </a:lnTo>
                    <a:lnTo>
                      <a:pt x="1805265" y="573541"/>
                    </a:lnTo>
                    <a:lnTo>
                      <a:pt x="1805492" y="566510"/>
                    </a:lnTo>
                    <a:lnTo>
                      <a:pt x="1805265" y="555625"/>
                    </a:lnTo>
                    <a:lnTo>
                      <a:pt x="1804357" y="544966"/>
                    </a:lnTo>
                    <a:lnTo>
                      <a:pt x="1803222" y="534987"/>
                    </a:lnTo>
                    <a:lnTo>
                      <a:pt x="1801406" y="525009"/>
                    </a:lnTo>
                    <a:lnTo>
                      <a:pt x="1799363" y="515257"/>
                    </a:lnTo>
                    <a:lnTo>
                      <a:pt x="1796413" y="505959"/>
                    </a:lnTo>
                    <a:lnTo>
                      <a:pt x="1793235" y="496887"/>
                    </a:lnTo>
                    <a:lnTo>
                      <a:pt x="1789603" y="488042"/>
                    </a:lnTo>
                    <a:lnTo>
                      <a:pt x="1785290" y="479651"/>
                    </a:lnTo>
                    <a:lnTo>
                      <a:pt x="1780751" y="471260"/>
                    </a:lnTo>
                    <a:lnTo>
                      <a:pt x="1775530" y="463550"/>
                    </a:lnTo>
                    <a:lnTo>
                      <a:pt x="1769855" y="456066"/>
                    </a:lnTo>
                    <a:lnTo>
                      <a:pt x="1763727" y="448582"/>
                    </a:lnTo>
                    <a:lnTo>
                      <a:pt x="1757144" y="441551"/>
                    </a:lnTo>
                    <a:lnTo>
                      <a:pt x="1749880" y="434975"/>
                    </a:lnTo>
                    <a:lnTo>
                      <a:pt x="1742163" y="428851"/>
                    </a:lnTo>
                    <a:lnTo>
                      <a:pt x="1734218" y="422501"/>
                    </a:lnTo>
                    <a:lnTo>
                      <a:pt x="1725366" y="416832"/>
                    </a:lnTo>
                    <a:lnTo>
                      <a:pt x="1716286" y="411162"/>
                    </a:lnTo>
                    <a:lnTo>
                      <a:pt x="1706753" y="406173"/>
                    </a:lnTo>
                    <a:lnTo>
                      <a:pt x="1696766" y="401184"/>
                    </a:lnTo>
                    <a:lnTo>
                      <a:pt x="1685870" y="396421"/>
                    </a:lnTo>
                    <a:lnTo>
                      <a:pt x="1674748" y="392339"/>
                    </a:lnTo>
                    <a:lnTo>
                      <a:pt x="1663172" y="388257"/>
                    </a:lnTo>
                    <a:lnTo>
                      <a:pt x="1651141" y="384628"/>
                    </a:lnTo>
                    <a:lnTo>
                      <a:pt x="1638430" y="381000"/>
                    </a:lnTo>
                    <a:lnTo>
                      <a:pt x="1625492" y="378051"/>
                    </a:lnTo>
                    <a:lnTo>
                      <a:pt x="1611873" y="375103"/>
                    </a:lnTo>
                    <a:lnTo>
                      <a:pt x="1597573" y="372835"/>
                    </a:lnTo>
                    <a:lnTo>
                      <a:pt x="1583273" y="370567"/>
                    </a:lnTo>
                    <a:lnTo>
                      <a:pt x="1568064" y="368753"/>
                    </a:lnTo>
                    <a:lnTo>
                      <a:pt x="1552402" y="366939"/>
                    </a:lnTo>
                    <a:lnTo>
                      <a:pt x="1552402" y="303439"/>
                    </a:lnTo>
                    <a:lnTo>
                      <a:pt x="1426198" y="303439"/>
                    </a:lnTo>
                    <a:close/>
                    <a:moveTo>
                      <a:pt x="535927" y="54918"/>
                    </a:moveTo>
                    <a:lnTo>
                      <a:pt x="533661" y="55599"/>
                    </a:lnTo>
                    <a:lnTo>
                      <a:pt x="531395" y="56053"/>
                    </a:lnTo>
                    <a:lnTo>
                      <a:pt x="529356" y="56734"/>
                    </a:lnTo>
                    <a:lnTo>
                      <a:pt x="527543" y="57868"/>
                    </a:lnTo>
                    <a:lnTo>
                      <a:pt x="525730" y="59003"/>
                    </a:lnTo>
                    <a:lnTo>
                      <a:pt x="523918" y="60365"/>
                    </a:lnTo>
                    <a:lnTo>
                      <a:pt x="522331" y="61953"/>
                    </a:lnTo>
                    <a:lnTo>
                      <a:pt x="520745" y="63542"/>
                    </a:lnTo>
                    <a:lnTo>
                      <a:pt x="519385" y="65584"/>
                    </a:lnTo>
                    <a:lnTo>
                      <a:pt x="518479" y="67400"/>
                    </a:lnTo>
                    <a:lnTo>
                      <a:pt x="517346" y="69442"/>
                    </a:lnTo>
                    <a:lnTo>
                      <a:pt x="516666" y="71711"/>
                    </a:lnTo>
                    <a:lnTo>
                      <a:pt x="516213" y="73754"/>
                    </a:lnTo>
                    <a:lnTo>
                      <a:pt x="515533" y="76477"/>
                    </a:lnTo>
                    <a:lnTo>
                      <a:pt x="515533" y="78746"/>
                    </a:lnTo>
                    <a:lnTo>
                      <a:pt x="515533" y="268917"/>
                    </a:lnTo>
                    <a:lnTo>
                      <a:pt x="515533" y="271414"/>
                    </a:lnTo>
                    <a:lnTo>
                      <a:pt x="516213" y="273910"/>
                    </a:lnTo>
                    <a:lnTo>
                      <a:pt x="516666" y="276179"/>
                    </a:lnTo>
                    <a:lnTo>
                      <a:pt x="517346" y="278222"/>
                    </a:lnTo>
                    <a:lnTo>
                      <a:pt x="518479" y="280264"/>
                    </a:lnTo>
                    <a:lnTo>
                      <a:pt x="519385" y="282307"/>
                    </a:lnTo>
                    <a:lnTo>
                      <a:pt x="520745" y="284122"/>
                    </a:lnTo>
                    <a:lnTo>
                      <a:pt x="522331" y="285711"/>
                    </a:lnTo>
                    <a:lnTo>
                      <a:pt x="523918" y="287299"/>
                    </a:lnTo>
                    <a:lnTo>
                      <a:pt x="525730" y="288888"/>
                    </a:lnTo>
                    <a:lnTo>
                      <a:pt x="527543" y="289795"/>
                    </a:lnTo>
                    <a:lnTo>
                      <a:pt x="529356" y="290930"/>
                    </a:lnTo>
                    <a:lnTo>
                      <a:pt x="531395" y="291611"/>
                    </a:lnTo>
                    <a:lnTo>
                      <a:pt x="533661" y="292065"/>
                    </a:lnTo>
                    <a:lnTo>
                      <a:pt x="535927" y="292746"/>
                    </a:lnTo>
                    <a:lnTo>
                      <a:pt x="537967" y="292746"/>
                    </a:lnTo>
                    <a:lnTo>
                      <a:pt x="540460" y="292746"/>
                    </a:lnTo>
                    <a:lnTo>
                      <a:pt x="542726" y="292065"/>
                    </a:lnTo>
                    <a:lnTo>
                      <a:pt x="544992" y="291611"/>
                    </a:lnTo>
                    <a:lnTo>
                      <a:pt x="547031" y="290930"/>
                    </a:lnTo>
                    <a:lnTo>
                      <a:pt x="548844" y="289795"/>
                    </a:lnTo>
                    <a:lnTo>
                      <a:pt x="550884" y="288888"/>
                    </a:lnTo>
                    <a:lnTo>
                      <a:pt x="552470" y="287299"/>
                    </a:lnTo>
                    <a:lnTo>
                      <a:pt x="554283" y="285711"/>
                    </a:lnTo>
                    <a:lnTo>
                      <a:pt x="555642" y="284122"/>
                    </a:lnTo>
                    <a:lnTo>
                      <a:pt x="556775" y="282307"/>
                    </a:lnTo>
                    <a:lnTo>
                      <a:pt x="558135" y="280264"/>
                    </a:lnTo>
                    <a:lnTo>
                      <a:pt x="558815" y="278222"/>
                    </a:lnTo>
                    <a:lnTo>
                      <a:pt x="559721" y="276179"/>
                    </a:lnTo>
                    <a:lnTo>
                      <a:pt x="560174" y="273910"/>
                    </a:lnTo>
                    <a:lnTo>
                      <a:pt x="560628" y="271414"/>
                    </a:lnTo>
                    <a:lnTo>
                      <a:pt x="560628" y="268917"/>
                    </a:lnTo>
                    <a:lnTo>
                      <a:pt x="560628" y="78746"/>
                    </a:lnTo>
                    <a:lnTo>
                      <a:pt x="560628" y="76477"/>
                    </a:lnTo>
                    <a:lnTo>
                      <a:pt x="560174" y="73754"/>
                    </a:lnTo>
                    <a:lnTo>
                      <a:pt x="559721" y="71711"/>
                    </a:lnTo>
                    <a:lnTo>
                      <a:pt x="558815" y="69442"/>
                    </a:lnTo>
                    <a:lnTo>
                      <a:pt x="558135" y="67400"/>
                    </a:lnTo>
                    <a:lnTo>
                      <a:pt x="556775" y="65584"/>
                    </a:lnTo>
                    <a:lnTo>
                      <a:pt x="555642" y="63542"/>
                    </a:lnTo>
                    <a:lnTo>
                      <a:pt x="554283" y="61953"/>
                    </a:lnTo>
                    <a:lnTo>
                      <a:pt x="552470" y="60365"/>
                    </a:lnTo>
                    <a:lnTo>
                      <a:pt x="550884" y="59003"/>
                    </a:lnTo>
                    <a:lnTo>
                      <a:pt x="548844" y="57868"/>
                    </a:lnTo>
                    <a:lnTo>
                      <a:pt x="547031" y="56734"/>
                    </a:lnTo>
                    <a:lnTo>
                      <a:pt x="544992" y="56053"/>
                    </a:lnTo>
                    <a:lnTo>
                      <a:pt x="542726" y="55599"/>
                    </a:lnTo>
                    <a:lnTo>
                      <a:pt x="540460" y="54918"/>
                    </a:lnTo>
                    <a:lnTo>
                      <a:pt x="537967" y="54918"/>
                    </a:lnTo>
                    <a:lnTo>
                      <a:pt x="535927" y="54918"/>
                    </a:lnTo>
                    <a:close/>
                    <a:moveTo>
                      <a:pt x="397017" y="54918"/>
                    </a:moveTo>
                    <a:lnTo>
                      <a:pt x="394977" y="55599"/>
                    </a:lnTo>
                    <a:lnTo>
                      <a:pt x="392711" y="56053"/>
                    </a:lnTo>
                    <a:lnTo>
                      <a:pt x="390672" y="56734"/>
                    </a:lnTo>
                    <a:lnTo>
                      <a:pt x="388633" y="57868"/>
                    </a:lnTo>
                    <a:lnTo>
                      <a:pt x="386820" y="59003"/>
                    </a:lnTo>
                    <a:lnTo>
                      <a:pt x="385007" y="60365"/>
                    </a:lnTo>
                    <a:lnTo>
                      <a:pt x="383420" y="61953"/>
                    </a:lnTo>
                    <a:lnTo>
                      <a:pt x="382061" y="63542"/>
                    </a:lnTo>
                    <a:lnTo>
                      <a:pt x="380928" y="65584"/>
                    </a:lnTo>
                    <a:lnTo>
                      <a:pt x="379568" y="67400"/>
                    </a:lnTo>
                    <a:lnTo>
                      <a:pt x="378435" y="69442"/>
                    </a:lnTo>
                    <a:lnTo>
                      <a:pt x="377982" y="71711"/>
                    </a:lnTo>
                    <a:lnTo>
                      <a:pt x="377302" y="73754"/>
                    </a:lnTo>
                    <a:lnTo>
                      <a:pt x="376849" y="76477"/>
                    </a:lnTo>
                    <a:lnTo>
                      <a:pt x="376849" y="78746"/>
                    </a:lnTo>
                    <a:lnTo>
                      <a:pt x="376849" y="268917"/>
                    </a:lnTo>
                    <a:lnTo>
                      <a:pt x="376849" y="271414"/>
                    </a:lnTo>
                    <a:lnTo>
                      <a:pt x="377302" y="273910"/>
                    </a:lnTo>
                    <a:lnTo>
                      <a:pt x="377982" y="276179"/>
                    </a:lnTo>
                    <a:lnTo>
                      <a:pt x="378435" y="278222"/>
                    </a:lnTo>
                    <a:lnTo>
                      <a:pt x="379568" y="280264"/>
                    </a:lnTo>
                    <a:lnTo>
                      <a:pt x="380928" y="282307"/>
                    </a:lnTo>
                    <a:lnTo>
                      <a:pt x="382061" y="284122"/>
                    </a:lnTo>
                    <a:lnTo>
                      <a:pt x="383420" y="285711"/>
                    </a:lnTo>
                    <a:lnTo>
                      <a:pt x="385007" y="287299"/>
                    </a:lnTo>
                    <a:lnTo>
                      <a:pt x="386820" y="288888"/>
                    </a:lnTo>
                    <a:lnTo>
                      <a:pt x="388633" y="289795"/>
                    </a:lnTo>
                    <a:lnTo>
                      <a:pt x="390672" y="290930"/>
                    </a:lnTo>
                    <a:lnTo>
                      <a:pt x="392711" y="291611"/>
                    </a:lnTo>
                    <a:lnTo>
                      <a:pt x="394977" y="292065"/>
                    </a:lnTo>
                    <a:lnTo>
                      <a:pt x="397017" y="292746"/>
                    </a:lnTo>
                    <a:lnTo>
                      <a:pt x="399283" y="292746"/>
                    </a:lnTo>
                    <a:lnTo>
                      <a:pt x="401776" y="292746"/>
                    </a:lnTo>
                    <a:lnTo>
                      <a:pt x="404042" y="292065"/>
                    </a:lnTo>
                    <a:lnTo>
                      <a:pt x="406081" y="291611"/>
                    </a:lnTo>
                    <a:lnTo>
                      <a:pt x="408121" y="290930"/>
                    </a:lnTo>
                    <a:lnTo>
                      <a:pt x="410160" y="289795"/>
                    </a:lnTo>
                    <a:lnTo>
                      <a:pt x="411973" y="288888"/>
                    </a:lnTo>
                    <a:lnTo>
                      <a:pt x="413786" y="287299"/>
                    </a:lnTo>
                    <a:lnTo>
                      <a:pt x="415372" y="285711"/>
                    </a:lnTo>
                    <a:lnTo>
                      <a:pt x="416959" y="284122"/>
                    </a:lnTo>
                    <a:lnTo>
                      <a:pt x="418092" y="282307"/>
                    </a:lnTo>
                    <a:lnTo>
                      <a:pt x="419225" y="280264"/>
                    </a:lnTo>
                    <a:lnTo>
                      <a:pt x="420358" y="278222"/>
                    </a:lnTo>
                    <a:lnTo>
                      <a:pt x="421037" y="276179"/>
                    </a:lnTo>
                    <a:lnTo>
                      <a:pt x="421491" y="273910"/>
                    </a:lnTo>
                    <a:lnTo>
                      <a:pt x="421717" y="271414"/>
                    </a:lnTo>
                    <a:lnTo>
                      <a:pt x="422170" y="268917"/>
                    </a:lnTo>
                    <a:lnTo>
                      <a:pt x="422170" y="78746"/>
                    </a:lnTo>
                    <a:lnTo>
                      <a:pt x="421717" y="76477"/>
                    </a:lnTo>
                    <a:lnTo>
                      <a:pt x="421491" y="73754"/>
                    </a:lnTo>
                    <a:lnTo>
                      <a:pt x="421037" y="71711"/>
                    </a:lnTo>
                    <a:lnTo>
                      <a:pt x="420358" y="69442"/>
                    </a:lnTo>
                    <a:lnTo>
                      <a:pt x="419225" y="67400"/>
                    </a:lnTo>
                    <a:lnTo>
                      <a:pt x="418092" y="65584"/>
                    </a:lnTo>
                    <a:lnTo>
                      <a:pt x="416959" y="63542"/>
                    </a:lnTo>
                    <a:lnTo>
                      <a:pt x="415372" y="61953"/>
                    </a:lnTo>
                    <a:lnTo>
                      <a:pt x="413786" y="60365"/>
                    </a:lnTo>
                    <a:lnTo>
                      <a:pt x="411973" y="59003"/>
                    </a:lnTo>
                    <a:lnTo>
                      <a:pt x="410160" y="57868"/>
                    </a:lnTo>
                    <a:lnTo>
                      <a:pt x="408121" y="56734"/>
                    </a:lnTo>
                    <a:lnTo>
                      <a:pt x="406081" y="56053"/>
                    </a:lnTo>
                    <a:lnTo>
                      <a:pt x="404042" y="55599"/>
                    </a:lnTo>
                    <a:lnTo>
                      <a:pt x="401776" y="54918"/>
                    </a:lnTo>
                    <a:lnTo>
                      <a:pt x="399283" y="54918"/>
                    </a:lnTo>
                    <a:lnTo>
                      <a:pt x="397017" y="54918"/>
                    </a:lnTo>
                    <a:close/>
                    <a:moveTo>
                      <a:pt x="259466" y="54918"/>
                    </a:moveTo>
                    <a:lnTo>
                      <a:pt x="257200" y="55599"/>
                    </a:lnTo>
                    <a:lnTo>
                      <a:pt x="255161" y="56053"/>
                    </a:lnTo>
                    <a:lnTo>
                      <a:pt x="252895" y="56734"/>
                    </a:lnTo>
                    <a:lnTo>
                      <a:pt x="250855" y="57868"/>
                    </a:lnTo>
                    <a:lnTo>
                      <a:pt x="249042" y="59003"/>
                    </a:lnTo>
                    <a:lnTo>
                      <a:pt x="247229" y="60365"/>
                    </a:lnTo>
                    <a:lnTo>
                      <a:pt x="245870" y="61953"/>
                    </a:lnTo>
                    <a:lnTo>
                      <a:pt x="244283" y="63542"/>
                    </a:lnTo>
                    <a:lnTo>
                      <a:pt x="242924" y="65584"/>
                    </a:lnTo>
                    <a:lnTo>
                      <a:pt x="242017" y="67400"/>
                    </a:lnTo>
                    <a:lnTo>
                      <a:pt x="240884" y="69442"/>
                    </a:lnTo>
                    <a:lnTo>
                      <a:pt x="240204" y="71711"/>
                    </a:lnTo>
                    <a:lnTo>
                      <a:pt x="239524" y="73754"/>
                    </a:lnTo>
                    <a:lnTo>
                      <a:pt x="239298" y="76477"/>
                    </a:lnTo>
                    <a:lnTo>
                      <a:pt x="239071" y="78746"/>
                    </a:lnTo>
                    <a:lnTo>
                      <a:pt x="239071" y="268917"/>
                    </a:lnTo>
                    <a:lnTo>
                      <a:pt x="239298" y="271414"/>
                    </a:lnTo>
                    <a:lnTo>
                      <a:pt x="239524" y="273910"/>
                    </a:lnTo>
                    <a:lnTo>
                      <a:pt x="240204" y="276179"/>
                    </a:lnTo>
                    <a:lnTo>
                      <a:pt x="240884" y="278222"/>
                    </a:lnTo>
                    <a:lnTo>
                      <a:pt x="242017" y="280264"/>
                    </a:lnTo>
                    <a:lnTo>
                      <a:pt x="242924" y="282307"/>
                    </a:lnTo>
                    <a:lnTo>
                      <a:pt x="244283" y="284122"/>
                    </a:lnTo>
                    <a:lnTo>
                      <a:pt x="245870" y="285711"/>
                    </a:lnTo>
                    <a:lnTo>
                      <a:pt x="247229" y="287299"/>
                    </a:lnTo>
                    <a:lnTo>
                      <a:pt x="249042" y="288888"/>
                    </a:lnTo>
                    <a:lnTo>
                      <a:pt x="250855" y="289795"/>
                    </a:lnTo>
                    <a:lnTo>
                      <a:pt x="252895" y="290930"/>
                    </a:lnTo>
                    <a:lnTo>
                      <a:pt x="255161" y="291611"/>
                    </a:lnTo>
                    <a:lnTo>
                      <a:pt x="257200" y="292065"/>
                    </a:lnTo>
                    <a:lnTo>
                      <a:pt x="259466" y="292746"/>
                    </a:lnTo>
                    <a:lnTo>
                      <a:pt x="261732" y="292746"/>
                    </a:lnTo>
                    <a:lnTo>
                      <a:pt x="263998" y="292746"/>
                    </a:lnTo>
                    <a:lnTo>
                      <a:pt x="266491" y="292065"/>
                    </a:lnTo>
                    <a:lnTo>
                      <a:pt x="268530" y="291611"/>
                    </a:lnTo>
                    <a:lnTo>
                      <a:pt x="270570" y="290930"/>
                    </a:lnTo>
                    <a:lnTo>
                      <a:pt x="272609" y="289795"/>
                    </a:lnTo>
                    <a:lnTo>
                      <a:pt x="274422" y="288888"/>
                    </a:lnTo>
                    <a:lnTo>
                      <a:pt x="276235" y="287299"/>
                    </a:lnTo>
                    <a:lnTo>
                      <a:pt x="277821" y="285711"/>
                    </a:lnTo>
                    <a:lnTo>
                      <a:pt x="278954" y="284122"/>
                    </a:lnTo>
                    <a:lnTo>
                      <a:pt x="280314" y="282307"/>
                    </a:lnTo>
                    <a:lnTo>
                      <a:pt x="281674" y="280264"/>
                    </a:lnTo>
                    <a:lnTo>
                      <a:pt x="282580" y="278222"/>
                    </a:lnTo>
                    <a:lnTo>
                      <a:pt x="283487" y="276179"/>
                    </a:lnTo>
                    <a:lnTo>
                      <a:pt x="283940" y="273910"/>
                    </a:lnTo>
                    <a:lnTo>
                      <a:pt x="284166" y="271414"/>
                    </a:lnTo>
                    <a:lnTo>
                      <a:pt x="284166" y="268917"/>
                    </a:lnTo>
                    <a:lnTo>
                      <a:pt x="284166" y="78746"/>
                    </a:lnTo>
                    <a:lnTo>
                      <a:pt x="284166" y="76477"/>
                    </a:lnTo>
                    <a:lnTo>
                      <a:pt x="283940" y="73754"/>
                    </a:lnTo>
                    <a:lnTo>
                      <a:pt x="283487" y="71711"/>
                    </a:lnTo>
                    <a:lnTo>
                      <a:pt x="282580" y="69442"/>
                    </a:lnTo>
                    <a:lnTo>
                      <a:pt x="281674" y="67400"/>
                    </a:lnTo>
                    <a:lnTo>
                      <a:pt x="280314" y="65584"/>
                    </a:lnTo>
                    <a:lnTo>
                      <a:pt x="278954" y="63542"/>
                    </a:lnTo>
                    <a:lnTo>
                      <a:pt x="277821" y="61953"/>
                    </a:lnTo>
                    <a:lnTo>
                      <a:pt x="276235" y="60365"/>
                    </a:lnTo>
                    <a:lnTo>
                      <a:pt x="274422" y="59003"/>
                    </a:lnTo>
                    <a:lnTo>
                      <a:pt x="272609" y="57868"/>
                    </a:lnTo>
                    <a:lnTo>
                      <a:pt x="270570" y="56734"/>
                    </a:lnTo>
                    <a:lnTo>
                      <a:pt x="268530" y="56053"/>
                    </a:lnTo>
                    <a:lnTo>
                      <a:pt x="266491" y="55599"/>
                    </a:lnTo>
                    <a:lnTo>
                      <a:pt x="263998" y="54918"/>
                    </a:lnTo>
                    <a:lnTo>
                      <a:pt x="261732" y="54918"/>
                    </a:lnTo>
                    <a:lnTo>
                      <a:pt x="259466" y="54918"/>
                    </a:lnTo>
                    <a:close/>
                    <a:moveTo>
                      <a:pt x="120782" y="54918"/>
                    </a:moveTo>
                    <a:lnTo>
                      <a:pt x="118516" y="55599"/>
                    </a:lnTo>
                    <a:lnTo>
                      <a:pt x="116476" y="56053"/>
                    </a:lnTo>
                    <a:lnTo>
                      <a:pt x="113984" y="56734"/>
                    </a:lnTo>
                    <a:lnTo>
                      <a:pt x="112171" y="57868"/>
                    </a:lnTo>
                    <a:lnTo>
                      <a:pt x="110585" y="59003"/>
                    </a:lnTo>
                    <a:lnTo>
                      <a:pt x="108772" y="60365"/>
                    </a:lnTo>
                    <a:lnTo>
                      <a:pt x="107185" y="61953"/>
                    </a:lnTo>
                    <a:lnTo>
                      <a:pt x="105599" y="63542"/>
                    </a:lnTo>
                    <a:lnTo>
                      <a:pt x="104240" y="65584"/>
                    </a:lnTo>
                    <a:lnTo>
                      <a:pt x="103333" y="67400"/>
                    </a:lnTo>
                    <a:lnTo>
                      <a:pt x="102200" y="69442"/>
                    </a:lnTo>
                    <a:lnTo>
                      <a:pt x="101520" y="71711"/>
                    </a:lnTo>
                    <a:lnTo>
                      <a:pt x="100841" y="73754"/>
                    </a:lnTo>
                    <a:lnTo>
                      <a:pt x="100614" y="76477"/>
                    </a:lnTo>
                    <a:lnTo>
                      <a:pt x="100387" y="78746"/>
                    </a:lnTo>
                    <a:lnTo>
                      <a:pt x="100387" y="268917"/>
                    </a:lnTo>
                    <a:lnTo>
                      <a:pt x="100614" y="271414"/>
                    </a:lnTo>
                    <a:lnTo>
                      <a:pt x="100841" y="273910"/>
                    </a:lnTo>
                    <a:lnTo>
                      <a:pt x="101520" y="276179"/>
                    </a:lnTo>
                    <a:lnTo>
                      <a:pt x="102200" y="278222"/>
                    </a:lnTo>
                    <a:lnTo>
                      <a:pt x="103333" y="280264"/>
                    </a:lnTo>
                    <a:lnTo>
                      <a:pt x="104240" y="282307"/>
                    </a:lnTo>
                    <a:lnTo>
                      <a:pt x="105599" y="284122"/>
                    </a:lnTo>
                    <a:lnTo>
                      <a:pt x="107185" y="285711"/>
                    </a:lnTo>
                    <a:lnTo>
                      <a:pt x="108772" y="287299"/>
                    </a:lnTo>
                    <a:lnTo>
                      <a:pt x="110585" y="288888"/>
                    </a:lnTo>
                    <a:lnTo>
                      <a:pt x="112171" y="289795"/>
                    </a:lnTo>
                    <a:lnTo>
                      <a:pt x="113984" y="290930"/>
                    </a:lnTo>
                    <a:lnTo>
                      <a:pt x="116476" y="291611"/>
                    </a:lnTo>
                    <a:lnTo>
                      <a:pt x="118516" y="292065"/>
                    </a:lnTo>
                    <a:lnTo>
                      <a:pt x="120782" y="292746"/>
                    </a:lnTo>
                    <a:lnTo>
                      <a:pt x="123048" y="292746"/>
                    </a:lnTo>
                    <a:lnTo>
                      <a:pt x="125314" y="292746"/>
                    </a:lnTo>
                    <a:lnTo>
                      <a:pt x="127580" y="292065"/>
                    </a:lnTo>
                    <a:lnTo>
                      <a:pt x="129846" y="291611"/>
                    </a:lnTo>
                    <a:lnTo>
                      <a:pt x="131886" y="290930"/>
                    </a:lnTo>
                    <a:lnTo>
                      <a:pt x="133699" y="289795"/>
                    </a:lnTo>
                    <a:lnTo>
                      <a:pt x="135738" y="288888"/>
                    </a:lnTo>
                    <a:lnTo>
                      <a:pt x="137325" y="287299"/>
                    </a:lnTo>
                    <a:lnTo>
                      <a:pt x="139137" y="285711"/>
                    </a:lnTo>
                    <a:lnTo>
                      <a:pt x="140270" y="284122"/>
                    </a:lnTo>
                    <a:lnTo>
                      <a:pt x="141630" y="282307"/>
                    </a:lnTo>
                    <a:lnTo>
                      <a:pt x="142990" y="280264"/>
                    </a:lnTo>
                    <a:lnTo>
                      <a:pt x="143669" y="278222"/>
                    </a:lnTo>
                    <a:lnTo>
                      <a:pt x="144576" y="276179"/>
                    </a:lnTo>
                    <a:lnTo>
                      <a:pt x="145029" y="273910"/>
                    </a:lnTo>
                    <a:lnTo>
                      <a:pt x="145482" y="271414"/>
                    </a:lnTo>
                    <a:lnTo>
                      <a:pt x="145482" y="268917"/>
                    </a:lnTo>
                    <a:lnTo>
                      <a:pt x="145482" y="78746"/>
                    </a:lnTo>
                    <a:lnTo>
                      <a:pt x="145482" y="76477"/>
                    </a:lnTo>
                    <a:lnTo>
                      <a:pt x="145029" y="73754"/>
                    </a:lnTo>
                    <a:lnTo>
                      <a:pt x="144576" y="71711"/>
                    </a:lnTo>
                    <a:lnTo>
                      <a:pt x="143669" y="69442"/>
                    </a:lnTo>
                    <a:lnTo>
                      <a:pt x="142990" y="67400"/>
                    </a:lnTo>
                    <a:lnTo>
                      <a:pt x="141630" y="65584"/>
                    </a:lnTo>
                    <a:lnTo>
                      <a:pt x="140270" y="63542"/>
                    </a:lnTo>
                    <a:lnTo>
                      <a:pt x="139137" y="61953"/>
                    </a:lnTo>
                    <a:lnTo>
                      <a:pt x="137325" y="60365"/>
                    </a:lnTo>
                    <a:lnTo>
                      <a:pt x="135738" y="59003"/>
                    </a:lnTo>
                    <a:lnTo>
                      <a:pt x="133699" y="57868"/>
                    </a:lnTo>
                    <a:lnTo>
                      <a:pt x="131886" y="56734"/>
                    </a:lnTo>
                    <a:lnTo>
                      <a:pt x="129846" y="56053"/>
                    </a:lnTo>
                    <a:lnTo>
                      <a:pt x="127580" y="55599"/>
                    </a:lnTo>
                    <a:lnTo>
                      <a:pt x="125314" y="54918"/>
                    </a:lnTo>
                    <a:lnTo>
                      <a:pt x="123048" y="54918"/>
                    </a:lnTo>
                    <a:lnTo>
                      <a:pt x="120782" y="54918"/>
                    </a:lnTo>
                    <a:close/>
                    <a:moveTo>
                      <a:pt x="1491343" y="4762"/>
                    </a:moveTo>
                    <a:lnTo>
                      <a:pt x="1511091" y="4989"/>
                    </a:lnTo>
                    <a:lnTo>
                      <a:pt x="1531066" y="5896"/>
                    </a:lnTo>
                    <a:lnTo>
                      <a:pt x="1550586" y="7030"/>
                    </a:lnTo>
                    <a:lnTo>
                      <a:pt x="1570334" y="8617"/>
                    </a:lnTo>
                    <a:lnTo>
                      <a:pt x="1589628" y="11112"/>
                    </a:lnTo>
                    <a:lnTo>
                      <a:pt x="1608695" y="13607"/>
                    </a:lnTo>
                    <a:lnTo>
                      <a:pt x="1627762" y="17009"/>
                    </a:lnTo>
                    <a:lnTo>
                      <a:pt x="1646602" y="20637"/>
                    </a:lnTo>
                    <a:lnTo>
                      <a:pt x="1665442" y="24492"/>
                    </a:lnTo>
                    <a:lnTo>
                      <a:pt x="1683827" y="29028"/>
                    </a:lnTo>
                    <a:lnTo>
                      <a:pt x="1702440" y="34017"/>
                    </a:lnTo>
                    <a:lnTo>
                      <a:pt x="1720599" y="39460"/>
                    </a:lnTo>
                    <a:lnTo>
                      <a:pt x="1738531" y="45357"/>
                    </a:lnTo>
                    <a:lnTo>
                      <a:pt x="1756463" y="51480"/>
                    </a:lnTo>
                    <a:lnTo>
                      <a:pt x="1773941" y="58284"/>
                    </a:lnTo>
                    <a:lnTo>
                      <a:pt x="1791192" y="65314"/>
                    </a:lnTo>
                    <a:lnTo>
                      <a:pt x="1808670" y="72798"/>
                    </a:lnTo>
                    <a:lnTo>
                      <a:pt x="1825694" y="80735"/>
                    </a:lnTo>
                    <a:lnTo>
                      <a:pt x="1842037" y="89126"/>
                    </a:lnTo>
                    <a:lnTo>
                      <a:pt x="1858607" y="97744"/>
                    </a:lnTo>
                    <a:lnTo>
                      <a:pt x="1874950" y="106589"/>
                    </a:lnTo>
                    <a:lnTo>
                      <a:pt x="1890839" y="116114"/>
                    </a:lnTo>
                    <a:lnTo>
                      <a:pt x="1906728" y="126092"/>
                    </a:lnTo>
                    <a:lnTo>
                      <a:pt x="1922390" y="136298"/>
                    </a:lnTo>
                    <a:lnTo>
                      <a:pt x="1937598" y="146957"/>
                    </a:lnTo>
                    <a:lnTo>
                      <a:pt x="1952579" y="157842"/>
                    </a:lnTo>
                    <a:lnTo>
                      <a:pt x="1967333" y="169182"/>
                    </a:lnTo>
                    <a:lnTo>
                      <a:pt x="1981633" y="180748"/>
                    </a:lnTo>
                    <a:lnTo>
                      <a:pt x="1995706" y="192541"/>
                    </a:lnTo>
                    <a:lnTo>
                      <a:pt x="2009553" y="204560"/>
                    </a:lnTo>
                    <a:lnTo>
                      <a:pt x="2023172" y="217260"/>
                    </a:lnTo>
                    <a:lnTo>
                      <a:pt x="2036337" y="230187"/>
                    </a:lnTo>
                    <a:lnTo>
                      <a:pt x="2049048" y="243567"/>
                    </a:lnTo>
                    <a:lnTo>
                      <a:pt x="2061759" y="256948"/>
                    </a:lnTo>
                    <a:lnTo>
                      <a:pt x="2074244" y="271009"/>
                    </a:lnTo>
                    <a:lnTo>
                      <a:pt x="2086047" y="284842"/>
                    </a:lnTo>
                    <a:lnTo>
                      <a:pt x="2097623" y="299357"/>
                    </a:lnTo>
                    <a:lnTo>
                      <a:pt x="2108973" y="314098"/>
                    </a:lnTo>
                    <a:lnTo>
                      <a:pt x="2119868" y="329066"/>
                    </a:lnTo>
                    <a:lnTo>
                      <a:pt x="2130536" y="344260"/>
                    </a:lnTo>
                    <a:lnTo>
                      <a:pt x="2140524" y="359682"/>
                    </a:lnTo>
                    <a:lnTo>
                      <a:pt x="2150511" y="375330"/>
                    </a:lnTo>
                    <a:lnTo>
                      <a:pt x="2159817" y="391432"/>
                    </a:lnTo>
                    <a:lnTo>
                      <a:pt x="2168897" y="407534"/>
                    </a:lnTo>
                    <a:lnTo>
                      <a:pt x="2177749" y="424089"/>
                    </a:lnTo>
                    <a:lnTo>
                      <a:pt x="2185921" y="440871"/>
                    </a:lnTo>
                    <a:lnTo>
                      <a:pt x="2194092" y="457880"/>
                    </a:lnTo>
                    <a:lnTo>
                      <a:pt x="2201356" y="474889"/>
                    </a:lnTo>
                    <a:lnTo>
                      <a:pt x="2208619" y="492351"/>
                    </a:lnTo>
                    <a:lnTo>
                      <a:pt x="2215429" y="510041"/>
                    </a:lnTo>
                    <a:lnTo>
                      <a:pt x="2221558" y="527730"/>
                    </a:lnTo>
                    <a:lnTo>
                      <a:pt x="2227459" y="545873"/>
                    </a:lnTo>
                    <a:lnTo>
                      <a:pt x="2232680" y="563789"/>
                    </a:lnTo>
                    <a:lnTo>
                      <a:pt x="2237901" y="582159"/>
                    </a:lnTo>
                    <a:lnTo>
                      <a:pt x="2242213" y="600755"/>
                    </a:lnTo>
                    <a:lnTo>
                      <a:pt x="2246299" y="619578"/>
                    </a:lnTo>
                    <a:lnTo>
                      <a:pt x="2249931" y="638401"/>
                    </a:lnTo>
                    <a:lnTo>
                      <a:pt x="2253109" y="657451"/>
                    </a:lnTo>
                    <a:lnTo>
                      <a:pt x="2255833" y="676501"/>
                    </a:lnTo>
                    <a:lnTo>
                      <a:pt x="2258102" y="696005"/>
                    </a:lnTo>
                    <a:lnTo>
                      <a:pt x="2259918" y="715509"/>
                    </a:lnTo>
                    <a:lnTo>
                      <a:pt x="2261053" y="735239"/>
                    </a:lnTo>
                    <a:lnTo>
                      <a:pt x="2261961" y="754743"/>
                    </a:lnTo>
                    <a:lnTo>
                      <a:pt x="2262188" y="774473"/>
                    </a:lnTo>
                    <a:lnTo>
                      <a:pt x="2261961" y="794657"/>
                    </a:lnTo>
                    <a:lnTo>
                      <a:pt x="2261053" y="814387"/>
                    </a:lnTo>
                    <a:lnTo>
                      <a:pt x="2259918" y="833891"/>
                    </a:lnTo>
                    <a:lnTo>
                      <a:pt x="2258102" y="853394"/>
                    </a:lnTo>
                    <a:lnTo>
                      <a:pt x="2255833" y="872898"/>
                    </a:lnTo>
                    <a:lnTo>
                      <a:pt x="2253109" y="891948"/>
                    </a:lnTo>
                    <a:lnTo>
                      <a:pt x="2249931" y="910998"/>
                    </a:lnTo>
                    <a:lnTo>
                      <a:pt x="2246299" y="929821"/>
                    </a:lnTo>
                    <a:lnTo>
                      <a:pt x="2242213" y="948644"/>
                    </a:lnTo>
                    <a:lnTo>
                      <a:pt x="2237901" y="967241"/>
                    </a:lnTo>
                    <a:lnTo>
                      <a:pt x="2232680" y="985610"/>
                    </a:lnTo>
                    <a:lnTo>
                      <a:pt x="2227459" y="1003526"/>
                    </a:lnTo>
                    <a:lnTo>
                      <a:pt x="2221558" y="1021669"/>
                    </a:lnTo>
                    <a:lnTo>
                      <a:pt x="2215429" y="1039359"/>
                    </a:lnTo>
                    <a:lnTo>
                      <a:pt x="2208619" y="1057048"/>
                    </a:lnTo>
                    <a:lnTo>
                      <a:pt x="2201356" y="1074510"/>
                    </a:lnTo>
                    <a:lnTo>
                      <a:pt x="2194092" y="1091519"/>
                    </a:lnTo>
                    <a:lnTo>
                      <a:pt x="2185921" y="1108528"/>
                    </a:lnTo>
                    <a:lnTo>
                      <a:pt x="2177749" y="1125310"/>
                    </a:lnTo>
                    <a:lnTo>
                      <a:pt x="2168897" y="1141866"/>
                    </a:lnTo>
                    <a:lnTo>
                      <a:pt x="2159817" y="1157968"/>
                    </a:lnTo>
                    <a:lnTo>
                      <a:pt x="2150511" y="1174069"/>
                    </a:lnTo>
                    <a:lnTo>
                      <a:pt x="2140524" y="1189718"/>
                    </a:lnTo>
                    <a:lnTo>
                      <a:pt x="2130536" y="1205139"/>
                    </a:lnTo>
                    <a:lnTo>
                      <a:pt x="2119868" y="1220560"/>
                    </a:lnTo>
                    <a:lnTo>
                      <a:pt x="2108973" y="1235301"/>
                    </a:lnTo>
                    <a:lnTo>
                      <a:pt x="2097623" y="1250043"/>
                    </a:lnTo>
                    <a:lnTo>
                      <a:pt x="2086047" y="1264557"/>
                    </a:lnTo>
                    <a:lnTo>
                      <a:pt x="2074244" y="1278391"/>
                    </a:lnTo>
                    <a:lnTo>
                      <a:pt x="2061759" y="1292451"/>
                    </a:lnTo>
                    <a:lnTo>
                      <a:pt x="2049048" y="1305832"/>
                    </a:lnTo>
                    <a:lnTo>
                      <a:pt x="2036337" y="1319212"/>
                    </a:lnTo>
                    <a:lnTo>
                      <a:pt x="2023172" y="1332139"/>
                    </a:lnTo>
                    <a:lnTo>
                      <a:pt x="2009553" y="1344385"/>
                    </a:lnTo>
                    <a:lnTo>
                      <a:pt x="1995706" y="1356859"/>
                    </a:lnTo>
                    <a:lnTo>
                      <a:pt x="1981633" y="1368651"/>
                    </a:lnTo>
                    <a:lnTo>
                      <a:pt x="1967333" y="1380444"/>
                    </a:lnTo>
                    <a:lnTo>
                      <a:pt x="1952579" y="1391784"/>
                    </a:lnTo>
                    <a:lnTo>
                      <a:pt x="1937598" y="1402443"/>
                    </a:lnTo>
                    <a:lnTo>
                      <a:pt x="1922390" y="1413101"/>
                    </a:lnTo>
                    <a:lnTo>
                      <a:pt x="1906728" y="1423307"/>
                    </a:lnTo>
                    <a:lnTo>
                      <a:pt x="1890839" y="1433285"/>
                    </a:lnTo>
                    <a:lnTo>
                      <a:pt x="1874950" y="1442584"/>
                    </a:lnTo>
                    <a:lnTo>
                      <a:pt x="1858607" y="1451882"/>
                    </a:lnTo>
                    <a:lnTo>
                      <a:pt x="1842037" y="1460273"/>
                    </a:lnTo>
                    <a:lnTo>
                      <a:pt x="1825694" y="1468891"/>
                    </a:lnTo>
                    <a:lnTo>
                      <a:pt x="1808670" y="1476601"/>
                    </a:lnTo>
                    <a:lnTo>
                      <a:pt x="1791192" y="1484085"/>
                    </a:lnTo>
                    <a:lnTo>
                      <a:pt x="1773941" y="1491116"/>
                    </a:lnTo>
                    <a:lnTo>
                      <a:pt x="1756463" y="1497919"/>
                    </a:lnTo>
                    <a:lnTo>
                      <a:pt x="1738531" y="1504043"/>
                    </a:lnTo>
                    <a:lnTo>
                      <a:pt x="1720599" y="1509939"/>
                    </a:lnTo>
                    <a:lnTo>
                      <a:pt x="1702440" y="1515382"/>
                    </a:lnTo>
                    <a:lnTo>
                      <a:pt x="1683827" y="1520371"/>
                    </a:lnTo>
                    <a:lnTo>
                      <a:pt x="1665442" y="1524907"/>
                    </a:lnTo>
                    <a:lnTo>
                      <a:pt x="1646602" y="1528762"/>
                    </a:lnTo>
                    <a:lnTo>
                      <a:pt x="1627762" y="1532391"/>
                    </a:lnTo>
                    <a:lnTo>
                      <a:pt x="1608695" y="1535793"/>
                    </a:lnTo>
                    <a:lnTo>
                      <a:pt x="1589628" y="1538514"/>
                    </a:lnTo>
                    <a:lnTo>
                      <a:pt x="1570334" y="1540782"/>
                    </a:lnTo>
                    <a:lnTo>
                      <a:pt x="1550586" y="1542369"/>
                    </a:lnTo>
                    <a:lnTo>
                      <a:pt x="1531066" y="1543503"/>
                    </a:lnTo>
                    <a:lnTo>
                      <a:pt x="1511091" y="1544410"/>
                    </a:lnTo>
                    <a:lnTo>
                      <a:pt x="1491343" y="1544637"/>
                    </a:lnTo>
                    <a:lnTo>
                      <a:pt x="1471368" y="1544410"/>
                    </a:lnTo>
                    <a:lnTo>
                      <a:pt x="1451848" y="1543503"/>
                    </a:lnTo>
                    <a:lnTo>
                      <a:pt x="1432100" y="1542369"/>
                    </a:lnTo>
                    <a:lnTo>
                      <a:pt x="1412579" y="1540782"/>
                    </a:lnTo>
                    <a:lnTo>
                      <a:pt x="1393285" y="1538514"/>
                    </a:lnTo>
                    <a:lnTo>
                      <a:pt x="1373991" y="1535793"/>
                    </a:lnTo>
                    <a:lnTo>
                      <a:pt x="1354924" y="1532391"/>
                    </a:lnTo>
                    <a:lnTo>
                      <a:pt x="1336085" y="1528762"/>
                    </a:lnTo>
                    <a:lnTo>
                      <a:pt x="1317245" y="1524907"/>
                    </a:lnTo>
                    <a:lnTo>
                      <a:pt x="1298632" y="1520371"/>
                    </a:lnTo>
                    <a:lnTo>
                      <a:pt x="1280473" y="1515382"/>
                    </a:lnTo>
                    <a:lnTo>
                      <a:pt x="1262087" y="1509939"/>
                    </a:lnTo>
                    <a:lnTo>
                      <a:pt x="1244155" y="1504043"/>
                    </a:lnTo>
                    <a:lnTo>
                      <a:pt x="1226450" y="1497919"/>
                    </a:lnTo>
                    <a:lnTo>
                      <a:pt x="1208972" y="1491116"/>
                    </a:lnTo>
                    <a:lnTo>
                      <a:pt x="1191267" y="1484085"/>
                    </a:lnTo>
                    <a:lnTo>
                      <a:pt x="1174243" y="1476601"/>
                    </a:lnTo>
                    <a:lnTo>
                      <a:pt x="1157219" y="1468891"/>
                    </a:lnTo>
                    <a:lnTo>
                      <a:pt x="1140422" y="1460273"/>
                    </a:lnTo>
                    <a:lnTo>
                      <a:pt x="1123852" y="1451882"/>
                    </a:lnTo>
                    <a:lnTo>
                      <a:pt x="1107736" y="1442584"/>
                    </a:lnTo>
                    <a:lnTo>
                      <a:pt x="1091620" y="1433285"/>
                    </a:lnTo>
                    <a:lnTo>
                      <a:pt x="1075958" y="1423307"/>
                    </a:lnTo>
                    <a:lnTo>
                      <a:pt x="1060523" y="1413101"/>
                    </a:lnTo>
                    <a:lnTo>
                      <a:pt x="1045315" y="1402443"/>
                    </a:lnTo>
                    <a:lnTo>
                      <a:pt x="1030334" y="1391784"/>
                    </a:lnTo>
                    <a:lnTo>
                      <a:pt x="1015580" y="1380444"/>
                    </a:lnTo>
                    <a:lnTo>
                      <a:pt x="1001053" y="1368651"/>
                    </a:lnTo>
                    <a:lnTo>
                      <a:pt x="986753" y="1356859"/>
                    </a:lnTo>
                    <a:lnTo>
                      <a:pt x="973134" y="1344385"/>
                    </a:lnTo>
                    <a:lnTo>
                      <a:pt x="959515" y="1332139"/>
                    </a:lnTo>
                    <a:lnTo>
                      <a:pt x="946349" y="1319212"/>
                    </a:lnTo>
                    <a:lnTo>
                      <a:pt x="933411" y="1305832"/>
                    </a:lnTo>
                    <a:lnTo>
                      <a:pt x="920700" y="1292451"/>
                    </a:lnTo>
                    <a:lnTo>
                      <a:pt x="908670" y="1278391"/>
                    </a:lnTo>
                    <a:lnTo>
                      <a:pt x="896866" y="1264557"/>
                    </a:lnTo>
                    <a:lnTo>
                      <a:pt x="885063" y="1250043"/>
                    </a:lnTo>
                    <a:lnTo>
                      <a:pt x="873714" y="1235301"/>
                    </a:lnTo>
                    <a:lnTo>
                      <a:pt x="863045" y="1220560"/>
                    </a:lnTo>
                    <a:lnTo>
                      <a:pt x="852377" y="1205139"/>
                    </a:lnTo>
                    <a:lnTo>
                      <a:pt x="841936" y="1189718"/>
                    </a:lnTo>
                    <a:lnTo>
                      <a:pt x="832175" y="1174069"/>
                    </a:lnTo>
                    <a:lnTo>
                      <a:pt x="822642" y="1157968"/>
                    </a:lnTo>
                    <a:lnTo>
                      <a:pt x="813562" y="1141866"/>
                    </a:lnTo>
                    <a:lnTo>
                      <a:pt x="804937" y="1125310"/>
                    </a:lnTo>
                    <a:lnTo>
                      <a:pt x="796538" y="1108528"/>
                    </a:lnTo>
                    <a:lnTo>
                      <a:pt x="788821" y="1091519"/>
                    </a:lnTo>
                    <a:lnTo>
                      <a:pt x="781103" y="1074510"/>
                    </a:lnTo>
                    <a:lnTo>
                      <a:pt x="774067" y="1057048"/>
                    </a:lnTo>
                    <a:lnTo>
                      <a:pt x="767484" y="1039359"/>
                    </a:lnTo>
                    <a:lnTo>
                      <a:pt x="761129" y="1021669"/>
                    </a:lnTo>
                    <a:lnTo>
                      <a:pt x="755227" y="1003526"/>
                    </a:lnTo>
                    <a:lnTo>
                      <a:pt x="749779" y="985610"/>
                    </a:lnTo>
                    <a:lnTo>
                      <a:pt x="745013" y="967241"/>
                    </a:lnTo>
                    <a:lnTo>
                      <a:pt x="740246" y="948644"/>
                    </a:lnTo>
                    <a:lnTo>
                      <a:pt x="736160" y="929821"/>
                    </a:lnTo>
                    <a:lnTo>
                      <a:pt x="732528" y="910998"/>
                    </a:lnTo>
                    <a:lnTo>
                      <a:pt x="729578" y="891948"/>
                    </a:lnTo>
                    <a:lnTo>
                      <a:pt x="726854" y="872898"/>
                    </a:lnTo>
                    <a:lnTo>
                      <a:pt x="724584" y="853394"/>
                    </a:lnTo>
                    <a:lnTo>
                      <a:pt x="722995" y="833891"/>
                    </a:lnTo>
                    <a:lnTo>
                      <a:pt x="721633" y="814387"/>
                    </a:lnTo>
                    <a:lnTo>
                      <a:pt x="720952" y="794657"/>
                    </a:lnTo>
                    <a:lnTo>
                      <a:pt x="720725" y="774473"/>
                    </a:lnTo>
                    <a:lnTo>
                      <a:pt x="720952" y="754743"/>
                    </a:lnTo>
                    <a:lnTo>
                      <a:pt x="721633" y="735239"/>
                    </a:lnTo>
                    <a:lnTo>
                      <a:pt x="722995" y="715509"/>
                    </a:lnTo>
                    <a:lnTo>
                      <a:pt x="724584" y="696005"/>
                    </a:lnTo>
                    <a:lnTo>
                      <a:pt x="726854" y="676501"/>
                    </a:lnTo>
                    <a:lnTo>
                      <a:pt x="729578" y="657451"/>
                    </a:lnTo>
                    <a:lnTo>
                      <a:pt x="732528" y="638401"/>
                    </a:lnTo>
                    <a:lnTo>
                      <a:pt x="736160" y="619578"/>
                    </a:lnTo>
                    <a:lnTo>
                      <a:pt x="740246" y="600755"/>
                    </a:lnTo>
                    <a:lnTo>
                      <a:pt x="745013" y="582159"/>
                    </a:lnTo>
                    <a:lnTo>
                      <a:pt x="749779" y="563789"/>
                    </a:lnTo>
                    <a:lnTo>
                      <a:pt x="755227" y="545873"/>
                    </a:lnTo>
                    <a:lnTo>
                      <a:pt x="761129" y="527730"/>
                    </a:lnTo>
                    <a:lnTo>
                      <a:pt x="767484" y="510041"/>
                    </a:lnTo>
                    <a:lnTo>
                      <a:pt x="774067" y="492351"/>
                    </a:lnTo>
                    <a:lnTo>
                      <a:pt x="781103" y="474889"/>
                    </a:lnTo>
                    <a:lnTo>
                      <a:pt x="788821" y="457880"/>
                    </a:lnTo>
                    <a:lnTo>
                      <a:pt x="796538" y="440871"/>
                    </a:lnTo>
                    <a:lnTo>
                      <a:pt x="804937" y="424089"/>
                    </a:lnTo>
                    <a:lnTo>
                      <a:pt x="813562" y="407534"/>
                    </a:lnTo>
                    <a:lnTo>
                      <a:pt x="822642" y="391432"/>
                    </a:lnTo>
                    <a:lnTo>
                      <a:pt x="832175" y="375330"/>
                    </a:lnTo>
                    <a:lnTo>
                      <a:pt x="841936" y="359682"/>
                    </a:lnTo>
                    <a:lnTo>
                      <a:pt x="852377" y="344260"/>
                    </a:lnTo>
                    <a:lnTo>
                      <a:pt x="863045" y="329066"/>
                    </a:lnTo>
                    <a:lnTo>
                      <a:pt x="873714" y="314098"/>
                    </a:lnTo>
                    <a:lnTo>
                      <a:pt x="885063" y="299357"/>
                    </a:lnTo>
                    <a:lnTo>
                      <a:pt x="896866" y="284842"/>
                    </a:lnTo>
                    <a:lnTo>
                      <a:pt x="908670" y="271009"/>
                    </a:lnTo>
                    <a:lnTo>
                      <a:pt x="920700" y="256948"/>
                    </a:lnTo>
                    <a:lnTo>
                      <a:pt x="933411" y="243567"/>
                    </a:lnTo>
                    <a:lnTo>
                      <a:pt x="946349" y="230187"/>
                    </a:lnTo>
                    <a:lnTo>
                      <a:pt x="959515" y="217260"/>
                    </a:lnTo>
                    <a:lnTo>
                      <a:pt x="973134" y="204560"/>
                    </a:lnTo>
                    <a:lnTo>
                      <a:pt x="986753" y="192541"/>
                    </a:lnTo>
                    <a:lnTo>
                      <a:pt x="1001053" y="180748"/>
                    </a:lnTo>
                    <a:lnTo>
                      <a:pt x="1015580" y="169182"/>
                    </a:lnTo>
                    <a:lnTo>
                      <a:pt x="1030334" y="157842"/>
                    </a:lnTo>
                    <a:lnTo>
                      <a:pt x="1045315" y="146957"/>
                    </a:lnTo>
                    <a:lnTo>
                      <a:pt x="1060523" y="136298"/>
                    </a:lnTo>
                    <a:lnTo>
                      <a:pt x="1075958" y="126092"/>
                    </a:lnTo>
                    <a:lnTo>
                      <a:pt x="1091620" y="116114"/>
                    </a:lnTo>
                    <a:lnTo>
                      <a:pt x="1107736" y="106589"/>
                    </a:lnTo>
                    <a:lnTo>
                      <a:pt x="1123852" y="97744"/>
                    </a:lnTo>
                    <a:lnTo>
                      <a:pt x="1140422" y="89126"/>
                    </a:lnTo>
                    <a:lnTo>
                      <a:pt x="1157219" y="80735"/>
                    </a:lnTo>
                    <a:lnTo>
                      <a:pt x="1174243" y="72798"/>
                    </a:lnTo>
                    <a:lnTo>
                      <a:pt x="1191267" y="65314"/>
                    </a:lnTo>
                    <a:lnTo>
                      <a:pt x="1208972" y="58284"/>
                    </a:lnTo>
                    <a:lnTo>
                      <a:pt x="1226450" y="51480"/>
                    </a:lnTo>
                    <a:lnTo>
                      <a:pt x="1244155" y="45357"/>
                    </a:lnTo>
                    <a:lnTo>
                      <a:pt x="1262087" y="39460"/>
                    </a:lnTo>
                    <a:lnTo>
                      <a:pt x="1280473" y="34017"/>
                    </a:lnTo>
                    <a:lnTo>
                      <a:pt x="1298632" y="29028"/>
                    </a:lnTo>
                    <a:lnTo>
                      <a:pt x="1317245" y="24492"/>
                    </a:lnTo>
                    <a:lnTo>
                      <a:pt x="1336085" y="20637"/>
                    </a:lnTo>
                    <a:lnTo>
                      <a:pt x="1354924" y="17009"/>
                    </a:lnTo>
                    <a:lnTo>
                      <a:pt x="1373991" y="13607"/>
                    </a:lnTo>
                    <a:lnTo>
                      <a:pt x="1393285" y="11112"/>
                    </a:lnTo>
                    <a:lnTo>
                      <a:pt x="1412579" y="8617"/>
                    </a:lnTo>
                    <a:lnTo>
                      <a:pt x="1432100" y="7030"/>
                    </a:lnTo>
                    <a:lnTo>
                      <a:pt x="1451848" y="5896"/>
                    </a:lnTo>
                    <a:lnTo>
                      <a:pt x="1471368" y="4989"/>
                    </a:lnTo>
                    <a:lnTo>
                      <a:pt x="1491343" y="4762"/>
                    </a:lnTo>
                    <a:close/>
                    <a:moveTo>
                      <a:pt x="37390" y="0"/>
                    </a:moveTo>
                    <a:lnTo>
                      <a:pt x="41696" y="0"/>
                    </a:lnTo>
                    <a:lnTo>
                      <a:pt x="1155700" y="0"/>
                    </a:lnTo>
                    <a:lnTo>
                      <a:pt x="1140291" y="6808"/>
                    </a:lnTo>
                    <a:lnTo>
                      <a:pt x="1125108" y="13843"/>
                    </a:lnTo>
                    <a:lnTo>
                      <a:pt x="1110152" y="21105"/>
                    </a:lnTo>
                    <a:lnTo>
                      <a:pt x="1095422" y="28821"/>
                    </a:lnTo>
                    <a:lnTo>
                      <a:pt x="1080693" y="36990"/>
                    </a:lnTo>
                    <a:lnTo>
                      <a:pt x="1066417" y="45160"/>
                    </a:lnTo>
                    <a:lnTo>
                      <a:pt x="1051914" y="53784"/>
                    </a:lnTo>
                    <a:lnTo>
                      <a:pt x="1037864" y="62407"/>
                    </a:lnTo>
                    <a:lnTo>
                      <a:pt x="1023814" y="71711"/>
                    </a:lnTo>
                    <a:lnTo>
                      <a:pt x="1010218" y="81016"/>
                    </a:lnTo>
                    <a:lnTo>
                      <a:pt x="996848" y="90547"/>
                    </a:lnTo>
                    <a:lnTo>
                      <a:pt x="983478" y="100305"/>
                    </a:lnTo>
                    <a:lnTo>
                      <a:pt x="970335" y="110517"/>
                    </a:lnTo>
                    <a:lnTo>
                      <a:pt x="957418" y="120956"/>
                    </a:lnTo>
                    <a:lnTo>
                      <a:pt x="944502" y="131622"/>
                    </a:lnTo>
                    <a:lnTo>
                      <a:pt x="932038" y="142515"/>
                    </a:lnTo>
                    <a:lnTo>
                      <a:pt x="919801" y="153635"/>
                    </a:lnTo>
                    <a:lnTo>
                      <a:pt x="907565" y="164981"/>
                    </a:lnTo>
                    <a:lnTo>
                      <a:pt x="895781" y="176328"/>
                    </a:lnTo>
                    <a:lnTo>
                      <a:pt x="884224" y="188129"/>
                    </a:lnTo>
                    <a:lnTo>
                      <a:pt x="872894" y="200156"/>
                    </a:lnTo>
                    <a:lnTo>
                      <a:pt x="861790" y="212411"/>
                    </a:lnTo>
                    <a:lnTo>
                      <a:pt x="850686" y="224892"/>
                    </a:lnTo>
                    <a:lnTo>
                      <a:pt x="840035" y="237374"/>
                    </a:lnTo>
                    <a:lnTo>
                      <a:pt x="829611" y="250309"/>
                    </a:lnTo>
                    <a:lnTo>
                      <a:pt x="819414" y="263471"/>
                    </a:lnTo>
                    <a:lnTo>
                      <a:pt x="809443" y="276633"/>
                    </a:lnTo>
                    <a:lnTo>
                      <a:pt x="799926" y="290249"/>
                    </a:lnTo>
                    <a:lnTo>
                      <a:pt x="790408" y="304092"/>
                    </a:lnTo>
                    <a:lnTo>
                      <a:pt x="781117" y="317708"/>
                    </a:lnTo>
                    <a:lnTo>
                      <a:pt x="772280" y="331778"/>
                    </a:lnTo>
                    <a:lnTo>
                      <a:pt x="763442" y="346075"/>
                    </a:lnTo>
                    <a:lnTo>
                      <a:pt x="41696" y="346075"/>
                    </a:lnTo>
                    <a:lnTo>
                      <a:pt x="37390" y="345848"/>
                    </a:lnTo>
                    <a:lnTo>
                      <a:pt x="33085" y="345394"/>
                    </a:lnTo>
                    <a:lnTo>
                      <a:pt x="29232" y="344260"/>
                    </a:lnTo>
                    <a:lnTo>
                      <a:pt x="25380" y="342671"/>
                    </a:lnTo>
                    <a:lnTo>
                      <a:pt x="21755" y="341083"/>
                    </a:lnTo>
                    <a:lnTo>
                      <a:pt x="18355" y="339040"/>
                    </a:lnTo>
                    <a:lnTo>
                      <a:pt x="15183" y="336544"/>
                    </a:lnTo>
                    <a:lnTo>
                      <a:pt x="12237" y="333821"/>
                    </a:lnTo>
                    <a:lnTo>
                      <a:pt x="9517" y="330871"/>
                    </a:lnTo>
                    <a:lnTo>
                      <a:pt x="7025" y="327693"/>
                    </a:lnTo>
                    <a:lnTo>
                      <a:pt x="4985" y="324063"/>
                    </a:lnTo>
                    <a:lnTo>
                      <a:pt x="3173" y="320432"/>
                    </a:lnTo>
                    <a:lnTo>
                      <a:pt x="2040" y="316801"/>
                    </a:lnTo>
                    <a:lnTo>
                      <a:pt x="907" y="312716"/>
                    </a:lnTo>
                    <a:lnTo>
                      <a:pt x="227" y="308631"/>
                    </a:lnTo>
                    <a:lnTo>
                      <a:pt x="0" y="304319"/>
                    </a:lnTo>
                    <a:lnTo>
                      <a:pt x="0" y="41529"/>
                    </a:lnTo>
                    <a:lnTo>
                      <a:pt x="227" y="37444"/>
                    </a:lnTo>
                    <a:lnTo>
                      <a:pt x="907" y="33359"/>
                    </a:lnTo>
                    <a:lnTo>
                      <a:pt x="2040" y="29275"/>
                    </a:lnTo>
                    <a:lnTo>
                      <a:pt x="3173" y="25417"/>
                    </a:lnTo>
                    <a:lnTo>
                      <a:pt x="4985" y="21786"/>
                    </a:lnTo>
                    <a:lnTo>
                      <a:pt x="7025" y="18382"/>
                    </a:lnTo>
                    <a:lnTo>
                      <a:pt x="9517" y="14978"/>
                    </a:lnTo>
                    <a:lnTo>
                      <a:pt x="12237" y="12255"/>
                    </a:lnTo>
                    <a:lnTo>
                      <a:pt x="15183" y="9531"/>
                    </a:lnTo>
                    <a:lnTo>
                      <a:pt x="18355" y="7035"/>
                    </a:lnTo>
                    <a:lnTo>
                      <a:pt x="21755" y="4993"/>
                    </a:lnTo>
                    <a:lnTo>
                      <a:pt x="25380" y="3177"/>
                    </a:lnTo>
                    <a:lnTo>
                      <a:pt x="29232" y="1815"/>
                    </a:lnTo>
                    <a:lnTo>
                      <a:pt x="33085" y="908"/>
                    </a:lnTo>
                    <a:lnTo>
                      <a:pt x="373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018088" y="1323975"/>
            <a:ext cx="2032000" cy="203358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5278438" y="3770313"/>
            <a:ext cx="158273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en-US" altLang="zh-CN" sz="2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49"/>
          <p:cNvSpPr/>
          <p:nvPr/>
        </p:nvSpPr>
        <p:spPr>
          <a:xfrm>
            <a:off x="4368800" y="4202430"/>
            <a:ext cx="3168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1" indent="457200" algn="ctr"/>
            <a:r>
              <a:rPr lang="zh-CN" altLang="en-US" sz="3200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个人胜任能力</a:t>
            </a:r>
            <a:endParaRPr lang="en-US" altLang="zh-CN" sz="3200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60"/>
          <p:cNvSpPr/>
          <p:nvPr/>
        </p:nvSpPr>
        <p:spPr>
          <a:xfrm>
            <a:off x="4368800" y="4835525"/>
            <a:ext cx="3457575" cy="609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录入上述表的描述说明，录入上述表的描述说明文字信息。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5" name="Straight Connector 2"/>
          <p:cNvCxnSpPr/>
          <p:nvPr/>
        </p:nvCxnSpPr>
        <p:spPr>
          <a:xfrm>
            <a:off x="4513263" y="4827588"/>
            <a:ext cx="3097213" cy="0"/>
          </a:xfrm>
          <a:prstGeom prst="line">
            <a:avLst/>
          </a:prstGeom>
          <a:ln w="9525">
            <a:solidFill>
              <a:srgbClr val="FA783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6" name="KSO_Shape"/>
          <p:cNvSpPr>
            <a:spLocks noChangeArrowheads="1"/>
          </p:cNvSpPr>
          <p:nvPr/>
        </p:nvSpPr>
        <p:spPr bwMode="auto">
          <a:xfrm>
            <a:off x="5656263" y="2090738"/>
            <a:ext cx="827088" cy="690563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9939" name="文本框 9"/>
          <p:cNvSpPr txBox="1"/>
          <p:nvPr/>
        </p:nvSpPr>
        <p:spPr>
          <a:xfrm>
            <a:off x="841375" y="203200"/>
            <a:ext cx="189484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64538" y="2492896"/>
            <a:ext cx="2671763" cy="4160838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16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17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18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19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0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sp>
        <p:nvSpPr>
          <p:cNvPr id="22" name="矩形 21"/>
          <p:cNvSpPr/>
          <p:nvPr/>
        </p:nvSpPr>
        <p:spPr>
          <a:xfrm>
            <a:off x="5268913" y="3436938"/>
            <a:ext cx="1620837" cy="928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输入详细文字介绍</a:t>
            </a:r>
            <a:endParaRPr lang="en-US" altLang="zh-CN" sz="1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和详细信息。</a:t>
            </a:r>
            <a:endParaRPr lang="zh-CN" altLang="en-US" sz="1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792788" y="1743075"/>
            <a:ext cx="609600" cy="611188"/>
            <a:chOff x="5792736" y="1742999"/>
            <a:chExt cx="610268" cy="611524"/>
          </a:xfrm>
        </p:grpSpPr>
        <p:sp>
          <p:nvSpPr>
            <p:cNvPr id="24" name="任意多边形 23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lang="zh-CN" altLang="en-US" sz="1400" strike="noStrike" noProof="1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75550" y="4006850"/>
            <a:ext cx="609600" cy="611188"/>
            <a:chOff x="7099916" y="4007017"/>
            <a:chExt cx="610268" cy="611524"/>
          </a:xfrm>
        </p:grpSpPr>
        <p:sp>
          <p:nvSpPr>
            <p:cNvPr id="27" name="任意多边形 26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lang="zh-CN" altLang="en-US" sz="1400" strike="noStrike" noProof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10025" y="4006850"/>
            <a:ext cx="611188" cy="611188"/>
            <a:chOff x="4485555" y="4007017"/>
            <a:chExt cx="611524" cy="611524"/>
          </a:xfrm>
        </p:grpSpPr>
        <p:sp>
          <p:nvSpPr>
            <p:cNvPr id="30" name="任意多边形 29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lang="zh-CN" altLang="en-US" sz="1400" strike="noStrike" noProof="1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59650" y="2497138"/>
            <a:ext cx="609600" cy="612775"/>
            <a:chOff x="7099916" y="2497671"/>
            <a:chExt cx="610268" cy="611524"/>
          </a:xfrm>
        </p:grpSpPr>
        <p:sp>
          <p:nvSpPr>
            <p:cNvPr id="33" name="任意多边形 32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lang="zh-CN" altLang="en-US" sz="1400" strike="noStrike" noProof="1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62438" y="2497138"/>
            <a:ext cx="611187" cy="612775"/>
            <a:chOff x="4485555" y="2497671"/>
            <a:chExt cx="611524" cy="611524"/>
          </a:xfrm>
        </p:grpSpPr>
        <p:sp>
          <p:nvSpPr>
            <p:cNvPr id="36" name="任意多边形 35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7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lang="zh-CN" altLang="en-US" sz="1400" strike="noStrike" noProof="1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136775" y="2284413"/>
            <a:ext cx="1979613" cy="8858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有效利用客观资源、保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质保量达成目标的能力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49438" y="3860800"/>
            <a:ext cx="1979612" cy="8874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在管辖的范围内，充分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地利用人力和客观条件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113713" y="2276475"/>
            <a:ext cx="1979612" cy="8874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</a:t>
            </a:r>
            <a:endParaRPr lang="zh-CN" altLang="en-US" b="1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人际关系协调能力以及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工作协调能力两个方面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94688" y="3852863"/>
            <a:ext cx="1979612" cy="8874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创新合作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经验积累，革新技术提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高效率，更好完成任务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89525" y="692150"/>
            <a:ext cx="1979613" cy="8874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zh-CN" altLang="en-US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群策群力，更好的调动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运转事件的有效的发展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41987" name="文本框 9"/>
          <p:cNvSpPr txBox="1"/>
          <p:nvPr/>
        </p:nvSpPr>
        <p:spPr>
          <a:xfrm>
            <a:off x="841375" y="203200"/>
            <a:ext cx="1295400" cy="3460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1989" name="Freeform 5"/>
          <p:cNvSpPr/>
          <p:nvPr/>
        </p:nvSpPr>
        <p:spPr>
          <a:xfrm>
            <a:off x="4362450" y="1196975"/>
            <a:ext cx="1614488" cy="1827213"/>
          </a:xfrm>
          <a:custGeom>
            <a:avLst/>
            <a:gdLst/>
            <a:ahLst/>
            <a:cxnLst>
              <a:cxn ang="0">
                <a:pos x="1613372" y="806459"/>
              </a:cxn>
              <a:cxn ang="0">
                <a:pos x="806686" y="0"/>
              </a:cxn>
              <a:cxn ang="0">
                <a:pos x="0" y="806459"/>
              </a:cxn>
              <a:cxn ang="0">
                <a:pos x="806686" y="1611188"/>
              </a:cxn>
              <a:cxn ang="0">
                <a:pos x="969408" y="1595612"/>
              </a:cxn>
              <a:cxn ang="0">
                <a:pos x="964214" y="1827513"/>
              </a:cxn>
              <a:cxn ang="0">
                <a:pos x="1556246" y="1114506"/>
              </a:cxn>
              <a:cxn ang="0">
                <a:pos x="1613372" y="806459"/>
              </a:cxn>
            </a:cxnLst>
            <a:rect l="0" t="0" r="0" b="0"/>
            <a:pathLst>
              <a:path w="932" h="1056">
                <a:moveTo>
                  <a:pt x="932" y="466"/>
                </a:moveTo>
                <a:cubicBezTo>
                  <a:pt x="932" y="208"/>
                  <a:pt x="723" y="0"/>
                  <a:pt x="466" y="0"/>
                </a:cubicBez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788" y="907"/>
                  <a:pt x="875" y="713"/>
                  <a:pt x="899" y="644"/>
                </a:cubicBezTo>
                <a:cubicBezTo>
                  <a:pt x="920" y="591"/>
                  <a:pt x="932" y="526"/>
                  <a:pt x="932" y="466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4362450" y="1196975"/>
            <a:ext cx="1614488" cy="18272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60 w 932"/>
              <a:gd name="T7" fmla="*/ 922 h 1056"/>
              <a:gd name="T8" fmla="*/ 560 w 932"/>
              <a:gd name="T9" fmla="*/ 922 h 1056"/>
              <a:gd name="T10" fmla="*/ 560 w 932"/>
              <a:gd name="T11" fmla="*/ 922 h 1056"/>
              <a:gd name="T12" fmla="*/ 557 w 932"/>
              <a:gd name="T13" fmla="*/ 1056 h 1056"/>
              <a:gd name="T14" fmla="*/ 839 w 932"/>
              <a:gd name="T15" fmla="*/ 769 h 1056"/>
              <a:gd name="T16" fmla="*/ 929 w 932"/>
              <a:gd name="T17" fmla="*/ 513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solidFill>
                <a:prstClr val="black"/>
              </a:solidFill>
            </a:endParaRPr>
          </a:p>
        </p:txBody>
      </p:sp>
      <p:sp>
        <p:nvSpPr>
          <p:cNvPr id="41991" name="Freeform 7"/>
          <p:cNvSpPr/>
          <p:nvPr/>
        </p:nvSpPr>
        <p:spPr>
          <a:xfrm>
            <a:off x="4810125" y="3033713"/>
            <a:ext cx="1612900" cy="1827212"/>
          </a:xfrm>
          <a:custGeom>
            <a:avLst/>
            <a:gdLst/>
            <a:ahLst/>
            <a:cxnLst>
              <a:cxn ang="0">
                <a:pos x="1613372" y="806459"/>
              </a:cxn>
              <a:cxn ang="0">
                <a:pos x="806686" y="0"/>
              </a:cxn>
              <a:cxn ang="0">
                <a:pos x="0" y="806459"/>
              </a:cxn>
              <a:cxn ang="0">
                <a:pos x="806686" y="1611188"/>
              </a:cxn>
              <a:cxn ang="0">
                <a:pos x="967676" y="1595612"/>
              </a:cxn>
              <a:cxn ang="0">
                <a:pos x="962483" y="1827513"/>
              </a:cxn>
              <a:cxn ang="0">
                <a:pos x="1554515" y="1114506"/>
              </a:cxn>
              <a:cxn ang="0">
                <a:pos x="1613372" y="806459"/>
              </a:cxn>
            </a:cxnLst>
            <a:rect l="0" t="0" r="0" b="0"/>
            <a:pathLst>
              <a:path w="932" h="1056">
                <a:moveTo>
                  <a:pt x="932" y="466"/>
                </a:moveTo>
                <a:cubicBezTo>
                  <a:pt x="932" y="209"/>
                  <a:pt x="723" y="0"/>
                  <a:pt x="466" y="0"/>
                </a:cubicBez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788" y="908"/>
                  <a:pt x="875" y="713"/>
                  <a:pt x="898" y="644"/>
                </a:cubicBezTo>
                <a:cubicBezTo>
                  <a:pt x="919" y="591"/>
                  <a:pt x="932" y="526"/>
                  <a:pt x="932" y="466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8"/>
          <p:cNvSpPr/>
          <p:nvPr/>
        </p:nvSpPr>
        <p:spPr bwMode="auto">
          <a:xfrm>
            <a:off x="4810125" y="3033713"/>
            <a:ext cx="1612900" cy="18272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59 w 932"/>
              <a:gd name="T7" fmla="*/ 922 h 1056"/>
              <a:gd name="T8" fmla="*/ 559 w 932"/>
              <a:gd name="T9" fmla="*/ 922 h 1056"/>
              <a:gd name="T10" fmla="*/ 559 w 932"/>
              <a:gd name="T11" fmla="*/ 922 h 1056"/>
              <a:gd name="T12" fmla="*/ 556 w 932"/>
              <a:gd name="T13" fmla="*/ 1056 h 1056"/>
              <a:gd name="T14" fmla="*/ 772 w 932"/>
              <a:gd name="T15" fmla="*/ 864 h 1056"/>
              <a:gd name="T16" fmla="*/ 919 w 932"/>
              <a:gd name="T17" fmla="*/ 577 h 1056"/>
              <a:gd name="T18" fmla="*/ 932 w 932"/>
              <a:gd name="T19" fmla="*/ 466 h 1056"/>
              <a:gd name="T20" fmla="*/ 890 w 932"/>
              <a:gd name="T21" fmla="*/ 273 h 1056"/>
              <a:gd name="T22" fmla="*/ 689 w 932"/>
              <a:gd name="T23" fmla="*/ 57 h 1056"/>
              <a:gd name="T24" fmla="*/ 466 w 932"/>
              <a:gd name="T2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FA783A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solidFill>
                <a:prstClr val="black"/>
              </a:solidFill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6132513" y="3819525"/>
            <a:ext cx="1611313" cy="1827213"/>
          </a:xfrm>
          <a:custGeom>
            <a:avLst/>
            <a:gdLst>
              <a:gd name="T0" fmla="*/ 0 w 931"/>
              <a:gd name="T1" fmla="*/ 465 h 1056"/>
              <a:gd name="T2" fmla="*/ 466 w 931"/>
              <a:gd name="T3" fmla="*/ 0 h 1056"/>
              <a:gd name="T4" fmla="*/ 931 w 931"/>
              <a:gd name="T5" fmla="*/ 465 h 1056"/>
              <a:gd name="T6" fmla="*/ 466 w 931"/>
              <a:gd name="T7" fmla="*/ 931 h 1056"/>
              <a:gd name="T8" fmla="*/ 372 w 931"/>
              <a:gd name="T9" fmla="*/ 922 h 1056"/>
              <a:gd name="T10" fmla="*/ 375 w 931"/>
              <a:gd name="T11" fmla="*/ 1056 h 1056"/>
              <a:gd name="T12" fmla="*/ 33 w 931"/>
              <a:gd name="T13" fmla="*/ 644 h 1056"/>
              <a:gd name="T14" fmla="*/ 0 w 931"/>
              <a:gd name="T15" fmla="*/ 46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1" h="1056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solidFill>
                <a:prstClr val="black"/>
              </a:solidFill>
            </a:endParaRPr>
          </a:p>
        </p:txBody>
      </p:sp>
      <p:sp>
        <p:nvSpPr>
          <p:cNvPr id="41994" name="Freeform 11"/>
          <p:cNvSpPr/>
          <p:nvPr/>
        </p:nvSpPr>
        <p:spPr>
          <a:xfrm>
            <a:off x="5815013" y="1757363"/>
            <a:ext cx="1612900" cy="1828800"/>
          </a:xfrm>
          <a:custGeom>
            <a:avLst/>
            <a:gdLst/>
            <a:ahLst/>
            <a:cxnLst>
              <a:cxn ang="0">
                <a:pos x="0" y="807045"/>
              </a:cxn>
              <a:cxn ang="0">
                <a:pos x="806686" y="0"/>
              </a:cxn>
              <a:cxn ang="0">
                <a:pos x="1613372" y="807045"/>
              </a:cxn>
              <a:cxn ang="0">
                <a:pos x="806686" y="1612359"/>
              </a:cxn>
              <a:cxn ang="0">
                <a:pos x="645695" y="1596773"/>
              </a:cxn>
              <a:cxn ang="0">
                <a:pos x="650888" y="1828842"/>
              </a:cxn>
              <a:cxn ang="0">
                <a:pos x="58856" y="1115316"/>
              </a:cxn>
              <a:cxn ang="0">
                <a:pos x="0" y="807045"/>
              </a:cxn>
            </a:cxnLst>
            <a:rect l="0" t="0" r="0" b="0"/>
            <a:pathLst>
              <a:path w="932" h="1056">
                <a:moveTo>
                  <a:pt x="0" y="466"/>
                </a:moveTo>
                <a:cubicBezTo>
                  <a:pt x="0" y="208"/>
                  <a:pt x="209" y="0"/>
                  <a:pt x="466" y="0"/>
                </a:cubicBezTo>
                <a:cubicBezTo>
                  <a:pt x="723" y="0"/>
                  <a:pt x="932" y="208"/>
                  <a:pt x="932" y="466"/>
                </a:cubicBezTo>
                <a:cubicBezTo>
                  <a:pt x="932" y="723"/>
                  <a:pt x="723" y="931"/>
                  <a:pt x="466" y="931"/>
                </a:cubicBezTo>
                <a:cubicBezTo>
                  <a:pt x="434" y="931"/>
                  <a:pt x="403" y="928"/>
                  <a:pt x="373" y="922"/>
                </a:cubicBezTo>
                <a:cubicBezTo>
                  <a:pt x="376" y="1056"/>
                  <a:pt x="376" y="1056"/>
                  <a:pt x="376" y="1056"/>
                </a:cubicBezTo>
                <a:cubicBezTo>
                  <a:pt x="144" y="908"/>
                  <a:pt x="58" y="713"/>
                  <a:pt x="34" y="644"/>
                </a:cubicBezTo>
                <a:cubicBezTo>
                  <a:pt x="13" y="591"/>
                  <a:pt x="0" y="526"/>
                  <a:pt x="0" y="466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2"/>
          <p:cNvSpPr/>
          <p:nvPr/>
        </p:nvSpPr>
        <p:spPr bwMode="auto">
          <a:xfrm>
            <a:off x="5815013" y="1757363"/>
            <a:ext cx="1612900" cy="1828800"/>
          </a:xfrm>
          <a:custGeom>
            <a:avLst/>
            <a:gdLst>
              <a:gd name="T0" fmla="*/ 466 w 932"/>
              <a:gd name="T1" fmla="*/ 0 h 1056"/>
              <a:gd name="T2" fmla="*/ 91 w 932"/>
              <a:gd name="T3" fmla="*/ 189 h 1056"/>
              <a:gd name="T4" fmla="*/ 1 w 932"/>
              <a:gd name="T5" fmla="*/ 445 h 1056"/>
              <a:gd name="T6" fmla="*/ 0 w 932"/>
              <a:gd name="T7" fmla="*/ 466 h 1056"/>
              <a:gd name="T8" fmla="*/ 34 w 932"/>
              <a:gd name="T9" fmla="*/ 644 h 1056"/>
              <a:gd name="T10" fmla="*/ 376 w 932"/>
              <a:gd name="T11" fmla="*/ 1056 h 1056"/>
              <a:gd name="T12" fmla="*/ 373 w 932"/>
              <a:gd name="T13" fmla="*/ 922 h 1056"/>
              <a:gd name="T14" fmla="*/ 373 w 932"/>
              <a:gd name="T15" fmla="*/ 922 h 1056"/>
              <a:gd name="T16" fmla="*/ 466 w 932"/>
              <a:gd name="T17" fmla="*/ 931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6D67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solidFill>
                <a:prstClr val="black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21213" y="1524000"/>
            <a:ext cx="1006475" cy="874713"/>
            <a:chOff x="4621799" y="1778517"/>
            <a:chExt cx="1005403" cy="873900"/>
          </a:xfrm>
        </p:grpSpPr>
        <p:grpSp>
          <p:nvGrpSpPr>
            <p:cNvPr id="20" name="组合 19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22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998" name="矩形 20"/>
            <p:cNvSpPr/>
            <p:nvPr/>
          </p:nvSpPr>
          <p:spPr>
            <a:xfrm>
              <a:off x="4621799" y="231386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99175" y="2184400"/>
            <a:ext cx="1004888" cy="782638"/>
            <a:chOff x="6099245" y="2439326"/>
            <a:chExt cx="1005403" cy="781385"/>
          </a:xfrm>
        </p:grpSpPr>
        <p:grpSp>
          <p:nvGrpSpPr>
            <p:cNvPr id="25" name="组合 24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7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任意多边形 27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001" name="矩形 25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84763" y="3371850"/>
            <a:ext cx="1004887" cy="849313"/>
            <a:chOff x="5084684" y="3625488"/>
            <a:chExt cx="1005403" cy="850564"/>
          </a:xfrm>
        </p:grpSpPr>
        <p:grpSp>
          <p:nvGrpSpPr>
            <p:cNvPr id="30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2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004" name="矩形 30"/>
            <p:cNvSpPr/>
            <p:nvPr/>
          </p:nvSpPr>
          <p:spPr>
            <a:xfrm>
              <a:off x="5084684" y="4137498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23025" y="4144963"/>
            <a:ext cx="1006475" cy="868362"/>
            <a:chOff x="6423403" y="4399738"/>
            <a:chExt cx="1005403" cy="868051"/>
          </a:xfrm>
        </p:grpSpPr>
        <p:sp>
          <p:nvSpPr>
            <p:cNvPr id="42006" name="Freeform 18"/>
            <p:cNvSpPr>
              <a:spLocks noEditPoints="1"/>
            </p:cNvSpPr>
            <p:nvPr/>
          </p:nvSpPr>
          <p:spPr>
            <a:xfrm>
              <a:off x="6739622" y="4399738"/>
              <a:ext cx="371762" cy="370579"/>
            </a:xfrm>
            <a:custGeom>
              <a:avLst/>
              <a:gdLst/>
              <a:ahLst/>
              <a:cxnLst>
                <a:cxn ang="0">
                  <a:pos x="56690" y="0"/>
                </a:cxn>
                <a:cxn ang="0">
                  <a:pos x="315071" y="0"/>
                </a:cxn>
                <a:cxn ang="0">
                  <a:pos x="371762" y="55586"/>
                </a:cxn>
                <a:cxn ang="0">
                  <a:pos x="371762" y="314992"/>
                </a:cxn>
                <a:cxn ang="0">
                  <a:pos x="315071" y="370579"/>
                </a:cxn>
                <a:cxn ang="0">
                  <a:pos x="56690" y="370579"/>
                </a:cxn>
                <a:cxn ang="0">
                  <a:pos x="0" y="314992"/>
                </a:cxn>
                <a:cxn ang="0">
                  <a:pos x="0" y="55586"/>
                </a:cxn>
                <a:cxn ang="0">
                  <a:pos x="56690" y="0"/>
                </a:cxn>
                <a:cxn ang="0">
                  <a:pos x="77404" y="40327"/>
                </a:cxn>
                <a:cxn ang="0">
                  <a:pos x="41428" y="76295"/>
                </a:cxn>
                <a:cxn ang="0">
                  <a:pos x="41428" y="293193"/>
                </a:cxn>
                <a:cxn ang="0">
                  <a:pos x="77404" y="329161"/>
                </a:cxn>
                <a:cxn ang="0">
                  <a:pos x="294357" y="329161"/>
                </a:cxn>
                <a:cxn ang="0">
                  <a:pos x="330333" y="293193"/>
                </a:cxn>
                <a:cxn ang="0">
                  <a:pos x="330333" y="76295"/>
                </a:cxn>
                <a:cxn ang="0">
                  <a:pos x="294357" y="40327"/>
                </a:cxn>
                <a:cxn ang="0">
                  <a:pos x="77404" y="40327"/>
                </a:cxn>
                <a:cxn ang="0">
                  <a:pos x="185335" y="265944"/>
                </a:cxn>
                <a:cxn ang="0">
                  <a:pos x="171163" y="281204"/>
                </a:cxn>
                <a:cxn ang="0">
                  <a:pos x="171163" y="308452"/>
                </a:cxn>
                <a:cxn ang="0">
                  <a:pos x="185335" y="322621"/>
                </a:cxn>
                <a:cxn ang="0">
                  <a:pos x="200598" y="308452"/>
                </a:cxn>
                <a:cxn ang="0">
                  <a:pos x="200598" y="281204"/>
                </a:cxn>
                <a:cxn ang="0">
                  <a:pos x="185335" y="265944"/>
                </a:cxn>
                <a:cxn ang="0">
                  <a:pos x="267101" y="185289"/>
                </a:cxn>
                <a:cxn ang="0">
                  <a:pos x="282364" y="199458"/>
                </a:cxn>
                <a:cxn ang="0">
                  <a:pos x="309619" y="199458"/>
                </a:cxn>
                <a:cxn ang="0">
                  <a:pos x="323792" y="185289"/>
                </a:cxn>
                <a:cxn ang="0">
                  <a:pos x="309619" y="170030"/>
                </a:cxn>
                <a:cxn ang="0">
                  <a:pos x="282364" y="170030"/>
                </a:cxn>
                <a:cxn ang="0">
                  <a:pos x="267101" y="185289"/>
                </a:cxn>
                <a:cxn ang="0">
                  <a:pos x="185335" y="46867"/>
                </a:cxn>
                <a:cxn ang="0">
                  <a:pos x="171163" y="62126"/>
                </a:cxn>
                <a:cxn ang="0">
                  <a:pos x="171163" y="89374"/>
                </a:cxn>
                <a:cxn ang="0">
                  <a:pos x="185335" y="103544"/>
                </a:cxn>
                <a:cxn ang="0">
                  <a:pos x="200598" y="89374"/>
                </a:cxn>
                <a:cxn ang="0">
                  <a:pos x="200598" y="62126"/>
                </a:cxn>
                <a:cxn ang="0">
                  <a:pos x="185335" y="46867"/>
                </a:cxn>
                <a:cxn ang="0">
                  <a:pos x="206049" y="187469"/>
                </a:cxn>
                <a:cxn ang="0">
                  <a:pos x="236575" y="155861"/>
                </a:cxn>
                <a:cxn ang="0">
                  <a:pos x="236575" y="136242"/>
                </a:cxn>
                <a:cxn ang="0">
                  <a:pos x="216952" y="136242"/>
                </a:cxn>
                <a:cxn ang="0">
                  <a:pos x="188606" y="165670"/>
                </a:cxn>
                <a:cxn ang="0">
                  <a:pos x="185335" y="165670"/>
                </a:cxn>
                <a:cxn ang="0">
                  <a:pos x="180975" y="165670"/>
                </a:cxn>
                <a:cxn ang="0">
                  <a:pos x="124284" y="106813"/>
                </a:cxn>
                <a:cxn ang="0">
                  <a:pos x="110111" y="106813"/>
                </a:cxn>
                <a:cxn ang="0">
                  <a:pos x="109021" y="120983"/>
                </a:cxn>
                <a:cxn ang="0">
                  <a:pos x="166802" y="179839"/>
                </a:cxn>
                <a:cxn ang="0">
                  <a:pos x="165712" y="185289"/>
                </a:cxn>
                <a:cxn ang="0">
                  <a:pos x="185335" y="204908"/>
                </a:cxn>
                <a:cxn ang="0">
                  <a:pos x="206049" y="187469"/>
                </a:cxn>
                <a:cxn ang="0">
                  <a:pos x="47969" y="185289"/>
                </a:cxn>
                <a:cxn ang="0">
                  <a:pos x="62142" y="199458"/>
                </a:cxn>
                <a:cxn ang="0">
                  <a:pos x="89397" y="199458"/>
                </a:cxn>
                <a:cxn ang="0">
                  <a:pos x="104660" y="185289"/>
                </a:cxn>
                <a:cxn ang="0">
                  <a:pos x="89397" y="170030"/>
                </a:cxn>
                <a:cxn ang="0">
                  <a:pos x="62142" y="170030"/>
                </a:cxn>
                <a:cxn ang="0">
                  <a:pos x="47969" y="185289"/>
                </a:cxn>
              </a:cxnLst>
              <a:rect l="0" t="0" r="0" b="0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7" name="矩形 37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21150" y="2763838"/>
            <a:ext cx="817563" cy="565150"/>
            <a:chOff x="4120979" y="3017711"/>
            <a:chExt cx="818428" cy="565449"/>
          </a:xfrm>
        </p:grpSpPr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rgbClr val="00B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2010" name="矩形 40"/>
            <p:cNvSpPr/>
            <p:nvPr/>
          </p:nvSpPr>
          <p:spPr>
            <a:xfrm>
              <a:off x="4120979" y="3127479"/>
              <a:ext cx="81842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5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altLang="en-US" sz="2000" dirty="0">
                <a:solidFill>
                  <a:srgbClr val="00B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26263" y="3181350"/>
            <a:ext cx="817562" cy="563563"/>
            <a:chOff x="6925503" y="3435437"/>
            <a:chExt cx="818428" cy="563949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2013" name="矩形 43"/>
            <p:cNvSpPr/>
            <p:nvPr/>
          </p:nvSpPr>
          <p:spPr>
            <a:xfrm>
              <a:off x="6925503" y="3541844"/>
              <a:ext cx="81842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6D67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altLang="en-US" sz="2000" dirty="0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06975" y="4746625"/>
            <a:ext cx="817563" cy="563563"/>
            <a:chOff x="5006780" y="5000927"/>
            <a:chExt cx="818428" cy="563949"/>
          </a:xfrm>
        </p:grpSpPr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rgbClr val="FA783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2016" name="矩形 46"/>
            <p:cNvSpPr/>
            <p:nvPr/>
          </p:nvSpPr>
          <p:spPr>
            <a:xfrm>
              <a:off x="5006780" y="5099041"/>
              <a:ext cx="81842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A783A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altLang="en-US" sz="2000" dirty="0">
                <a:solidFill>
                  <a:srgbClr val="FA783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231063" y="5259388"/>
            <a:ext cx="817562" cy="563562"/>
            <a:chOff x="7230535" y="5513002"/>
            <a:chExt cx="818428" cy="563949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accent1">
                    <a:lumMod val="7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2019" name="矩形 49"/>
            <p:cNvSpPr/>
            <p:nvPr/>
          </p:nvSpPr>
          <p:spPr>
            <a:xfrm>
              <a:off x="7230535" y="5621446"/>
              <a:ext cx="81842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76092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altLang="en-US" sz="2000" dirty="0">
                <a:solidFill>
                  <a:srgbClr val="37609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26375" y="2659063"/>
            <a:ext cx="2897188" cy="1130300"/>
            <a:chOff x="8548024" y="1459078"/>
            <a:chExt cx="2898005" cy="1130103"/>
          </a:xfrm>
        </p:grpSpPr>
        <p:sp>
          <p:nvSpPr>
            <p:cNvPr id="42021" name="矩形 51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22" name="矩形 52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学习能力</a:t>
              </a:r>
              <a:endPara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12838" y="2276475"/>
            <a:ext cx="2884487" cy="1081088"/>
            <a:chOff x="8149535" y="1459078"/>
            <a:chExt cx="2884910" cy="1080224"/>
          </a:xfrm>
        </p:grpSpPr>
        <p:sp>
          <p:nvSpPr>
            <p:cNvPr id="42024" name="矩形 54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25" name="矩形 55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组织能力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34350" y="4899025"/>
            <a:ext cx="2878138" cy="1068388"/>
            <a:chOff x="8548025" y="1459078"/>
            <a:chExt cx="2878106" cy="1068822"/>
          </a:xfrm>
        </p:grpSpPr>
        <p:sp>
          <p:nvSpPr>
            <p:cNvPr id="42027" name="矩形 57"/>
            <p:cNvSpPr/>
            <p:nvPr/>
          </p:nvSpPr>
          <p:spPr>
            <a:xfrm>
              <a:off x="8548025" y="1789236"/>
              <a:ext cx="2878106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28" name="矩形 58"/>
            <p:cNvSpPr/>
            <p:nvPr/>
          </p:nvSpPr>
          <p:spPr>
            <a:xfrm>
              <a:off x="8548025" y="1459078"/>
              <a:ext cx="23740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3760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随机应变</a:t>
              </a:r>
              <a:endPara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831975" y="4700588"/>
            <a:ext cx="3041650" cy="1046162"/>
            <a:chOff x="7993508" y="1459078"/>
            <a:chExt cx="3040937" cy="1046441"/>
          </a:xfrm>
        </p:grpSpPr>
        <p:sp>
          <p:nvSpPr>
            <p:cNvPr id="42030" name="矩形 60"/>
            <p:cNvSpPr/>
            <p:nvPr/>
          </p:nvSpPr>
          <p:spPr>
            <a:xfrm>
              <a:off x="7993508" y="1766855"/>
              <a:ext cx="3040937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31" name="矩形 61"/>
            <p:cNvSpPr/>
            <p:nvPr/>
          </p:nvSpPr>
          <p:spPr>
            <a:xfrm>
              <a:off x="8857604" y="1459078"/>
              <a:ext cx="217684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决策能力</a:t>
              </a:r>
              <a:endPara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39813" y="860425"/>
            <a:ext cx="1703387" cy="1704975"/>
            <a:chOff x="1677608" y="2996952"/>
            <a:chExt cx="1395643" cy="1395643"/>
          </a:xfrm>
        </p:grpSpPr>
        <p:sp>
          <p:nvSpPr>
            <p:cNvPr id="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标题 4"/>
          <p:cNvSpPr txBox="1"/>
          <p:nvPr/>
        </p:nvSpPr>
        <p:spPr>
          <a:xfrm>
            <a:off x="1352550" y="1528763"/>
            <a:ext cx="1079500" cy="3683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宣言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41563" y="558800"/>
            <a:ext cx="506413" cy="506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椭圆 7"/>
          <p:cNvSpPr/>
          <p:nvPr/>
        </p:nvSpPr>
        <p:spPr>
          <a:xfrm>
            <a:off x="2743200" y="1065213"/>
            <a:ext cx="649288" cy="6477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椭圆 8"/>
          <p:cNvSpPr/>
          <p:nvPr/>
        </p:nvSpPr>
        <p:spPr>
          <a:xfrm>
            <a:off x="336550" y="1460500"/>
            <a:ext cx="506413" cy="5048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0" name="椭圆 9"/>
          <p:cNvSpPr/>
          <p:nvPr/>
        </p:nvSpPr>
        <p:spPr>
          <a:xfrm>
            <a:off x="744538" y="1965325"/>
            <a:ext cx="295275" cy="295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1" name="椭圆 10"/>
          <p:cNvSpPr/>
          <p:nvPr/>
        </p:nvSpPr>
        <p:spPr>
          <a:xfrm>
            <a:off x="857250" y="1225550"/>
            <a:ext cx="174625" cy="173038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3" name="组合 12"/>
          <p:cNvGrpSpPr/>
          <p:nvPr/>
        </p:nvGrpSpPr>
        <p:grpSpPr>
          <a:xfrm>
            <a:off x="9891713" y="4141788"/>
            <a:ext cx="1606550" cy="1606550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 cstate="print"/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18525" y="4865688"/>
            <a:ext cx="1341438" cy="1339850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2" cstate="print"/>
              <a:srcRect/>
              <a:stretch>
                <a:fillRect l="-255096" t="-19467" r="-69540" b="-126751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7969250" y="5338763"/>
            <a:ext cx="355600" cy="355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0" name="椭圆 19"/>
          <p:cNvSpPr/>
          <p:nvPr/>
        </p:nvSpPr>
        <p:spPr>
          <a:xfrm>
            <a:off x="9837738" y="5584825"/>
            <a:ext cx="506413" cy="5048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1" name="椭圆 20"/>
          <p:cNvSpPr/>
          <p:nvPr/>
        </p:nvSpPr>
        <p:spPr>
          <a:xfrm>
            <a:off x="11176000" y="5549900"/>
            <a:ext cx="506413" cy="506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2" name="椭圆 21"/>
          <p:cNvSpPr/>
          <p:nvPr/>
        </p:nvSpPr>
        <p:spPr>
          <a:xfrm>
            <a:off x="11274425" y="3692525"/>
            <a:ext cx="647700" cy="647700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3" name="椭圆 22"/>
          <p:cNvSpPr/>
          <p:nvPr/>
        </p:nvSpPr>
        <p:spPr>
          <a:xfrm>
            <a:off x="8339138" y="5842000"/>
            <a:ext cx="252413" cy="2524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4" name="椭圆 23"/>
          <p:cNvSpPr/>
          <p:nvPr/>
        </p:nvSpPr>
        <p:spPr>
          <a:xfrm>
            <a:off x="9567863" y="4778375"/>
            <a:ext cx="252413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5" name="椭圆 24"/>
          <p:cNvSpPr/>
          <p:nvPr/>
        </p:nvSpPr>
        <p:spPr>
          <a:xfrm>
            <a:off x="11682413" y="3309938"/>
            <a:ext cx="252413" cy="2524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6" name="椭圆 25"/>
          <p:cNvSpPr/>
          <p:nvPr/>
        </p:nvSpPr>
        <p:spPr>
          <a:xfrm>
            <a:off x="7273925" y="5432425"/>
            <a:ext cx="168275" cy="168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0" name="矩形 29"/>
          <p:cNvSpPr/>
          <p:nvPr/>
        </p:nvSpPr>
        <p:spPr>
          <a:xfrm>
            <a:off x="4010025" y="2012950"/>
            <a:ext cx="4103688" cy="300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我想我应该一个成为一个实干家，不需要那些美丽的辞藻来修饰。工作锻炼了我，生活造就了我。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戴尔卡耐基说过：不要怕推销自己，只要你自信，认为自己能行有才华，你就应该认为自己能够胜任这份工作以及职位，并承担相应的义务和压力。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699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199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44035" name="文本框 9"/>
          <p:cNvSpPr txBox="1"/>
          <p:nvPr/>
        </p:nvSpPr>
        <p:spPr>
          <a:xfrm>
            <a:off x="841375" y="203200"/>
            <a:ext cx="1295400" cy="3460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57275" y="1844675"/>
            <a:ext cx="4391025" cy="3325813"/>
            <a:chOff x="2282031" y="457200"/>
            <a:chExt cx="7631113" cy="5943600"/>
          </a:xfrm>
        </p:grpSpPr>
        <p:pic>
          <p:nvPicPr>
            <p:cNvPr id="44038" name="Picture 3" descr="C:\Users\Administrator\Desktop\iMac_resource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82031" y="457200"/>
              <a:ext cx="7631113" cy="594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2" cstate="print"/>
              <a:srcRect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21100" y="3309938"/>
            <a:ext cx="1944688" cy="2406650"/>
            <a:chOff x="865232" y="1286330"/>
            <a:chExt cx="4013321" cy="4966128"/>
          </a:xfrm>
        </p:grpSpPr>
        <p:pic>
          <p:nvPicPr>
            <p:cNvPr id="44041" name="Picture 3"/>
            <p:cNvPicPr>
              <a:picLocks noChangeAspect="1"/>
            </p:cNvPicPr>
            <p:nvPr/>
          </p:nvPicPr>
          <p:blipFill>
            <a:blip r:embed="rId3" cstate="print"/>
            <a:srcRect l="5354" t="8440" r="6203" b="10136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 cstate="print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3200" strike="noStrike" noProof="1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07113" y="1700213"/>
            <a:ext cx="827087" cy="825500"/>
            <a:chOff x="5962996" y="1700808"/>
            <a:chExt cx="827193" cy="825350"/>
          </a:xfrm>
        </p:grpSpPr>
        <p:sp>
          <p:nvSpPr>
            <p:cNvPr id="19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TW" altLang="en-US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4045" name="Freeform 454"/>
            <p:cNvSpPr>
              <a:spLocks noEditPoints="1"/>
            </p:cNvSpPr>
            <p:nvPr/>
          </p:nvSpPr>
          <p:spPr>
            <a:xfrm flipH="1">
              <a:off x="6188219" y="1964142"/>
              <a:ext cx="376746" cy="298681"/>
            </a:xfrm>
            <a:custGeom>
              <a:avLst/>
              <a:gdLst/>
              <a:ahLst/>
              <a:cxnLst>
                <a:cxn ang="0">
                  <a:pos x="376746" y="234101"/>
                </a:cxn>
                <a:cxn ang="0">
                  <a:pos x="344682" y="242173"/>
                </a:cxn>
                <a:cxn ang="0">
                  <a:pos x="288571" y="298681"/>
                </a:cxn>
                <a:cxn ang="0">
                  <a:pos x="232460" y="242173"/>
                </a:cxn>
                <a:cxn ang="0">
                  <a:pos x="152301" y="242173"/>
                </a:cxn>
                <a:cxn ang="0">
                  <a:pos x="96190" y="298681"/>
                </a:cxn>
                <a:cxn ang="0">
                  <a:pos x="40079" y="242173"/>
                </a:cxn>
                <a:cxn ang="0">
                  <a:pos x="32063" y="242173"/>
                </a:cxn>
                <a:cxn ang="0">
                  <a:pos x="0" y="234101"/>
                </a:cxn>
                <a:cxn ang="0">
                  <a:pos x="16031" y="217956"/>
                </a:cxn>
                <a:cxn ang="0">
                  <a:pos x="16031" y="145304"/>
                </a:cxn>
                <a:cxn ang="0">
                  <a:pos x="24047" y="104941"/>
                </a:cxn>
                <a:cxn ang="0">
                  <a:pos x="64126" y="64579"/>
                </a:cxn>
                <a:cxn ang="0">
                  <a:pos x="88174" y="48434"/>
                </a:cxn>
                <a:cxn ang="0">
                  <a:pos x="128253" y="48434"/>
                </a:cxn>
                <a:cxn ang="0">
                  <a:pos x="128253" y="8072"/>
                </a:cxn>
                <a:cxn ang="0">
                  <a:pos x="136269" y="0"/>
                </a:cxn>
                <a:cxn ang="0">
                  <a:pos x="360714" y="0"/>
                </a:cxn>
                <a:cxn ang="0">
                  <a:pos x="376746" y="8072"/>
                </a:cxn>
                <a:cxn ang="0">
                  <a:pos x="376746" y="234101"/>
                </a:cxn>
                <a:cxn ang="0">
                  <a:pos x="128253" y="137231"/>
                </a:cxn>
                <a:cxn ang="0">
                  <a:pos x="128253" y="80724"/>
                </a:cxn>
                <a:cxn ang="0">
                  <a:pos x="88174" y="80724"/>
                </a:cxn>
                <a:cxn ang="0">
                  <a:pos x="88174" y="80724"/>
                </a:cxn>
                <a:cxn ang="0">
                  <a:pos x="48095" y="121086"/>
                </a:cxn>
                <a:cxn ang="0">
                  <a:pos x="40079" y="129159"/>
                </a:cxn>
                <a:cxn ang="0">
                  <a:pos x="40079" y="137231"/>
                </a:cxn>
                <a:cxn ang="0">
                  <a:pos x="128253" y="137231"/>
                </a:cxn>
                <a:cxn ang="0">
                  <a:pos x="96190" y="217956"/>
                </a:cxn>
                <a:cxn ang="0">
                  <a:pos x="72142" y="242173"/>
                </a:cxn>
                <a:cxn ang="0">
                  <a:pos x="96190" y="274463"/>
                </a:cxn>
                <a:cxn ang="0">
                  <a:pos x="128253" y="242173"/>
                </a:cxn>
                <a:cxn ang="0">
                  <a:pos x="96190" y="217956"/>
                </a:cxn>
                <a:cxn ang="0">
                  <a:pos x="288571" y="217956"/>
                </a:cxn>
                <a:cxn ang="0">
                  <a:pos x="264523" y="242173"/>
                </a:cxn>
                <a:cxn ang="0">
                  <a:pos x="288571" y="274463"/>
                </a:cxn>
                <a:cxn ang="0">
                  <a:pos x="320634" y="242173"/>
                </a:cxn>
                <a:cxn ang="0">
                  <a:pos x="288571" y="217956"/>
                </a:cxn>
              </a:cxnLst>
              <a:rect l="0" t="0" r="0" b="0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08700" y="2741613"/>
            <a:ext cx="825500" cy="827087"/>
            <a:chOff x="5964839" y="2742182"/>
            <a:chExt cx="825350" cy="827192"/>
          </a:xfrm>
        </p:grpSpPr>
        <p:sp>
          <p:nvSpPr>
            <p:cNvPr id="22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TW" altLang="en-US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4048" name="Freeform 453"/>
            <p:cNvSpPr>
              <a:spLocks noEditPoints="1"/>
            </p:cNvSpPr>
            <p:nvPr/>
          </p:nvSpPr>
          <p:spPr>
            <a:xfrm>
              <a:off x="6209990" y="3025613"/>
              <a:ext cx="333203" cy="308290"/>
            </a:xfrm>
            <a:custGeom>
              <a:avLst/>
              <a:gdLst/>
              <a:ahLst/>
              <a:cxnLst>
                <a:cxn ang="0">
                  <a:pos x="333203" y="95423"/>
                </a:cxn>
                <a:cxn ang="0">
                  <a:pos x="222135" y="176165"/>
                </a:cxn>
                <a:cxn ang="0">
                  <a:pos x="207326" y="198186"/>
                </a:cxn>
                <a:cxn ang="0">
                  <a:pos x="192517" y="227547"/>
                </a:cxn>
                <a:cxn ang="0">
                  <a:pos x="214730" y="256908"/>
                </a:cxn>
                <a:cxn ang="0">
                  <a:pos x="259157" y="286269"/>
                </a:cxn>
                <a:cxn ang="0">
                  <a:pos x="259157" y="300949"/>
                </a:cxn>
                <a:cxn ang="0">
                  <a:pos x="251753" y="308290"/>
                </a:cxn>
                <a:cxn ang="0">
                  <a:pos x="81449" y="308290"/>
                </a:cxn>
                <a:cxn ang="0">
                  <a:pos x="81449" y="300949"/>
                </a:cxn>
                <a:cxn ang="0">
                  <a:pos x="81449" y="286269"/>
                </a:cxn>
                <a:cxn ang="0">
                  <a:pos x="118472" y="256908"/>
                </a:cxn>
                <a:cxn ang="0">
                  <a:pos x="140685" y="227547"/>
                </a:cxn>
                <a:cxn ang="0">
                  <a:pos x="125876" y="198186"/>
                </a:cxn>
                <a:cxn ang="0">
                  <a:pos x="111067" y="176165"/>
                </a:cxn>
                <a:cxn ang="0">
                  <a:pos x="0" y="95423"/>
                </a:cxn>
                <a:cxn ang="0">
                  <a:pos x="0" y="73402"/>
                </a:cxn>
                <a:cxn ang="0">
                  <a:pos x="22213" y="51381"/>
                </a:cxn>
                <a:cxn ang="0">
                  <a:pos x="81449" y="51381"/>
                </a:cxn>
                <a:cxn ang="0">
                  <a:pos x="81449" y="36701"/>
                </a:cxn>
                <a:cxn ang="0">
                  <a:pos x="111067" y="0"/>
                </a:cxn>
                <a:cxn ang="0">
                  <a:pos x="222135" y="0"/>
                </a:cxn>
                <a:cxn ang="0">
                  <a:pos x="259157" y="36701"/>
                </a:cxn>
                <a:cxn ang="0">
                  <a:pos x="259157" y="51381"/>
                </a:cxn>
                <a:cxn ang="0">
                  <a:pos x="310989" y="51381"/>
                </a:cxn>
                <a:cxn ang="0">
                  <a:pos x="333203" y="73402"/>
                </a:cxn>
                <a:cxn ang="0">
                  <a:pos x="333203" y="95423"/>
                </a:cxn>
                <a:cxn ang="0">
                  <a:pos x="81449" y="80742"/>
                </a:cxn>
                <a:cxn ang="0">
                  <a:pos x="29618" y="80742"/>
                </a:cxn>
                <a:cxn ang="0">
                  <a:pos x="29618" y="95423"/>
                </a:cxn>
                <a:cxn ang="0">
                  <a:pos x="96258" y="154145"/>
                </a:cxn>
                <a:cxn ang="0">
                  <a:pos x="81449" y="80742"/>
                </a:cxn>
                <a:cxn ang="0">
                  <a:pos x="303584" y="80742"/>
                </a:cxn>
                <a:cxn ang="0">
                  <a:pos x="259157" y="80742"/>
                </a:cxn>
                <a:cxn ang="0">
                  <a:pos x="244348" y="154145"/>
                </a:cxn>
                <a:cxn ang="0">
                  <a:pos x="303584" y="95423"/>
                </a:cxn>
                <a:cxn ang="0">
                  <a:pos x="303584" y="80742"/>
                </a:cxn>
              </a:cxnLst>
              <a:rect l="0" t="0" r="0" b="0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07113" y="3789363"/>
            <a:ext cx="827087" cy="825500"/>
            <a:chOff x="5962996" y="3789040"/>
            <a:chExt cx="827193" cy="825350"/>
          </a:xfrm>
        </p:grpSpPr>
        <p:sp>
          <p:nvSpPr>
            <p:cNvPr id="25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TW" altLang="en-US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4051" name="Freeform 336"/>
            <p:cNvSpPr>
              <a:spLocks noEditPoints="1"/>
            </p:cNvSpPr>
            <p:nvPr/>
          </p:nvSpPr>
          <p:spPr>
            <a:xfrm>
              <a:off x="6224530" y="4048744"/>
              <a:ext cx="314081" cy="314081"/>
            </a:xfrm>
            <a:custGeom>
              <a:avLst/>
              <a:gdLst/>
              <a:ahLst/>
              <a:cxnLst>
                <a:cxn ang="0">
                  <a:pos x="0" y="139591"/>
                </a:cxn>
                <a:cxn ang="0">
                  <a:pos x="139591" y="0"/>
                </a:cxn>
                <a:cxn ang="0">
                  <a:pos x="139591" y="314081"/>
                </a:cxn>
                <a:cxn ang="0">
                  <a:pos x="0" y="174489"/>
                </a:cxn>
                <a:cxn ang="0">
                  <a:pos x="139591" y="314081"/>
                </a:cxn>
                <a:cxn ang="0">
                  <a:pos x="115163" y="34897"/>
                </a:cxn>
                <a:cxn ang="0">
                  <a:pos x="31408" y="115163"/>
                </a:cxn>
                <a:cxn ang="0">
                  <a:pos x="115163" y="289652"/>
                </a:cxn>
                <a:cxn ang="0">
                  <a:pos x="31408" y="198917"/>
                </a:cxn>
                <a:cxn ang="0">
                  <a:pos x="115163" y="289652"/>
                </a:cxn>
                <a:cxn ang="0">
                  <a:pos x="55836" y="90734"/>
                </a:cxn>
                <a:cxn ang="0">
                  <a:pos x="90734" y="59326"/>
                </a:cxn>
                <a:cxn ang="0">
                  <a:pos x="90734" y="258244"/>
                </a:cxn>
                <a:cxn ang="0">
                  <a:pos x="55836" y="233815"/>
                </a:cxn>
                <a:cxn ang="0">
                  <a:pos x="90734" y="258244"/>
                </a:cxn>
                <a:cxn ang="0">
                  <a:pos x="170999" y="139591"/>
                </a:cxn>
                <a:cxn ang="0">
                  <a:pos x="314081" y="0"/>
                </a:cxn>
                <a:cxn ang="0">
                  <a:pos x="314081" y="258244"/>
                </a:cxn>
                <a:cxn ang="0">
                  <a:pos x="230326" y="233815"/>
                </a:cxn>
                <a:cxn ang="0">
                  <a:pos x="198917" y="314081"/>
                </a:cxn>
                <a:cxn ang="0">
                  <a:pos x="170999" y="174489"/>
                </a:cxn>
                <a:cxn ang="0">
                  <a:pos x="254754" y="198917"/>
                </a:cxn>
                <a:cxn ang="0">
                  <a:pos x="289652" y="174489"/>
                </a:cxn>
                <a:cxn ang="0">
                  <a:pos x="314081" y="258244"/>
                </a:cxn>
                <a:cxn ang="0">
                  <a:pos x="289652" y="34897"/>
                </a:cxn>
                <a:cxn ang="0">
                  <a:pos x="198917" y="115163"/>
                </a:cxn>
                <a:cxn ang="0">
                  <a:pos x="254754" y="90734"/>
                </a:cxn>
                <a:cxn ang="0">
                  <a:pos x="230326" y="59326"/>
                </a:cxn>
                <a:cxn ang="0">
                  <a:pos x="254754" y="90734"/>
                </a:cxn>
                <a:cxn ang="0">
                  <a:pos x="230326" y="314081"/>
                </a:cxn>
                <a:cxn ang="0">
                  <a:pos x="254754" y="289652"/>
                </a:cxn>
                <a:cxn ang="0">
                  <a:pos x="314081" y="314081"/>
                </a:cxn>
                <a:cxn ang="0">
                  <a:pos x="289652" y="289652"/>
                </a:cxn>
                <a:cxn ang="0">
                  <a:pos x="314081" y="314081"/>
                </a:cxn>
              </a:cxnLst>
              <a:rect l="0" t="0" r="0" b="0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42038" y="4833938"/>
            <a:ext cx="825500" cy="827087"/>
            <a:chOff x="5998101" y="4834056"/>
            <a:chExt cx="825350" cy="827192"/>
          </a:xfrm>
        </p:grpSpPr>
        <p:sp>
          <p:nvSpPr>
            <p:cNvPr id="28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TW" altLang="en-US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4054" name="Freeform 436"/>
            <p:cNvSpPr>
              <a:spLocks noEditPoints="1"/>
            </p:cNvSpPr>
            <p:nvPr/>
          </p:nvSpPr>
          <p:spPr>
            <a:xfrm>
              <a:off x="6284501" y="5090290"/>
              <a:ext cx="252549" cy="369927"/>
            </a:xfrm>
            <a:custGeom>
              <a:avLst/>
              <a:gdLst/>
              <a:ahLst/>
              <a:cxnLst>
                <a:cxn ang="0">
                  <a:pos x="244130" y="260630"/>
                </a:cxn>
                <a:cxn ang="0">
                  <a:pos x="143111" y="260630"/>
                </a:cxn>
                <a:cxn ang="0">
                  <a:pos x="134692" y="361519"/>
                </a:cxn>
                <a:cxn ang="0">
                  <a:pos x="126274" y="369927"/>
                </a:cxn>
                <a:cxn ang="0">
                  <a:pos x="126274" y="369927"/>
                </a:cxn>
                <a:cxn ang="0">
                  <a:pos x="117856" y="369927"/>
                </a:cxn>
                <a:cxn ang="0">
                  <a:pos x="101019" y="260630"/>
                </a:cxn>
                <a:cxn ang="0">
                  <a:pos x="8418" y="260630"/>
                </a:cxn>
                <a:cxn ang="0">
                  <a:pos x="0" y="243815"/>
                </a:cxn>
                <a:cxn ang="0">
                  <a:pos x="50509" y="168148"/>
                </a:cxn>
                <a:cxn ang="0">
                  <a:pos x="50509" y="58852"/>
                </a:cxn>
                <a:cxn ang="0">
                  <a:pos x="25254" y="25222"/>
                </a:cxn>
                <a:cxn ang="0">
                  <a:pos x="50509" y="0"/>
                </a:cxn>
                <a:cxn ang="0">
                  <a:pos x="202039" y="0"/>
                </a:cxn>
                <a:cxn ang="0">
                  <a:pos x="227294" y="25222"/>
                </a:cxn>
                <a:cxn ang="0">
                  <a:pos x="202039" y="58852"/>
                </a:cxn>
                <a:cxn ang="0">
                  <a:pos x="202039" y="168148"/>
                </a:cxn>
                <a:cxn ang="0">
                  <a:pos x="252549" y="243815"/>
                </a:cxn>
                <a:cxn ang="0">
                  <a:pos x="244130" y="260630"/>
                </a:cxn>
                <a:cxn ang="0">
                  <a:pos x="101019" y="58852"/>
                </a:cxn>
                <a:cxn ang="0">
                  <a:pos x="101019" y="58852"/>
                </a:cxn>
                <a:cxn ang="0">
                  <a:pos x="92601" y="58852"/>
                </a:cxn>
                <a:cxn ang="0">
                  <a:pos x="92601" y="159741"/>
                </a:cxn>
                <a:cxn ang="0">
                  <a:pos x="101019" y="168148"/>
                </a:cxn>
                <a:cxn ang="0">
                  <a:pos x="101019" y="159741"/>
                </a:cxn>
                <a:cxn ang="0">
                  <a:pos x="101019" y="58852"/>
                </a:cxn>
              </a:cxnLst>
              <a:rect l="0" t="0" r="0" b="0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34213" y="1628775"/>
            <a:ext cx="4032250" cy="811213"/>
            <a:chOff x="1911251" y="1321493"/>
            <a:chExt cx="1373453" cy="811252"/>
          </a:xfrm>
        </p:grpSpPr>
        <p:sp>
          <p:nvSpPr>
            <p:cNvPr id="44056" name="矩形 30"/>
            <p:cNvSpPr/>
            <p:nvPr/>
          </p:nvSpPr>
          <p:spPr>
            <a:xfrm>
              <a:off x="1911251" y="1321493"/>
              <a:ext cx="45600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制度执行力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57" name="矩形 31"/>
            <p:cNvSpPr/>
            <p:nvPr/>
          </p:nvSpPr>
          <p:spPr>
            <a:xfrm>
              <a:off x="1911251" y="1609525"/>
              <a:ext cx="137345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制度的实施取决于制度执行力，公司利益和文化得失在于执行力。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4213" y="2708275"/>
            <a:ext cx="4032250" cy="892175"/>
            <a:chOff x="1911251" y="1321493"/>
            <a:chExt cx="1373453" cy="891828"/>
          </a:xfrm>
        </p:grpSpPr>
        <p:sp>
          <p:nvSpPr>
            <p:cNvPr id="44059" name="矩形 33"/>
            <p:cNvSpPr/>
            <p:nvPr/>
          </p:nvSpPr>
          <p:spPr>
            <a:xfrm>
              <a:off x="1911251" y="1321493"/>
              <a:ext cx="45600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应急执行力</a:t>
              </a:r>
              <a:endPara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0" name="矩形 34"/>
            <p:cNvSpPr/>
            <p:nvPr/>
          </p:nvSpPr>
          <p:spPr>
            <a:xfrm>
              <a:off x="1911251" y="1603923"/>
              <a:ext cx="137345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临危不乱，遇事不急的心态能够在稍纵即逝的时机取得更大的成果。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034213" y="3789363"/>
            <a:ext cx="4032250" cy="892175"/>
            <a:chOff x="1911251" y="1321493"/>
            <a:chExt cx="1373453" cy="891828"/>
          </a:xfrm>
        </p:grpSpPr>
        <p:sp>
          <p:nvSpPr>
            <p:cNvPr id="44062" name="矩形 36"/>
            <p:cNvSpPr/>
            <p:nvPr/>
          </p:nvSpPr>
          <p:spPr>
            <a:xfrm>
              <a:off x="1911251" y="1321493"/>
              <a:ext cx="45600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战略执行力</a:t>
              </a:r>
              <a:endPara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3" name="矩形 37"/>
            <p:cNvSpPr/>
            <p:nvPr/>
          </p:nvSpPr>
          <p:spPr>
            <a:xfrm>
              <a:off x="1911251" y="1603923"/>
              <a:ext cx="1373453" cy="609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通过一套有组织系统的规章制度和战略目标，可以更快的实现梦想。</a:t>
              </a:r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34213" y="4884738"/>
            <a:ext cx="4032250" cy="900112"/>
            <a:chOff x="1911251" y="1321493"/>
            <a:chExt cx="1373453" cy="899714"/>
          </a:xfrm>
        </p:grpSpPr>
        <p:sp>
          <p:nvSpPr>
            <p:cNvPr id="44065" name="矩形 39"/>
            <p:cNvSpPr/>
            <p:nvPr/>
          </p:nvSpPr>
          <p:spPr>
            <a:xfrm>
              <a:off x="1911251" y="1321493"/>
              <a:ext cx="53462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solidFill>
                    <a:srgbClr val="3760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统一规划能力</a:t>
              </a:r>
              <a:endPara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6" name="矩形 40"/>
            <p:cNvSpPr/>
            <p:nvPr/>
          </p:nvSpPr>
          <p:spPr>
            <a:xfrm>
              <a:off x="1911251" y="1596036"/>
              <a:ext cx="1373453" cy="625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在整个工作和项目，主体战略中实施一条统一规划。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46083" name="文本框 9"/>
          <p:cNvSpPr txBox="1"/>
          <p:nvPr/>
        </p:nvSpPr>
        <p:spPr>
          <a:xfrm>
            <a:off x="841375" y="203200"/>
            <a:ext cx="166370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90663" y="1538288"/>
            <a:ext cx="4119562" cy="1824037"/>
            <a:chOff x="1490077" y="1538466"/>
            <a:chExt cx="4120364" cy="1824508"/>
          </a:xfrm>
        </p:grpSpPr>
        <p:sp>
          <p:nvSpPr>
            <p:cNvPr id="13" name="任意多边形 12"/>
            <p:cNvSpPr/>
            <p:nvPr/>
          </p:nvSpPr>
          <p:spPr>
            <a:xfrm>
              <a:off x="1700277" y="1538466"/>
              <a:ext cx="3685604" cy="1716378"/>
            </a:xfrm>
            <a:custGeom>
              <a:avLst/>
              <a:gdLst>
                <a:gd name="connsiteX0" fmla="*/ 702018 w 793458"/>
                <a:gd name="connsiteY0" fmla="*/ 1664080 h 1755520"/>
                <a:gd name="connsiteX1" fmla="*/ 286769 w 793458"/>
                <a:gd name="connsiteY1" fmla="*/ 1664080 h 1755520"/>
                <a:gd name="connsiteX2" fmla="*/ 286769 w 793458"/>
                <a:gd name="connsiteY2" fmla="*/ 771911 h 1755520"/>
                <a:gd name="connsiteX3" fmla="*/ 277518 w 793458"/>
                <a:gd name="connsiteY3" fmla="*/ 539619 h 1755520"/>
                <a:gd name="connsiteX4" fmla="*/ 226640 w 793458"/>
                <a:gd name="connsiteY4" fmla="*/ 480518 h 1755520"/>
                <a:gd name="connsiteX5" fmla="*/ 41114 w 793458"/>
                <a:gd name="connsiteY5" fmla="*/ 460475 h 1755520"/>
                <a:gd name="connsiteX6" fmla="*/ 0 w 793458"/>
                <a:gd name="connsiteY6" fmla="*/ 460475 h 1755520"/>
                <a:gd name="connsiteX7" fmla="*/ 0 w 793458"/>
                <a:gd name="connsiteY7" fmla="*/ 266469 h 1755520"/>
                <a:gd name="connsiteX8" fmla="*/ 457391 w 793458"/>
                <a:gd name="connsiteY8" fmla="*/ 0 h 1755520"/>
                <a:gd name="connsiteX9" fmla="*/ 702018 w 793458"/>
                <a:gd name="connsiteY9" fmla="*/ 0 h 1755520"/>
                <a:gd name="connsiteX10" fmla="*/ 793458 w 793458"/>
                <a:gd name="connsiteY10" fmla="*/ 1755520 h 1755520"/>
                <a:gd name="connsiteX0-1" fmla="*/ 0 w 1958340"/>
                <a:gd name="connsiteY0-2" fmla="*/ 1676780 h 1755520"/>
                <a:gd name="connsiteX1-3" fmla="*/ 1451651 w 1958340"/>
                <a:gd name="connsiteY1-4" fmla="*/ 1664080 h 1755520"/>
                <a:gd name="connsiteX2-5" fmla="*/ 1451651 w 1958340"/>
                <a:gd name="connsiteY2-6" fmla="*/ 771911 h 1755520"/>
                <a:gd name="connsiteX3-7" fmla="*/ 1442400 w 1958340"/>
                <a:gd name="connsiteY3-8" fmla="*/ 539619 h 1755520"/>
                <a:gd name="connsiteX4-9" fmla="*/ 1391522 w 1958340"/>
                <a:gd name="connsiteY4-10" fmla="*/ 480518 h 1755520"/>
                <a:gd name="connsiteX5-11" fmla="*/ 1205996 w 1958340"/>
                <a:gd name="connsiteY5-12" fmla="*/ 460475 h 1755520"/>
                <a:gd name="connsiteX6-13" fmla="*/ 1164882 w 1958340"/>
                <a:gd name="connsiteY6-14" fmla="*/ 460475 h 1755520"/>
                <a:gd name="connsiteX7-15" fmla="*/ 1164882 w 1958340"/>
                <a:gd name="connsiteY7-16" fmla="*/ 266469 h 1755520"/>
                <a:gd name="connsiteX8-17" fmla="*/ 1622273 w 1958340"/>
                <a:gd name="connsiteY8-18" fmla="*/ 0 h 1755520"/>
                <a:gd name="connsiteX9-19" fmla="*/ 1866900 w 1958340"/>
                <a:gd name="connsiteY9-20" fmla="*/ 0 h 1755520"/>
                <a:gd name="connsiteX10-21" fmla="*/ 1958340 w 1958340"/>
                <a:gd name="connsiteY10-22" fmla="*/ 1755520 h 1755520"/>
                <a:gd name="connsiteX0-23" fmla="*/ 0 w 1901190"/>
                <a:gd name="connsiteY0-24" fmla="*/ 1676780 h 1676780"/>
                <a:gd name="connsiteX1-25" fmla="*/ 1451651 w 1901190"/>
                <a:gd name="connsiteY1-26" fmla="*/ 1664080 h 1676780"/>
                <a:gd name="connsiteX2-27" fmla="*/ 1451651 w 1901190"/>
                <a:gd name="connsiteY2-28" fmla="*/ 771911 h 1676780"/>
                <a:gd name="connsiteX3-29" fmla="*/ 1442400 w 1901190"/>
                <a:gd name="connsiteY3-30" fmla="*/ 539619 h 1676780"/>
                <a:gd name="connsiteX4-31" fmla="*/ 1391522 w 1901190"/>
                <a:gd name="connsiteY4-32" fmla="*/ 480518 h 1676780"/>
                <a:gd name="connsiteX5-33" fmla="*/ 1205996 w 1901190"/>
                <a:gd name="connsiteY5-34" fmla="*/ 460475 h 1676780"/>
                <a:gd name="connsiteX6-35" fmla="*/ 1164882 w 1901190"/>
                <a:gd name="connsiteY6-36" fmla="*/ 460475 h 1676780"/>
                <a:gd name="connsiteX7-37" fmla="*/ 1164882 w 1901190"/>
                <a:gd name="connsiteY7-38" fmla="*/ 266469 h 1676780"/>
                <a:gd name="connsiteX8-39" fmla="*/ 1622273 w 1901190"/>
                <a:gd name="connsiteY8-40" fmla="*/ 0 h 1676780"/>
                <a:gd name="connsiteX9-41" fmla="*/ 1866900 w 1901190"/>
                <a:gd name="connsiteY9-42" fmla="*/ 0 h 1676780"/>
                <a:gd name="connsiteX10-43" fmla="*/ 1901190 w 1901190"/>
                <a:gd name="connsiteY10-44" fmla="*/ 1666620 h 1676780"/>
                <a:gd name="connsiteX0-45" fmla="*/ 0 w 1901190"/>
                <a:gd name="connsiteY0-46" fmla="*/ 1676780 h 1687854"/>
                <a:gd name="connsiteX1-47" fmla="*/ 1451651 w 1901190"/>
                <a:gd name="connsiteY1-48" fmla="*/ 1664080 h 1687854"/>
                <a:gd name="connsiteX2-49" fmla="*/ 1451651 w 1901190"/>
                <a:gd name="connsiteY2-50" fmla="*/ 771911 h 1687854"/>
                <a:gd name="connsiteX3-51" fmla="*/ 1442400 w 1901190"/>
                <a:gd name="connsiteY3-52" fmla="*/ 539619 h 1687854"/>
                <a:gd name="connsiteX4-53" fmla="*/ 1391522 w 1901190"/>
                <a:gd name="connsiteY4-54" fmla="*/ 480518 h 1687854"/>
                <a:gd name="connsiteX5-55" fmla="*/ 1205996 w 1901190"/>
                <a:gd name="connsiteY5-56" fmla="*/ 460475 h 1687854"/>
                <a:gd name="connsiteX6-57" fmla="*/ 1164882 w 1901190"/>
                <a:gd name="connsiteY6-58" fmla="*/ 460475 h 1687854"/>
                <a:gd name="connsiteX7-59" fmla="*/ 1164882 w 1901190"/>
                <a:gd name="connsiteY7-60" fmla="*/ 266469 h 1687854"/>
                <a:gd name="connsiteX8-61" fmla="*/ 1622273 w 1901190"/>
                <a:gd name="connsiteY8-62" fmla="*/ 0 h 1687854"/>
                <a:gd name="connsiteX9-63" fmla="*/ 1866900 w 1901190"/>
                <a:gd name="connsiteY9-64" fmla="*/ 0 h 1687854"/>
                <a:gd name="connsiteX10-65" fmla="*/ 1882773 w 1901190"/>
                <a:gd name="connsiteY10-66" fmla="*/ 1519154 h 1687854"/>
                <a:gd name="connsiteX11" fmla="*/ 1901190 w 1901190"/>
                <a:gd name="connsiteY11" fmla="*/ 1666620 h 1687854"/>
                <a:gd name="connsiteX0-67" fmla="*/ 0 w 2517140"/>
                <a:gd name="connsiteY0-68" fmla="*/ 1676780 h 1681863"/>
                <a:gd name="connsiteX1-69" fmla="*/ 1451651 w 2517140"/>
                <a:gd name="connsiteY1-70" fmla="*/ 1664080 h 1681863"/>
                <a:gd name="connsiteX2-71" fmla="*/ 1451651 w 2517140"/>
                <a:gd name="connsiteY2-72" fmla="*/ 771911 h 1681863"/>
                <a:gd name="connsiteX3-73" fmla="*/ 1442400 w 2517140"/>
                <a:gd name="connsiteY3-74" fmla="*/ 539619 h 1681863"/>
                <a:gd name="connsiteX4-75" fmla="*/ 1391522 w 2517140"/>
                <a:gd name="connsiteY4-76" fmla="*/ 480518 h 1681863"/>
                <a:gd name="connsiteX5-77" fmla="*/ 1205996 w 2517140"/>
                <a:gd name="connsiteY5-78" fmla="*/ 460475 h 1681863"/>
                <a:gd name="connsiteX6-79" fmla="*/ 1164882 w 2517140"/>
                <a:gd name="connsiteY6-80" fmla="*/ 460475 h 1681863"/>
                <a:gd name="connsiteX7-81" fmla="*/ 1164882 w 2517140"/>
                <a:gd name="connsiteY7-82" fmla="*/ 266469 h 1681863"/>
                <a:gd name="connsiteX8-83" fmla="*/ 1622273 w 2517140"/>
                <a:gd name="connsiteY8-84" fmla="*/ 0 h 1681863"/>
                <a:gd name="connsiteX9-85" fmla="*/ 1866900 w 2517140"/>
                <a:gd name="connsiteY9-86" fmla="*/ 0 h 1681863"/>
                <a:gd name="connsiteX10-87" fmla="*/ 1882773 w 2517140"/>
                <a:gd name="connsiteY10-88" fmla="*/ 1519154 h 1681863"/>
                <a:gd name="connsiteX11-89" fmla="*/ 2517140 w 2517140"/>
                <a:gd name="connsiteY11-90" fmla="*/ 1653920 h 1681863"/>
                <a:gd name="connsiteX0-91" fmla="*/ 0 w 2517140"/>
                <a:gd name="connsiteY0-92" fmla="*/ 1676780 h 1752086"/>
                <a:gd name="connsiteX1-93" fmla="*/ 1451651 w 2517140"/>
                <a:gd name="connsiteY1-94" fmla="*/ 1664080 h 1752086"/>
                <a:gd name="connsiteX2-95" fmla="*/ 1451651 w 2517140"/>
                <a:gd name="connsiteY2-96" fmla="*/ 771911 h 1752086"/>
                <a:gd name="connsiteX3-97" fmla="*/ 1442400 w 2517140"/>
                <a:gd name="connsiteY3-98" fmla="*/ 539619 h 1752086"/>
                <a:gd name="connsiteX4-99" fmla="*/ 1391522 w 2517140"/>
                <a:gd name="connsiteY4-100" fmla="*/ 480518 h 1752086"/>
                <a:gd name="connsiteX5-101" fmla="*/ 1205996 w 2517140"/>
                <a:gd name="connsiteY5-102" fmla="*/ 460475 h 1752086"/>
                <a:gd name="connsiteX6-103" fmla="*/ 1164882 w 2517140"/>
                <a:gd name="connsiteY6-104" fmla="*/ 460475 h 1752086"/>
                <a:gd name="connsiteX7-105" fmla="*/ 1164882 w 2517140"/>
                <a:gd name="connsiteY7-106" fmla="*/ 266469 h 1752086"/>
                <a:gd name="connsiteX8-107" fmla="*/ 1622273 w 2517140"/>
                <a:gd name="connsiteY8-108" fmla="*/ 0 h 1752086"/>
                <a:gd name="connsiteX9-109" fmla="*/ 1866900 w 2517140"/>
                <a:gd name="connsiteY9-110" fmla="*/ 0 h 1752086"/>
                <a:gd name="connsiteX10-111" fmla="*/ 1882773 w 2517140"/>
                <a:gd name="connsiteY10-112" fmla="*/ 1627104 h 1752086"/>
                <a:gd name="connsiteX11-113" fmla="*/ 2517140 w 2517140"/>
                <a:gd name="connsiteY11-114" fmla="*/ 1653920 h 1752086"/>
                <a:gd name="connsiteX0-115" fmla="*/ 0 w 2517140"/>
                <a:gd name="connsiteY0-116" fmla="*/ 1676780 h 1752086"/>
                <a:gd name="connsiteX1-117" fmla="*/ 1451651 w 2517140"/>
                <a:gd name="connsiteY1-118" fmla="*/ 1664080 h 1752086"/>
                <a:gd name="connsiteX2-119" fmla="*/ 1451651 w 2517140"/>
                <a:gd name="connsiteY2-120" fmla="*/ 771911 h 1752086"/>
                <a:gd name="connsiteX3-121" fmla="*/ 1442400 w 2517140"/>
                <a:gd name="connsiteY3-122" fmla="*/ 539619 h 1752086"/>
                <a:gd name="connsiteX4-123" fmla="*/ 1391522 w 2517140"/>
                <a:gd name="connsiteY4-124" fmla="*/ 480518 h 1752086"/>
                <a:gd name="connsiteX5-125" fmla="*/ 1205996 w 2517140"/>
                <a:gd name="connsiteY5-126" fmla="*/ 460475 h 1752086"/>
                <a:gd name="connsiteX6-127" fmla="*/ 1164882 w 2517140"/>
                <a:gd name="connsiteY6-128" fmla="*/ 460475 h 1752086"/>
                <a:gd name="connsiteX7-129" fmla="*/ 1164882 w 2517140"/>
                <a:gd name="connsiteY7-130" fmla="*/ 266469 h 1752086"/>
                <a:gd name="connsiteX8-131" fmla="*/ 1622273 w 2517140"/>
                <a:gd name="connsiteY8-132" fmla="*/ 0 h 1752086"/>
                <a:gd name="connsiteX9-133" fmla="*/ 1866900 w 2517140"/>
                <a:gd name="connsiteY9-134" fmla="*/ 0 h 1752086"/>
                <a:gd name="connsiteX10-135" fmla="*/ 1882773 w 2517140"/>
                <a:gd name="connsiteY10-136" fmla="*/ 1627104 h 1752086"/>
                <a:gd name="connsiteX11-137" fmla="*/ 2517140 w 2517140"/>
                <a:gd name="connsiteY11-138" fmla="*/ 1653920 h 1752086"/>
                <a:gd name="connsiteX0-139" fmla="*/ 0 w 2517140"/>
                <a:gd name="connsiteY0-140" fmla="*/ 1676780 h 1752086"/>
                <a:gd name="connsiteX1-141" fmla="*/ 1451651 w 2517140"/>
                <a:gd name="connsiteY1-142" fmla="*/ 1664080 h 1752086"/>
                <a:gd name="connsiteX2-143" fmla="*/ 1451651 w 2517140"/>
                <a:gd name="connsiteY2-144" fmla="*/ 771911 h 1752086"/>
                <a:gd name="connsiteX3-145" fmla="*/ 1442400 w 2517140"/>
                <a:gd name="connsiteY3-146" fmla="*/ 539619 h 1752086"/>
                <a:gd name="connsiteX4-147" fmla="*/ 1391522 w 2517140"/>
                <a:gd name="connsiteY4-148" fmla="*/ 480518 h 1752086"/>
                <a:gd name="connsiteX5-149" fmla="*/ 1205996 w 2517140"/>
                <a:gd name="connsiteY5-150" fmla="*/ 460475 h 1752086"/>
                <a:gd name="connsiteX6-151" fmla="*/ 1164882 w 2517140"/>
                <a:gd name="connsiteY6-152" fmla="*/ 460475 h 1752086"/>
                <a:gd name="connsiteX7-153" fmla="*/ 1164882 w 2517140"/>
                <a:gd name="connsiteY7-154" fmla="*/ 266469 h 1752086"/>
                <a:gd name="connsiteX8-155" fmla="*/ 1622273 w 2517140"/>
                <a:gd name="connsiteY8-156" fmla="*/ 0 h 1752086"/>
                <a:gd name="connsiteX9-157" fmla="*/ 1866900 w 2517140"/>
                <a:gd name="connsiteY9-158" fmla="*/ 0 h 1752086"/>
                <a:gd name="connsiteX10-159" fmla="*/ 1882773 w 2517140"/>
                <a:gd name="connsiteY10-160" fmla="*/ 1627104 h 1752086"/>
                <a:gd name="connsiteX11-161" fmla="*/ 2517140 w 2517140"/>
                <a:gd name="connsiteY11-162" fmla="*/ 1653920 h 1752086"/>
                <a:gd name="connsiteX0-163" fmla="*/ 0 w 2929890"/>
                <a:gd name="connsiteY0-164" fmla="*/ 1676780 h 1744818"/>
                <a:gd name="connsiteX1-165" fmla="*/ 1451651 w 2929890"/>
                <a:gd name="connsiteY1-166" fmla="*/ 1664080 h 1744818"/>
                <a:gd name="connsiteX2-167" fmla="*/ 1451651 w 2929890"/>
                <a:gd name="connsiteY2-168" fmla="*/ 771911 h 1744818"/>
                <a:gd name="connsiteX3-169" fmla="*/ 1442400 w 2929890"/>
                <a:gd name="connsiteY3-170" fmla="*/ 539619 h 1744818"/>
                <a:gd name="connsiteX4-171" fmla="*/ 1391522 w 2929890"/>
                <a:gd name="connsiteY4-172" fmla="*/ 480518 h 1744818"/>
                <a:gd name="connsiteX5-173" fmla="*/ 1205996 w 2929890"/>
                <a:gd name="connsiteY5-174" fmla="*/ 460475 h 1744818"/>
                <a:gd name="connsiteX6-175" fmla="*/ 1164882 w 2929890"/>
                <a:gd name="connsiteY6-176" fmla="*/ 460475 h 1744818"/>
                <a:gd name="connsiteX7-177" fmla="*/ 1164882 w 2929890"/>
                <a:gd name="connsiteY7-178" fmla="*/ 266469 h 1744818"/>
                <a:gd name="connsiteX8-179" fmla="*/ 1622273 w 2929890"/>
                <a:gd name="connsiteY8-180" fmla="*/ 0 h 1744818"/>
                <a:gd name="connsiteX9-181" fmla="*/ 1866900 w 2929890"/>
                <a:gd name="connsiteY9-182" fmla="*/ 0 h 1744818"/>
                <a:gd name="connsiteX10-183" fmla="*/ 1882773 w 2929890"/>
                <a:gd name="connsiteY10-184" fmla="*/ 1627104 h 1744818"/>
                <a:gd name="connsiteX11-185" fmla="*/ 2929890 w 2929890"/>
                <a:gd name="connsiteY11-186" fmla="*/ 1634870 h 1744818"/>
                <a:gd name="connsiteX0-187" fmla="*/ 0 w 2929890"/>
                <a:gd name="connsiteY0-188" fmla="*/ 1676780 h 1767931"/>
                <a:gd name="connsiteX1-189" fmla="*/ 1451651 w 2929890"/>
                <a:gd name="connsiteY1-190" fmla="*/ 1664080 h 1767931"/>
                <a:gd name="connsiteX2-191" fmla="*/ 1451651 w 2929890"/>
                <a:gd name="connsiteY2-192" fmla="*/ 771911 h 1767931"/>
                <a:gd name="connsiteX3-193" fmla="*/ 1442400 w 2929890"/>
                <a:gd name="connsiteY3-194" fmla="*/ 539619 h 1767931"/>
                <a:gd name="connsiteX4-195" fmla="*/ 1391522 w 2929890"/>
                <a:gd name="connsiteY4-196" fmla="*/ 480518 h 1767931"/>
                <a:gd name="connsiteX5-197" fmla="*/ 1205996 w 2929890"/>
                <a:gd name="connsiteY5-198" fmla="*/ 460475 h 1767931"/>
                <a:gd name="connsiteX6-199" fmla="*/ 1164882 w 2929890"/>
                <a:gd name="connsiteY6-200" fmla="*/ 460475 h 1767931"/>
                <a:gd name="connsiteX7-201" fmla="*/ 1164882 w 2929890"/>
                <a:gd name="connsiteY7-202" fmla="*/ 266469 h 1767931"/>
                <a:gd name="connsiteX8-203" fmla="*/ 1622273 w 2929890"/>
                <a:gd name="connsiteY8-204" fmla="*/ 0 h 1767931"/>
                <a:gd name="connsiteX9-205" fmla="*/ 1866900 w 2929890"/>
                <a:gd name="connsiteY9-206" fmla="*/ 0 h 1767931"/>
                <a:gd name="connsiteX10-207" fmla="*/ 1882773 w 2929890"/>
                <a:gd name="connsiteY10-208" fmla="*/ 1627104 h 1767931"/>
                <a:gd name="connsiteX11-209" fmla="*/ 2929890 w 2929890"/>
                <a:gd name="connsiteY11-210" fmla="*/ 1634870 h 1767931"/>
                <a:gd name="connsiteX0-211" fmla="*/ 0 w 2929890"/>
                <a:gd name="connsiteY0-212" fmla="*/ 1676780 h 1768155"/>
                <a:gd name="connsiteX1-213" fmla="*/ 1451651 w 2929890"/>
                <a:gd name="connsiteY1-214" fmla="*/ 1664080 h 1768155"/>
                <a:gd name="connsiteX2-215" fmla="*/ 1451651 w 2929890"/>
                <a:gd name="connsiteY2-216" fmla="*/ 771911 h 1768155"/>
                <a:gd name="connsiteX3-217" fmla="*/ 1442400 w 2929890"/>
                <a:gd name="connsiteY3-218" fmla="*/ 539619 h 1768155"/>
                <a:gd name="connsiteX4-219" fmla="*/ 1391522 w 2929890"/>
                <a:gd name="connsiteY4-220" fmla="*/ 480518 h 1768155"/>
                <a:gd name="connsiteX5-221" fmla="*/ 1205996 w 2929890"/>
                <a:gd name="connsiteY5-222" fmla="*/ 460475 h 1768155"/>
                <a:gd name="connsiteX6-223" fmla="*/ 1164882 w 2929890"/>
                <a:gd name="connsiteY6-224" fmla="*/ 460475 h 1768155"/>
                <a:gd name="connsiteX7-225" fmla="*/ 1164882 w 2929890"/>
                <a:gd name="connsiteY7-226" fmla="*/ 266469 h 1768155"/>
                <a:gd name="connsiteX8-227" fmla="*/ 1622273 w 2929890"/>
                <a:gd name="connsiteY8-228" fmla="*/ 0 h 1768155"/>
                <a:gd name="connsiteX9-229" fmla="*/ 1866900 w 2929890"/>
                <a:gd name="connsiteY9-230" fmla="*/ 0 h 1768155"/>
                <a:gd name="connsiteX10-231" fmla="*/ 1882773 w 2929890"/>
                <a:gd name="connsiteY10-232" fmla="*/ 1627104 h 1768155"/>
                <a:gd name="connsiteX11-233" fmla="*/ 2929890 w 2929890"/>
                <a:gd name="connsiteY11-234" fmla="*/ 1634870 h 1768155"/>
                <a:gd name="connsiteX0-235" fmla="*/ 0 w 2929890"/>
                <a:gd name="connsiteY0-236" fmla="*/ 1676780 h 1792399"/>
                <a:gd name="connsiteX1-237" fmla="*/ 1451651 w 2929890"/>
                <a:gd name="connsiteY1-238" fmla="*/ 1664080 h 1792399"/>
                <a:gd name="connsiteX2-239" fmla="*/ 1451651 w 2929890"/>
                <a:gd name="connsiteY2-240" fmla="*/ 771911 h 1792399"/>
                <a:gd name="connsiteX3-241" fmla="*/ 1442400 w 2929890"/>
                <a:gd name="connsiteY3-242" fmla="*/ 539619 h 1792399"/>
                <a:gd name="connsiteX4-243" fmla="*/ 1391522 w 2929890"/>
                <a:gd name="connsiteY4-244" fmla="*/ 480518 h 1792399"/>
                <a:gd name="connsiteX5-245" fmla="*/ 1205996 w 2929890"/>
                <a:gd name="connsiteY5-246" fmla="*/ 460475 h 1792399"/>
                <a:gd name="connsiteX6-247" fmla="*/ 1164882 w 2929890"/>
                <a:gd name="connsiteY6-248" fmla="*/ 460475 h 1792399"/>
                <a:gd name="connsiteX7-249" fmla="*/ 1164882 w 2929890"/>
                <a:gd name="connsiteY7-250" fmla="*/ 266469 h 1792399"/>
                <a:gd name="connsiteX8-251" fmla="*/ 1622273 w 2929890"/>
                <a:gd name="connsiteY8-252" fmla="*/ 0 h 1792399"/>
                <a:gd name="connsiteX9-253" fmla="*/ 1866900 w 2929890"/>
                <a:gd name="connsiteY9-254" fmla="*/ 0 h 1792399"/>
                <a:gd name="connsiteX10-255" fmla="*/ 1895473 w 2929890"/>
                <a:gd name="connsiteY10-256" fmla="*/ 1658854 h 1792399"/>
                <a:gd name="connsiteX11-257" fmla="*/ 2929890 w 2929890"/>
                <a:gd name="connsiteY11-258" fmla="*/ 1634870 h 1792399"/>
                <a:gd name="connsiteX0-259" fmla="*/ 0 w 2929890"/>
                <a:gd name="connsiteY0-260" fmla="*/ 1676780 h 1792399"/>
                <a:gd name="connsiteX1-261" fmla="*/ 1451651 w 2929890"/>
                <a:gd name="connsiteY1-262" fmla="*/ 1664080 h 1792399"/>
                <a:gd name="connsiteX2-263" fmla="*/ 1451651 w 2929890"/>
                <a:gd name="connsiteY2-264" fmla="*/ 771911 h 1792399"/>
                <a:gd name="connsiteX3-265" fmla="*/ 1442400 w 2929890"/>
                <a:gd name="connsiteY3-266" fmla="*/ 539619 h 1792399"/>
                <a:gd name="connsiteX4-267" fmla="*/ 1391522 w 2929890"/>
                <a:gd name="connsiteY4-268" fmla="*/ 480518 h 1792399"/>
                <a:gd name="connsiteX5-269" fmla="*/ 1205996 w 2929890"/>
                <a:gd name="connsiteY5-270" fmla="*/ 460475 h 1792399"/>
                <a:gd name="connsiteX6-271" fmla="*/ 1164882 w 2929890"/>
                <a:gd name="connsiteY6-272" fmla="*/ 460475 h 1792399"/>
                <a:gd name="connsiteX7-273" fmla="*/ 1164882 w 2929890"/>
                <a:gd name="connsiteY7-274" fmla="*/ 266469 h 1792399"/>
                <a:gd name="connsiteX8-275" fmla="*/ 1622273 w 2929890"/>
                <a:gd name="connsiteY8-276" fmla="*/ 0 h 1792399"/>
                <a:gd name="connsiteX9-277" fmla="*/ 1866900 w 2929890"/>
                <a:gd name="connsiteY9-278" fmla="*/ 0 h 1792399"/>
                <a:gd name="connsiteX10-279" fmla="*/ 1895473 w 2929890"/>
                <a:gd name="connsiteY10-280" fmla="*/ 1658854 h 1792399"/>
                <a:gd name="connsiteX11-281" fmla="*/ 2929890 w 2929890"/>
                <a:gd name="connsiteY11-282" fmla="*/ 1634870 h 1792399"/>
                <a:gd name="connsiteX0-283" fmla="*/ 0 w 2929890"/>
                <a:gd name="connsiteY0-284" fmla="*/ 1676780 h 1792399"/>
                <a:gd name="connsiteX1-285" fmla="*/ 1451651 w 2929890"/>
                <a:gd name="connsiteY1-286" fmla="*/ 1664080 h 1792399"/>
                <a:gd name="connsiteX2-287" fmla="*/ 1451651 w 2929890"/>
                <a:gd name="connsiteY2-288" fmla="*/ 771911 h 1792399"/>
                <a:gd name="connsiteX3-289" fmla="*/ 1442400 w 2929890"/>
                <a:gd name="connsiteY3-290" fmla="*/ 539619 h 1792399"/>
                <a:gd name="connsiteX4-291" fmla="*/ 1391522 w 2929890"/>
                <a:gd name="connsiteY4-292" fmla="*/ 480518 h 1792399"/>
                <a:gd name="connsiteX5-293" fmla="*/ 1205996 w 2929890"/>
                <a:gd name="connsiteY5-294" fmla="*/ 460475 h 1792399"/>
                <a:gd name="connsiteX6-295" fmla="*/ 1164882 w 2929890"/>
                <a:gd name="connsiteY6-296" fmla="*/ 460475 h 1792399"/>
                <a:gd name="connsiteX7-297" fmla="*/ 1164882 w 2929890"/>
                <a:gd name="connsiteY7-298" fmla="*/ 266469 h 1792399"/>
                <a:gd name="connsiteX8-299" fmla="*/ 1622273 w 2929890"/>
                <a:gd name="connsiteY8-300" fmla="*/ 0 h 1792399"/>
                <a:gd name="connsiteX9-301" fmla="*/ 1866900 w 2929890"/>
                <a:gd name="connsiteY9-302" fmla="*/ 0 h 1792399"/>
                <a:gd name="connsiteX10-303" fmla="*/ 1895473 w 2929890"/>
                <a:gd name="connsiteY10-304" fmla="*/ 1658854 h 1792399"/>
                <a:gd name="connsiteX11-305" fmla="*/ 2929890 w 2929890"/>
                <a:gd name="connsiteY11-306" fmla="*/ 1634870 h 1792399"/>
                <a:gd name="connsiteX0-307" fmla="*/ 0 w 2929890"/>
                <a:gd name="connsiteY0-308" fmla="*/ 1676780 h 1807315"/>
                <a:gd name="connsiteX1-309" fmla="*/ 1451651 w 2929890"/>
                <a:gd name="connsiteY1-310" fmla="*/ 1664080 h 1807315"/>
                <a:gd name="connsiteX2-311" fmla="*/ 1451651 w 2929890"/>
                <a:gd name="connsiteY2-312" fmla="*/ 771911 h 1807315"/>
                <a:gd name="connsiteX3-313" fmla="*/ 1442400 w 2929890"/>
                <a:gd name="connsiteY3-314" fmla="*/ 539619 h 1807315"/>
                <a:gd name="connsiteX4-315" fmla="*/ 1391522 w 2929890"/>
                <a:gd name="connsiteY4-316" fmla="*/ 480518 h 1807315"/>
                <a:gd name="connsiteX5-317" fmla="*/ 1205996 w 2929890"/>
                <a:gd name="connsiteY5-318" fmla="*/ 460475 h 1807315"/>
                <a:gd name="connsiteX6-319" fmla="*/ 1164882 w 2929890"/>
                <a:gd name="connsiteY6-320" fmla="*/ 460475 h 1807315"/>
                <a:gd name="connsiteX7-321" fmla="*/ 1164882 w 2929890"/>
                <a:gd name="connsiteY7-322" fmla="*/ 266469 h 1807315"/>
                <a:gd name="connsiteX8-323" fmla="*/ 1622273 w 2929890"/>
                <a:gd name="connsiteY8-324" fmla="*/ 0 h 1807315"/>
                <a:gd name="connsiteX9-325" fmla="*/ 1866900 w 2929890"/>
                <a:gd name="connsiteY9-326" fmla="*/ 0 h 1807315"/>
                <a:gd name="connsiteX10-327" fmla="*/ 1876423 w 2929890"/>
                <a:gd name="connsiteY10-328" fmla="*/ 1677904 h 1807315"/>
                <a:gd name="connsiteX11-329" fmla="*/ 2929890 w 2929890"/>
                <a:gd name="connsiteY11-330" fmla="*/ 1634870 h 1807315"/>
                <a:gd name="connsiteX0-331" fmla="*/ 0 w 2929890"/>
                <a:gd name="connsiteY0-332" fmla="*/ 1676780 h 1807316"/>
                <a:gd name="connsiteX1-333" fmla="*/ 1451651 w 2929890"/>
                <a:gd name="connsiteY1-334" fmla="*/ 1664080 h 1807316"/>
                <a:gd name="connsiteX2-335" fmla="*/ 1451651 w 2929890"/>
                <a:gd name="connsiteY2-336" fmla="*/ 771911 h 1807316"/>
                <a:gd name="connsiteX3-337" fmla="*/ 1442400 w 2929890"/>
                <a:gd name="connsiteY3-338" fmla="*/ 539619 h 1807316"/>
                <a:gd name="connsiteX4-339" fmla="*/ 1391522 w 2929890"/>
                <a:gd name="connsiteY4-340" fmla="*/ 480518 h 1807316"/>
                <a:gd name="connsiteX5-341" fmla="*/ 1205996 w 2929890"/>
                <a:gd name="connsiteY5-342" fmla="*/ 460475 h 1807316"/>
                <a:gd name="connsiteX6-343" fmla="*/ 1164882 w 2929890"/>
                <a:gd name="connsiteY6-344" fmla="*/ 460475 h 1807316"/>
                <a:gd name="connsiteX7-345" fmla="*/ 1164882 w 2929890"/>
                <a:gd name="connsiteY7-346" fmla="*/ 266469 h 1807316"/>
                <a:gd name="connsiteX8-347" fmla="*/ 1622273 w 2929890"/>
                <a:gd name="connsiteY8-348" fmla="*/ 0 h 1807316"/>
                <a:gd name="connsiteX9-349" fmla="*/ 1866900 w 2929890"/>
                <a:gd name="connsiteY9-350" fmla="*/ 0 h 1807316"/>
                <a:gd name="connsiteX10-351" fmla="*/ 1876423 w 2929890"/>
                <a:gd name="connsiteY10-352" fmla="*/ 1677904 h 1807316"/>
                <a:gd name="connsiteX11-353" fmla="*/ 2929890 w 2929890"/>
                <a:gd name="connsiteY11-354" fmla="*/ 1634870 h 1807316"/>
                <a:gd name="connsiteX0-355" fmla="*/ 0 w 2929890"/>
                <a:gd name="connsiteY0-356" fmla="*/ 1676780 h 1807316"/>
                <a:gd name="connsiteX1-357" fmla="*/ 1451651 w 2929890"/>
                <a:gd name="connsiteY1-358" fmla="*/ 1664080 h 1807316"/>
                <a:gd name="connsiteX2-359" fmla="*/ 1451651 w 2929890"/>
                <a:gd name="connsiteY2-360" fmla="*/ 771911 h 1807316"/>
                <a:gd name="connsiteX3-361" fmla="*/ 1442400 w 2929890"/>
                <a:gd name="connsiteY3-362" fmla="*/ 539619 h 1807316"/>
                <a:gd name="connsiteX4-363" fmla="*/ 1391522 w 2929890"/>
                <a:gd name="connsiteY4-364" fmla="*/ 480518 h 1807316"/>
                <a:gd name="connsiteX5-365" fmla="*/ 1205996 w 2929890"/>
                <a:gd name="connsiteY5-366" fmla="*/ 460475 h 1807316"/>
                <a:gd name="connsiteX6-367" fmla="*/ 1164882 w 2929890"/>
                <a:gd name="connsiteY6-368" fmla="*/ 460475 h 1807316"/>
                <a:gd name="connsiteX7-369" fmla="*/ 1164882 w 2929890"/>
                <a:gd name="connsiteY7-370" fmla="*/ 266469 h 1807316"/>
                <a:gd name="connsiteX8-371" fmla="*/ 1622273 w 2929890"/>
                <a:gd name="connsiteY8-372" fmla="*/ 0 h 1807316"/>
                <a:gd name="connsiteX9-373" fmla="*/ 1866900 w 2929890"/>
                <a:gd name="connsiteY9-374" fmla="*/ 0 h 1807316"/>
                <a:gd name="connsiteX10-375" fmla="*/ 1876423 w 2929890"/>
                <a:gd name="connsiteY10-376" fmla="*/ 1677904 h 1807316"/>
                <a:gd name="connsiteX11-377" fmla="*/ 2929890 w 2929890"/>
                <a:gd name="connsiteY11-378" fmla="*/ 1634870 h 1807316"/>
                <a:gd name="connsiteX0-379" fmla="*/ 0 w 2929890"/>
                <a:gd name="connsiteY0-380" fmla="*/ 1676780 h 1807316"/>
                <a:gd name="connsiteX1-381" fmla="*/ 1451651 w 2929890"/>
                <a:gd name="connsiteY1-382" fmla="*/ 1664080 h 1807316"/>
                <a:gd name="connsiteX2-383" fmla="*/ 1451651 w 2929890"/>
                <a:gd name="connsiteY2-384" fmla="*/ 771911 h 1807316"/>
                <a:gd name="connsiteX3-385" fmla="*/ 1442400 w 2929890"/>
                <a:gd name="connsiteY3-386" fmla="*/ 539619 h 1807316"/>
                <a:gd name="connsiteX4-387" fmla="*/ 1391522 w 2929890"/>
                <a:gd name="connsiteY4-388" fmla="*/ 480518 h 1807316"/>
                <a:gd name="connsiteX5-389" fmla="*/ 1205996 w 2929890"/>
                <a:gd name="connsiteY5-390" fmla="*/ 460475 h 1807316"/>
                <a:gd name="connsiteX6-391" fmla="*/ 1164882 w 2929890"/>
                <a:gd name="connsiteY6-392" fmla="*/ 460475 h 1807316"/>
                <a:gd name="connsiteX7-393" fmla="*/ 1164882 w 2929890"/>
                <a:gd name="connsiteY7-394" fmla="*/ 266469 h 1807316"/>
                <a:gd name="connsiteX8-395" fmla="*/ 1622273 w 2929890"/>
                <a:gd name="connsiteY8-396" fmla="*/ 0 h 1807316"/>
                <a:gd name="connsiteX9-397" fmla="*/ 1866900 w 2929890"/>
                <a:gd name="connsiteY9-398" fmla="*/ 0 h 1807316"/>
                <a:gd name="connsiteX10-399" fmla="*/ 1876423 w 2929890"/>
                <a:gd name="connsiteY10-400" fmla="*/ 1677904 h 1807316"/>
                <a:gd name="connsiteX11-401" fmla="*/ 2929890 w 2929890"/>
                <a:gd name="connsiteY11-402" fmla="*/ 1634870 h 1807316"/>
                <a:gd name="connsiteX0-403" fmla="*/ 0 w 2929890"/>
                <a:gd name="connsiteY0-404" fmla="*/ 1676780 h 1677904"/>
                <a:gd name="connsiteX1-405" fmla="*/ 1451651 w 2929890"/>
                <a:gd name="connsiteY1-406" fmla="*/ 1664080 h 1677904"/>
                <a:gd name="connsiteX2-407" fmla="*/ 1451651 w 2929890"/>
                <a:gd name="connsiteY2-408" fmla="*/ 771911 h 1677904"/>
                <a:gd name="connsiteX3-409" fmla="*/ 1442400 w 2929890"/>
                <a:gd name="connsiteY3-410" fmla="*/ 539619 h 1677904"/>
                <a:gd name="connsiteX4-411" fmla="*/ 1391522 w 2929890"/>
                <a:gd name="connsiteY4-412" fmla="*/ 480518 h 1677904"/>
                <a:gd name="connsiteX5-413" fmla="*/ 1205996 w 2929890"/>
                <a:gd name="connsiteY5-414" fmla="*/ 460475 h 1677904"/>
                <a:gd name="connsiteX6-415" fmla="*/ 1164882 w 2929890"/>
                <a:gd name="connsiteY6-416" fmla="*/ 460475 h 1677904"/>
                <a:gd name="connsiteX7-417" fmla="*/ 1164882 w 2929890"/>
                <a:gd name="connsiteY7-418" fmla="*/ 266469 h 1677904"/>
                <a:gd name="connsiteX8-419" fmla="*/ 1622273 w 2929890"/>
                <a:gd name="connsiteY8-420" fmla="*/ 0 h 1677904"/>
                <a:gd name="connsiteX9-421" fmla="*/ 1866900 w 2929890"/>
                <a:gd name="connsiteY9-422" fmla="*/ 0 h 1677904"/>
                <a:gd name="connsiteX10-423" fmla="*/ 1876423 w 2929890"/>
                <a:gd name="connsiteY10-424" fmla="*/ 1677904 h 1677904"/>
                <a:gd name="connsiteX11-425" fmla="*/ 2929890 w 2929890"/>
                <a:gd name="connsiteY11-426" fmla="*/ 1634870 h 1677904"/>
                <a:gd name="connsiteX0-427" fmla="*/ 0 w 2942590"/>
                <a:gd name="connsiteY0-428" fmla="*/ 1676780 h 1677904"/>
                <a:gd name="connsiteX1-429" fmla="*/ 1451651 w 2942590"/>
                <a:gd name="connsiteY1-430" fmla="*/ 1664080 h 1677904"/>
                <a:gd name="connsiteX2-431" fmla="*/ 1451651 w 2942590"/>
                <a:gd name="connsiteY2-432" fmla="*/ 771911 h 1677904"/>
                <a:gd name="connsiteX3-433" fmla="*/ 1442400 w 2942590"/>
                <a:gd name="connsiteY3-434" fmla="*/ 539619 h 1677904"/>
                <a:gd name="connsiteX4-435" fmla="*/ 1391522 w 2942590"/>
                <a:gd name="connsiteY4-436" fmla="*/ 480518 h 1677904"/>
                <a:gd name="connsiteX5-437" fmla="*/ 1205996 w 2942590"/>
                <a:gd name="connsiteY5-438" fmla="*/ 460475 h 1677904"/>
                <a:gd name="connsiteX6-439" fmla="*/ 1164882 w 2942590"/>
                <a:gd name="connsiteY6-440" fmla="*/ 460475 h 1677904"/>
                <a:gd name="connsiteX7-441" fmla="*/ 1164882 w 2942590"/>
                <a:gd name="connsiteY7-442" fmla="*/ 266469 h 1677904"/>
                <a:gd name="connsiteX8-443" fmla="*/ 1622273 w 2942590"/>
                <a:gd name="connsiteY8-444" fmla="*/ 0 h 1677904"/>
                <a:gd name="connsiteX9-445" fmla="*/ 1866900 w 2942590"/>
                <a:gd name="connsiteY9-446" fmla="*/ 0 h 1677904"/>
                <a:gd name="connsiteX10-447" fmla="*/ 1876423 w 2942590"/>
                <a:gd name="connsiteY10-448" fmla="*/ 1677904 h 1677904"/>
                <a:gd name="connsiteX11-449" fmla="*/ 2942590 w 2942590"/>
                <a:gd name="connsiteY11-450" fmla="*/ 1653920 h 1677904"/>
                <a:gd name="connsiteX0-451" fmla="*/ 0 w 2580640"/>
                <a:gd name="connsiteY0-452" fmla="*/ 1676780 h 1692020"/>
                <a:gd name="connsiteX1-453" fmla="*/ 1451651 w 2580640"/>
                <a:gd name="connsiteY1-454" fmla="*/ 1664080 h 1692020"/>
                <a:gd name="connsiteX2-455" fmla="*/ 1451651 w 2580640"/>
                <a:gd name="connsiteY2-456" fmla="*/ 771911 h 1692020"/>
                <a:gd name="connsiteX3-457" fmla="*/ 1442400 w 2580640"/>
                <a:gd name="connsiteY3-458" fmla="*/ 539619 h 1692020"/>
                <a:gd name="connsiteX4-459" fmla="*/ 1391522 w 2580640"/>
                <a:gd name="connsiteY4-460" fmla="*/ 480518 h 1692020"/>
                <a:gd name="connsiteX5-461" fmla="*/ 1205996 w 2580640"/>
                <a:gd name="connsiteY5-462" fmla="*/ 460475 h 1692020"/>
                <a:gd name="connsiteX6-463" fmla="*/ 1164882 w 2580640"/>
                <a:gd name="connsiteY6-464" fmla="*/ 460475 h 1692020"/>
                <a:gd name="connsiteX7-465" fmla="*/ 1164882 w 2580640"/>
                <a:gd name="connsiteY7-466" fmla="*/ 266469 h 1692020"/>
                <a:gd name="connsiteX8-467" fmla="*/ 1622273 w 2580640"/>
                <a:gd name="connsiteY8-468" fmla="*/ 0 h 1692020"/>
                <a:gd name="connsiteX9-469" fmla="*/ 1866900 w 2580640"/>
                <a:gd name="connsiteY9-470" fmla="*/ 0 h 1692020"/>
                <a:gd name="connsiteX10-471" fmla="*/ 1876423 w 2580640"/>
                <a:gd name="connsiteY10-472" fmla="*/ 1677904 h 1692020"/>
                <a:gd name="connsiteX11-473" fmla="*/ 2580640 w 2580640"/>
                <a:gd name="connsiteY11-474" fmla="*/ 1692020 h 1692020"/>
                <a:gd name="connsiteX0-475" fmla="*/ 0 w 2574290"/>
                <a:gd name="connsiteY0-476" fmla="*/ 1676780 h 1677904"/>
                <a:gd name="connsiteX1-477" fmla="*/ 1451651 w 2574290"/>
                <a:gd name="connsiteY1-478" fmla="*/ 1664080 h 1677904"/>
                <a:gd name="connsiteX2-479" fmla="*/ 1451651 w 2574290"/>
                <a:gd name="connsiteY2-480" fmla="*/ 771911 h 1677904"/>
                <a:gd name="connsiteX3-481" fmla="*/ 1442400 w 2574290"/>
                <a:gd name="connsiteY3-482" fmla="*/ 539619 h 1677904"/>
                <a:gd name="connsiteX4-483" fmla="*/ 1391522 w 2574290"/>
                <a:gd name="connsiteY4-484" fmla="*/ 480518 h 1677904"/>
                <a:gd name="connsiteX5-485" fmla="*/ 1205996 w 2574290"/>
                <a:gd name="connsiteY5-486" fmla="*/ 460475 h 1677904"/>
                <a:gd name="connsiteX6-487" fmla="*/ 1164882 w 2574290"/>
                <a:gd name="connsiteY6-488" fmla="*/ 460475 h 1677904"/>
                <a:gd name="connsiteX7-489" fmla="*/ 1164882 w 2574290"/>
                <a:gd name="connsiteY7-490" fmla="*/ 266469 h 1677904"/>
                <a:gd name="connsiteX8-491" fmla="*/ 1622273 w 2574290"/>
                <a:gd name="connsiteY8-492" fmla="*/ 0 h 1677904"/>
                <a:gd name="connsiteX9-493" fmla="*/ 1866900 w 2574290"/>
                <a:gd name="connsiteY9-494" fmla="*/ 0 h 1677904"/>
                <a:gd name="connsiteX10-495" fmla="*/ 1876423 w 2574290"/>
                <a:gd name="connsiteY10-496" fmla="*/ 1677904 h 1677904"/>
                <a:gd name="connsiteX11-497" fmla="*/ 2574290 w 2574290"/>
                <a:gd name="connsiteY11-498" fmla="*/ 1672970 h 1677904"/>
                <a:gd name="connsiteX0-499" fmla="*/ 0 w 2580640"/>
                <a:gd name="connsiteY0-500" fmla="*/ 1670430 h 1677904"/>
                <a:gd name="connsiteX1-501" fmla="*/ 1458001 w 2580640"/>
                <a:gd name="connsiteY1-502" fmla="*/ 1664080 h 1677904"/>
                <a:gd name="connsiteX2-503" fmla="*/ 1458001 w 2580640"/>
                <a:gd name="connsiteY2-504" fmla="*/ 771911 h 1677904"/>
                <a:gd name="connsiteX3-505" fmla="*/ 1448750 w 2580640"/>
                <a:gd name="connsiteY3-506" fmla="*/ 539619 h 1677904"/>
                <a:gd name="connsiteX4-507" fmla="*/ 1397872 w 2580640"/>
                <a:gd name="connsiteY4-508" fmla="*/ 480518 h 1677904"/>
                <a:gd name="connsiteX5-509" fmla="*/ 1212346 w 2580640"/>
                <a:gd name="connsiteY5-510" fmla="*/ 460475 h 1677904"/>
                <a:gd name="connsiteX6-511" fmla="*/ 1171232 w 2580640"/>
                <a:gd name="connsiteY6-512" fmla="*/ 460475 h 1677904"/>
                <a:gd name="connsiteX7-513" fmla="*/ 1171232 w 2580640"/>
                <a:gd name="connsiteY7-514" fmla="*/ 266469 h 1677904"/>
                <a:gd name="connsiteX8-515" fmla="*/ 1628623 w 2580640"/>
                <a:gd name="connsiteY8-516" fmla="*/ 0 h 1677904"/>
                <a:gd name="connsiteX9-517" fmla="*/ 1873250 w 2580640"/>
                <a:gd name="connsiteY9-518" fmla="*/ 0 h 1677904"/>
                <a:gd name="connsiteX10-519" fmla="*/ 1882773 w 2580640"/>
                <a:gd name="connsiteY10-520" fmla="*/ 1677904 h 1677904"/>
                <a:gd name="connsiteX11-521" fmla="*/ 2580640 w 2580640"/>
                <a:gd name="connsiteY11-522" fmla="*/ 1672970 h 1677904"/>
                <a:gd name="connsiteX0-523" fmla="*/ 0 w 3602990"/>
                <a:gd name="connsiteY0-524" fmla="*/ 1683130 h 1683130"/>
                <a:gd name="connsiteX1-525" fmla="*/ 2480351 w 3602990"/>
                <a:gd name="connsiteY1-526" fmla="*/ 1664080 h 1683130"/>
                <a:gd name="connsiteX2-527" fmla="*/ 2480351 w 3602990"/>
                <a:gd name="connsiteY2-528" fmla="*/ 771911 h 1683130"/>
                <a:gd name="connsiteX3-529" fmla="*/ 2471100 w 3602990"/>
                <a:gd name="connsiteY3-530" fmla="*/ 539619 h 1683130"/>
                <a:gd name="connsiteX4-531" fmla="*/ 2420222 w 3602990"/>
                <a:gd name="connsiteY4-532" fmla="*/ 480518 h 1683130"/>
                <a:gd name="connsiteX5-533" fmla="*/ 2234696 w 3602990"/>
                <a:gd name="connsiteY5-534" fmla="*/ 460475 h 1683130"/>
                <a:gd name="connsiteX6-535" fmla="*/ 2193582 w 3602990"/>
                <a:gd name="connsiteY6-536" fmla="*/ 460475 h 1683130"/>
                <a:gd name="connsiteX7-537" fmla="*/ 2193582 w 3602990"/>
                <a:gd name="connsiteY7-538" fmla="*/ 266469 h 1683130"/>
                <a:gd name="connsiteX8-539" fmla="*/ 2650973 w 3602990"/>
                <a:gd name="connsiteY8-540" fmla="*/ 0 h 1683130"/>
                <a:gd name="connsiteX9-541" fmla="*/ 2895600 w 3602990"/>
                <a:gd name="connsiteY9-542" fmla="*/ 0 h 1683130"/>
                <a:gd name="connsiteX10-543" fmla="*/ 2905123 w 3602990"/>
                <a:gd name="connsiteY10-544" fmla="*/ 1677904 h 1683130"/>
                <a:gd name="connsiteX11-545" fmla="*/ 3602990 w 3602990"/>
                <a:gd name="connsiteY11-546" fmla="*/ 1672970 h 1683130"/>
                <a:gd name="connsiteX0-547" fmla="*/ 0 w 3602990"/>
                <a:gd name="connsiteY0-548" fmla="*/ 1676780 h 1677904"/>
                <a:gd name="connsiteX1-549" fmla="*/ 2480351 w 3602990"/>
                <a:gd name="connsiteY1-550" fmla="*/ 1664080 h 1677904"/>
                <a:gd name="connsiteX2-551" fmla="*/ 2480351 w 3602990"/>
                <a:gd name="connsiteY2-552" fmla="*/ 771911 h 1677904"/>
                <a:gd name="connsiteX3-553" fmla="*/ 2471100 w 3602990"/>
                <a:gd name="connsiteY3-554" fmla="*/ 539619 h 1677904"/>
                <a:gd name="connsiteX4-555" fmla="*/ 2420222 w 3602990"/>
                <a:gd name="connsiteY4-556" fmla="*/ 480518 h 1677904"/>
                <a:gd name="connsiteX5-557" fmla="*/ 2234696 w 3602990"/>
                <a:gd name="connsiteY5-558" fmla="*/ 460475 h 1677904"/>
                <a:gd name="connsiteX6-559" fmla="*/ 2193582 w 3602990"/>
                <a:gd name="connsiteY6-560" fmla="*/ 460475 h 1677904"/>
                <a:gd name="connsiteX7-561" fmla="*/ 2193582 w 3602990"/>
                <a:gd name="connsiteY7-562" fmla="*/ 266469 h 1677904"/>
                <a:gd name="connsiteX8-563" fmla="*/ 2650973 w 3602990"/>
                <a:gd name="connsiteY8-564" fmla="*/ 0 h 1677904"/>
                <a:gd name="connsiteX9-565" fmla="*/ 2895600 w 3602990"/>
                <a:gd name="connsiteY9-566" fmla="*/ 0 h 1677904"/>
                <a:gd name="connsiteX10-567" fmla="*/ 2905123 w 3602990"/>
                <a:gd name="connsiteY10-568" fmla="*/ 1677904 h 1677904"/>
                <a:gd name="connsiteX11-569" fmla="*/ 3602990 w 3602990"/>
                <a:gd name="connsiteY11-570" fmla="*/ 1672970 h 1677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89" y="connsiteY11-90"/>
                </a:cxn>
              </a:cxnLst>
              <a:rect l="l" t="t" r="r" b="b"/>
              <a:pathLst>
                <a:path w="3602990" h="1677904">
                  <a:moveTo>
                    <a:pt x="0" y="1676780"/>
                  </a:moveTo>
                  <a:lnTo>
                    <a:pt x="2480351" y="1664080"/>
                  </a:lnTo>
                  <a:lnTo>
                    <a:pt x="2480351" y="771911"/>
                  </a:lnTo>
                  <a:cubicBezTo>
                    <a:pt x="2480351" y="643088"/>
                    <a:pt x="2477267" y="565657"/>
                    <a:pt x="2471100" y="539619"/>
                  </a:cubicBezTo>
                  <a:cubicBezTo>
                    <a:pt x="2464933" y="513580"/>
                    <a:pt x="2447974" y="493880"/>
                    <a:pt x="2420222" y="480518"/>
                  </a:cubicBezTo>
                  <a:cubicBezTo>
                    <a:pt x="2392470" y="467156"/>
                    <a:pt x="2330628" y="460475"/>
                    <a:pt x="2234696" y="460475"/>
                  </a:cubicBezTo>
                  <a:lnTo>
                    <a:pt x="2193582" y="460475"/>
                  </a:lnTo>
                  <a:lnTo>
                    <a:pt x="2193582" y="266469"/>
                  </a:lnTo>
                  <a:cubicBezTo>
                    <a:pt x="2394355" y="223257"/>
                    <a:pt x="2546818" y="134434"/>
                    <a:pt x="2650973" y="0"/>
                  </a:cubicBezTo>
                  <a:lnTo>
                    <a:pt x="2895600" y="0"/>
                  </a:lnTo>
                  <a:cubicBezTo>
                    <a:pt x="2907267" y="614084"/>
                    <a:pt x="2905758" y="859326"/>
                    <a:pt x="2905123" y="1677904"/>
                  </a:cubicBezTo>
                  <a:lnTo>
                    <a:pt x="3602990" y="167297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  <p:grpSp>
          <p:nvGrpSpPr>
            <p:cNvPr id="46087" name="组合 13"/>
            <p:cNvGrpSpPr/>
            <p:nvPr/>
          </p:nvGrpSpPr>
          <p:grpSpPr>
            <a:xfrm>
              <a:off x="1490077" y="3146713"/>
              <a:ext cx="216261" cy="216261"/>
              <a:chOff x="2218721" y="3717673"/>
              <a:chExt cx="248226" cy="24822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grpSp>
          <p:nvGrpSpPr>
            <p:cNvPr id="46090" name="组合 14"/>
            <p:cNvGrpSpPr/>
            <p:nvPr/>
          </p:nvGrpSpPr>
          <p:grpSpPr>
            <a:xfrm>
              <a:off x="5394180" y="3146713"/>
              <a:ext cx="216261" cy="216261"/>
              <a:chOff x="2218721" y="3717673"/>
              <a:chExt cx="248226" cy="248226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</p:grpSp>
      <p:sp>
        <p:nvSpPr>
          <p:cNvPr id="20" name="文本框 23"/>
          <p:cNvSpPr txBox="1"/>
          <p:nvPr/>
        </p:nvSpPr>
        <p:spPr>
          <a:xfrm>
            <a:off x="1725613" y="2332038"/>
            <a:ext cx="1984375" cy="738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添加详细的文字信息介绍。添加详细的文字。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09676" y="1650633"/>
            <a:ext cx="1442304" cy="655814"/>
            <a:chOff x="4806096" y="2627316"/>
            <a:chExt cx="1442304" cy="655815"/>
          </a:xfrm>
          <a:solidFill>
            <a:srgbClr val="00B050"/>
          </a:solidFill>
        </p:grpSpPr>
        <p:sp>
          <p:nvSpPr>
            <p:cNvPr id="22" name="矩形 21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24" name="文本框 32"/>
            <p:cNvSpPr txBox="1"/>
            <p:nvPr/>
          </p:nvSpPr>
          <p:spPr>
            <a:xfrm>
              <a:off x="4901581" y="2768084"/>
              <a:ext cx="124009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000" b="1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沟通能力</a:t>
              </a:r>
              <a:endParaRPr lang="zh-CN" altLang="en-US" sz="20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21413" y="1479550"/>
            <a:ext cx="4438650" cy="1879600"/>
            <a:chOff x="6221950" y="1479032"/>
            <a:chExt cx="4438354" cy="1879852"/>
          </a:xfrm>
        </p:grpSpPr>
        <p:sp>
          <p:nvSpPr>
            <p:cNvPr id="26" name="任意多边形 25"/>
            <p:cNvSpPr/>
            <p:nvPr/>
          </p:nvSpPr>
          <p:spPr>
            <a:xfrm>
              <a:off x="6330080" y="1479032"/>
              <a:ext cx="4239939" cy="1771721"/>
            </a:xfrm>
            <a:custGeom>
              <a:avLst/>
              <a:gdLst>
                <a:gd name="connsiteX0" fmla="*/ 1095678 w 1187118"/>
                <a:gd name="connsiteY0" fmla="*/ 2033597 h 2125037"/>
                <a:gd name="connsiteX1" fmla="*/ 0 w 1187118"/>
                <a:gd name="connsiteY1" fmla="*/ 2033597 h 2125037"/>
                <a:gd name="connsiteX2" fmla="*/ 308 w 1187118"/>
                <a:gd name="connsiteY2" fmla="*/ 1748894 h 2125037"/>
                <a:gd name="connsiteX3" fmla="*/ 578959 w 1187118"/>
                <a:gd name="connsiteY3" fmla="*/ 763524 h 2125037"/>
                <a:gd name="connsiteX4" fmla="*/ 670779 w 1187118"/>
                <a:gd name="connsiteY4" fmla="*/ 468344 h 2125037"/>
                <a:gd name="connsiteX5" fmla="*/ 643010 w 1187118"/>
                <a:gd name="connsiteY5" fmla="*/ 346944 h 2125037"/>
                <a:gd name="connsiteX6" fmla="*/ 558469 w 1187118"/>
                <a:gd name="connsiteY6" fmla="*/ 306889 h 2125037"/>
                <a:gd name="connsiteX7" fmla="*/ 473928 w 1187118"/>
                <a:gd name="connsiteY7" fmla="*/ 351258 h 2125037"/>
                <a:gd name="connsiteX8" fmla="*/ 446159 w 1187118"/>
                <a:gd name="connsiteY8" fmla="*/ 527503 h 2125037"/>
                <a:gd name="connsiteX9" fmla="*/ 446159 w 1187118"/>
                <a:gd name="connsiteY9" fmla="*/ 717305 h 2125037"/>
                <a:gd name="connsiteX10" fmla="*/ 0 w 1187118"/>
                <a:gd name="connsiteY10" fmla="*/ 717305 h 2125037"/>
                <a:gd name="connsiteX11" fmla="*/ 0 w 1187118"/>
                <a:gd name="connsiteY11" fmla="*/ 644589 h 2125037"/>
                <a:gd name="connsiteX12" fmla="*/ 17255 w 1187118"/>
                <a:gd name="connsiteY12" fmla="*/ 380221 h 2125037"/>
                <a:gd name="connsiteX13" fmla="*/ 102296 w 1187118"/>
                <a:gd name="connsiteY13" fmla="*/ 189803 h 2125037"/>
                <a:gd name="connsiteX14" fmla="*/ 278541 w 1187118"/>
                <a:gd name="connsiteY14" fmla="*/ 48067 h 2125037"/>
                <a:gd name="connsiteX15" fmla="*/ 538595 w 1187118"/>
                <a:gd name="connsiteY15" fmla="*/ 0 h 2125037"/>
                <a:gd name="connsiteX16" fmla="*/ 987835 w 1187118"/>
                <a:gd name="connsiteY16" fmla="*/ 147282 h 2125037"/>
                <a:gd name="connsiteX17" fmla="*/ 1140047 w 1187118"/>
                <a:gd name="connsiteY17" fmla="*/ 520108 h 2125037"/>
                <a:gd name="connsiteX18" fmla="*/ 1054380 w 1187118"/>
                <a:gd name="connsiteY18" fmla="*/ 882458 h 2125037"/>
                <a:gd name="connsiteX19" fmla="*/ 549649 w 1187118"/>
                <a:gd name="connsiteY19" fmla="*/ 1693432 h 2125037"/>
                <a:gd name="connsiteX20" fmla="*/ 1095678 w 1187118"/>
                <a:gd name="connsiteY20" fmla="*/ 1693432 h 2125037"/>
                <a:gd name="connsiteX21" fmla="*/ 1187118 w 1187118"/>
                <a:gd name="connsiteY21" fmla="*/ 2125037 h 2125037"/>
                <a:gd name="connsiteX0-1" fmla="*/ 0 w 3901440"/>
                <a:gd name="connsiteY0-2" fmla="*/ 2033597 h 2125037"/>
                <a:gd name="connsiteX1-3" fmla="*/ 2714322 w 3901440"/>
                <a:gd name="connsiteY1-4" fmla="*/ 2033597 h 2125037"/>
                <a:gd name="connsiteX2-5" fmla="*/ 2714630 w 3901440"/>
                <a:gd name="connsiteY2-6" fmla="*/ 1748894 h 2125037"/>
                <a:gd name="connsiteX3-7" fmla="*/ 3293281 w 3901440"/>
                <a:gd name="connsiteY3-8" fmla="*/ 763524 h 2125037"/>
                <a:gd name="connsiteX4-9" fmla="*/ 3385101 w 3901440"/>
                <a:gd name="connsiteY4-10" fmla="*/ 468344 h 2125037"/>
                <a:gd name="connsiteX5-11" fmla="*/ 3357332 w 3901440"/>
                <a:gd name="connsiteY5-12" fmla="*/ 346944 h 2125037"/>
                <a:gd name="connsiteX6-13" fmla="*/ 3272791 w 3901440"/>
                <a:gd name="connsiteY6-14" fmla="*/ 306889 h 2125037"/>
                <a:gd name="connsiteX7-15" fmla="*/ 3188250 w 3901440"/>
                <a:gd name="connsiteY7-16" fmla="*/ 351258 h 2125037"/>
                <a:gd name="connsiteX8-17" fmla="*/ 3160481 w 3901440"/>
                <a:gd name="connsiteY8-18" fmla="*/ 527503 h 2125037"/>
                <a:gd name="connsiteX9-19" fmla="*/ 3160481 w 3901440"/>
                <a:gd name="connsiteY9-20" fmla="*/ 717305 h 2125037"/>
                <a:gd name="connsiteX10-21" fmla="*/ 2714322 w 3901440"/>
                <a:gd name="connsiteY10-22" fmla="*/ 717305 h 2125037"/>
                <a:gd name="connsiteX11-23" fmla="*/ 2714322 w 3901440"/>
                <a:gd name="connsiteY11-24" fmla="*/ 644589 h 2125037"/>
                <a:gd name="connsiteX12-25" fmla="*/ 2731577 w 3901440"/>
                <a:gd name="connsiteY12-26" fmla="*/ 380221 h 2125037"/>
                <a:gd name="connsiteX13-27" fmla="*/ 2816618 w 3901440"/>
                <a:gd name="connsiteY13-28" fmla="*/ 189803 h 2125037"/>
                <a:gd name="connsiteX14-29" fmla="*/ 2992863 w 3901440"/>
                <a:gd name="connsiteY14-30" fmla="*/ 48067 h 2125037"/>
                <a:gd name="connsiteX15-31" fmla="*/ 3252917 w 3901440"/>
                <a:gd name="connsiteY15-32" fmla="*/ 0 h 2125037"/>
                <a:gd name="connsiteX16-33" fmla="*/ 3702157 w 3901440"/>
                <a:gd name="connsiteY16-34" fmla="*/ 147282 h 2125037"/>
                <a:gd name="connsiteX17-35" fmla="*/ 3854369 w 3901440"/>
                <a:gd name="connsiteY17-36" fmla="*/ 520108 h 2125037"/>
                <a:gd name="connsiteX18-37" fmla="*/ 3768702 w 3901440"/>
                <a:gd name="connsiteY18-38" fmla="*/ 882458 h 2125037"/>
                <a:gd name="connsiteX19-39" fmla="*/ 3263971 w 3901440"/>
                <a:gd name="connsiteY19-40" fmla="*/ 1693432 h 2125037"/>
                <a:gd name="connsiteX20-41" fmla="*/ 3810000 w 3901440"/>
                <a:gd name="connsiteY20-42" fmla="*/ 1693432 h 2125037"/>
                <a:gd name="connsiteX21-43" fmla="*/ 3901440 w 3901440"/>
                <a:gd name="connsiteY21-44" fmla="*/ 2125037 h 2125037"/>
                <a:gd name="connsiteX0-45" fmla="*/ 0 w 4148183"/>
                <a:gd name="connsiteY0-46" fmla="*/ 2033597 h 2125037"/>
                <a:gd name="connsiteX1-47" fmla="*/ 2961065 w 4148183"/>
                <a:gd name="connsiteY1-48" fmla="*/ 2033597 h 2125037"/>
                <a:gd name="connsiteX2-49" fmla="*/ 2961373 w 4148183"/>
                <a:gd name="connsiteY2-50" fmla="*/ 1748894 h 2125037"/>
                <a:gd name="connsiteX3-51" fmla="*/ 3540024 w 4148183"/>
                <a:gd name="connsiteY3-52" fmla="*/ 763524 h 2125037"/>
                <a:gd name="connsiteX4-53" fmla="*/ 3631844 w 4148183"/>
                <a:gd name="connsiteY4-54" fmla="*/ 468344 h 2125037"/>
                <a:gd name="connsiteX5-55" fmla="*/ 3604075 w 4148183"/>
                <a:gd name="connsiteY5-56" fmla="*/ 346944 h 2125037"/>
                <a:gd name="connsiteX6-57" fmla="*/ 3519534 w 4148183"/>
                <a:gd name="connsiteY6-58" fmla="*/ 306889 h 2125037"/>
                <a:gd name="connsiteX7-59" fmla="*/ 3434993 w 4148183"/>
                <a:gd name="connsiteY7-60" fmla="*/ 351258 h 2125037"/>
                <a:gd name="connsiteX8-61" fmla="*/ 3407224 w 4148183"/>
                <a:gd name="connsiteY8-62" fmla="*/ 527503 h 2125037"/>
                <a:gd name="connsiteX9-63" fmla="*/ 3407224 w 4148183"/>
                <a:gd name="connsiteY9-64" fmla="*/ 717305 h 2125037"/>
                <a:gd name="connsiteX10-65" fmla="*/ 2961065 w 4148183"/>
                <a:gd name="connsiteY10-66" fmla="*/ 717305 h 2125037"/>
                <a:gd name="connsiteX11-67" fmla="*/ 2961065 w 4148183"/>
                <a:gd name="connsiteY11-68" fmla="*/ 644589 h 2125037"/>
                <a:gd name="connsiteX12-69" fmla="*/ 2978320 w 4148183"/>
                <a:gd name="connsiteY12-70" fmla="*/ 380221 h 2125037"/>
                <a:gd name="connsiteX13-71" fmla="*/ 3063361 w 4148183"/>
                <a:gd name="connsiteY13-72" fmla="*/ 189803 h 2125037"/>
                <a:gd name="connsiteX14-73" fmla="*/ 3239606 w 4148183"/>
                <a:gd name="connsiteY14-74" fmla="*/ 48067 h 2125037"/>
                <a:gd name="connsiteX15-75" fmla="*/ 3499660 w 4148183"/>
                <a:gd name="connsiteY15-76" fmla="*/ 0 h 2125037"/>
                <a:gd name="connsiteX16-77" fmla="*/ 3948900 w 4148183"/>
                <a:gd name="connsiteY16-78" fmla="*/ 147282 h 2125037"/>
                <a:gd name="connsiteX17-79" fmla="*/ 4101112 w 4148183"/>
                <a:gd name="connsiteY17-80" fmla="*/ 520108 h 2125037"/>
                <a:gd name="connsiteX18-81" fmla="*/ 4015445 w 4148183"/>
                <a:gd name="connsiteY18-82" fmla="*/ 882458 h 2125037"/>
                <a:gd name="connsiteX19-83" fmla="*/ 3510714 w 4148183"/>
                <a:gd name="connsiteY19-84" fmla="*/ 1693432 h 2125037"/>
                <a:gd name="connsiteX20-85" fmla="*/ 4056743 w 4148183"/>
                <a:gd name="connsiteY20-86" fmla="*/ 1693432 h 2125037"/>
                <a:gd name="connsiteX21-87" fmla="*/ 4148183 w 4148183"/>
                <a:gd name="connsiteY21-88" fmla="*/ 2125037 h 2125037"/>
                <a:gd name="connsiteX0-89" fmla="*/ 0 w 4003040"/>
                <a:gd name="connsiteY0-90" fmla="*/ 2033597 h 2125037"/>
                <a:gd name="connsiteX1-91" fmla="*/ 2815922 w 4003040"/>
                <a:gd name="connsiteY1-92" fmla="*/ 2033597 h 2125037"/>
                <a:gd name="connsiteX2-93" fmla="*/ 2816230 w 4003040"/>
                <a:gd name="connsiteY2-94" fmla="*/ 1748894 h 2125037"/>
                <a:gd name="connsiteX3-95" fmla="*/ 3394881 w 4003040"/>
                <a:gd name="connsiteY3-96" fmla="*/ 763524 h 2125037"/>
                <a:gd name="connsiteX4-97" fmla="*/ 3486701 w 4003040"/>
                <a:gd name="connsiteY4-98" fmla="*/ 468344 h 2125037"/>
                <a:gd name="connsiteX5-99" fmla="*/ 3458932 w 4003040"/>
                <a:gd name="connsiteY5-100" fmla="*/ 346944 h 2125037"/>
                <a:gd name="connsiteX6-101" fmla="*/ 3374391 w 4003040"/>
                <a:gd name="connsiteY6-102" fmla="*/ 306889 h 2125037"/>
                <a:gd name="connsiteX7-103" fmla="*/ 3289850 w 4003040"/>
                <a:gd name="connsiteY7-104" fmla="*/ 351258 h 2125037"/>
                <a:gd name="connsiteX8-105" fmla="*/ 3262081 w 4003040"/>
                <a:gd name="connsiteY8-106" fmla="*/ 527503 h 2125037"/>
                <a:gd name="connsiteX9-107" fmla="*/ 3262081 w 4003040"/>
                <a:gd name="connsiteY9-108" fmla="*/ 717305 h 2125037"/>
                <a:gd name="connsiteX10-109" fmla="*/ 2815922 w 4003040"/>
                <a:gd name="connsiteY10-110" fmla="*/ 717305 h 2125037"/>
                <a:gd name="connsiteX11-111" fmla="*/ 2815922 w 4003040"/>
                <a:gd name="connsiteY11-112" fmla="*/ 644589 h 2125037"/>
                <a:gd name="connsiteX12-113" fmla="*/ 2833177 w 4003040"/>
                <a:gd name="connsiteY12-114" fmla="*/ 380221 h 2125037"/>
                <a:gd name="connsiteX13-115" fmla="*/ 2918218 w 4003040"/>
                <a:gd name="connsiteY13-116" fmla="*/ 189803 h 2125037"/>
                <a:gd name="connsiteX14-117" fmla="*/ 3094463 w 4003040"/>
                <a:gd name="connsiteY14-118" fmla="*/ 48067 h 2125037"/>
                <a:gd name="connsiteX15-119" fmla="*/ 3354517 w 4003040"/>
                <a:gd name="connsiteY15-120" fmla="*/ 0 h 2125037"/>
                <a:gd name="connsiteX16-121" fmla="*/ 3803757 w 4003040"/>
                <a:gd name="connsiteY16-122" fmla="*/ 147282 h 2125037"/>
                <a:gd name="connsiteX17-123" fmla="*/ 3955969 w 4003040"/>
                <a:gd name="connsiteY17-124" fmla="*/ 520108 h 2125037"/>
                <a:gd name="connsiteX18-125" fmla="*/ 3870302 w 4003040"/>
                <a:gd name="connsiteY18-126" fmla="*/ 882458 h 2125037"/>
                <a:gd name="connsiteX19-127" fmla="*/ 3365571 w 4003040"/>
                <a:gd name="connsiteY19-128" fmla="*/ 1693432 h 2125037"/>
                <a:gd name="connsiteX20-129" fmla="*/ 3911600 w 4003040"/>
                <a:gd name="connsiteY20-130" fmla="*/ 1693432 h 2125037"/>
                <a:gd name="connsiteX21-131" fmla="*/ 4003040 w 4003040"/>
                <a:gd name="connsiteY21-132" fmla="*/ 2125037 h 2125037"/>
                <a:gd name="connsiteX0-133" fmla="*/ 0 w 4003040"/>
                <a:gd name="connsiteY0-134" fmla="*/ 2033597 h 2125037"/>
                <a:gd name="connsiteX1-135" fmla="*/ 2815922 w 4003040"/>
                <a:gd name="connsiteY1-136" fmla="*/ 2033597 h 2125037"/>
                <a:gd name="connsiteX2-137" fmla="*/ 2816230 w 4003040"/>
                <a:gd name="connsiteY2-138" fmla="*/ 1748894 h 2125037"/>
                <a:gd name="connsiteX3-139" fmla="*/ 3394881 w 4003040"/>
                <a:gd name="connsiteY3-140" fmla="*/ 763524 h 2125037"/>
                <a:gd name="connsiteX4-141" fmla="*/ 3486701 w 4003040"/>
                <a:gd name="connsiteY4-142" fmla="*/ 468344 h 2125037"/>
                <a:gd name="connsiteX5-143" fmla="*/ 3458932 w 4003040"/>
                <a:gd name="connsiteY5-144" fmla="*/ 346944 h 2125037"/>
                <a:gd name="connsiteX6-145" fmla="*/ 3374391 w 4003040"/>
                <a:gd name="connsiteY6-146" fmla="*/ 306889 h 2125037"/>
                <a:gd name="connsiteX7-147" fmla="*/ 3289850 w 4003040"/>
                <a:gd name="connsiteY7-148" fmla="*/ 351258 h 2125037"/>
                <a:gd name="connsiteX8-149" fmla="*/ 3262081 w 4003040"/>
                <a:gd name="connsiteY8-150" fmla="*/ 527503 h 2125037"/>
                <a:gd name="connsiteX9-151" fmla="*/ 3262081 w 4003040"/>
                <a:gd name="connsiteY9-152" fmla="*/ 717305 h 2125037"/>
                <a:gd name="connsiteX10-153" fmla="*/ 2815922 w 4003040"/>
                <a:gd name="connsiteY10-154" fmla="*/ 717305 h 2125037"/>
                <a:gd name="connsiteX11-155" fmla="*/ 2815922 w 4003040"/>
                <a:gd name="connsiteY11-156" fmla="*/ 644589 h 2125037"/>
                <a:gd name="connsiteX12-157" fmla="*/ 2833177 w 4003040"/>
                <a:gd name="connsiteY12-158" fmla="*/ 380221 h 2125037"/>
                <a:gd name="connsiteX13-159" fmla="*/ 2918218 w 4003040"/>
                <a:gd name="connsiteY13-160" fmla="*/ 189803 h 2125037"/>
                <a:gd name="connsiteX14-161" fmla="*/ 3094463 w 4003040"/>
                <a:gd name="connsiteY14-162" fmla="*/ 48067 h 2125037"/>
                <a:gd name="connsiteX15-163" fmla="*/ 3354517 w 4003040"/>
                <a:gd name="connsiteY15-164" fmla="*/ 0 h 2125037"/>
                <a:gd name="connsiteX16-165" fmla="*/ 3803757 w 4003040"/>
                <a:gd name="connsiteY16-166" fmla="*/ 147282 h 2125037"/>
                <a:gd name="connsiteX17-167" fmla="*/ 3955969 w 4003040"/>
                <a:gd name="connsiteY17-168" fmla="*/ 520108 h 2125037"/>
                <a:gd name="connsiteX18-169" fmla="*/ 3870302 w 4003040"/>
                <a:gd name="connsiteY18-170" fmla="*/ 882458 h 2125037"/>
                <a:gd name="connsiteX19-171" fmla="*/ 3365571 w 4003040"/>
                <a:gd name="connsiteY19-172" fmla="*/ 1693432 h 2125037"/>
                <a:gd name="connsiteX20-173" fmla="*/ 3911600 w 4003040"/>
                <a:gd name="connsiteY20-174" fmla="*/ 1693432 h 2125037"/>
                <a:gd name="connsiteX21-175" fmla="*/ 3956897 w 4003040"/>
                <a:gd name="connsiteY21-176" fmla="*/ 1974406 h 2125037"/>
                <a:gd name="connsiteX22" fmla="*/ 4003040 w 4003040"/>
                <a:gd name="connsiteY22" fmla="*/ 2125037 h 2125037"/>
                <a:gd name="connsiteX0-177" fmla="*/ 0 w 4923790"/>
                <a:gd name="connsiteY0-178" fmla="*/ 2033597 h 2033597"/>
                <a:gd name="connsiteX1-179" fmla="*/ 2815922 w 4923790"/>
                <a:gd name="connsiteY1-180" fmla="*/ 2033597 h 2033597"/>
                <a:gd name="connsiteX2-181" fmla="*/ 2816230 w 4923790"/>
                <a:gd name="connsiteY2-182" fmla="*/ 1748894 h 2033597"/>
                <a:gd name="connsiteX3-183" fmla="*/ 3394881 w 4923790"/>
                <a:gd name="connsiteY3-184" fmla="*/ 763524 h 2033597"/>
                <a:gd name="connsiteX4-185" fmla="*/ 3486701 w 4923790"/>
                <a:gd name="connsiteY4-186" fmla="*/ 468344 h 2033597"/>
                <a:gd name="connsiteX5-187" fmla="*/ 3458932 w 4923790"/>
                <a:gd name="connsiteY5-188" fmla="*/ 346944 h 2033597"/>
                <a:gd name="connsiteX6-189" fmla="*/ 3374391 w 4923790"/>
                <a:gd name="connsiteY6-190" fmla="*/ 306889 h 2033597"/>
                <a:gd name="connsiteX7-191" fmla="*/ 3289850 w 4923790"/>
                <a:gd name="connsiteY7-192" fmla="*/ 351258 h 2033597"/>
                <a:gd name="connsiteX8-193" fmla="*/ 3262081 w 4923790"/>
                <a:gd name="connsiteY8-194" fmla="*/ 527503 h 2033597"/>
                <a:gd name="connsiteX9-195" fmla="*/ 3262081 w 4923790"/>
                <a:gd name="connsiteY9-196" fmla="*/ 717305 h 2033597"/>
                <a:gd name="connsiteX10-197" fmla="*/ 2815922 w 4923790"/>
                <a:gd name="connsiteY10-198" fmla="*/ 717305 h 2033597"/>
                <a:gd name="connsiteX11-199" fmla="*/ 2815922 w 4923790"/>
                <a:gd name="connsiteY11-200" fmla="*/ 644589 h 2033597"/>
                <a:gd name="connsiteX12-201" fmla="*/ 2833177 w 4923790"/>
                <a:gd name="connsiteY12-202" fmla="*/ 380221 h 2033597"/>
                <a:gd name="connsiteX13-203" fmla="*/ 2918218 w 4923790"/>
                <a:gd name="connsiteY13-204" fmla="*/ 189803 h 2033597"/>
                <a:gd name="connsiteX14-205" fmla="*/ 3094463 w 4923790"/>
                <a:gd name="connsiteY14-206" fmla="*/ 48067 h 2033597"/>
                <a:gd name="connsiteX15-207" fmla="*/ 3354517 w 4923790"/>
                <a:gd name="connsiteY15-208" fmla="*/ 0 h 2033597"/>
                <a:gd name="connsiteX16-209" fmla="*/ 3803757 w 4923790"/>
                <a:gd name="connsiteY16-210" fmla="*/ 147282 h 2033597"/>
                <a:gd name="connsiteX17-211" fmla="*/ 3955969 w 4923790"/>
                <a:gd name="connsiteY17-212" fmla="*/ 520108 h 2033597"/>
                <a:gd name="connsiteX18-213" fmla="*/ 3870302 w 4923790"/>
                <a:gd name="connsiteY18-214" fmla="*/ 882458 h 2033597"/>
                <a:gd name="connsiteX19-215" fmla="*/ 3365571 w 4923790"/>
                <a:gd name="connsiteY19-216" fmla="*/ 1693432 h 2033597"/>
                <a:gd name="connsiteX20-217" fmla="*/ 3911600 w 4923790"/>
                <a:gd name="connsiteY20-218" fmla="*/ 1693432 h 2033597"/>
                <a:gd name="connsiteX21-219" fmla="*/ 3956897 w 4923790"/>
                <a:gd name="connsiteY21-220" fmla="*/ 1974406 h 2033597"/>
                <a:gd name="connsiteX22-221" fmla="*/ 4923790 w 4923790"/>
                <a:gd name="connsiteY22-222" fmla="*/ 1998037 h 2033597"/>
                <a:gd name="connsiteX0-223" fmla="*/ 0 w 4923790"/>
                <a:gd name="connsiteY0-224" fmla="*/ 2033597 h 2042452"/>
                <a:gd name="connsiteX1-225" fmla="*/ 2815922 w 4923790"/>
                <a:gd name="connsiteY1-226" fmla="*/ 2033597 h 2042452"/>
                <a:gd name="connsiteX2-227" fmla="*/ 2816230 w 4923790"/>
                <a:gd name="connsiteY2-228" fmla="*/ 1748894 h 2042452"/>
                <a:gd name="connsiteX3-229" fmla="*/ 3394881 w 4923790"/>
                <a:gd name="connsiteY3-230" fmla="*/ 763524 h 2042452"/>
                <a:gd name="connsiteX4-231" fmla="*/ 3486701 w 4923790"/>
                <a:gd name="connsiteY4-232" fmla="*/ 468344 h 2042452"/>
                <a:gd name="connsiteX5-233" fmla="*/ 3458932 w 4923790"/>
                <a:gd name="connsiteY5-234" fmla="*/ 346944 h 2042452"/>
                <a:gd name="connsiteX6-235" fmla="*/ 3374391 w 4923790"/>
                <a:gd name="connsiteY6-236" fmla="*/ 306889 h 2042452"/>
                <a:gd name="connsiteX7-237" fmla="*/ 3289850 w 4923790"/>
                <a:gd name="connsiteY7-238" fmla="*/ 351258 h 2042452"/>
                <a:gd name="connsiteX8-239" fmla="*/ 3262081 w 4923790"/>
                <a:gd name="connsiteY8-240" fmla="*/ 527503 h 2042452"/>
                <a:gd name="connsiteX9-241" fmla="*/ 3262081 w 4923790"/>
                <a:gd name="connsiteY9-242" fmla="*/ 717305 h 2042452"/>
                <a:gd name="connsiteX10-243" fmla="*/ 2815922 w 4923790"/>
                <a:gd name="connsiteY10-244" fmla="*/ 717305 h 2042452"/>
                <a:gd name="connsiteX11-245" fmla="*/ 2815922 w 4923790"/>
                <a:gd name="connsiteY11-246" fmla="*/ 644589 h 2042452"/>
                <a:gd name="connsiteX12-247" fmla="*/ 2833177 w 4923790"/>
                <a:gd name="connsiteY12-248" fmla="*/ 380221 h 2042452"/>
                <a:gd name="connsiteX13-249" fmla="*/ 2918218 w 4923790"/>
                <a:gd name="connsiteY13-250" fmla="*/ 189803 h 2042452"/>
                <a:gd name="connsiteX14-251" fmla="*/ 3094463 w 4923790"/>
                <a:gd name="connsiteY14-252" fmla="*/ 48067 h 2042452"/>
                <a:gd name="connsiteX15-253" fmla="*/ 3354517 w 4923790"/>
                <a:gd name="connsiteY15-254" fmla="*/ 0 h 2042452"/>
                <a:gd name="connsiteX16-255" fmla="*/ 3803757 w 4923790"/>
                <a:gd name="connsiteY16-256" fmla="*/ 147282 h 2042452"/>
                <a:gd name="connsiteX17-257" fmla="*/ 3955969 w 4923790"/>
                <a:gd name="connsiteY17-258" fmla="*/ 520108 h 2042452"/>
                <a:gd name="connsiteX18-259" fmla="*/ 3870302 w 4923790"/>
                <a:gd name="connsiteY18-260" fmla="*/ 882458 h 2042452"/>
                <a:gd name="connsiteX19-261" fmla="*/ 3365571 w 4923790"/>
                <a:gd name="connsiteY19-262" fmla="*/ 1693432 h 2042452"/>
                <a:gd name="connsiteX20-263" fmla="*/ 3911600 w 4923790"/>
                <a:gd name="connsiteY20-264" fmla="*/ 1693432 h 2042452"/>
                <a:gd name="connsiteX21-265" fmla="*/ 3944197 w 4923790"/>
                <a:gd name="connsiteY21-266" fmla="*/ 2018856 h 2042452"/>
                <a:gd name="connsiteX22-267" fmla="*/ 4923790 w 4923790"/>
                <a:gd name="connsiteY22-268" fmla="*/ 1998037 h 2042452"/>
                <a:gd name="connsiteX0-269" fmla="*/ 0 w 4923790"/>
                <a:gd name="connsiteY0-270" fmla="*/ 2033597 h 2042452"/>
                <a:gd name="connsiteX1-271" fmla="*/ 2815922 w 4923790"/>
                <a:gd name="connsiteY1-272" fmla="*/ 2033597 h 2042452"/>
                <a:gd name="connsiteX2-273" fmla="*/ 2816230 w 4923790"/>
                <a:gd name="connsiteY2-274" fmla="*/ 1748894 h 2042452"/>
                <a:gd name="connsiteX3-275" fmla="*/ 3394881 w 4923790"/>
                <a:gd name="connsiteY3-276" fmla="*/ 763524 h 2042452"/>
                <a:gd name="connsiteX4-277" fmla="*/ 3486701 w 4923790"/>
                <a:gd name="connsiteY4-278" fmla="*/ 468344 h 2042452"/>
                <a:gd name="connsiteX5-279" fmla="*/ 3458932 w 4923790"/>
                <a:gd name="connsiteY5-280" fmla="*/ 346944 h 2042452"/>
                <a:gd name="connsiteX6-281" fmla="*/ 3374391 w 4923790"/>
                <a:gd name="connsiteY6-282" fmla="*/ 306889 h 2042452"/>
                <a:gd name="connsiteX7-283" fmla="*/ 3289850 w 4923790"/>
                <a:gd name="connsiteY7-284" fmla="*/ 351258 h 2042452"/>
                <a:gd name="connsiteX8-285" fmla="*/ 3262081 w 4923790"/>
                <a:gd name="connsiteY8-286" fmla="*/ 527503 h 2042452"/>
                <a:gd name="connsiteX9-287" fmla="*/ 3262081 w 4923790"/>
                <a:gd name="connsiteY9-288" fmla="*/ 717305 h 2042452"/>
                <a:gd name="connsiteX10-289" fmla="*/ 2815922 w 4923790"/>
                <a:gd name="connsiteY10-290" fmla="*/ 717305 h 2042452"/>
                <a:gd name="connsiteX11-291" fmla="*/ 2815922 w 4923790"/>
                <a:gd name="connsiteY11-292" fmla="*/ 644589 h 2042452"/>
                <a:gd name="connsiteX12-293" fmla="*/ 2833177 w 4923790"/>
                <a:gd name="connsiteY12-294" fmla="*/ 380221 h 2042452"/>
                <a:gd name="connsiteX13-295" fmla="*/ 2918218 w 4923790"/>
                <a:gd name="connsiteY13-296" fmla="*/ 189803 h 2042452"/>
                <a:gd name="connsiteX14-297" fmla="*/ 3094463 w 4923790"/>
                <a:gd name="connsiteY14-298" fmla="*/ 48067 h 2042452"/>
                <a:gd name="connsiteX15-299" fmla="*/ 3354517 w 4923790"/>
                <a:gd name="connsiteY15-300" fmla="*/ 0 h 2042452"/>
                <a:gd name="connsiteX16-301" fmla="*/ 3803757 w 4923790"/>
                <a:gd name="connsiteY16-302" fmla="*/ 147282 h 2042452"/>
                <a:gd name="connsiteX17-303" fmla="*/ 3955969 w 4923790"/>
                <a:gd name="connsiteY17-304" fmla="*/ 520108 h 2042452"/>
                <a:gd name="connsiteX18-305" fmla="*/ 3870302 w 4923790"/>
                <a:gd name="connsiteY18-306" fmla="*/ 882458 h 2042452"/>
                <a:gd name="connsiteX19-307" fmla="*/ 3365571 w 4923790"/>
                <a:gd name="connsiteY19-308" fmla="*/ 1693432 h 2042452"/>
                <a:gd name="connsiteX20-309" fmla="*/ 3911600 w 4923790"/>
                <a:gd name="connsiteY20-310" fmla="*/ 1693432 h 2042452"/>
                <a:gd name="connsiteX21-311" fmla="*/ 3944197 w 4923790"/>
                <a:gd name="connsiteY21-312" fmla="*/ 2018856 h 2042452"/>
                <a:gd name="connsiteX22-313" fmla="*/ 4923790 w 4923790"/>
                <a:gd name="connsiteY22-314" fmla="*/ 1998037 h 2042452"/>
                <a:gd name="connsiteX0-315" fmla="*/ 0 w 4923790"/>
                <a:gd name="connsiteY0-316" fmla="*/ 2033597 h 2042452"/>
                <a:gd name="connsiteX1-317" fmla="*/ 2815922 w 4923790"/>
                <a:gd name="connsiteY1-318" fmla="*/ 2033597 h 2042452"/>
                <a:gd name="connsiteX2-319" fmla="*/ 2816230 w 4923790"/>
                <a:gd name="connsiteY2-320" fmla="*/ 1748894 h 2042452"/>
                <a:gd name="connsiteX3-321" fmla="*/ 3394881 w 4923790"/>
                <a:gd name="connsiteY3-322" fmla="*/ 763524 h 2042452"/>
                <a:gd name="connsiteX4-323" fmla="*/ 3486701 w 4923790"/>
                <a:gd name="connsiteY4-324" fmla="*/ 468344 h 2042452"/>
                <a:gd name="connsiteX5-325" fmla="*/ 3458932 w 4923790"/>
                <a:gd name="connsiteY5-326" fmla="*/ 346944 h 2042452"/>
                <a:gd name="connsiteX6-327" fmla="*/ 3374391 w 4923790"/>
                <a:gd name="connsiteY6-328" fmla="*/ 306889 h 2042452"/>
                <a:gd name="connsiteX7-329" fmla="*/ 3289850 w 4923790"/>
                <a:gd name="connsiteY7-330" fmla="*/ 351258 h 2042452"/>
                <a:gd name="connsiteX8-331" fmla="*/ 3262081 w 4923790"/>
                <a:gd name="connsiteY8-332" fmla="*/ 527503 h 2042452"/>
                <a:gd name="connsiteX9-333" fmla="*/ 3262081 w 4923790"/>
                <a:gd name="connsiteY9-334" fmla="*/ 717305 h 2042452"/>
                <a:gd name="connsiteX10-335" fmla="*/ 2815922 w 4923790"/>
                <a:gd name="connsiteY10-336" fmla="*/ 717305 h 2042452"/>
                <a:gd name="connsiteX11-337" fmla="*/ 2815922 w 4923790"/>
                <a:gd name="connsiteY11-338" fmla="*/ 644589 h 2042452"/>
                <a:gd name="connsiteX12-339" fmla="*/ 2833177 w 4923790"/>
                <a:gd name="connsiteY12-340" fmla="*/ 380221 h 2042452"/>
                <a:gd name="connsiteX13-341" fmla="*/ 2918218 w 4923790"/>
                <a:gd name="connsiteY13-342" fmla="*/ 189803 h 2042452"/>
                <a:gd name="connsiteX14-343" fmla="*/ 3094463 w 4923790"/>
                <a:gd name="connsiteY14-344" fmla="*/ 48067 h 2042452"/>
                <a:gd name="connsiteX15-345" fmla="*/ 3354517 w 4923790"/>
                <a:gd name="connsiteY15-346" fmla="*/ 0 h 2042452"/>
                <a:gd name="connsiteX16-347" fmla="*/ 3803757 w 4923790"/>
                <a:gd name="connsiteY16-348" fmla="*/ 147282 h 2042452"/>
                <a:gd name="connsiteX17-349" fmla="*/ 3955969 w 4923790"/>
                <a:gd name="connsiteY17-350" fmla="*/ 520108 h 2042452"/>
                <a:gd name="connsiteX18-351" fmla="*/ 3870302 w 4923790"/>
                <a:gd name="connsiteY18-352" fmla="*/ 882458 h 2042452"/>
                <a:gd name="connsiteX19-353" fmla="*/ 3365571 w 4923790"/>
                <a:gd name="connsiteY19-354" fmla="*/ 1693432 h 2042452"/>
                <a:gd name="connsiteX20-355" fmla="*/ 3911600 w 4923790"/>
                <a:gd name="connsiteY20-356" fmla="*/ 1693432 h 2042452"/>
                <a:gd name="connsiteX21-357" fmla="*/ 3944197 w 4923790"/>
                <a:gd name="connsiteY21-358" fmla="*/ 2018856 h 2042452"/>
                <a:gd name="connsiteX22-359" fmla="*/ 4923790 w 4923790"/>
                <a:gd name="connsiteY22-360" fmla="*/ 1998037 h 2042452"/>
                <a:gd name="connsiteX0-361" fmla="*/ 0 w 4923790"/>
                <a:gd name="connsiteY0-362" fmla="*/ 2033597 h 2034670"/>
                <a:gd name="connsiteX1-363" fmla="*/ 2815922 w 4923790"/>
                <a:gd name="connsiteY1-364" fmla="*/ 2033597 h 2034670"/>
                <a:gd name="connsiteX2-365" fmla="*/ 2816230 w 4923790"/>
                <a:gd name="connsiteY2-366" fmla="*/ 1748894 h 2034670"/>
                <a:gd name="connsiteX3-367" fmla="*/ 3394881 w 4923790"/>
                <a:gd name="connsiteY3-368" fmla="*/ 763524 h 2034670"/>
                <a:gd name="connsiteX4-369" fmla="*/ 3486701 w 4923790"/>
                <a:gd name="connsiteY4-370" fmla="*/ 468344 h 2034670"/>
                <a:gd name="connsiteX5-371" fmla="*/ 3458932 w 4923790"/>
                <a:gd name="connsiteY5-372" fmla="*/ 346944 h 2034670"/>
                <a:gd name="connsiteX6-373" fmla="*/ 3374391 w 4923790"/>
                <a:gd name="connsiteY6-374" fmla="*/ 306889 h 2034670"/>
                <a:gd name="connsiteX7-375" fmla="*/ 3289850 w 4923790"/>
                <a:gd name="connsiteY7-376" fmla="*/ 351258 h 2034670"/>
                <a:gd name="connsiteX8-377" fmla="*/ 3262081 w 4923790"/>
                <a:gd name="connsiteY8-378" fmla="*/ 527503 h 2034670"/>
                <a:gd name="connsiteX9-379" fmla="*/ 3262081 w 4923790"/>
                <a:gd name="connsiteY9-380" fmla="*/ 717305 h 2034670"/>
                <a:gd name="connsiteX10-381" fmla="*/ 2815922 w 4923790"/>
                <a:gd name="connsiteY10-382" fmla="*/ 717305 h 2034670"/>
                <a:gd name="connsiteX11-383" fmla="*/ 2815922 w 4923790"/>
                <a:gd name="connsiteY11-384" fmla="*/ 644589 h 2034670"/>
                <a:gd name="connsiteX12-385" fmla="*/ 2833177 w 4923790"/>
                <a:gd name="connsiteY12-386" fmla="*/ 380221 h 2034670"/>
                <a:gd name="connsiteX13-387" fmla="*/ 2918218 w 4923790"/>
                <a:gd name="connsiteY13-388" fmla="*/ 189803 h 2034670"/>
                <a:gd name="connsiteX14-389" fmla="*/ 3094463 w 4923790"/>
                <a:gd name="connsiteY14-390" fmla="*/ 48067 h 2034670"/>
                <a:gd name="connsiteX15-391" fmla="*/ 3354517 w 4923790"/>
                <a:gd name="connsiteY15-392" fmla="*/ 0 h 2034670"/>
                <a:gd name="connsiteX16-393" fmla="*/ 3803757 w 4923790"/>
                <a:gd name="connsiteY16-394" fmla="*/ 147282 h 2034670"/>
                <a:gd name="connsiteX17-395" fmla="*/ 3955969 w 4923790"/>
                <a:gd name="connsiteY17-396" fmla="*/ 520108 h 2034670"/>
                <a:gd name="connsiteX18-397" fmla="*/ 3870302 w 4923790"/>
                <a:gd name="connsiteY18-398" fmla="*/ 882458 h 2034670"/>
                <a:gd name="connsiteX19-399" fmla="*/ 3365571 w 4923790"/>
                <a:gd name="connsiteY19-400" fmla="*/ 1693432 h 2034670"/>
                <a:gd name="connsiteX20-401" fmla="*/ 3911600 w 4923790"/>
                <a:gd name="connsiteY20-402" fmla="*/ 1693432 h 2034670"/>
                <a:gd name="connsiteX21-403" fmla="*/ 3944197 w 4923790"/>
                <a:gd name="connsiteY21-404" fmla="*/ 2018856 h 2034670"/>
                <a:gd name="connsiteX22-405" fmla="*/ 4923790 w 4923790"/>
                <a:gd name="connsiteY22-406" fmla="*/ 1998037 h 2034670"/>
                <a:gd name="connsiteX0-407" fmla="*/ 0 w 4923790"/>
                <a:gd name="connsiteY0-408" fmla="*/ 2033597 h 2034670"/>
                <a:gd name="connsiteX1-409" fmla="*/ 2815922 w 4923790"/>
                <a:gd name="connsiteY1-410" fmla="*/ 2033597 h 2034670"/>
                <a:gd name="connsiteX2-411" fmla="*/ 2816230 w 4923790"/>
                <a:gd name="connsiteY2-412" fmla="*/ 1748894 h 2034670"/>
                <a:gd name="connsiteX3-413" fmla="*/ 3394881 w 4923790"/>
                <a:gd name="connsiteY3-414" fmla="*/ 763524 h 2034670"/>
                <a:gd name="connsiteX4-415" fmla="*/ 3486701 w 4923790"/>
                <a:gd name="connsiteY4-416" fmla="*/ 468344 h 2034670"/>
                <a:gd name="connsiteX5-417" fmla="*/ 3458932 w 4923790"/>
                <a:gd name="connsiteY5-418" fmla="*/ 346944 h 2034670"/>
                <a:gd name="connsiteX6-419" fmla="*/ 3374391 w 4923790"/>
                <a:gd name="connsiteY6-420" fmla="*/ 306889 h 2034670"/>
                <a:gd name="connsiteX7-421" fmla="*/ 3289850 w 4923790"/>
                <a:gd name="connsiteY7-422" fmla="*/ 351258 h 2034670"/>
                <a:gd name="connsiteX8-423" fmla="*/ 3262081 w 4923790"/>
                <a:gd name="connsiteY8-424" fmla="*/ 527503 h 2034670"/>
                <a:gd name="connsiteX9-425" fmla="*/ 3262081 w 4923790"/>
                <a:gd name="connsiteY9-426" fmla="*/ 717305 h 2034670"/>
                <a:gd name="connsiteX10-427" fmla="*/ 2815922 w 4923790"/>
                <a:gd name="connsiteY10-428" fmla="*/ 717305 h 2034670"/>
                <a:gd name="connsiteX11-429" fmla="*/ 2815922 w 4923790"/>
                <a:gd name="connsiteY11-430" fmla="*/ 644589 h 2034670"/>
                <a:gd name="connsiteX12-431" fmla="*/ 2833177 w 4923790"/>
                <a:gd name="connsiteY12-432" fmla="*/ 380221 h 2034670"/>
                <a:gd name="connsiteX13-433" fmla="*/ 2918218 w 4923790"/>
                <a:gd name="connsiteY13-434" fmla="*/ 189803 h 2034670"/>
                <a:gd name="connsiteX14-435" fmla="*/ 3094463 w 4923790"/>
                <a:gd name="connsiteY14-436" fmla="*/ 48067 h 2034670"/>
                <a:gd name="connsiteX15-437" fmla="*/ 3354517 w 4923790"/>
                <a:gd name="connsiteY15-438" fmla="*/ 0 h 2034670"/>
                <a:gd name="connsiteX16-439" fmla="*/ 3803757 w 4923790"/>
                <a:gd name="connsiteY16-440" fmla="*/ 147282 h 2034670"/>
                <a:gd name="connsiteX17-441" fmla="*/ 3955969 w 4923790"/>
                <a:gd name="connsiteY17-442" fmla="*/ 520108 h 2034670"/>
                <a:gd name="connsiteX18-443" fmla="*/ 3870302 w 4923790"/>
                <a:gd name="connsiteY18-444" fmla="*/ 882458 h 2034670"/>
                <a:gd name="connsiteX19-445" fmla="*/ 3365571 w 4923790"/>
                <a:gd name="connsiteY19-446" fmla="*/ 1693432 h 2034670"/>
                <a:gd name="connsiteX20-447" fmla="*/ 3911600 w 4923790"/>
                <a:gd name="connsiteY20-448" fmla="*/ 1693432 h 2034670"/>
                <a:gd name="connsiteX21-449" fmla="*/ 3944197 w 4923790"/>
                <a:gd name="connsiteY21-450" fmla="*/ 2018856 h 2034670"/>
                <a:gd name="connsiteX22-451" fmla="*/ 4923790 w 4923790"/>
                <a:gd name="connsiteY22-452" fmla="*/ 1998037 h 2034670"/>
                <a:gd name="connsiteX0-453" fmla="*/ 0 w 4923790"/>
                <a:gd name="connsiteY0-454" fmla="*/ 2033597 h 2034670"/>
                <a:gd name="connsiteX1-455" fmla="*/ 2815922 w 4923790"/>
                <a:gd name="connsiteY1-456" fmla="*/ 2033597 h 2034670"/>
                <a:gd name="connsiteX2-457" fmla="*/ 2816230 w 4923790"/>
                <a:gd name="connsiteY2-458" fmla="*/ 1748894 h 2034670"/>
                <a:gd name="connsiteX3-459" fmla="*/ 3394881 w 4923790"/>
                <a:gd name="connsiteY3-460" fmla="*/ 763524 h 2034670"/>
                <a:gd name="connsiteX4-461" fmla="*/ 3486701 w 4923790"/>
                <a:gd name="connsiteY4-462" fmla="*/ 468344 h 2034670"/>
                <a:gd name="connsiteX5-463" fmla="*/ 3458932 w 4923790"/>
                <a:gd name="connsiteY5-464" fmla="*/ 346944 h 2034670"/>
                <a:gd name="connsiteX6-465" fmla="*/ 3374391 w 4923790"/>
                <a:gd name="connsiteY6-466" fmla="*/ 306889 h 2034670"/>
                <a:gd name="connsiteX7-467" fmla="*/ 3289850 w 4923790"/>
                <a:gd name="connsiteY7-468" fmla="*/ 351258 h 2034670"/>
                <a:gd name="connsiteX8-469" fmla="*/ 3262081 w 4923790"/>
                <a:gd name="connsiteY8-470" fmla="*/ 527503 h 2034670"/>
                <a:gd name="connsiteX9-471" fmla="*/ 3262081 w 4923790"/>
                <a:gd name="connsiteY9-472" fmla="*/ 717305 h 2034670"/>
                <a:gd name="connsiteX10-473" fmla="*/ 2815922 w 4923790"/>
                <a:gd name="connsiteY10-474" fmla="*/ 717305 h 2034670"/>
                <a:gd name="connsiteX11-475" fmla="*/ 2815922 w 4923790"/>
                <a:gd name="connsiteY11-476" fmla="*/ 644589 h 2034670"/>
                <a:gd name="connsiteX12-477" fmla="*/ 2833177 w 4923790"/>
                <a:gd name="connsiteY12-478" fmla="*/ 380221 h 2034670"/>
                <a:gd name="connsiteX13-479" fmla="*/ 2918218 w 4923790"/>
                <a:gd name="connsiteY13-480" fmla="*/ 189803 h 2034670"/>
                <a:gd name="connsiteX14-481" fmla="*/ 3094463 w 4923790"/>
                <a:gd name="connsiteY14-482" fmla="*/ 48067 h 2034670"/>
                <a:gd name="connsiteX15-483" fmla="*/ 3354517 w 4923790"/>
                <a:gd name="connsiteY15-484" fmla="*/ 0 h 2034670"/>
                <a:gd name="connsiteX16-485" fmla="*/ 3803757 w 4923790"/>
                <a:gd name="connsiteY16-486" fmla="*/ 147282 h 2034670"/>
                <a:gd name="connsiteX17-487" fmla="*/ 3955969 w 4923790"/>
                <a:gd name="connsiteY17-488" fmla="*/ 520108 h 2034670"/>
                <a:gd name="connsiteX18-489" fmla="*/ 3870302 w 4923790"/>
                <a:gd name="connsiteY18-490" fmla="*/ 882458 h 2034670"/>
                <a:gd name="connsiteX19-491" fmla="*/ 3365571 w 4923790"/>
                <a:gd name="connsiteY19-492" fmla="*/ 1693432 h 2034670"/>
                <a:gd name="connsiteX20-493" fmla="*/ 3911600 w 4923790"/>
                <a:gd name="connsiteY20-494" fmla="*/ 1693432 h 2034670"/>
                <a:gd name="connsiteX21-495" fmla="*/ 3912447 w 4923790"/>
                <a:gd name="connsiteY21-496" fmla="*/ 2018856 h 2034670"/>
                <a:gd name="connsiteX22-497" fmla="*/ 4923790 w 4923790"/>
                <a:gd name="connsiteY22-498" fmla="*/ 1998037 h 2034670"/>
                <a:gd name="connsiteX0-499" fmla="*/ 0 w 4923790"/>
                <a:gd name="connsiteY0-500" fmla="*/ 2033597 h 2034670"/>
                <a:gd name="connsiteX1-501" fmla="*/ 2815922 w 4923790"/>
                <a:gd name="connsiteY1-502" fmla="*/ 2033597 h 2034670"/>
                <a:gd name="connsiteX2-503" fmla="*/ 2816230 w 4923790"/>
                <a:gd name="connsiteY2-504" fmla="*/ 1748894 h 2034670"/>
                <a:gd name="connsiteX3-505" fmla="*/ 3394881 w 4923790"/>
                <a:gd name="connsiteY3-506" fmla="*/ 763524 h 2034670"/>
                <a:gd name="connsiteX4-507" fmla="*/ 3486701 w 4923790"/>
                <a:gd name="connsiteY4-508" fmla="*/ 468344 h 2034670"/>
                <a:gd name="connsiteX5-509" fmla="*/ 3458932 w 4923790"/>
                <a:gd name="connsiteY5-510" fmla="*/ 346944 h 2034670"/>
                <a:gd name="connsiteX6-511" fmla="*/ 3374391 w 4923790"/>
                <a:gd name="connsiteY6-512" fmla="*/ 306889 h 2034670"/>
                <a:gd name="connsiteX7-513" fmla="*/ 3289850 w 4923790"/>
                <a:gd name="connsiteY7-514" fmla="*/ 351258 h 2034670"/>
                <a:gd name="connsiteX8-515" fmla="*/ 3262081 w 4923790"/>
                <a:gd name="connsiteY8-516" fmla="*/ 527503 h 2034670"/>
                <a:gd name="connsiteX9-517" fmla="*/ 3262081 w 4923790"/>
                <a:gd name="connsiteY9-518" fmla="*/ 717305 h 2034670"/>
                <a:gd name="connsiteX10-519" fmla="*/ 2815922 w 4923790"/>
                <a:gd name="connsiteY10-520" fmla="*/ 717305 h 2034670"/>
                <a:gd name="connsiteX11-521" fmla="*/ 2815922 w 4923790"/>
                <a:gd name="connsiteY11-522" fmla="*/ 644589 h 2034670"/>
                <a:gd name="connsiteX12-523" fmla="*/ 2833177 w 4923790"/>
                <a:gd name="connsiteY12-524" fmla="*/ 380221 h 2034670"/>
                <a:gd name="connsiteX13-525" fmla="*/ 2918218 w 4923790"/>
                <a:gd name="connsiteY13-526" fmla="*/ 189803 h 2034670"/>
                <a:gd name="connsiteX14-527" fmla="*/ 3094463 w 4923790"/>
                <a:gd name="connsiteY14-528" fmla="*/ 48067 h 2034670"/>
                <a:gd name="connsiteX15-529" fmla="*/ 3354517 w 4923790"/>
                <a:gd name="connsiteY15-530" fmla="*/ 0 h 2034670"/>
                <a:gd name="connsiteX16-531" fmla="*/ 3803757 w 4923790"/>
                <a:gd name="connsiteY16-532" fmla="*/ 147282 h 2034670"/>
                <a:gd name="connsiteX17-533" fmla="*/ 3955969 w 4923790"/>
                <a:gd name="connsiteY17-534" fmla="*/ 520108 h 2034670"/>
                <a:gd name="connsiteX18-535" fmla="*/ 3870302 w 4923790"/>
                <a:gd name="connsiteY18-536" fmla="*/ 882458 h 2034670"/>
                <a:gd name="connsiteX19-537" fmla="*/ 3365571 w 4923790"/>
                <a:gd name="connsiteY19-538" fmla="*/ 1693432 h 2034670"/>
                <a:gd name="connsiteX20-539" fmla="*/ 3911600 w 4923790"/>
                <a:gd name="connsiteY20-540" fmla="*/ 1693432 h 2034670"/>
                <a:gd name="connsiteX21-541" fmla="*/ 3912447 w 4923790"/>
                <a:gd name="connsiteY21-542" fmla="*/ 2018856 h 2034670"/>
                <a:gd name="connsiteX22-543" fmla="*/ 4923790 w 4923790"/>
                <a:gd name="connsiteY22-544" fmla="*/ 1998037 h 2034670"/>
                <a:gd name="connsiteX0-545" fmla="*/ 0 w 4923790"/>
                <a:gd name="connsiteY0-546" fmla="*/ 2033597 h 2034670"/>
                <a:gd name="connsiteX1-547" fmla="*/ 2815922 w 4923790"/>
                <a:gd name="connsiteY1-548" fmla="*/ 2033597 h 2034670"/>
                <a:gd name="connsiteX2-549" fmla="*/ 2816230 w 4923790"/>
                <a:gd name="connsiteY2-550" fmla="*/ 1748894 h 2034670"/>
                <a:gd name="connsiteX3-551" fmla="*/ 3394881 w 4923790"/>
                <a:gd name="connsiteY3-552" fmla="*/ 763524 h 2034670"/>
                <a:gd name="connsiteX4-553" fmla="*/ 3486701 w 4923790"/>
                <a:gd name="connsiteY4-554" fmla="*/ 468344 h 2034670"/>
                <a:gd name="connsiteX5-555" fmla="*/ 3458932 w 4923790"/>
                <a:gd name="connsiteY5-556" fmla="*/ 346944 h 2034670"/>
                <a:gd name="connsiteX6-557" fmla="*/ 3374391 w 4923790"/>
                <a:gd name="connsiteY6-558" fmla="*/ 306889 h 2034670"/>
                <a:gd name="connsiteX7-559" fmla="*/ 3289850 w 4923790"/>
                <a:gd name="connsiteY7-560" fmla="*/ 351258 h 2034670"/>
                <a:gd name="connsiteX8-561" fmla="*/ 3262081 w 4923790"/>
                <a:gd name="connsiteY8-562" fmla="*/ 527503 h 2034670"/>
                <a:gd name="connsiteX9-563" fmla="*/ 3262081 w 4923790"/>
                <a:gd name="connsiteY9-564" fmla="*/ 717305 h 2034670"/>
                <a:gd name="connsiteX10-565" fmla="*/ 2815922 w 4923790"/>
                <a:gd name="connsiteY10-566" fmla="*/ 717305 h 2034670"/>
                <a:gd name="connsiteX11-567" fmla="*/ 2815922 w 4923790"/>
                <a:gd name="connsiteY11-568" fmla="*/ 644589 h 2034670"/>
                <a:gd name="connsiteX12-569" fmla="*/ 2833177 w 4923790"/>
                <a:gd name="connsiteY12-570" fmla="*/ 380221 h 2034670"/>
                <a:gd name="connsiteX13-571" fmla="*/ 2918218 w 4923790"/>
                <a:gd name="connsiteY13-572" fmla="*/ 189803 h 2034670"/>
                <a:gd name="connsiteX14-573" fmla="*/ 3094463 w 4923790"/>
                <a:gd name="connsiteY14-574" fmla="*/ 48067 h 2034670"/>
                <a:gd name="connsiteX15-575" fmla="*/ 3354517 w 4923790"/>
                <a:gd name="connsiteY15-576" fmla="*/ 0 h 2034670"/>
                <a:gd name="connsiteX16-577" fmla="*/ 3803757 w 4923790"/>
                <a:gd name="connsiteY16-578" fmla="*/ 147282 h 2034670"/>
                <a:gd name="connsiteX17-579" fmla="*/ 3955969 w 4923790"/>
                <a:gd name="connsiteY17-580" fmla="*/ 520108 h 2034670"/>
                <a:gd name="connsiteX18-581" fmla="*/ 3870302 w 4923790"/>
                <a:gd name="connsiteY18-582" fmla="*/ 882458 h 2034670"/>
                <a:gd name="connsiteX19-583" fmla="*/ 3365571 w 4923790"/>
                <a:gd name="connsiteY19-584" fmla="*/ 1693432 h 2034670"/>
                <a:gd name="connsiteX20-585" fmla="*/ 3911600 w 4923790"/>
                <a:gd name="connsiteY20-586" fmla="*/ 1693432 h 2034670"/>
                <a:gd name="connsiteX21-587" fmla="*/ 3912447 w 4923790"/>
                <a:gd name="connsiteY21-588" fmla="*/ 2018856 h 2034670"/>
                <a:gd name="connsiteX22-589" fmla="*/ 4923790 w 4923790"/>
                <a:gd name="connsiteY22-590" fmla="*/ 1998037 h 2034670"/>
                <a:gd name="connsiteX0-591" fmla="*/ 0 w 4923790"/>
                <a:gd name="connsiteY0-592" fmla="*/ 2033597 h 2034670"/>
                <a:gd name="connsiteX1-593" fmla="*/ 2815922 w 4923790"/>
                <a:gd name="connsiteY1-594" fmla="*/ 2033597 h 2034670"/>
                <a:gd name="connsiteX2-595" fmla="*/ 2816230 w 4923790"/>
                <a:gd name="connsiteY2-596" fmla="*/ 1748894 h 2034670"/>
                <a:gd name="connsiteX3-597" fmla="*/ 3394881 w 4923790"/>
                <a:gd name="connsiteY3-598" fmla="*/ 763524 h 2034670"/>
                <a:gd name="connsiteX4-599" fmla="*/ 3486701 w 4923790"/>
                <a:gd name="connsiteY4-600" fmla="*/ 468344 h 2034670"/>
                <a:gd name="connsiteX5-601" fmla="*/ 3458932 w 4923790"/>
                <a:gd name="connsiteY5-602" fmla="*/ 346944 h 2034670"/>
                <a:gd name="connsiteX6-603" fmla="*/ 3374391 w 4923790"/>
                <a:gd name="connsiteY6-604" fmla="*/ 306889 h 2034670"/>
                <a:gd name="connsiteX7-605" fmla="*/ 3289850 w 4923790"/>
                <a:gd name="connsiteY7-606" fmla="*/ 351258 h 2034670"/>
                <a:gd name="connsiteX8-607" fmla="*/ 3262081 w 4923790"/>
                <a:gd name="connsiteY8-608" fmla="*/ 527503 h 2034670"/>
                <a:gd name="connsiteX9-609" fmla="*/ 3262081 w 4923790"/>
                <a:gd name="connsiteY9-610" fmla="*/ 717305 h 2034670"/>
                <a:gd name="connsiteX10-611" fmla="*/ 2815922 w 4923790"/>
                <a:gd name="connsiteY10-612" fmla="*/ 717305 h 2034670"/>
                <a:gd name="connsiteX11-613" fmla="*/ 2815922 w 4923790"/>
                <a:gd name="connsiteY11-614" fmla="*/ 644589 h 2034670"/>
                <a:gd name="connsiteX12-615" fmla="*/ 2833177 w 4923790"/>
                <a:gd name="connsiteY12-616" fmla="*/ 380221 h 2034670"/>
                <a:gd name="connsiteX13-617" fmla="*/ 2918218 w 4923790"/>
                <a:gd name="connsiteY13-618" fmla="*/ 189803 h 2034670"/>
                <a:gd name="connsiteX14-619" fmla="*/ 3094463 w 4923790"/>
                <a:gd name="connsiteY14-620" fmla="*/ 48067 h 2034670"/>
                <a:gd name="connsiteX15-621" fmla="*/ 3354517 w 4923790"/>
                <a:gd name="connsiteY15-622" fmla="*/ 0 h 2034670"/>
                <a:gd name="connsiteX16-623" fmla="*/ 3803757 w 4923790"/>
                <a:gd name="connsiteY16-624" fmla="*/ 147282 h 2034670"/>
                <a:gd name="connsiteX17-625" fmla="*/ 3955969 w 4923790"/>
                <a:gd name="connsiteY17-626" fmla="*/ 520108 h 2034670"/>
                <a:gd name="connsiteX18-627" fmla="*/ 3870302 w 4923790"/>
                <a:gd name="connsiteY18-628" fmla="*/ 882458 h 2034670"/>
                <a:gd name="connsiteX19-629" fmla="*/ 3365571 w 4923790"/>
                <a:gd name="connsiteY19-630" fmla="*/ 1693432 h 2034670"/>
                <a:gd name="connsiteX20-631" fmla="*/ 3911600 w 4923790"/>
                <a:gd name="connsiteY20-632" fmla="*/ 1693432 h 2034670"/>
                <a:gd name="connsiteX21-633" fmla="*/ 3912447 w 4923790"/>
                <a:gd name="connsiteY21-634" fmla="*/ 2018856 h 2034670"/>
                <a:gd name="connsiteX22-635" fmla="*/ 4923790 w 4923790"/>
                <a:gd name="connsiteY22-636" fmla="*/ 1998037 h 2034670"/>
                <a:gd name="connsiteX0-637" fmla="*/ 0 w 4923790"/>
                <a:gd name="connsiteY0-638" fmla="*/ 2033597 h 2045972"/>
                <a:gd name="connsiteX1-639" fmla="*/ 2815922 w 4923790"/>
                <a:gd name="connsiteY1-640" fmla="*/ 2033597 h 2045972"/>
                <a:gd name="connsiteX2-641" fmla="*/ 2816230 w 4923790"/>
                <a:gd name="connsiteY2-642" fmla="*/ 1748894 h 2045972"/>
                <a:gd name="connsiteX3-643" fmla="*/ 3394881 w 4923790"/>
                <a:gd name="connsiteY3-644" fmla="*/ 763524 h 2045972"/>
                <a:gd name="connsiteX4-645" fmla="*/ 3486701 w 4923790"/>
                <a:gd name="connsiteY4-646" fmla="*/ 468344 h 2045972"/>
                <a:gd name="connsiteX5-647" fmla="*/ 3458932 w 4923790"/>
                <a:gd name="connsiteY5-648" fmla="*/ 346944 h 2045972"/>
                <a:gd name="connsiteX6-649" fmla="*/ 3374391 w 4923790"/>
                <a:gd name="connsiteY6-650" fmla="*/ 306889 h 2045972"/>
                <a:gd name="connsiteX7-651" fmla="*/ 3289850 w 4923790"/>
                <a:gd name="connsiteY7-652" fmla="*/ 351258 h 2045972"/>
                <a:gd name="connsiteX8-653" fmla="*/ 3262081 w 4923790"/>
                <a:gd name="connsiteY8-654" fmla="*/ 527503 h 2045972"/>
                <a:gd name="connsiteX9-655" fmla="*/ 3262081 w 4923790"/>
                <a:gd name="connsiteY9-656" fmla="*/ 717305 h 2045972"/>
                <a:gd name="connsiteX10-657" fmla="*/ 2815922 w 4923790"/>
                <a:gd name="connsiteY10-658" fmla="*/ 717305 h 2045972"/>
                <a:gd name="connsiteX11-659" fmla="*/ 2815922 w 4923790"/>
                <a:gd name="connsiteY11-660" fmla="*/ 644589 h 2045972"/>
                <a:gd name="connsiteX12-661" fmla="*/ 2833177 w 4923790"/>
                <a:gd name="connsiteY12-662" fmla="*/ 380221 h 2045972"/>
                <a:gd name="connsiteX13-663" fmla="*/ 2918218 w 4923790"/>
                <a:gd name="connsiteY13-664" fmla="*/ 189803 h 2045972"/>
                <a:gd name="connsiteX14-665" fmla="*/ 3094463 w 4923790"/>
                <a:gd name="connsiteY14-666" fmla="*/ 48067 h 2045972"/>
                <a:gd name="connsiteX15-667" fmla="*/ 3354517 w 4923790"/>
                <a:gd name="connsiteY15-668" fmla="*/ 0 h 2045972"/>
                <a:gd name="connsiteX16-669" fmla="*/ 3803757 w 4923790"/>
                <a:gd name="connsiteY16-670" fmla="*/ 147282 h 2045972"/>
                <a:gd name="connsiteX17-671" fmla="*/ 3955969 w 4923790"/>
                <a:gd name="connsiteY17-672" fmla="*/ 520108 h 2045972"/>
                <a:gd name="connsiteX18-673" fmla="*/ 3870302 w 4923790"/>
                <a:gd name="connsiteY18-674" fmla="*/ 882458 h 2045972"/>
                <a:gd name="connsiteX19-675" fmla="*/ 3365571 w 4923790"/>
                <a:gd name="connsiteY19-676" fmla="*/ 1693432 h 2045972"/>
                <a:gd name="connsiteX20-677" fmla="*/ 3911600 w 4923790"/>
                <a:gd name="connsiteY20-678" fmla="*/ 1693432 h 2045972"/>
                <a:gd name="connsiteX21-679" fmla="*/ 3906097 w 4923790"/>
                <a:gd name="connsiteY21-680" fmla="*/ 2031556 h 2045972"/>
                <a:gd name="connsiteX22-681" fmla="*/ 4923790 w 4923790"/>
                <a:gd name="connsiteY22-682" fmla="*/ 1998037 h 2045972"/>
                <a:gd name="connsiteX0-683" fmla="*/ 0 w 4923790"/>
                <a:gd name="connsiteY0-684" fmla="*/ 2033597 h 2045972"/>
                <a:gd name="connsiteX1-685" fmla="*/ 2815922 w 4923790"/>
                <a:gd name="connsiteY1-686" fmla="*/ 2033597 h 2045972"/>
                <a:gd name="connsiteX2-687" fmla="*/ 2816230 w 4923790"/>
                <a:gd name="connsiteY2-688" fmla="*/ 1748894 h 2045972"/>
                <a:gd name="connsiteX3-689" fmla="*/ 3394881 w 4923790"/>
                <a:gd name="connsiteY3-690" fmla="*/ 763524 h 2045972"/>
                <a:gd name="connsiteX4-691" fmla="*/ 3486701 w 4923790"/>
                <a:gd name="connsiteY4-692" fmla="*/ 468344 h 2045972"/>
                <a:gd name="connsiteX5-693" fmla="*/ 3458932 w 4923790"/>
                <a:gd name="connsiteY5-694" fmla="*/ 346944 h 2045972"/>
                <a:gd name="connsiteX6-695" fmla="*/ 3374391 w 4923790"/>
                <a:gd name="connsiteY6-696" fmla="*/ 306889 h 2045972"/>
                <a:gd name="connsiteX7-697" fmla="*/ 3289850 w 4923790"/>
                <a:gd name="connsiteY7-698" fmla="*/ 351258 h 2045972"/>
                <a:gd name="connsiteX8-699" fmla="*/ 3262081 w 4923790"/>
                <a:gd name="connsiteY8-700" fmla="*/ 527503 h 2045972"/>
                <a:gd name="connsiteX9-701" fmla="*/ 3262081 w 4923790"/>
                <a:gd name="connsiteY9-702" fmla="*/ 717305 h 2045972"/>
                <a:gd name="connsiteX10-703" fmla="*/ 2815922 w 4923790"/>
                <a:gd name="connsiteY10-704" fmla="*/ 717305 h 2045972"/>
                <a:gd name="connsiteX11-705" fmla="*/ 2815922 w 4923790"/>
                <a:gd name="connsiteY11-706" fmla="*/ 644589 h 2045972"/>
                <a:gd name="connsiteX12-707" fmla="*/ 2833177 w 4923790"/>
                <a:gd name="connsiteY12-708" fmla="*/ 380221 h 2045972"/>
                <a:gd name="connsiteX13-709" fmla="*/ 2918218 w 4923790"/>
                <a:gd name="connsiteY13-710" fmla="*/ 189803 h 2045972"/>
                <a:gd name="connsiteX14-711" fmla="*/ 3094463 w 4923790"/>
                <a:gd name="connsiteY14-712" fmla="*/ 48067 h 2045972"/>
                <a:gd name="connsiteX15-713" fmla="*/ 3354517 w 4923790"/>
                <a:gd name="connsiteY15-714" fmla="*/ 0 h 2045972"/>
                <a:gd name="connsiteX16-715" fmla="*/ 3803757 w 4923790"/>
                <a:gd name="connsiteY16-716" fmla="*/ 147282 h 2045972"/>
                <a:gd name="connsiteX17-717" fmla="*/ 3955969 w 4923790"/>
                <a:gd name="connsiteY17-718" fmla="*/ 520108 h 2045972"/>
                <a:gd name="connsiteX18-719" fmla="*/ 3870302 w 4923790"/>
                <a:gd name="connsiteY18-720" fmla="*/ 882458 h 2045972"/>
                <a:gd name="connsiteX19-721" fmla="*/ 3365571 w 4923790"/>
                <a:gd name="connsiteY19-722" fmla="*/ 1693432 h 2045972"/>
                <a:gd name="connsiteX20-723" fmla="*/ 3911600 w 4923790"/>
                <a:gd name="connsiteY20-724" fmla="*/ 1693432 h 2045972"/>
                <a:gd name="connsiteX21-725" fmla="*/ 3906097 w 4923790"/>
                <a:gd name="connsiteY21-726" fmla="*/ 2031556 h 2045972"/>
                <a:gd name="connsiteX22-727" fmla="*/ 4923790 w 4923790"/>
                <a:gd name="connsiteY22-728" fmla="*/ 1998037 h 2045972"/>
                <a:gd name="connsiteX0-729" fmla="*/ 0 w 4923790"/>
                <a:gd name="connsiteY0-730" fmla="*/ 2033597 h 2033597"/>
                <a:gd name="connsiteX1-731" fmla="*/ 2815922 w 4923790"/>
                <a:gd name="connsiteY1-732" fmla="*/ 2033597 h 2033597"/>
                <a:gd name="connsiteX2-733" fmla="*/ 2816230 w 4923790"/>
                <a:gd name="connsiteY2-734" fmla="*/ 1748894 h 2033597"/>
                <a:gd name="connsiteX3-735" fmla="*/ 3394881 w 4923790"/>
                <a:gd name="connsiteY3-736" fmla="*/ 763524 h 2033597"/>
                <a:gd name="connsiteX4-737" fmla="*/ 3486701 w 4923790"/>
                <a:gd name="connsiteY4-738" fmla="*/ 468344 h 2033597"/>
                <a:gd name="connsiteX5-739" fmla="*/ 3458932 w 4923790"/>
                <a:gd name="connsiteY5-740" fmla="*/ 346944 h 2033597"/>
                <a:gd name="connsiteX6-741" fmla="*/ 3374391 w 4923790"/>
                <a:gd name="connsiteY6-742" fmla="*/ 306889 h 2033597"/>
                <a:gd name="connsiteX7-743" fmla="*/ 3289850 w 4923790"/>
                <a:gd name="connsiteY7-744" fmla="*/ 351258 h 2033597"/>
                <a:gd name="connsiteX8-745" fmla="*/ 3262081 w 4923790"/>
                <a:gd name="connsiteY8-746" fmla="*/ 527503 h 2033597"/>
                <a:gd name="connsiteX9-747" fmla="*/ 3262081 w 4923790"/>
                <a:gd name="connsiteY9-748" fmla="*/ 717305 h 2033597"/>
                <a:gd name="connsiteX10-749" fmla="*/ 2815922 w 4923790"/>
                <a:gd name="connsiteY10-750" fmla="*/ 717305 h 2033597"/>
                <a:gd name="connsiteX11-751" fmla="*/ 2815922 w 4923790"/>
                <a:gd name="connsiteY11-752" fmla="*/ 644589 h 2033597"/>
                <a:gd name="connsiteX12-753" fmla="*/ 2833177 w 4923790"/>
                <a:gd name="connsiteY12-754" fmla="*/ 380221 h 2033597"/>
                <a:gd name="connsiteX13-755" fmla="*/ 2918218 w 4923790"/>
                <a:gd name="connsiteY13-756" fmla="*/ 189803 h 2033597"/>
                <a:gd name="connsiteX14-757" fmla="*/ 3094463 w 4923790"/>
                <a:gd name="connsiteY14-758" fmla="*/ 48067 h 2033597"/>
                <a:gd name="connsiteX15-759" fmla="*/ 3354517 w 4923790"/>
                <a:gd name="connsiteY15-760" fmla="*/ 0 h 2033597"/>
                <a:gd name="connsiteX16-761" fmla="*/ 3803757 w 4923790"/>
                <a:gd name="connsiteY16-762" fmla="*/ 147282 h 2033597"/>
                <a:gd name="connsiteX17-763" fmla="*/ 3955969 w 4923790"/>
                <a:gd name="connsiteY17-764" fmla="*/ 520108 h 2033597"/>
                <a:gd name="connsiteX18-765" fmla="*/ 3870302 w 4923790"/>
                <a:gd name="connsiteY18-766" fmla="*/ 882458 h 2033597"/>
                <a:gd name="connsiteX19-767" fmla="*/ 3365571 w 4923790"/>
                <a:gd name="connsiteY19-768" fmla="*/ 1693432 h 2033597"/>
                <a:gd name="connsiteX20-769" fmla="*/ 3911600 w 4923790"/>
                <a:gd name="connsiteY20-770" fmla="*/ 1693432 h 2033597"/>
                <a:gd name="connsiteX21-771" fmla="*/ 3906097 w 4923790"/>
                <a:gd name="connsiteY21-772" fmla="*/ 2031556 h 2033597"/>
                <a:gd name="connsiteX22-773" fmla="*/ 4923790 w 4923790"/>
                <a:gd name="connsiteY22-774" fmla="*/ 1998037 h 2033597"/>
                <a:gd name="connsiteX0-775" fmla="*/ 0 w 4968240"/>
                <a:gd name="connsiteY0-776" fmla="*/ 2033597 h 2036137"/>
                <a:gd name="connsiteX1-777" fmla="*/ 2815922 w 4968240"/>
                <a:gd name="connsiteY1-778" fmla="*/ 2033597 h 2036137"/>
                <a:gd name="connsiteX2-779" fmla="*/ 2816230 w 4968240"/>
                <a:gd name="connsiteY2-780" fmla="*/ 1748894 h 2036137"/>
                <a:gd name="connsiteX3-781" fmla="*/ 3394881 w 4968240"/>
                <a:gd name="connsiteY3-782" fmla="*/ 763524 h 2036137"/>
                <a:gd name="connsiteX4-783" fmla="*/ 3486701 w 4968240"/>
                <a:gd name="connsiteY4-784" fmla="*/ 468344 h 2036137"/>
                <a:gd name="connsiteX5-785" fmla="*/ 3458932 w 4968240"/>
                <a:gd name="connsiteY5-786" fmla="*/ 346944 h 2036137"/>
                <a:gd name="connsiteX6-787" fmla="*/ 3374391 w 4968240"/>
                <a:gd name="connsiteY6-788" fmla="*/ 306889 h 2036137"/>
                <a:gd name="connsiteX7-789" fmla="*/ 3289850 w 4968240"/>
                <a:gd name="connsiteY7-790" fmla="*/ 351258 h 2036137"/>
                <a:gd name="connsiteX8-791" fmla="*/ 3262081 w 4968240"/>
                <a:gd name="connsiteY8-792" fmla="*/ 527503 h 2036137"/>
                <a:gd name="connsiteX9-793" fmla="*/ 3262081 w 4968240"/>
                <a:gd name="connsiteY9-794" fmla="*/ 717305 h 2036137"/>
                <a:gd name="connsiteX10-795" fmla="*/ 2815922 w 4968240"/>
                <a:gd name="connsiteY10-796" fmla="*/ 717305 h 2036137"/>
                <a:gd name="connsiteX11-797" fmla="*/ 2815922 w 4968240"/>
                <a:gd name="connsiteY11-798" fmla="*/ 644589 h 2036137"/>
                <a:gd name="connsiteX12-799" fmla="*/ 2833177 w 4968240"/>
                <a:gd name="connsiteY12-800" fmla="*/ 380221 h 2036137"/>
                <a:gd name="connsiteX13-801" fmla="*/ 2918218 w 4968240"/>
                <a:gd name="connsiteY13-802" fmla="*/ 189803 h 2036137"/>
                <a:gd name="connsiteX14-803" fmla="*/ 3094463 w 4968240"/>
                <a:gd name="connsiteY14-804" fmla="*/ 48067 h 2036137"/>
                <a:gd name="connsiteX15-805" fmla="*/ 3354517 w 4968240"/>
                <a:gd name="connsiteY15-806" fmla="*/ 0 h 2036137"/>
                <a:gd name="connsiteX16-807" fmla="*/ 3803757 w 4968240"/>
                <a:gd name="connsiteY16-808" fmla="*/ 147282 h 2036137"/>
                <a:gd name="connsiteX17-809" fmla="*/ 3955969 w 4968240"/>
                <a:gd name="connsiteY17-810" fmla="*/ 520108 h 2036137"/>
                <a:gd name="connsiteX18-811" fmla="*/ 3870302 w 4968240"/>
                <a:gd name="connsiteY18-812" fmla="*/ 882458 h 2036137"/>
                <a:gd name="connsiteX19-813" fmla="*/ 3365571 w 4968240"/>
                <a:gd name="connsiteY19-814" fmla="*/ 1693432 h 2036137"/>
                <a:gd name="connsiteX20-815" fmla="*/ 3911600 w 4968240"/>
                <a:gd name="connsiteY20-816" fmla="*/ 1693432 h 2036137"/>
                <a:gd name="connsiteX21-817" fmla="*/ 3906097 w 4968240"/>
                <a:gd name="connsiteY21-818" fmla="*/ 2031556 h 2036137"/>
                <a:gd name="connsiteX22-819" fmla="*/ 4968240 w 4968240"/>
                <a:gd name="connsiteY22-820" fmla="*/ 2036137 h 2036137"/>
                <a:gd name="connsiteX0-821" fmla="*/ 0 w 4968240"/>
                <a:gd name="connsiteY0-822" fmla="*/ 2033597 h 2041886"/>
                <a:gd name="connsiteX1-823" fmla="*/ 2815922 w 4968240"/>
                <a:gd name="connsiteY1-824" fmla="*/ 2033597 h 2041886"/>
                <a:gd name="connsiteX2-825" fmla="*/ 2816230 w 4968240"/>
                <a:gd name="connsiteY2-826" fmla="*/ 1748894 h 2041886"/>
                <a:gd name="connsiteX3-827" fmla="*/ 3394881 w 4968240"/>
                <a:gd name="connsiteY3-828" fmla="*/ 763524 h 2041886"/>
                <a:gd name="connsiteX4-829" fmla="*/ 3486701 w 4968240"/>
                <a:gd name="connsiteY4-830" fmla="*/ 468344 h 2041886"/>
                <a:gd name="connsiteX5-831" fmla="*/ 3458932 w 4968240"/>
                <a:gd name="connsiteY5-832" fmla="*/ 346944 h 2041886"/>
                <a:gd name="connsiteX6-833" fmla="*/ 3374391 w 4968240"/>
                <a:gd name="connsiteY6-834" fmla="*/ 306889 h 2041886"/>
                <a:gd name="connsiteX7-835" fmla="*/ 3289850 w 4968240"/>
                <a:gd name="connsiteY7-836" fmla="*/ 351258 h 2041886"/>
                <a:gd name="connsiteX8-837" fmla="*/ 3262081 w 4968240"/>
                <a:gd name="connsiteY8-838" fmla="*/ 527503 h 2041886"/>
                <a:gd name="connsiteX9-839" fmla="*/ 3262081 w 4968240"/>
                <a:gd name="connsiteY9-840" fmla="*/ 717305 h 2041886"/>
                <a:gd name="connsiteX10-841" fmla="*/ 2815922 w 4968240"/>
                <a:gd name="connsiteY10-842" fmla="*/ 717305 h 2041886"/>
                <a:gd name="connsiteX11-843" fmla="*/ 2815922 w 4968240"/>
                <a:gd name="connsiteY11-844" fmla="*/ 644589 h 2041886"/>
                <a:gd name="connsiteX12-845" fmla="*/ 2833177 w 4968240"/>
                <a:gd name="connsiteY12-846" fmla="*/ 380221 h 2041886"/>
                <a:gd name="connsiteX13-847" fmla="*/ 2918218 w 4968240"/>
                <a:gd name="connsiteY13-848" fmla="*/ 189803 h 2041886"/>
                <a:gd name="connsiteX14-849" fmla="*/ 3094463 w 4968240"/>
                <a:gd name="connsiteY14-850" fmla="*/ 48067 h 2041886"/>
                <a:gd name="connsiteX15-851" fmla="*/ 3354517 w 4968240"/>
                <a:gd name="connsiteY15-852" fmla="*/ 0 h 2041886"/>
                <a:gd name="connsiteX16-853" fmla="*/ 3803757 w 4968240"/>
                <a:gd name="connsiteY16-854" fmla="*/ 147282 h 2041886"/>
                <a:gd name="connsiteX17-855" fmla="*/ 3955969 w 4968240"/>
                <a:gd name="connsiteY17-856" fmla="*/ 520108 h 2041886"/>
                <a:gd name="connsiteX18-857" fmla="*/ 3870302 w 4968240"/>
                <a:gd name="connsiteY18-858" fmla="*/ 882458 h 2041886"/>
                <a:gd name="connsiteX19-859" fmla="*/ 3365571 w 4968240"/>
                <a:gd name="connsiteY19-860" fmla="*/ 1693432 h 2041886"/>
                <a:gd name="connsiteX20-861" fmla="*/ 3911600 w 4968240"/>
                <a:gd name="connsiteY20-862" fmla="*/ 1693432 h 2041886"/>
                <a:gd name="connsiteX21-863" fmla="*/ 3906097 w 4968240"/>
                <a:gd name="connsiteY21-864" fmla="*/ 2031556 h 2041886"/>
                <a:gd name="connsiteX22-865" fmla="*/ 4968240 w 4968240"/>
                <a:gd name="connsiteY22-866" fmla="*/ 2036137 h 2041886"/>
                <a:gd name="connsiteX0-867" fmla="*/ 0 w 4866640"/>
                <a:gd name="connsiteY0-868" fmla="*/ 2033597 h 2039247"/>
                <a:gd name="connsiteX1-869" fmla="*/ 2815922 w 4866640"/>
                <a:gd name="connsiteY1-870" fmla="*/ 2033597 h 2039247"/>
                <a:gd name="connsiteX2-871" fmla="*/ 2816230 w 4866640"/>
                <a:gd name="connsiteY2-872" fmla="*/ 1748894 h 2039247"/>
                <a:gd name="connsiteX3-873" fmla="*/ 3394881 w 4866640"/>
                <a:gd name="connsiteY3-874" fmla="*/ 763524 h 2039247"/>
                <a:gd name="connsiteX4-875" fmla="*/ 3486701 w 4866640"/>
                <a:gd name="connsiteY4-876" fmla="*/ 468344 h 2039247"/>
                <a:gd name="connsiteX5-877" fmla="*/ 3458932 w 4866640"/>
                <a:gd name="connsiteY5-878" fmla="*/ 346944 h 2039247"/>
                <a:gd name="connsiteX6-879" fmla="*/ 3374391 w 4866640"/>
                <a:gd name="connsiteY6-880" fmla="*/ 306889 h 2039247"/>
                <a:gd name="connsiteX7-881" fmla="*/ 3289850 w 4866640"/>
                <a:gd name="connsiteY7-882" fmla="*/ 351258 h 2039247"/>
                <a:gd name="connsiteX8-883" fmla="*/ 3262081 w 4866640"/>
                <a:gd name="connsiteY8-884" fmla="*/ 527503 h 2039247"/>
                <a:gd name="connsiteX9-885" fmla="*/ 3262081 w 4866640"/>
                <a:gd name="connsiteY9-886" fmla="*/ 717305 h 2039247"/>
                <a:gd name="connsiteX10-887" fmla="*/ 2815922 w 4866640"/>
                <a:gd name="connsiteY10-888" fmla="*/ 717305 h 2039247"/>
                <a:gd name="connsiteX11-889" fmla="*/ 2815922 w 4866640"/>
                <a:gd name="connsiteY11-890" fmla="*/ 644589 h 2039247"/>
                <a:gd name="connsiteX12-891" fmla="*/ 2833177 w 4866640"/>
                <a:gd name="connsiteY12-892" fmla="*/ 380221 h 2039247"/>
                <a:gd name="connsiteX13-893" fmla="*/ 2918218 w 4866640"/>
                <a:gd name="connsiteY13-894" fmla="*/ 189803 h 2039247"/>
                <a:gd name="connsiteX14-895" fmla="*/ 3094463 w 4866640"/>
                <a:gd name="connsiteY14-896" fmla="*/ 48067 h 2039247"/>
                <a:gd name="connsiteX15-897" fmla="*/ 3354517 w 4866640"/>
                <a:gd name="connsiteY15-898" fmla="*/ 0 h 2039247"/>
                <a:gd name="connsiteX16-899" fmla="*/ 3803757 w 4866640"/>
                <a:gd name="connsiteY16-900" fmla="*/ 147282 h 2039247"/>
                <a:gd name="connsiteX17-901" fmla="*/ 3955969 w 4866640"/>
                <a:gd name="connsiteY17-902" fmla="*/ 520108 h 2039247"/>
                <a:gd name="connsiteX18-903" fmla="*/ 3870302 w 4866640"/>
                <a:gd name="connsiteY18-904" fmla="*/ 882458 h 2039247"/>
                <a:gd name="connsiteX19-905" fmla="*/ 3365571 w 4866640"/>
                <a:gd name="connsiteY19-906" fmla="*/ 1693432 h 2039247"/>
                <a:gd name="connsiteX20-907" fmla="*/ 3911600 w 4866640"/>
                <a:gd name="connsiteY20-908" fmla="*/ 1693432 h 2039247"/>
                <a:gd name="connsiteX21-909" fmla="*/ 3906097 w 4866640"/>
                <a:gd name="connsiteY21-910" fmla="*/ 2031556 h 2039247"/>
                <a:gd name="connsiteX22-911" fmla="*/ 4866640 w 4866640"/>
                <a:gd name="connsiteY22-912" fmla="*/ 2029787 h 2039247"/>
                <a:gd name="connsiteX0-913" fmla="*/ 0 w 4866640"/>
                <a:gd name="connsiteY0-914" fmla="*/ 2033597 h 2037756"/>
                <a:gd name="connsiteX1-915" fmla="*/ 2815922 w 4866640"/>
                <a:gd name="connsiteY1-916" fmla="*/ 2033597 h 2037756"/>
                <a:gd name="connsiteX2-917" fmla="*/ 2816230 w 4866640"/>
                <a:gd name="connsiteY2-918" fmla="*/ 1748894 h 2037756"/>
                <a:gd name="connsiteX3-919" fmla="*/ 3394881 w 4866640"/>
                <a:gd name="connsiteY3-920" fmla="*/ 763524 h 2037756"/>
                <a:gd name="connsiteX4-921" fmla="*/ 3486701 w 4866640"/>
                <a:gd name="connsiteY4-922" fmla="*/ 468344 h 2037756"/>
                <a:gd name="connsiteX5-923" fmla="*/ 3458932 w 4866640"/>
                <a:gd name="connsiteY5-924" fmla="*/ 346944 h 2037756"/>
                <a:gd name="connsiteX6-925" fmla="*/ 3374391 w 4866640"/>
                <a:gd name="connsiteY6-926" fmla="*/ 306889 h 2037756"/>
                <a:gd name="connsiteX7-927" fmla="*/ 3289850 w 4866640"/>
                <a:gd name="connsiteY7-928" fmla="*/ 351258 h 2037756"/>
                <a:gd name="connsiteX8-929" fmla="*/ 3262081 w 4866640"/>
                <a:gd name="connsiteY8-930" fmla="*/ 527503 h 2037756"/>
                <a:gd name="connsiteX9-931" fmla="*/ 3262081 w 4866640"/>
                <a:gd name="connsiteY9-932" fmla="*/ 717305 h 2037756"/>
                <a:gd name="connsiteX10-933" fmla="*/ 2815922 w 4866640"/>
                <a:gd name="connsiteY10-934" fmla="*/ 717305 h 2037756"/>
                <a:gd name="connsiteX11-935" fmla="*/ 2815922 w 4866640"/>
                <a:gd name="connsiteY11-936" fmla="*/ 644589 h 2037756"/>
                <a:gd name="connsiteX12-937" fmla="*/ 2833177 w 4866640"/>
                <a:gd name="connsiteY12-938" fmla="*/ 380221 h 2037756"/>
                <a:gd name="connsiteX13-939" fmla="*/ 2918218 w 4866640"/>
                <a:gd name="connsiteY13-940" fmla="*/ 189803 h 2037756"/>
                <a:gd name="connsiteX14-941" fmla="*/ 3094463 w 4866640"/>
                <a:gd name="connsiteY14-942" fmla="*/ 48067 h 2037756"/>
                <a:gd name="connsiteX15-943" fmla="*/ 3354517 w 4866640"/>
                <a:gd name="connsiteY15-944" fmla="*/ 0 h 2037756"/>
                <a:gd name="connsiteX16-945" fmla="*/ 3803757 w 4866640"/>
                <a:gd name="connsiteY16-946" fmla="*/ 147282 h 2037756"/>
                <a:gd name="connsiteX17-947" fmla="*/ 3955969 w 4866640"/>
                <a:gd name="connsiteY17-948" fmla="*/ 520108 h 2037756"/>
                <a:gd name="connsiteX18-949" fmla="*/ 3870302 w 4866640"/>
                <a:gd name="connsiteY18-950" fmla="*/ 882458 h 2037756"/>
                <a:gd name="connsiteX19-951" fmla="*/ 3365571 w 4866640"/>
                <a:gd name="connsiteY19-952" fmla="*/ 1693432 h 2037756"/>
                <a:gd name="connsiteX20-953" fmla="*/ 3911600 w 4866640"/>
                <a:gd name="connsiteY20-954" fmla="*/ 1693432 h 2037756"/>
                <a:gd name="connsiteX21-955" fmla="*/ 3906097 w 4866640"/>
                <a:gd name="connsiteY21-956" fmla="*/ 2031556 h 2037756"/>
                <a:gd name="connsiteX22-957" fmla="*/ 4866640 w 4866640"/>
                <a:gd name="connsiteY22-958" fmla="*/ 2029787 h 2037756"/>
                <a:gd name="connsiteX0-959" fmla="*/ 0 w 4866640"/>
                <a:gd name="connsiteY0-960" fmla="*/ 2033597 h 2033597"/>
                <a:gd name="connsiteX1-961" fmla="*/ 2815922 w 4866640"/>
                <a:gd name="connsiteY1-962" fmla="*/ 2033597 h 2033597"/>
                <a:gd name="connsiteX2-963" fmla="*/ 2816230 w 4866640"/>
                <a:gd name="connsiteY2-964" fmla="*/ 1748894 h 2033597"/>
                <a:gd name="connsiteX3-965" fmla="*/ 3394881 w 4866640"/>
                <a:gd name="connsiteY3-966" fmla="*/ 763524 h 2033597"/>
                <a:gd name="connsiteX4-967" fmla="*/ 3486701 w 4866640"/>
                <a:gd name="connsiteY4-968" fmla="*/ 468344 h 2033597"/>
                <a:gd name="connsiteX5-969" fmla="*/ 3458932 w 4866640"/>
                <a:gd name="connsiteY5-970" fmla="*/ 346944 h 2033597"/>
                <a:gd name="connsiteX6-971" fmla="*/ 3374391 w 4866640"/>
                <a:gd name="connsiteY6-972" fmla="*/ 306889 h 2033597"/>
                <a:gd name="connsiteX7-973" fmla="*/ 3289850 w 4866640"/>
                <a:gd name="connsiteY7-974" fmla="*/ 351258 h 2033597"/>
                <a:gd name="connsiteX8-975" fmla="*/ 3262081 w 4866640"/>
                <a:gd name="connsiteY8-976" fmla="*/ 527503 h 2033597"/>
                <a:gd name="connsiteX9-977" fmla="*/ 3262081 w 4866640"/>
                <a:gd name="connsiteY9-978" fmla="*/ 717305 h 2033597"/>
                <a:gd name="connsiteX10-979" fmla="*/ 2815922 w 4866640"/>
                <a:gd name="connsiteY10-980" fmla="*/ 717305 h 2033597"/>
                <a:gd name="connsiteX11-981" fmla="*/ 2815922 w 4866640"/>
                <a:gd name="connsiteY11-982" fmla="*/ 644589 h 2033597"/>
                <a:gd name="connsiteX12-983" fmla="*/ 2833177 w 4866640"/>
                <a:gd name="connsiteY12-984" fmla="*/ 380221 h 2033597"/>
                <a:gd name="connsiteX13-985" fmla="*/ 2918218 w 4866640"/>
                <a:gd name="connsiteY13-986" fmla="*/ 189803 h 2033597"/>
                <a:gd name="connsiteX14-987" fmla="*/ 3094463 w 4866640"/>
                <a:gd name="connsiteY14-988" fmla="*/ 48067 h 2033597"/>
                <a:gd name="connsiteX15-989" fmla="*/ 3354517 w 4866640"/>
                <a:gd name="connsiteY15-990" fmla="*/ 0 h 2033597"/>
                <a:gd name="connsiteX16-991" fmla="*/ 3803757 w 4866640"/>
                <a:gd name="connsiteY16-992" fmla="*/ 147282 h 2033597"/>
                <a:gd name="connsiteX17-993" fmla="*/ 3955969 w 4866640"/>
                <a:gd name="connsiteY17-994" fmla="*/ 520108 h 2033597"/>
                <a:gd name="connsiteX18-995" fmla="*/ 3870302 w 4866640"/>
                <a:gd name="connsiteY18-996" fmla="*/ 882458 h 2033597"/>
                <a:gd name="connsiteX19-997" fmla="*/ 3365571 w 4866640"/>
                <a:gd name="connsiteY19-998" fmla="*/ 1693432 h 2033597"/>
                <a:gd name="connsiteX20-999" fmla="*/ 3911600 w 4866640"/>
                <a:gd name="connsiteY20-1000" fmla="*/ 1693432 h 2033597"/>
                <a:gd name="connsiteX21-1001" fmla="*/ 3906097 w 4866640"/>
                <a:gd name="connsiteY21-1002" fmla="*/ 2031556 h 2033597"/>
                <a:gd name="connsiteX22-1003" fmla="*/ 4866640 w 4866640"/>
                <a:gd name="connsiteY22-1004" fmla="*/ 2029787 h 2033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221" y="connsiteY22-222"/>
                </a:cxn>
              </a:cxnLst>
              <a:rect l="l" t="t" r="r" b="b"/>
              <a:pathLst>
                <a:path w="4866640" h="2033597">
                  <a:moveTo>
                    <a:pt x="0" y="2033597"/>
                  </a:moveTo>
                  <a:lnTo>
                    <a:pt x="2815922" y="2033597"/>
                  </a:lnTo>
                  <a:cubicBezTo>
                    <a:pt x="2816025" y="1938696"/>
                    <a:pt x="2816127" y="1843795"/>
                    <a:pt x="2816230" y="1748894"/>
                  </a:cubicBezTo>
                  <a:cubicBezTo>
                    <a:pt x="3140784" y="1218104"/>
                    <a:pt x="3333668" y="889648"/>
                    <a:pt x="3394881" y="763524"/>
                  </a:cubicBezTo>
                  <a:cubicBezTo>
                    <a:pt x="3456094" y="637399"/>
                    <a:pt x="3486701" y="539006"/>
                    <a:pt x="3486701" y="468344"/>
                  </a:cubicBezTo>
                  <a:cubicBezTo>
                    <a:pt x="3486701" y="414115"/>
                    <a:pt x="3477445" y="373648"/>
                    <a:pt x="3458932" y="346944"/>
                  </a:cubicBezTo>
                  <a:cubicBezTo>
                    <a:pt x="3440419" y="320241"/>
                    <a:pt x="3412239" y="306889"/>
                    <a:pt x="3374391" y="306889"/>
                  </a:cubicBezTo>
                  <a:cubicBezTo>
                    <a:pt x="3336544" y="306889"/>
                    <a:pt x="3308363" y="321678"/>
                    <a:pt x="3289850" y="351258"/>
                  </a:cubicBezTo>
                  <a:cubicBezTo>
                    <a:pt x="3271338" y="380838"/>
                    <a:pt x="3262081" y="439586"/>
                    <a:pt x="3262081" y="527503"/>
                  </a:cubicBezTo>
                  <a:lnTo>
                    <a:pt x="3262081" y="717305"/>
                  </a:lnTo>
                  <a:lnTo>
                    <a:pt x="2815922" y="717305"/>
                  </a:lnTo>
                  <a:lnTo>
                    <a:pt x="2815922" y="644589"/>
                  </a:lnTo>
                  <a:cubicBezTo>
                    <a:pt x="2815922" y="532844"/>
                    <a:pt x="2821674" y="444721"/>
                    <a:pt x="2833177" y="380221"/>
                  </a:cubicBezTo>
                  <a:cubicBezTo>
                    <a:pt x="2844680" y="315721"/>
                    <a:pt x="2873027" y="252248"/>
                    <a:pt x="2918218" y="189803"/>
                  </a:cubicBezTo>
                  <a:cubicBezTo>
                    <a:pt x="2963409" y="127357"/>
                    <a:pt x="3022158" y="80112"/>
                    <a:pt x="3094463" y="48067"/>
                  </a:cubicBezTo>
                  <a:cubicBezTo>
                    <a:pt x="3166769" y="16023"/>
                    <a:pt x="3253454" y="0"/>
                    <a:pt x="3354517" y="0"/>
                  </a:cubicBezTo>
                  <a:cubicBezTo>
                    <a:pt x="3552536" y="0"/>
                    <a:pt x="3702283" y="49094"/>
                    <a:pt x="3803757" y="147282"/>
                  </a:cubicBezTo>
                  <a:cubicBezTo>
                    <a:pt x="3905232" y="245470"/>
                    <a:pt x="3955969" y="369745"/>
                    <a:pt x="3955969" y="520108"/>
                  </a:cubicBezTo>
                  <a:cubicBezTo>
                    <a:pt x="3955969" y="634318"/>
                    <a:pt x="3927413" y="755102"/>
                    <a:pt x="3870302" y="882458"/>
                  </a:cubicBezTo>
                  <a:cubicBezTo>
                    <a:pt x="3813190" y="1009815"/>
                    <a:pt x="3644947" y="1280139"/>
                    <a:pt x="3365571" y="1693432"/>
                  </a:cubicBezTo>
                  <a:lnTo>
                    <a:pt x="3911600" y="1693432"/>
                  </a:lnTo>
                  <a:cubicBezTo>
                    <a:pt x="3912788" y="1861969"/>
                    <a:pt x="3907263" y="1910192"/>
                    <a:pt x="3906097" y="2031556"/>
                  </a:cubicBezTo>
                  <a:lnTo>
                    <a:pt x="4866640" y="202978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46097" name="组合 26"/>
            <p:cNvGrpSpPr/>
            <p:nvPr/>
          </p:nvGrpSpPr>
          <p:grpSpPr>
            <a:xfrm>
              <a:off x="6221950" y="3142623"/>
              <a:ext cx="216261" cy="216261"/>
              <a:chOff x="2218721" y="3717673"/>
              <a:chExt cx="248226" cy="24822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grpSp>
          <p:nvGrpSpPr>
            <p:cNvPr id="46100" name="组合 27"/>
            <p:cNvGrpSpPr/>
            <p:nvPr/>
          </p:nvGrpSpPr>
          <p:grpSpPr>
            <a:xfrm>
              <a:off x="10444043" y="3142623"/>
              <a:ext cx="216261" cy="216261"/>
              <a:chOff x="2218721" y="3717673"/>
              <a:chExt cx="248226" cy="24822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</p:grpSp>
      <p:sp>
        <p:nvSpPr>
          <p:cNvPr id="33" name="文本框 46"/>
          <p:cNvSpPr txBox="1"/>
          <p:nvPr/>
        </p:nvSpPr>
        <p:spPr>
          <a:xfrm>
            <a:off x="6484938" y="2349500"/>
            <a:ext cx="1984375" cy="738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添加详细的文字信息介绍。添加详细的文字。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69359" y="1650633"/>
            <a:ext cx="1442304" cy="655814"/>
            <a:chOff x="4806096" y="2627316"/>
            <a:chExt cx="1442304" cy="655815"/>
          </a:xfrm>
          <a:solidFill>
            <a:srgbClr val="FF6D67"/>
          </a:solidFill>
        </p:grpSpPr>
        <p:sp>
          <p:nvSpPr>
            <p:cNvPr id="35" name="矩形 34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37" name="文本框 50"/>
            <p:cNvSpPr txBox="1"/>
            <p:nvPr/>
          </p:nvSpPr>
          <p:spPr>
            <a:xfrm>
              <a:off x="4901582" y="2768084"/>
              <a:ext cx="123294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000" b="1" strike="noStrike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上</a:t>
              </a:r>
              <a:r>
                <a:rPr lang="zh-CN" altLang="en-US" sz="2000" b="1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达</a:t>
              </a:r>
              <a:r>
                <a:rPr lang="zh-CN" altLang="en-US" sz="2000" b="1" strike="noStrike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下表</a:t>
              </a:r>
              <a:endParaRPr lang="zh-CN" altLang="en-US" sz="20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90663" y="4176713"/>
            <a:ext cx="4119562" cy="1757362"/>
            <a:chOff x="1490077" y="4176372"/>
            <a:chExt cx="4120364" cy="1758026"/>
          </a:xfrm>
        </p:grpSpPr>
        <p:sp>
          <p:nvSpPr>
            <p:cNvPr id="39" name="文本框 52"/>
            <p:cNvSpPr txBox="1"/>
            <p:nvPr/>
          </p:nvSpPr>
          <p:spPr>
            <a:xfrm>
              <a:off x="1646866" y="4176372"/>
              <a:ext cx="3795077" cy="1656090"/>
            </a:xfrm>
            <a:custGeom>
              <a:avLst/>
              <a:gdLst>
                <a:gd name="connsiteX0" fmla="*/ 564803 w 1121369"/>
                <a:gd name="connsiteY0" fmla="*/ 1980340 h 2086095"/>
                <a:gd name="connsiteX1" fmla="*/ 210037 w 1121369"/>
                <a:gd name="connsiteY1" fmla="*/ 1904444 h 2086095"/>
                <a:gd name="connsiteX2" fmla="*/ 40595 w 1121369"/>
                <a:gd name="connsiteY2" fmla="*/ 1718530 h 2086095"/>
                <a:gd name="connsiteX3" fmla="*/ 0 w 1121369"/>
                <a:gd name="connsiteY3" fmla="*/ 1336700 h 2086095"/>
                <a:gd name="connsiteX4" fmla="*/ 0 w 1121369"/>
                <a:gd name="connsiteY4" fmla="*/ 1186086 h 2086095"/>
                <a:gd name="connsiteX5" fmla="*/ 475376 w 1121369"/>
                <a:gd name="connsiteY5" fmla="*/ 1186086 h 2086095"/>
                <a:gd name="connsiteX6" fmla="*/ 475376 w 1121369"/>
                <a:gd name="connsiteY6" fmla="*/ 1495551 h 2086095"/>
                <a:gd name="connsiteX7" fmla="*/ 490085 w 1121369"/>
                <a:gd name="connsiteY7" fmla="*/ 1652636 h 2086095"/>
                <a:gd name="connsiteX8" fmla="*/ 555390 w 1121369"/>
                <a:gd name="connsiteY8" fmla="*/ 1686172 h 2086095"/>
                <a:gd name="connsiteX9" fmla="*/ 628344 w 1121369"/>
                <a:gd name="connsiteY9" fmla="*/ 1643811 h 2086095"/>
                <a:gd name="connsiteX10" fmla="*/ 645994 w 1121369"/>
                <a:gd name="connsiteY10" fmla="*/ 1422597 h 2086095"/>
                <a:gd name="connsiteX11" fmla="*/ 645994 w 1121369"/>
                <a:gd name="connsiteY11" fmla="*/ 1290810 h 2086095"/>
                <a:gd name="connsiteX12" fmla="*/ 621284 w 1121369"/>
                <a:gd name="connsiteY12" fmla="*/ 1130782 h 2086095"/>
                <a:gd name="connsiteX13" fmla="*/ 548330 w 1121369"/>
                <a:gd name="connsiteY13" fmla="*/ 1064300 h 2086095"/>
                <a:gd name="connsiteX14" fmla="*/ 361239 w 1121369"/>
                <a:gd name="connsiteY14" fmla="*/ 1046062 h 2086095"/>
                <a:gd name="connsiteX15" fmla="*/ 361239 w 1121369"/>
                <a:gd name="connsiteY15" fmla="*/ 769544 h 2086095"/>
                <a:gd name="connsiteX16" fmla="*/ 570687 w 1121369"/>
                <a:gd name="connsiteY16" fmla="*/ 756600 h 2086095"/>
                <a:gd name="connsiteX17" fmla="*/ 628344 w 1121369"/>
                <a:gd name="connsiteY17" fmla="*/ 700120 h 2086095"/>
                <a:gd name="connsiteX18" fmla="*/ 645994 w 1121369"/>
                <a:gd name="connsiteY18" fmla="*/ 563626 h 2086095"/>
                <a:gd name="connsiteX19" fmla="*/ 645994 w 1121369"/>
                <a:gd name="connsiteY19" fmla="*/ 457726 h 2086095"/>
                <a:gd name="connsiteX20" fmla="*/ 625402 w 1121369"/>
                <a:gd name="connsiteY20" fmla="*/ 325938 h 2086095"/>
                <a:gd name="connsiteX21" fmla="*/ 561273 w 1121369"/>
                <a:gd name="connsiteY21" fmla="*/ 294168 h 2086095"/>
                <a:gd name="connsiteX22" fmla="*/ 493615 w 1121369"/>
                <a:gd name="connsiteY22" fmla="*/ 327703 h 2086095"/>
                <a:gd name="connsiteX23" fmla="*/ 475376 w 1121369"/>
                <a:gd name="connsiteY23" fmla="*/ 470669 h 2086095"/>
                <a:gd name="connsiteX24" fmla="*/ 475376 w 1121369"/>
                <a:gd name="connsiteY24" fmla="*/ 627167 h 2086095"/>
                <a:gd name="connsiteX25" fmla="*/ 0 w 1121369"/>
                <a:gd name="connsiteY25" fmla="*/ 627167 h 2086095"/>
                <a:gd name="connsiteX26" fmla="*/ 0 w 1121369"/>
                <a:gd name="connsiteY26" fmla="*/ 464786 h 2086095"/>
                <a:gd name="connsiteX27" fmla="*/ 124728 w 1121369"/>
                <a:gd name="connsiteY27" fmla="*/ 95899 h 2086095"/>
                <a:gd name="connsiteX28" fmla="*/ 521266 w 1121369"/>
                <a:gd name="connsiteY28" fmla="*/ 0 h 2086095"/>
                <a:gd name="connsiteX29" fmla="*/ 982522 w 1121369"/>
                <a:gd name="connsiteY29" fmla="*/ 132872 h 2086095"/>
                <a:gd name="connsiteX30" fmla="*/ 1103719 w 1121369"/>
                <a:gd name="connsiteY30" fmla="*/ 502090 h 2086095"/>
                <a:gd name="connsiteX31" fmla="*/ 1060182 w 1121369"/>
                <a:gd name="connsiteY31" fmla="*/ 733150 h 2086095"/>
                <a:gd name="connsiteX32" fmla="*/ 907215 w 1121369"/>
                <a:gd name="connsiteY32" fmla="*/ 863089 h 2086095"/>
                <a:gd name="connsiteX33" fmla="*/ 1068419 w 1121369"/>
                <a:gd name="connsiteY33" fmla="*/ 982586 h 2086095"/>
                <a:gd name="connsiteX34" fmla="*/ 1121369 w 1121369"/>
                <a:gd name="connsiteY34" fmla="*/ 1371687 h 2086095"/>
                <a:gd name="connsiteX35" fmla="*/ 1069596 w 1121369"/>
                <a:gd name="connsiteY35" fmla="*/ 1724276 h 2086095"/>
                <a:gd name="connsiteX36" fmla="*/ 890742 w 1121369"/>
                <a:gd name="connsiteY36" fmla="*/ 1914998 h 2086095"/>
                <a:gd name="connsiteX37" fmla="*/ 670558 w 1121369"/>
                <a:gd name="connsiteY37" fmla="*/ 2086095 h 2086095"/>
                <a:gd name="connsiteX0-1" fmla="*/ 564803 w 1121369"/>
                <a:gd name="connsiteY0-2" fmla="*/ 1980340 h 2086095"/>
                <a:gd name="connsiteX1-3" fmla="*/ 210037 w 1121369"/>
                <a:gd name="connsiteY1-4" fmla="*/ 1904444 h 2086095"/>
                <a:gd name="connsiteX2-5" fmla="*/ 40595 w 1121369"/>
                <a:gd name="connsiteY2-6" fmla="*/ 1718530 h 2086095"/>
                <a:gd name="connsiteX3-7" fmla="*/ 0 w 1121369"/>
                <a:gd name="connsiteY3-8" fmla="*/ 1336700 h 2086095"/>
                <a:gd name="connsiteX4-9" fmla="*/ 0 w 1121369"/>
                <a:gd name="connsiteY4-10" fmla="*/ 1186086 h 2086095"/>
                <a:gd name="connsiteX5-11" fmla="*/ 475376 w 1121369"/>
                <a:gd name="connsiteY5-12" fmla="*/ 1186086 h 2086095"/>
                <a:gd name="connsiteX6-13" fmla="*/ 475376 w 1121369"/>
                <a:gd name="connsiteY6-14" fmla="*/ 1495551 h 2086095"/>
                <a:gd name="connsiteX7-15" fmla="*/ 490085 w 1121369"/>
                <a:gd name="connsiteY7-16" fmla="*/ 1652636 h 2086095"/>
                <a:gd name="connsiteX8-17" fmla="*/ 555390 w 1121369"/>
                <a:gd name="connsiteY8-18" fmla="*/ 1686172 h 2086095"/>
                <a:gd name="connsiteX9-19" fmla="*/ 628344 w 1121369"/>
                <a:gd name="connsiteY9-20" fmla="*/ 1643811 h 2086095"/>
                <a:gd name="connsiteX10-21" fmla="*/ 645994 w 1121369"/>
                <a:gd name="connsiteY10-22" fmla="*/ 1422597 h 2086095"/>
                <a:gd name="connsiteX11-23" fmla="*/ 645994 w 1121369"/>
                <a:gd name="connsiteY11-24" fmla="*/ 1290810 h 2086095"/>
                <a:gd name="connsiteX12-25" fmla="*/ 621284 w 1121369"/>
                <a:gd name="connsiteY12-26" fmla="*/ 1130782 h 2086095"/>
                <a:gd name="connsiteX13-27" fmla="*/ 548330 w 1121369"/>
                <a:gd name="connsiteY13-28" fmla="*/ 1064300 h 2086095"/>
                <a:gd name="connsiteX14-29" fmla="*/ 361239 w 1121369"/>
                <a:gd name="connsiteY14-30" fmla="*/ 1046062 h 2086095"/>
                <a:gd name="connsiteX15-31" fmla="*/ 361239 w 1121369"/>
                <a:gd name="connsiteY15-32" fmla="*/ 769544 h 2086095"/>
                <a:gd name="connsiteX16-33" fmla="*/ 570687 w 1121369"/>
                <a:gd name="connsiteY16-34" fmla="*/ 756600 h 2086095"/>
                <a:gd name="connsiteX17-35" fmla="*/ 628344 w 1121369"/>
                <a:gd name="connsiteY17-36" fmla="*/ 700120 h 2086095"/>
                <a:gd name="connsiteX18-37" fmla="*/ 645994 w 1121369"/>
                <a:gd name="connsiteY18-38" fmla="*/ 563626 h 2086095"/>
                <a:gd name="connsiteX19-39" fmla="*/ 645994 w 1121369"/>
                <a:gd name="connsiteY19-40" fmla="*/ 457726 h 2086095"/>
                <a:gd name="connsiteX20-41" fmla="*/ 625402 w 1121369"/>
                <a:gd name="connsiteY20-42" fmla="*/ 325938 h 2086095"/>
                <a:gd name="connsiteX21-43" fmla="*/ 561273 w 1121369"/>
                <a:gd name="connsiteY21-44" fmla="*/ 294168 h 2086095"/>
                <a:gd name="connsiteX22-45" fmla="*/ 493615 w 1121369"/>
                <a:gd name="connsiteY22-46" fmla="*/ 327703 h 2086095"/>
                <a:gd name="connsiteX23-47" fmla="*/ 475376 w 1121369"/>
                <a:gd name="connsiteY23-48" fmla="*/ 470669 h 2086095"/>
                <a:gd name="connsiteX24-49" fmla="*/ 475376 w 1121369"/>
                <a:gd name="connsiteY24-50" fmla="*/ 627167 h 2086095"/>
                <a:gd name="connsiteX25-51" fmla="*/ 0 w 1121369"/>
                <a:gd name="connsiteY25-52" fmla="*/ 627167 h 2086095"/>
                <a:gd name="connsiteX26-53" fmla="*/ 0 w 1121369"/>
                <a:gd name="connsiteY26-54" fmla="*/ 464786 h 2086095"/>
                <a:gd name="connsiteX27-55" fmla="*/ 124728 w 1121369"/>
                <a:gd name="connsiteY27-56" fmla="*/ 95899 h 2086095"/>
                <a:gd name="connsiteX28-57" fmla="*/ 521266 w 1121369"/>
                <a:gd name="connsiteY28-58" fmla="*/ 0 h 2086095"/>
                <a:gd name="connsiteX29-59" fmla="*/ 982522 w 1121369"/>
                <a:gd name="connsiteY29-60" fmla="*/ 132872 h 2086095"/>
                <a:gd name="connsiteX30-61" fmla="*/ 1103719 w 1121369"/>
                <a:gd name="connsiteY30-62" fmla="*/ 502090 h 2086095"/>
                <a:gd name="connsiteX31-63" fmla="*/ 1060182 w 1121369"/>
                <a:gd name="connsiteY31-64" fmla="*/ 733150 h 2086095"/>
                <a:gd name="connsiteX32-65" fmla="*/ 907215 w 1121369"/>
                <a:gd name="connsiteY32-66" fmla="*/ 863089 h 2086095"/>
                <a:gd name="connsiteX33-67" fmla="*/ 1068419 w 1121369"/>
                <a:gd name="connsiteY33-68" fmla="*/ 982586 h 2086095"/>
                <a:gd name="connsiteX34-69" fmla="*/ 1121369 w 1121369"/>
                <a:gd name="connsiteY34-70" fmla="*/ 1371687 h 2086095"/>
                <a:gd name="connsiteX35-71" fmla="*/ 1069596 w 1121369"/>
                <a:gd name="connsiteY35-72" fmla="*/ 1724276 h 2086095"/>
                <a:gd name="connsiteX36-73" fmla="*/ 890742 w 1121369"/>
                <a:gd name="connsiteY36-74" fmla="*/ 1914998 h 2086095"/>
                <a:gd name="connsiteX37-75" fmla="*/ 670558 w 1121369"/>
                <a:gd name="connsiteY37-76" fmla="*/ 2086095 h 2086095"/>
                <a:gd name="connsiteX0-77" fmla="*/ 564803 w 1121369"/>
                <a:gd name="connsiteY0-78" fmla="*/ 1980340 h 2086095"/>
                <a:gd name="connsiteX1-79" fmla="*/ 210037 w 1121369"/>
                <a:gd name="connsiteY1-80" fmla="*/ 1904444 h 2086095"/>
                <a:gd name="connsiteX2-81" fmla="*/ 40595 w 1121369"/>
                <a:gd name="connsiteY2-82" fmla="*/ 1718530 h 2086095"/>
                <a:gd name="connsiteX3-83" fmla="*/ 0 w 1121369"/>
                <a:gd name="connsiteY3-84" fmla="*/ 1336700 h 2086095"/>
                <a:gd name="connsiteX4-85" fmla="*/ 0 w 1121369"/>
                <a:gd name="connsiteY4-86" fmla="*/ 1186086 h 2086095"/>
                <a:gd name="connsiteX5-87" fmla="*/ 475376 w 1121369"/>
                <a:gd name="connsiteY5-88" fmla="*/ 1186086 h 2086095"/>
                <a:gd name="connsiteX6-89" fmla="*/ 475376 w 1121369"/>
                <a:gd name="connsiteY6-90" fmla="*/ 1495551 h 2086095"/>
                <a:gd name="connsiteX7-91" fmla="*/ 490085 w 1121369"/>
                <a:gd name="connsiteY7-92" fmla="*/ 1652636 h 2086095"/>
                <a:gd name="connsiteX8-93" fmla="*/ 555390 w 1121369"/>
                <a:gd name="connsiteY8-94" fmla="*/ 1686172 h 2086095"/>
                <a:gd name="connsiteX9-95" fmla="*/ 628344 w 1121369"/>
                <a:gd name="connsiteY9-96" fmla="*/ 1643811 h 2086095"/>
                <a:gd name="connsiteX10-97" fmla="*/ 645994 w 1121369"/>
                <a:gd name="connsiteY10-98" fmla="*/ 1422597 h 2086095"/>
                <a:gd name="connsiteX11-99" fmla="*/ 645994 w 1121369"/>
                <a:gd name="connsiteY11-100" fmla="*/ 1290810 h 2086095"/>
                <a:gd name="connsiteX12-101" fmla="*/ 621284 w 1121369"/>
                <a:gd name="connsiteY12-102" fmla="*/ 1130782 h 2086095"/>
                <a:gd name="connsiteX13-103" fmla="*/ 548330 w 1121369"/>
                <a:gd name="connsiteY13-104" fmla="*/ 1064300 h 2086095"/>
                <a:gd name="connsiteX14-105" fmla="*/ 361239 w 1121369"/>
                <a:gd name="connsiteY14-106" fmla="*/ 1046062 h 2086095"/>
                <a:gd name="connsiteX15-107" fmla="*/ 361239 w 1121369"/>
                <a:gd name="connsiteY15-108" fmla="*/ 769544 h 2086095"/>
                <a:gd name="connsiteX16-109" fmla="*/ 570687 w 1121369"/>
                <a:gd name="connsiteY16-110" fmla="*/ 756600 h 2086095"/>
                <a:gd name="connsiteX17-111" fmla="*/ 628344 w 1121369"/>
                <a:gd name="connsiteY17-112" fmla="*/ 700120 h 2086095"/>
                <a:gd name="connsiteX18-113" fmla="*/ 645994 w 1121369"/>
                <a:gd name="connsiteY18-114" fmla="*/ 563626 h 2086095"/>
                <a:gd name="connsiteX19-115" fmla="*/ 645994 w 1121369"/>
                <a:gd name="connsiteY19-116" fmla="*/ 457726 h 2086095"/>
                <a:gd name="connsiteX20-117" fmla="*/ 625402 w 1121369"/>
                <a:gd name="connsiteY20-118" fmla="*/ 325938 h 2086095"/>
                <a:gd name="connsiteX21-119" fmla="*/ 561273 w 1121369"/>
                <a:gd name="connsiteY21-120" fmla="*/ 294168 h 2086095"/>
                <a:gd name="connsiteX22-121" fmla="*/ 493615 w 1121369"/>
                <a:gd name="connsiteY22-122" fmla="*/ 327703 h 2086095"/>
                <a:gd name="connsiteX23-123" fmla="*/ 475376 w 1121369"/>
                <a:gd name="connsiteY23-124" fmla="*/ 470669 h 2086095"/>
                <a:gd name="connsiteX24-125" fmla="*/ 475376 w 1121369"/>
                <a:gd name="connsiteY24-126" fmla="*/ 627167 h 2086095"/>
                <a:gd name="connsiteX25-127" fmla="*/ 0 w 1121369"/>
                <a:gd name="connsiteY25-128" fmla="*/ 627167 h 2086095"/>
                <a:gd name="connsiteX26-129" fmla="*/ 0 w 1121369"/>
                <a:gd name="connsiteY26-130" fmla="*/ 464786 h 2086095"/>
                <a:gd name="connsiteX27-131" fmla="*/ 124728 w 1121369"/>
                <a:gd name="connsiteY27-132" fmla="*/ 95899 h 2086095"/>
                <a:gd name="connsiteX28-133" fmla="*/ 521266 w 1121369"/>
                <a:gd name="connsiteY28-134" fmla="*/ 0 h 2086095"/>
                <a:gd name="connsiteX29-135" fmla="*/ 982522 w 1121369"/>
                <a:gd name="connsiteY29-136" fmla="*/ 132872 h 2086095"/>
                <a:gd name="connsiteX30-137" fmla="*/ 1103719 w 1121369"/>
                <a:gd name="connsiteY30-138" fmla="*/ 502090 h 2086095"/>
                <a:gd name="connsiteX31-139" fmla="*/ 1060182 w 1121369"/>
                <a:gd name="connsiteY31-140" fmla="*/ 733150 h 2086095"/>
                <a:gd name="connsiteX32-141" fmla="*/ 907215 w 1121369"/>
                <a:gd name="connsiteY32-142" fmla="*/ 863089 h 2086095"/>
                <a:gd name="connsiteX33-143" fmla="*/ 1068419 w 1121369"/>
                <a:gd name="connsiteY33-144" fmla="*/ 982586 h 2086095"/>
                <a:gd name="connsiteX34-145" fmla="*/ 1121369 w 1121369"/>
                <a:gd name="connsiteY34-146" fmla="*/ 1371687 h 2086095"/>
                <a:gd name="connsiteX35-147" fmla="*/ 1069596 w 1121369"/>
                <a:gd name="connsiteY35-148" fmla="*/ 1724276 h 2086095"/>
                <a:gd name="connsiteX36-149" fmla="*/ 890742 w 1121369"/>
                <a:gd name="connsiteY36-150" fmla="*/ 1914998 h 2086095"/>
                <a:gd name="connsiteX37-151" fmla="*/ 670558 w 1121369"/>
                <a:gd name="connsiteY37-152" fmla="*/ 2086095 h 2086095"/>
                <a:gd name="connsiteX0-153" fmla="*/ 564803 w 1618734"/>
                <a:gd name="connsiteY0-154" fmla="*/ 1980340 h 1986950"/>
                <a:gd name="connsiteX1-155" fmla="*/ 210037 w 1618734"/>
                <a:gd name="connsiteY1-156" fmla="*/ 1904444 h 1986950"/>
                <a:gd name="connsiteX2-157" fmla="*/ 40595 w 1618734"/>
                <a:gd name="connsiteY2-158" fmla="*/ 1718530 h 1986950"/>
                <a:gd name="connsiteX3-159" fmla="*/ 0 w 1618734"/>
                <a:gd name="connsiteY3-160" fmla="*/ 1336700 h 1986950"/>
                <a:gd name="connsiteX4-161" fmla="*/ 0 w 1618734"/>
                <a:gd name="connsiteY4-162" fmla="*/ 1186086 h 1986950"/>
                <a:gd name="connsiteX5-163" fmla="*/ 475376 w 1618734"/>
                <a:gd name="connsiteY5-164" fmla="*/ 1186086 h 1986950"/>
                <a:gd name="connsiteX6-165" fmla="*/ 475376 w 1618734"/>
                <a:gd name="connsiteY6-166" fmla="*/ 1495551 h 1986950"/>
                <a:gd name="connsiteX7-167" fmla="*/ 490085 w 1618734"/>
                <a:gd name="connsiteY7-168" fmla="*/ 1652636 h 1986950"/>
                <a:gd name="connsiteX8-169" fmla="*/ 555390 w 1618734"/>
                <a:gd name="connsiteY8-170" fmla="*/ 1686172 h 1986950"/>
                <a:gd name="connsiteX9-171" fmla="*/ 628344 w 1618734"/>
                <a:gd name="connsiteY9-172" fmla="*/ 1643811 h 1986950"/>
                <a:gd name="connsiteX10-173" fmla="*/ 645994 w 1618734"/>
                <a:gd name="connsiteY10-174" fmla="*/ 1422597 h 1986950"/>
                <a:gd name="connsiteX11-175" fmla="*/ 645994 w 1618734"/>
                <a:gd name="connsiteY11-176" fmla="*/ 1290810 h 1986950"/>
                <a:gd name="connsiteX12-177" fmla="*/ 621284 w 1618734"/>
                <a:gd name="connsiteY12-178" fmla="*/ 1130782 h 1986950"/>
                <a:gd name="connsiteX13-179" fmla="*/ 548330 w 1618734"/>
                <a:gd name="connsiteY13-180" fmla="*/ 1064300 h 1986950"/>
                <a:gd name="connsiteX14-181" fmla="*/ 361239 w 1618734"/>
                <a:gd name="connsiteY14-182" fmla="*/ 1046062 h 1986950"/>
                <a:gd name="connsiteX15-183" fmla="*/ 361239 w 1618734"/>
                <a:gd name="connsiteY15-184" fmla="*/ 769544 h 1986950"/>
                <a:gd name="connsiteX16-185" fmla="*/ 570687 w 1618734"/>
                <a:gd name="connsiteY16-186" fmla="*/ 756600 h 1986950"/>
                <a:gd name="connsiteX17-187" fmla="*/ 628344 w 1618734"/>
                <a:gd name="connsiteY17-188" fmla="*/ 700120 h 1986950"/>
                <a:gd name="connsiteX18-189" fmla="*/ 645994 w 1618734"/>
                <a:gd name="connsiteY18-190" fmla="*/ 563626 h 1986950"/>
                <a:gd name="connsiteX19-191" fmla="*/ 645994 w 1618734"/>
                <a:gd name="connsiteY19-192" fmla="*/ 457726 h 1986950"/>
                <a:gd name="connsiteX20-193" fmla="*/ 625402 w 1618734"/>
                <a:gd name="connsiteY20-194" fmla="*/ 325938 h 1986950"/>
                <a:gd name="connsiteX21-195" fmla="*/ 561273 w 1618734"/>
                <a:gd name="connsiteY21-196" fmla="*/ 294168 h 1986950"/>
                <a:gd name="connsiteX22-197" fmla="*/ 493615 w 1618734"/>
                <a:gd name="connsiteY22-198" fmla="*/ 327703 h 1986950"/>
                <a:gd name="connsiteX23-199" fmla="*/ 475376 w 1618734"/>
                <a:gd name="connsiteY23-200" fmla="*/ 470669 h 1986950"/>
                <a:gd name="connsiteX24-201" fmla="*/ 475376 w 1618734"/>
                <a:gd name="connsiteY24-202" fmla="*/ 627167 h 1986950"/>
                <a:gd name="connsiteX25-203" fmla="*/ 0 w 1618734"/>
                <a:gd name="connsiteY25-204" fmla="*/ 627167 h 1986950"/>
                <a:gd name="connsiteX26-205" fmla="*/ 0 w 1618734"/>
                <a:gd name="connsiteY26-206" fmla="*/ 464786 h 1986950"/>
                <a:gd name="connsiteX27-207" fmla="*/ 124728 w 1618734"/>
                <a:gd name="connsiteY27-208" fmla="*/ 95899 h 1986950"/>
                <a:gd name="connsiteX28-209" fmla="*/ 521266 w 1618734"/>
                <a:gd name="connsiteY28-210" fmla="*/ 0 h 1986950"/>
                <a:gd name="connsiteX29-211" fmla="*/ 982522 w 1618734"/>
                <a:gd name="connsiteY29-212" fmla="*/ 132872 h 1986950"/>
                <a:gd name="connsiteX30-213" fmla="*/ 1103719 w 1618734"/>
                <a:gd name="connsiteY30-214" fmla="*/ 502090 h 1986950"/>
                <a:gd name="connsiteX31-215" fmla="*/ 1060182 w 1618734"/>
                <a:gd name="connsiteY31-216" fmla="*/ 733150 h 1986950"/>
                <a:gd name="connsiteX32-217" fmla="*/ 907215 w 1618734"/>
                <a:gd name="connsiteY32-218" fmla="*/ 863089 h 1986950"/>
                <a:gd name="connsiteX33-219" fmla="*/ 1068419 w 1618734"/>
                <a:gd name="connsiteY33-220" fmla="*/ 982586 h 1986950"/>
                <a:gd name="connsiteX34-221" fmla="*/ 1121369 w 1618734"/>
                <a:gd name="connsiteY34-222" fmla="*/ 1371687 h 1986950"/>
                <a:gd name="connsiteX35-223" fmla="*/ 1069596 w 1618734"/>
                <a:gd name="connsiteY35-224" fmla="*/ 1724276 h 1986950"/>
                <a:gd name="connsiteX36-225" fmla="*/ 890742 w 1618734"/>
                <a:gd name="connsiteY36-226" fmla="*/ 1914998 h 1986950"/>
                <a:gd name="connsiteX37-227" fmla="*/ 1617943 w 1618734"/>
                <a:gd name="connsiteY37-228" fmla="*/ 1986950 h 1986950"/>
                <a:gd name="connsiteX0-229" fmla="*/ 564803 w 1617943"/>
                <a:gd name="connsiteY0-230" fmla="*/ 1980340 h 1986950"/>
                <a:gd name="connsiteX1-231" fmla="*/ 210037 w 1617943"/>
                <a:gd name="connsiteY1-232" fmla="*/ 1904444 h 1986950"/>
                <a:gd name="connsiteX2-233" fmla="*/ 40595 w 1617943"/>
                <a:gd name="connsiteY2-234" fmla="*/ 1718530 h 1986950"/>
                <a:gd name="connsiteX3-235" fmla="*/ 0 w 1617943"/>
                <a:gd name="connsiteY3-236" fmla="*/ 1336700 h 1986950"/>
                <a:gd name="connsiteX4-237" fmla="*/ 0 w 1617943"/>
                <a:gd name="connsiteY4-238" fmla="*/ 1186086 h 1986950"/>
                <a:gd name="connsiteX5-239" fmla="*/ 475376 w 1617943"/>
                <a:gd name="connsiteY5-240" fmla="*/ 1186086 h 1986950"/>
                <a:gd name="connsiteX6-241" fmla="*/ 475376 w 1617943"/>
                <a:gd name="connsiteY6-242" fmla="*/ 1495551 h 1986950"/>
                <a:gd name="connsiteX7-243" fmla="*/ 490085 w 1617943"/>
                <a:gd name="connsiteY7-244" fmla="*/ 1652636 h 1986950"/>
                <a:gd name="connsiteX8-245" fmla="*/ 555390 w 1617943"/>
                <a:gd name="connsiteY8-246" fmla="*/ 1686172 h 1986950"/>
                <a:gd name="connsiteX9-247" fmla="*/ 628344 w 1617943"/>
                <a:gd name="connsiteY9-248" fmla="*/ 1643811 h 1986950"/>
                <a:gd name="connsiteX10-249" fmla="*/ 645994 w 1617943"/>
                <a:gd name="connsiteY10-250" fmla="*/ 1422597 h 1986950"/>
                <a:gd name="connsiteX11-251" fmla="*/ 645994 w 1617943"/>
                <a:gd name="connsiteY11-252" fmla="*/ 1290810 h 1986950"/>
                <a:gd name="connsiteX12-253" fmla="*/ 621284 w 1617943"/>
                <a:gd name="connsiteY12-254" fmla="*/ 1130782 h 1986950"/>
                <a:gd name="connsiteX13-255" fmla="*/ 548330 w 1617943"/>
                <a:gd name="connsiteY13-256" fmla="*/ 1064300 h 1986950"/>
                <a:gd name="connsiteX14-257" fmla="*/ 361239 w 1617943"/>
                <a:gd name="connsiteY14-258" fmla="*/ 1046062 h 1986950"/>
                <a:gd name="connsiteX15-259" fmla="*/ 361239 w 1617943"/>
                <a:gd name="connsiteY15-260" fmla="*/ 769544 h 1986950"/>
                <a:gd name="connsiteX16-261" fmla="*/ 570687 w 1617943"/>
                <a:gd name="connsiteY16-262" fmla="*/ 756600 h 1986950"/>
                <a:gd name="connsiteX17-263" fmla="*/ 628344 w 1617943"/>
                <a:gd name="connsiteY17-264" fmla="*/ 700120 h 1986950"/>
                <a:gd name="connsiteX18-265" fmla="*/ 645994 w 1617943"/>
                <a:gd name="connsiteY18-266" fmla="*/ 563626 h 1986950"/>
                <a:gd name="connsiteX19-267" fmla="*/ 645994 w 1617943"/>
                <a:gd name="connsiteY19-268" fmla="*/ 457726 h 1986950"/>
                <a:gd name="connsiteX20-269" fmla="*/ 625402 w 1617943"/>
                <a:gd name="connsiteY20-270" fmla="*/ 325938 h 1986950"/>
                <a:gd name="connsiteX21-271" fmla="*/ 561273 w 1617943"/>
                <a:gd name="connsiteY21-272" fmla="*/ 294168 h 1986950"/>
                <a:gd name="connsiteX22-273" fmla="*/ 493615 w 1617943"/>
                <a:gd name="connsiteY22-274" fmla="*/ 327703 h 1986950"/>
                <a:gd name="connsiteX23-275" fmla="*/ 475376 w 1617943"/>
                <a:gd name="connsiteY23-276" fmla="*/ 470669 h 1986950"/>
                <a:gd name="connsiteX24-277" fmla="*/ 475376 w 1617943"/>
                <a:gd name="connsiteY24-278" fmla="*/ 627167 h 1986950"/>
                <a:gd name="connsiteX25-279" fmla="*/ 0 w 1617943"/>
                <a:gd name="connsiteY25-280" fmla="*/ 627167 h 1986950"/>
                <a:gd name="connsiteX26-281" fmla="*/ 0 w 1617943"/>
                <a:gd name="connsiteY26-282" fmla="*/ 464786 h 1986950"/>
                <a:gd name="connsiteX27-283" fmla="*/ 124728 w 1617943"/>
                <a:gd name="connsiteY27-284" fmla="*/ 95899 h 1986950"/>
                <a:gd name="connsiteX28-285" fmla="*/ 521266 w 1617943"/>
                <a:gd name="connsiteY28-286" fmla="*/ 0 h 1986950"/>
                <a:gd name="connsiteX29-287" fmla="*/ 982522 w 1617943"/>
                <a:gd name="connsiteY29-288" fmla="*/ 132872 h 1986950"/>
                <a:gd name="connsiteX30-289" fmla="*/ 1103719 w 1617943"/>
                <a:gd name="connsiteY30-290" fmla="*/ 502090 h 1986950"/>
                <a:gd name="connsiteX31-291" fmla="*/ 1060182 w 1617943"/>
                <a:gd name="connsiteY31-292" fmla="*/ 733150 h 1986950"/>
                <a:gd name="connsiteX32-293" fmla="*/ 907215 w 1617943"/>
                <a:gd name="connsiteY32-294" fmla="*/ 863089 h 1986950"/>
                <a:gd name="connsiteX33-295" fmla="*/ 1068419 w 1617943"/>
                <a:gd name="connsiteY33-296" fmla="*/ 982586 h 1986950"/>
                <a:gd name="connsiteX34-297" fmla="*/ 1121369 w 1617943"/>
                <a:gd name="connsiteY34-298" fmla="*/ 1371687 h 1986950"/>
                <a:gd name="connsiteX35-299" fmla="*/ 1069596 w 1617943"/>
                <a:gd name="connsiteY35-300" fmla="*/ 1724276 h 1986950"/>
                <a:gd name="connsiteX36-301" fmla="*/ 890742 w 1617943"/>
                <a:gd name="connsiteY36-302" fmla="*/ 1914998 h 1986950"/>
                <a:gd name="connsiteX37-303" fmla="*/ 1617943 w 1617943"/>
                <a:gd name="connsiteY37-304" fmla="*/ 1986950 h 1986950"/>
                <a:gd name="connsiteX0-305" fmla="*/ 564803 w 1656500"/>
                <a:gd name="connsiteY0-306" fmla="*/ 1980340 h 1980340"/>
                <a:gd name="connsiteX1-307" fmla="*/ 210037 w 1656500"/>
                <a:gd name="connsiteY1-308" fmla="*/ 1904444 h 1980340"/>
                <a:gd name="connsiteX2-309" fmla="*/ 40595 w 1656500"/>
                <a:gd name="connsiteY2-310" fmla="*/ 1718530 h 1980340"/>
                <a:gd name="connsiteX3-311" fmla="*/ 0 w 1656500"/>
                <a:gd name="connsiteY3-312" fmla="*/ 1336700 h 1980340"/>
                <a:gd name="connsiteX4-313" fmla="*/ 0 w 1656500"/>
                <a:gd name="connsiteY4-314" fmla="*/ 1186086 h 1980340"/>
                <a:gd name="connsiteX5-315" fmla="*/ 475376 w 1656500"/>
                <a:gd name="connsiteY5-316" fmla="*/ 1186086 h 1980340"/>
                <a:gd name="connsiteX6-317" fmla="*/ 475376 w 1656500"/>
                <a:gd name="connsiteY6-318" fmla="*/ 1495551 h 1980340"/>
                <a:gd name="connsiteX7-319" fmla="*/ 490085 w 1656500"/>
                <a:gd name="connsiteY7-320" fmla="*/ 1652636 h 1980340"/>
                <a:gd name="connsiteX8-321" fmla="*/ 555390 w 1656500"/>
                <a:gd name="connsiteY8-322" fmla="*/ 1686172 h 1980340"/>
                <a:gd name="connsiteX9-323" fmla="*/ 628344 w 1656500"/>
                <a:gd name="connsiteY9-324" fmla="*/ 1643811 h 1980340"/>
                <a:gd name="connsiteX10-325" fmla="*/ 645994 w 1656500"/>
                <a:gd name="connsiteY10-326" fmla="*/ 1422597 h 1980340"/>
                <a:gd name="connsiteX11-327" fmla="*/ 645994 w 1656500"/>
                <a:gd name="connsiteY11-328" fmla="*/ 1290810 h 1980340"/>
                <a:gd name="connsiteX12-329" fmla="*/ 621284 w 1656500"/>
                <a:gd name="connsiteY12-330" fmla="*/ 1130782 h 1980340"/>
                <a:gd name="connsiteX13-331" fmla="*/ 548330 w 1656500"/>
                <a:gd name="connsiteY13-332" fmla="*/ 1064300 h 1980340"/>
                <a:gd name="connsiteX14-333" fmla="*/ 361239 w 1656500"/>
                <a:gd name="connsiteY14-334" fmla="*/ 1046062 h 1980340"/>
                <a:gd name="connsiteX15-335" fmla="*/ 361239 w 1656500"/>
                <a:gd name="connsiteY15-336" fmla="*/ 769544 h 1980340"/>
                <a:gd name="connsiteX16-337" fmla="*/ 570687 w 1656500"/>
                <a:gd name="connsiteY16-338" fmla="*/ 756600 h 1980340"/>
                <a:gd name="connsiteX17-339" fmla="*/ 628344 w 1656500"/>
                <a:gd name="connsiteY17-340" fmla="*/ 700120 h 1980340"/>
                <a:gd name="connsiteX18-341" fmla="*/ 645994 w 1656500"/>
                <a:gd name="connsiteY18-342" fmla="*/ 563626 h 1980340"/>
                <a:gd name="connsiteX19-343" fmla="*/ 645994 w 1656500"/>
                <a:gd name="connsiteY19-344" fmla="*/ 457726 h 1980340"/>
                <a:gd name="connsiteX20-345" fmla="*/ 625402 w 1656500"/>
                <a:gd name="connsiteY20-346" fmla="*/ 325938 h 1980340"/>
                <a:gd name="connsiteX21-347" fmla="*/ 561273 w 1656500"/>
                <a:gd name="connsiteY21-348" fmla="*/ 294168 h 1980340"/>
                <a:gd name="connsiteX22-349" fmla="*/ 493615 w 1656500"/>
                <a:gd name="connsiteY22-350" fmla="*/ 327703 h 1980340"/>
                <a:gd name="connsiteX23-351" fmla="*/ 475376 w 1656500"/>
                <a:gd name="connsiteY23-352" fmla="*/ 470669 h 1980340"/>
                <a:gd name="connsiteX24-353" fmla="*/ 475376 w 1656500"/>
                <a:gd name="connsiteY24-354" fmla="*/ 627167 h 1980340"/>
                <a:gd name="connsiteX25-355" fmla="*/ 0 w 1656500"/>
                <a:gd name="connsiteY25-356" fmla="*/ 627167 h 1980340"/>
                <a:gd name="connsiteX26-357" fmla="*/ 0 w 1656500"/>
                <a:gd name="connsiteY26-358" fmla="*/ 464786 h 1980340"/>
                <a:gd name="connsiteX27-359" fmla="*/ 124728 w 1656500"/>
                <a:gd name="connsiteY27-360" fmla="*/ 95899 h 1980340"/>
                <a:gd name="connsiteX28-361" fmla="*/ 521266 w 1656500"/>
                <a:gd name="connsiteY28-362" fmla="*/ 0 h 1980340"/>
                <a:gd name="connsiteX29-363" fmla="*/ 982522 w 1656500"/>
                <a:gd name="connsiteY29-364" fmla="*/ 132872 h 1980340"/>
                <a:gd name="connsiteX30-365" fmla="*/ 1103719 w 1656500"/>
                <a:gd name="connsiteY30-366" fmla="*/ 502090 h 1980340"/>
                <a:gd name="connsiteX31-367" fmla="*/ 1060182 w 1656500"/>
                <a:gd name="connsiteY31-368" fmla="*/ 733150 h 1980340"/>
                <a:gd name="connsiteX32-369" fmla="*/ 907215 w 1656500"/>
                <a:gd name="connsiteY32-370" fmla="*/ 863089 h 1980340"/>
                <a:gd name="connsiteX33-371" fmla="*/ 1068419 w 1656500"/>
                <a:gd name="connsiteY33-372" fmla="*/ 982586 h 1980340"/>
                <a:gd name="connsiteX34-373" fmla="*/ 1121369 w 1656500"/>
                <a:gd name="connsiteY34-374" fmla="*/ 1371687 h 1980340"/>
                <a:gd name="connsiteX35-375" fmla="*/ 1069596 w 1656500"/>
                <a:gd name="connsiteY35-376" fmla="*/ 1724276 h 1980340"/>
                <a:gd name="connsiteX36-377" fmla="*/ 890742 w 1656500"/>
                <a:gd name="connsiteY36-378" fmla="*/ 1914998 h 1980340"/>
                <a:gd name="connsiteX37-379" fmla="*/ 1656500 w 1656500"/>
                <a:gd name="connsiteY37-380" fmla="*/ 1926362 h 1980340"/>
                <a:gd name="connsiteX0-381" fmla="*/ 564803 w 1656500"/>
                <a:gd name="connsiteY0-382" fmla="*/ 1980340 h 1980340"/>
                <a:gd name="connsiteX1-383" fmla="*/ 210037 w 1656500"/>
                <a:gd name="connsiteY1-384" fmla="*/ 1904444 h 1980340"/>
                <a:gd name="connsiteX2-385" fmla="*/ 40595 w 1656500"/>
                <a:gd name="connsiteY2-386" fmla="*/ 1718530 h 1980340"/>
                <a:gd name="connsiteX3-387" fmla="*/ 0 w 1656500"/>
                <a:gd name="connsiteY3-388" fmla="*/ 1336700 h 1980340"/>
                <a:gd name="connsiteX4-389" fmla="*/ 0 w 1656500"/>
                <a:gd name="connsiteY4-390" fmla="*/ 1186086 h 1980340"/>
                <a:gd name="connsiteX5-391" fmla="*/ 475376 w 1656500"/>
                <a:gd name="connsiteY5-392" fmla="*/ 1186086 h 1980340"/>
                <a:gd name="connsiteX6-393" fmla="*/ 475376 w 1656500"/>
                <a:gd name="connsiteY6-394" fmla="*/ 1495551 h 1980340"/>
                <a:gd name="connsiteX7-395" fmla="*/ 490085 w 1656500"/>
                <a:gd name="connsiteY7-396" fmla="*/ 1652636 h 1980340"/>
                <a:gd name="connsiteX8-397" fmla="*/ 555390 w 1656500"/>
                <a:gd name="connsiteY8-398" fmla="*/ 1686172 h 1980340"/>
                <a:gd name="connsiteX9-399" fmla="*/ 628344 w 1656500"/>
                <a:gd name="connsiteY9-400" fmla="*/ 1643811 h 1980340"/>
                <a:gd name="connsiteX10-401" fmla="*/ 645994 w 1656500"/>
                <a:gd name="connsiteY10-402" fmla="*/ 1422597 h 1980340"/>
                <a:gd name="connsiteX11-403" fmla="*/ 645994 w 1656500"/>
                <a:gd name="connsiteY11-404" fmla="*/ 1290810 h 1980340"/>
                <a:gd name="connsiteX12-405" fmla="*/ 621284 w 1656500"/>
                <a:gd name="connsiteY12-406" fmla="*/ 1130782 h 1980340"/>
                <a:gd name="connsiteX13-407" fmla="*/ 548330 w 1656500"/>
                <a:gd name="connsiteY13-408" fmla="*/ 1064300 h 1980340"/>
                <a:gd name="connsiteX14-409" fmla="*/ 361239 w 1656500"/>
                <a:gd name="connsiteY14-410" fmla="*/ 1046062 h 1980340"/>
                <a:gd name="connsiteX15-411" fmla="*/ 361239 w 1656500"/>
                <a:gd name="connsiteY15-412" fmla="*/ 769544 h 1980340"/>
                <a:gd name="connsiteX16-413" fmla="*/ 570687 w 1656500"/>
                <a:gd name="connsiteY16-414" fmla="*/ 756600 h 1980340"/>
                <a:gd name="connsiteX17-415" fmla="*/ 628344 w 1656500"/>
                <a:gd name="connsiteY17-416" fmla="*/ 700120 h 1980340"/>
                <a:gd name="connsiteX18-417" fmla="*/ 645994 w 1656500"/>
                <a:gd name="connsiteY18-418" fmla="*/ 563626 h 1980340"/>
                <a:gd name="connsiteX19-419" fmla="*/ 645994 w 1656500"/>
                <a:gd name="connsiteY19-420" fmla="*/ 457726 h 1980340"/>
                <a:gd name="connsiteX20-421" fmla="*/ 625402 w 1656500"/>
                <a:gd name="connsiteY20-422" fmla="*/ 325938 h 1980340"/>
                <a:gd name="connsiteX21-423" fmla="*/ 561273 w 1656500"/>
                <a:gd name="connsiteY21-424" fmla="*/ 294168 h 1980340"/>
                <a:gd name="connsiteX22-425" fmla="*/ 493615 w 1656500"/>
                <a:gd name="connsiteY22-426" fmla="*/ 327703 h 1980340"/>
                <a:gd name="connsiteX23-427" fmla="*/ 475376 w 1656500"/>
                <a:gd name="connsiteY23-428" fmla="*/ 470669 h 1980340"/>
                <a:gd name="connsiteX24-429" fmla="*/ 475376 w 1656500"/>
                <a:gd name="connsiteY24-430" fmla="*/ 627167 h 1980340"/>
                <a:gd name="connsiteX25-431" fmla="*/ 0 w 1656500"/>
                <a:gd name="connsiteY25-432" fmla="*/ 627167 h 1980340"/>
                <a:gd name="connsiteX26-433" fmla="*/ 0 w 1656500"/>
                <a:gd name="connsiteY26-434" fmla="*/ 464786 h 1980340"/>
                <a:gd name="connsiteX27-435" fmla="*/ 124728 w 1656500"/>
                <a:gd name="connsiteY27-436" fmla="*/ 95899 h 1980340"/>
                <a:gd name="connsiteX28-437" fmla="*/ 521266 w 1656500"/>
                <a:gd name="connsiteY28-438" fmla="*/ 0 h 1980340"/>
                <a:gd name="connsiteX29-439" fmla="*/ 982522 w 1656500"/>
                <a:gd name="connsiteY29-440" fmla="*/ 132872 h 1980340"/>
                <a:gd name="connsiteX30-441" fmla="*/ 1103719 w 1656500"/>
                <a:gd name="connsiteY30-442" fmla="*/ 502090 h 1980340"/>
                <a:gd name="connsiteX31-443" fmla="*/ 1060182 w 1656500"/>
                <a:gd name="connsiteY31-444" fmla="*/ 733150 h 1980340"/>
                <a:gd name="connsiteX32-445" fmla="*/ 907215 w 1656500"/>
                <a:gd name="connsiteY32-446" fmla="*/ 863089 h 1980340"/>
                <a:gd name="connsiteX33-447" fmla="*/ 1068419 w 1656500"/>
                <a:gd name="connsiteY33-448" fmla="*/ 982586 h 1980340"/>
                <a:gd name="connsiteX34-449" fmla="*/ 1121369 w 1656500"/>
                <a:gd name="connsiteY34-450" fmla="*/ 1371687 h 1980340"/>
                <a:gd name="connsiteX35-451" fmla="*/ 1069596 w 1656500"/>
                <a:gd name="connsiteY35-452" fmla="*/ 1724276 h 1980340"/>
                <a:gd name="connsiteX36-453" fmla="*/ 890742 w 1656500"/>
                <a:gd name="connsiteY36-454" fmla="*/ 1914998 h 1980340"/>
                <a:gd name="connsiteX37-455" fmla="*/ 1656500 w 1656500"/>
                <a:gd name="connsiteY37-456" fmla="*/ 1926362 h 1980340"/>
                <a:gd name="connsiteX0-457" fmla="*/ 564803 w 1684040"/>
                <a:gd name="connsiteY0-458" fmla="*/ 1980340 h 1980340"/>
                <a:gd name="connsiteX1-459" fmla="*/ 210037 w 1684040"/>
                <a:gd name="connsiteY1-460" fmla="*/ 1904444 h 1980340"/>
                <a:gd name="connsiteX2-461" fmla="*/ 40595 w 1684040"/>
                <a:gd name="connsiteY2-462" fmla="*/ 1718530 h 1980340"/>
                <a:gd name="connsiteX3-463" fmla="*/ 0 w 1684040"/>
                <a:gd name="connsiteY3-464" fmla="*/ 1336700 h 1980340"/>
                <a:gd name="connsiteX4-465" fmla="*/ 0 w 1684040"/>
                <a:gd name="connsiteY4-466" fmla="*/ 1186086 h 1980340"/>
                <a:gd name="connsiteX5-467" fmla="*/ 475376 w 1684040"/>
                <a:gd name="connsiteY5-468" fmla="*/ 1186086 h 1980340"/>
                <a:gd name="connsiteX6-469" fmla="*/ 475376 w 1684040"/>
                <a:gd name="connsiteY6-470" fmla="*/ 1495551 h 1980340"/>
                <a:gd name="connsiteX7-471" fmla="*/ 490085 w 1684040"/>
                <a:gd name="connsiteY7-472" fmla="*/ 1652636 h 1980340"/>
                <a:gd name="connsiteX8-473" fmla="*/ 555390 w 1684040"/>
                <a:gd name="connsiteY8-474" fmla="*/ 1686172 h 1980340"/>
                <a:gd name="connsiteX9-475" fmla="*/ 628344 w 1684040"/>
                <a:gd name="connsiteY9-476" fmla="*/ 1643811 h 1980340"/>
                <a:gd name="connsiteX10-477" fmla="*/ 645994 w 1684040"/>
                <a:gd name="connsiteY10-478" fmla="*/ 1422597 h 1980340"/>
                <a:gd name="connsiteX11-479" fmla="*/ 645994 w 1684040"/>
                <a:gd name="connsiteY11-480" fmla="*/ 1290810 h 1980340"/>
                <a:gd name="connsiteX12-481" fmla="*/ 621284 w 1684040"/>
                <a:gd name="connsiteY12-482" fmla="*/ 1130782 h 1980340"/>
                <a:gd name="connsiteX13-483" fmla="*/ 548330 w 1684040"/>
                <a:gd name="connsiteY13-484" fmla="*/ 1064300 h 1980340"/>
                <a:gd name="connsiteX14-485" fmla="*/ 361239 w 1684040"/>
                <a:gd name="connsiteY14-486" fmla="*/ 1046062 h 1980340"/>
                <a:gd name="connsiteX15-487" fmla="*/ 361239 w 1684040"/>
                <a:gd name="connsiteY15-488" fmla="*/ 769544 h 1980340"/>
                <a:gd name="connsiteX16-489" fmla="*/ 570687 w 1684040"/>
                <a:gd name="connsiteY16-490" fmla="*/ 756600 h 1980340"/>
                <a:gd name="connsiteX17-491" fmla="*/ 628344 w 1684040"/>
                <a:gd name="connsiteY17-492" fmla="*/ 700120 h 1980340"/>
                <a:gd name="connsiteX18-493" fmla="*/ 645994 w 1684040"/>
                <a:gd name="connsiteY18-494" fmla="*/ 563626 h 1980340"/>
                <a:gd name="connsiteX19-495" fmla="*/ 645994 w 1684040"/>
                <a:gd name="connsiteY19-496" fmla="*/ 457726 h 1980340"/>
                <a:gd name="connsiteX20-497" fmla="*/ 625402 w 1684040"/>
                <a:gd name="connsiteY20-498" fmla="*/ 325938 h 1980340"/>
                <a:gd name="connsiteX21-499" fmla="*/ 561273 w 1684040"/>
                <a:gd name="connsiteY21-500" fmla="*/ 294168 h 1980340"/>
                <a:gd name="connsiteX22-501" fmla="*/ 493615 w 1684040"/>
                <a:gd name="connsiteY22-502" fmla="*/ 327703 h 1980340"/>
                <a:gd name="connsiteX23-503" fmla="*/ 475376 w 1684040"/>
                <a:gd name="connsiteY23-504" fmla="*/ 470669 h 1980340"/>
                <a:gd name="connsiteX24-505" fmla="*/ 475376 w 1684040"/>
                <a:gd name="connsiteY24-506" fmla="*/ 627167 h 1980340"/>
                <a:gd name="connsiteX25-507" fmla="*/ 0 w 1684040"/>
                <a:gd name="connsiteY25-508" fmla="*/ 627167 h 1980340"/>
                <a:gd name="connsiteX26-509" fmla="*/ 0 w 1684040"/>
                <a:gd name="connsiteY26-510" fmla="*/ 464786 h 1980340"/>
                <a:gd name="connsiteX27-511" fmla="*/ 124728 w 1684040"/>
                <a:gd name="connsiteY27-512" fmla="*/ 95899 h 1980340"/>
                <a:gd name="connsiteX28-513" fmla="*/ 521266 w 1684040"/>
                <a:gd name="connsiteY28-514" fmla="*/ 0 h 1980340"/>
                <a:gd name="connsiteX29-515" fmla="*/ 982522 w 1684040"/>
                <a:gd name="connsiteY29-516" fmla="*/ 132872 h 1980340"/>
                <a:gd name="connsiteX30-517" fmla="*/ 1103719 w 1684040"/>
                <a:gd name="connsiteY30-518" fmla="*/ 502090 h 1980340"/>
                <a:gd name="connsiteX31-519" fmla="*/ 1060182 w 1684040"/>
                <a:gd name="connsiteY31-520" fmla="*/ 733150 h 1980340"/>
                <a:gd name="connsiteX32-521" fmla="*/ 907215 w 1684040"/>
                <a:gd name="connsiteY32-522" fmla="*/ 863089 h 1980340"/>
                <a:gd name="connsiteX33-523" fmla="*/ 1068419 w 1684040"/>
                <a:gd name="connsiteY33-524" fmla="*/ 982586 h 1980340"/>
                <a:gd name="connsiteX34-525" fmla="*/ 1121369 w 1684040"/>
                <a:gd name="connsiteY34-526" fmla="*/ 1371687 h 1980340"/>
                <a:gd name="connsiteX35-527" fmla="*/ 1069596 w 1684040"/>
                <a:gd name="connsiteY35-528" fmla="*/ 1724276 h 1980340"/>
                <a:gd name="connsiteX36-529" fmla="*/ 890742 w 1684040"/>
                <a:gd name="connsiteY36-530" fmla="*/ 1914998 h 1980340"/>
                <a:gd name="connsiteX37-531" fmla="*/ 1684040 w 1684040"/>
                <a:gd name="connsiteY37-532" fmla="*/ 1948394 h 1980340"/>
                <a:gd name="connsiteX0-533" fmla="*/ 21144 w 2440282"/>
                <a:gd name="connsiteY0-534" fmla="*/ 1952799 h 1952799"/>
                <a:gd name="connsiteX1-535" fmla="*/ 966279 w 2440282"/>
                <a:gd name="connsiteY1-536" fmla="*/ 1904444 h 1952799"/>
                <a:gd name="connsiteX2-537" fmla="*/ 796837 w 2440282"/>
                <a:gd name="connsiteY2-538" fmla="*/ 1718530 h 1952799"/>
                <a:gd name="connsiteX3-539" fmla="*/ 756242 w 2440282"/>
                <a:gd name="connsiteY3-540" fmla="*/ 1336700 h 1952799"/>
                <a:gd name="connsiteX4-541" fmla="*/ 756242 w 2440282"/>
                <a:gd name="connsiteY4-542" fmla="*/ 1186086 h 1952799"/>
                <a:gd name="connsiteX5-543" fmla="*/ 1231618 w 2440282"/>
                <a:gd name="connsiteY5-544" fmla="*/ 1186086 h 1952799"/>
                <a:gd name="connsiteX6-545" fmla="*/ 1231618 w 2440282"/>
                <a:gd name="connsiteY6-546" fmla="*/ 1495551 h 1952799"/>
                <a:gd name="connsiteX7-547" fmla="*/ 1246327 w 2440282"/>
                <a:gd name="connsiteY7-548" fmla="*/ 1652636 h 1952799"/>
                <a:gd name="connsiteX8-549" fmla="*/ 1311632 w 2440282"/>
                <a:gd name="connsiteY8-550" fmla="*/ 1686172 h 1952799"/>
                <a:gd name="connsiteX9-551" fmla="*/ 1384586 w 2440282"/>
                <a:gd name="connsiteY9-552" fmla="*/ 1643811 h 1952799"/>
                <a:gd name="connsiteX10-553" fmla="*/ 1402236 w 2440282"/>
                <a:gd name="connsiteY10-554" fmla="*/ 1422597 h 1952799"/>
                <a:gd name="connsiteX11-555" fmla="*/ 1402236 w 2440282"/>
                <a:gd name="connsiteY11-556" fmla="*/ 1290810 h 1952799"/>
                <a:gd name="connsiteX12-557" fmla="*/ 1377526 w 2440282"/>
                <a:gd name="connsiteY12-558" fmla="*/ 1130782 h 1952799"/>
                <a:gd name="connsiteX13-559" fmla="*/ 1304572 w 2440282"/>
                <a:gd name="connsiteY13-560" fmla="*/ 1064300 h 1952799"/>
                <a:gd name="connsiteX14-561" fmla="*/ 1117481 w 2440282"/>
                <a:gd name="connsiteY14-562" fmla="*/ 1046062 h 1952799"/>
                <a:gd name="connsiteX15-563" fmla="*/ 1117481 w 2440282"/>
                <a:gd name="connsiteY15-564" fmla="*/ 769544 h 1952799"/>
                <a:gd name="connsiteX16-565" fmla="*/ 1326929 w 2440282"/>
                <a:gd name="connsiteY16-566" fmla="*/ 756600 h 1952799"/>
                <a:gd name="connsiteX17-567" fmla="*/ 1384586 w 2440282"/>
                <a:gd name="connsiteY17-568" fmla="*/ 700120 h 1952799"/>
                <a:gd name="connsiteX18-569" fmla="*/ 1402236 w 2440282"/>
                <a:gd name="connsiteY18-570" fmla="*/ 563626 h 1952799"/>
                <a:gd name="connsiteX19-571" fmla="*/ 1402236 w 2440282"/>
                <a:gd name="connsiteY19-572" fmla="*/ 457726 h 1952799"/>
                <a:gd name="connsiteX20-573" fmla="*/ 1381644 w 2440282"/>
                <a:gd name="connsiteY20-574" fmla="*/ 325938 h 1952799"/>
                <a:gd name="connsiteX21-575" fmla="*/ 1317515 w 2440282"/>
                <a:gd name="connsiteY21-576" fmla="*/ 294168 h 1952799"/>
                <a:gd name="connsiteX22-577" fmla="*/ 1249857 w 2440282"/>
                <a:gd name="connsiteY22-578" fmla="*/ 327703 h 1952799"/>
                <a:gd name="connsiteX23-579" fmla="*/ 1231618 w 2440282"/>
                <a:gd name="connsiteY23-580" fmla="*/ 470669 h 1952799"/>
                <a:gd name="connsiteX24-581" fmla="*/ 1231618 w 2440282"/>
                <a:gd name="connsiteY24-582" fmla="*/ 627167 h 1952799"/>
                <a:gd name="connsiteX25-583" fmla="*/ 756242 w 2440282"/>
                <a:gd name="connsiteY25-584" fmla="*/ 627167 h 1952799"/>
                <a:gd name="connsiteX26-585" fmla="*/ 756242 w 2440282"/>
                <a:gd name="connsiteY26-586" fmla="*/ 464786 h 1952799"/>
                <a:gd name="connsiteX27-587" fmla="*/ 880970 w 2440282"/>
                <a:gd name="connsiteY27-588" fmla="*/ 95899 h 1952799"/>
                <a:gd name="connsiteX28-589" fmla="*/ 1277508 w 2440282"/>
                <a:gd name="connsiteY28-590" fmla="*/ 0 h 1952799"/>
                <a:gd name="connsiteX29-591" fmla="*/ 1738764 w 2440282"/>
                <a:gd name="connsiteY29-592" fmla="*/ 132872 h 1952799"/>
                <a:gd name="connsiteX30-593" fmla="*/ 1859961 w 2440282"/>
                <a:gd name="connsiteY30-594" fmla="*/ 502090 h 1952799"/>
                <a:gd name="connsiteX31-595" fmla="*/ 1816424 w 2440282"/>
                <a:gd name="connsiteY31-596" fmla="*/ 733150 h 1952799"/>
                <a:gd name="connsiteX32-597" fmla="*/ 1663457 w 2440282"/>
                <a:gd name="connsiteY32-598" fmla="*/ 863089 h 1952799"/>
                <a:gd name="connsiteX33-599" fmla="*/ 1824661 w 2440282"/>
                <a:gd name="connsiteY33-600" fmla="*/ 982586 h 1952799"/>
                <a:gd name="connsiteX34-601" fmla="*/ 1877611 w 2440282"/>
                <a:gd name="connsiteY34-602" fmla="*/ 1371687 h 1952799"/>
                <a:gd name="connsiteX35-603" fmla="*/ 1825838 w 2440282"/>
                <a:gd name="connsiteY35-604" fmla="*/ 1724276 h 1952799"/>
                <a:gd name="connsiteX36-605" fmla="*/ 1646984 w 2440282"/>
                <a:gd name="connsiteY36-606" fmla="*/ 1914998 h 1952799"/>
                <a:gd name="connsiteX37-607" fmla="*/ 2440282 w 2440282"/>
                <a:gd name="connsiteY37-608" fmla="*/ 1948394 h 1952799"/>
                <a:gd name="connsiteX0-609" fmla="*/ 0 w 2419138"/>
                <a:gd name="connsiteY0-610" fmla="*/ 1952799 h 1952799"/>
                <a:gd name="connsiteX1-611" fmla="*/ 945135 w 2419138"/>
                <a:gd name="connsiteY1-612" fmla="*/ 1904444 h 1952799"/>
                <a:gd name="connsiteX2-613" fmla="*/ 775693 w 2419138"/>
                <a:gd name="connsiteY2-614" fmla="*/ 1718530 h 1952799"/>
                <a:gd name="connsiteX3-615" fmla="*/ 735098 w 2419138"/>
                <a:gd name="connsiteY3-616" fmla="*/ 1336700 h 1952799"/>
                <a:gd name="connsiteX4-617" fmla="*/ 735098 w 2419138"/>
                <a:gd name="connsiteY4-618" fmla="*/ 1186086 h 1952799"/>
                <a:gd name="connsiteX5-619" fmla="*/ 1210474 w 2419138"/>
                <a:gd name="connsiteY5-620" fmla="*/ 1186086 h 1952799"/>
                <a:gd name="connsiteX6-621" fmla="*/ 1210474 w 2419138"/>
                <a:gd name="connsiteY6-622" fmla="*/ 1495551 h 1952799"/>
                <a:gd name="connsiteX7-623" fmla="*/ 1225183 w 2419138"/>
                <a:gd name="connsiteY7-624" fmla="*/ 1652636 h 1952799"/>
                <a:gd name="connsiteX8-625" fmla="*/ 1290488 w 2419138"/>
                <a:gd name="connsiteY8-626" fmla="*/ 1686172 h 1952799"/>
                <a:gd name="connsiteX9-627" fmla="*/ 1363442 w 2419138"/>
                <a:gd name="connsiteY9-628" fmla="*/ 1643811 h 1952799"/>
                <a:gd name="connsiteX10-629" fmla="*/ 1381092 w 2419138"/>
                <a:gd name="connsiteY10-630" fmla="*/ 1422597 h 1952799"/>
                <a:gd name="connsiteX11-631" fmla="*/ 1381092 w 2419138"/>
                <a:gd name="connsiteY11-632" fmla="*/ 1290810 h 1952799"/>
                <a:gd name="connsiteX12-633" fmla="*/ 1356382 w 2419138"/>
                <a:gd name="connsiteY12-634" fmla="*/ 1130782 h 1952799"/>
                <a:gd name="connsiteX13-635" fmla="*/ 1283428 w 2419138"/>
                <a:gd name="connsiteY13-636" fmla="*/ 1064300 h 1952799"/>
                <a:gd name="connsiteX14-637" fmla="*/ 1096337 w 2419138"/>
                <a:gd name="connsiteY14-638" fmla="*/ 1046062 h 1952799"/>
                <a:gd name="connsiteX15-639" fmla="*/ 1096337 w 2419138"/>
                <a:gd name="connsiteY15-640" fmla="*/ 769544 h 1952799"/>
                <a:gd name="connsiteX16-641" fmla="*/ 1305785 w 2419138"/>
                <a:gd name="connsiteY16-642" fmla="*/ 756600 h 1952799"/>
                <a:gd name="connsiteX17-643" fmla="*/ 1363442 w 2419138"/>
                <a:gd name="connsiteY17-644" fmla="*/ 700120 h 1952799"/>
                <a:gd name="connsiteX18-645" fmla="*/ 1381092 w 2419138"/>
                <a:gd name="connsiteY18-646" fmla="*/ 563626 h 1952799"/>
                <a:gd name="connsiteX19-647" fmla="*/ 1381092 w 2419138"/>
                <a:gd name="connsiteY19-648" fmla="*/ 457726 h 1952799"/>
                <a:gd name="connsiteX20-649" fmla="*/ 1360500 w 2419138"/>
                <a:gd name="connsiteY20-650" fmla="*/ 325938 h 1952799"/>
                <a:gd name="connsiteX21-651" fmla="*/ 1296371 w 2419138"/>
                <a:gd name="connsiteY21-652" fmla="*/ 294168 h 1952799"/>
                <a:gd name="connsiteX22-653" fmla="*/ 1228713 w 2419138"/>
                <a:gd name="connsiteY22-654" fmla="*/ 327703 h 1952799"/>
                <a:gd name="connsiteX23-655" fmla="*/ 1210474 w 2419138"/>
                <a:gd name="connsiteY23-656" fmla="*/ 470669 h 1952799"/>
                <a:gd name="connsiteX24-657" fmla="*/ 1210474 w 2419138"/>
                <a:gd name="connsiteY24-658" fmla="*/ 627167 h 1952799"/>
                <a:gd name="connsiteX25-659" fmla="*/ 735098 w 2419138"/>
                <a:gd name="connsiteY25-660" fmla="*/ 627167 h 1952799"/>
                <a:gd name="connsiteX26-661" fmla="*/ 735098 w 2419138"/>
                <a:gd name="connsiteY26-662" fmla="*/ 464786 h 1952799"/>
                <a:gd name="connsiteX27-663" fmla="*/ 859826 w 2419138"/>
                <a:gd name="connsiteY27-664" fmla="*/ 95899 h 1952799"/>
                <a:gd name="connsiteX28-665" fmla="*/ 1256364 w 2419138"/>
                <a:gd name="connsiteY28-666" fmla="*/ 0 h 1952799"/>
                <a:gd name="connsiteX29-667" fmla="*/ 1717620 w 2419138"/>
                <a:gd name="connsiteY29-668" fmla="*/ 132872 h 1952799"/>
                <a:gd name="connsiteX30-669" fmla="*/ 1838817 w 2419138"/>
                <a:gd name="connsiteY30-670" fmla="*/ 502090 h 1952799"/>
                <a:gd name="connsiteX31-671" fmla="*/ 1795280 w 2419138"/>
                <a:gd name="connsiteY31-672" fmla="*/ 733150 h 1952799"/>
                <a:gd name="connsiteX32-673" fmla="*/ 1642313 w 2419138"/>
                <a:gd name="connsiteY32-674" fmla="*/ 863089 h 1952799"/>
                <a:gd name="connsiteX33-675" fmla="*/ 1803517 w 2419138"/>
                <a:gd name="connsiteY33-676" fmla="*/ 982586 h 1952799"/>
                <a:gd name="connsiteX34-677" fmla="*/ 1856467 w 2419138"/>
                <a:gd name="connsiteY34-678" fmla="*/ 1371687 h 1952799"/>
                <a:gd name="connsiteX35-679" fmla="*/ 1804694 w 2419138"/>
                <a:gd name="connsiteY35-680" fmla="*/ 1724276 h 1952799"/>
                <a:gd name="connsiteX36-681" fmla="*/ 1625840 w 2419138"/>
                <a:gd name="connsiteY36-682" fmla="*/ 1914998 h 1952799"/>
                <a:gd name="connsiteX37-683" fmla="*/ 2419138 w 2419138"/>
                <a:gd name="connsiteY37-684" fmla="*/ 1948394 h 1952799"/>
                <a:gd name="connsiteX0-685" fmla="*/ 0 w 2446678"/>
                <a:gd name="connsiteY0-686" fmla="*/ 1919751 h 1948394"/>
                <a:gd name="connsiteX1-687" fmla="*/ 972675 w 2446678"/>
                <a:gd name="connsiteY1-688" fmla="*/ 1904444 h 1948394"/>
                <a:gd name="connsiteX2-689" fmla="*/ 803233 w 2446678"/>
                <a:gd name="connsiteY2-690" fmla="*/ 1718530 h 1948394"/>
                <a:gd name="connsiteX3-691" fmla="*/ 762638 w 2446678"/>
                <a:gd name="connsiteY3-692" fmla="*/ 1336700 h 1948394"/>
                <a:gd name="connsiteX4-693" fmla="*/ 762638 w 2446678"/>
                <a:gd name="connsiteY4-694" fmla="*/ 1186086 h 1948394"/>
                <a:gd name="connsiteX5-695" fmla="*/ 1238014 w 2446678"/>
                <a:gd name="connsiteY5-696" fmla="*/ 1186086 h 1948394"/>
                <a:gd name="connsiteX6-697" fmla="*/ 1238014 w 2446678"/>
                <a:gd name="connsiteY6-698" fmla="*/ 1495551 h 1948394"/>
                <a:gd name="connsiteX7-699" fmla="*/ 1252723 w 2446678"/>
                <a:gd name="connsiteY7-700" fmla="*/ 1652636 h 1948394"/>
                <a:gd name="connsiteX8-701" fmla="*/ 1318028 w 2446678"/>
                <a:gd name="connsiteY8-702" fmla="*/ 1686172 h 1948394"/>
                <a:gd name="connsiteX9-703" fmla="*/ 1390982 w 2446678"/>
                <a:gd name="connsiteY9-704" fmla="*/ 1643811 h 1948394"/>
                <a:gd name="connsiteX10-705" fmla="*/ 1408632 w 2446678"/>
                <a:gd name="connsiteY10-706" fmla="*/ 1422597 h 1948394"/>
                <a:gd name="connsiteX11-707" fmla="*/ 1408632 w 2446678"/>
                <a:gd name="connsiteY11-708" fmla="*/ 1290810 h 1948394"/>
                <a:gd name="connsiteX12-709" fmla="*/ 1383922 w 2446678"/>
                <a:gd name="connsiteY12-710" fmla="*/ 1130782 h 1948394"/>
                <a:gd name="connsiteX13-711" fmla="*/ 1310968 w 2446678"/>
                <a:gd name="connsiteY13-712" fmla="*/ 1064300 h 1948394"/>
                <a:gd name="connsiteX14-713" fmla="*/ 1123877 w 2446678"/>
                <a:gd name="connsiteY14-714" fmla="*/ 1046062 h 1948394"/>
                <a:gd name="connsiteX15-715" fmla="*/ 1123877 w 2446678"/>
                <a:gd name="connsiteY15-716" fmla="*/ 769544 h 1948394"/>
                <a:gd name="connsiteX16-717" fmla="*/ 1333325 w 2446678"/>
                <a:gd name="connsiteY16-718" fmla="*/ 756600 h 1948394"/>
                <a:gd name="connsiteX17-719" fmla="*/ 1390982 w 2446678"/>
                <a:gd name="connsiteY17-720" fmla="*/ 700120 h 1948394"/>
                <a:gd name="connsiteX18-721" fmla="*/ 1408632 w 2446678"/>
                <a:gd name="connsiteY18-722" fmla="*/ 563626 h 1948394"/>
                <a:gd name="connsiteX19-723" fmla="*/ 1408632 w 2446678"/>
                <a:gd name="connsiteY19-724" fmla="*/ 457726 h 1948394"/>
                <a:gd name="connsiteX20-725" fmla="*/ 1388040 w 2446678"/>
                <a:gd name="connsiteY20-726" fmla="*/ 325938 h 1948394"/>
                <a:gd name="connsiteX21-727" fmla="*/ 1323911 w 2446678"/>
                <a:gd name="connsiteY21-728" fmla="*/ 294168 h 1948394"/>
                <a:gd name="connsiteX22-729" fmla="*/ 1256253 w 2446678"/>
                <a:gd name="connsiteY22-730" fmla="*/ 327703 h 1948394"/>
                <a:gd name="connsiteX23-731" fmla="*/ 1238014 w 2446678"/>
                <a:gd name="connsiteY23-732" fmla="*/ 470669 h 1948394"/>
                <a:gd name="connsiteX24-733" fmla="*/ 1238014 w 2446678"/>
                <a:gd name="connsiteY24-734" fmla="*/ 627167 h 1948394"/>
                <a:gd name="connsiteX25-735" fmla="*/ 762638 w 2446678"/>
                <a:gd name="connsiteY25-736" fmla="*/ 627167 h 1948394"/>
                <a:gd name="connsiteX26-737" fmla="*/ 762638 w 2446678"/>
                <a:gd name="connsiteY26-738" fmla="*/ 464786 h 1948394"/>
                <a:gd name="connsiteX27-739" fmla="*/ 887366 w 2446678"/>
                <a:gd name="connsiteY27-740" fmla="*/ 95899 h 1948394"/>
                <a:gd name="connsiteX28-741" fmla="*/ 1283904 w 2446678"/>
                <a:gd name="connsiteY28-742" fmla="*/ 0 h 1948394"/>
                <a:gd name="connsiteX29-743" fmla="*/ 1745160 w 2446678"/>
                <a:gd name="connsiteY29-744" fmla="*/ 132872 h 1948394"/>
                <a:gd name="connsiteX30-745" fmla="*/ 1866357 w 2446678"/>
                <a:gd name="connsiteY30-746" fmla="*/ 502090 h 1948394"/>
                <a:gd name="connsiteX31-747" fmla="*/ 1822820 w 2446678"/>
                <a:gd name="connsiteY31-748" fmla="*/ 733150 h 1948394"/>
                <a:gd name="connsiteX32-749" fmla="*/ 1669853 w 2446678"/>
                <a:gd name="connsiteY32-750" fmla="*/ 863089 h 1948394"/>
                <a:gd name="connsiteX33-751" fmla="*/ 1831057 w 2446678"/>
                <a:gd name="connsiteY33-752" fmla="*/ 982586 h 1948394"/>
                <a:gd name="connsiteX34-753" fmla="*/ 1884007 w 2446678"/>
                <a:gd name="connsiteY34-754" fmla="*/ 1371687 h 1948394"/>
                <a:gd name="connsiteX35-755" fmla="*/ 1832234 w 2446678"/>
                <a:gd name="connsiteY35-756" fmla="*/ 1724276 h 1948394"/>
                <a:gd name="connsiteX36-757" fmla="*/ 1653380 w 2446678"/>
                <a:gd name="connsiteY36-758" fmla="*/ 1914998 h 1948394"/>
                <a:gd name="connsiteX37-759" fmla="*/ 2446678 w 2446678"/>
                <a:gd name="connsiteY37-760" fmla="*/ 1948394 h 1948394"/>
                <a:gd name="connsiteX0-761" fmla="*/ 0 w 2516447"/>
                <a:gd name="connsiteY0-762" fmla="*/ 1908735 h 1948394"/>
                <a:gd name="connsiteX1-763" fmla="*/ 1042444 w 2516447"/>
                <a:gd name="connsiteY1-764" fmla="*/ 1904444 h 1948394"/>
                <a:gd name="connsiteX2-765" fmla="*/ 873002 w 2516447"/>
                <a:gd name="connsiteY2-766" fmla="*/ 1718530 h 1948394"/>
                <a:gd name="connsiteX3-767" fmla="*/ 832407 w 2516447"/>
                <a:gd name="connsiteY3-768" fmla="*/ 1336700 h 1948394"/>
                <a:gd name="connsiteX4-769" fmla="*/ 832407 w 2516447"/>
                <a:gd name="connsiteY4-770" fmla="*/ 1186086 h 1948394"/>
                <a:gd name="connsiteX5-771" fmla="*/ 1307783 w 2516447"/>
                <a:gd name="connsiteY5-772" fmla="*/ 1186086 h 1948394"/>
                <a:gd name="connsiteX6-773" fmla="*/ 1307783 w 2516447"/>
                <a:gd name="connsiteY6-774" fmla="*/ 1495551 h 1948394"/>
                <a:gd name="connsiteX7-775" fmla="*/ 1322492 w 2516447"/>
                <a:gd name="connsiteY7-776" fmla="*/ 1652636 h 1948394"/>
                <a:gd name="connsiteX8-777" fmla="*/ 1387797 w 2516447"/>
                <a:gd name="connsiteY8-778" fmla="*/ 1686172 h 1948394"/>
                <a:gd name="connsiteX9-779" fmla="*/ 1460751 w 2516447"/>
                <a:gd name="connsiteY9-780" fmla="*/ 1643811 h 1948394"/>
                <a:gd name="connsiteX10-781" fmla="*/ 1478401 w 2516447"/>
                <a:gd name="connsiteY10-782" fmla="*/ 1422597 h 1948394"/>
                <a:gd name="connsiteX11-783" fmla="*/ 1478401 w 2516447"/>
                <a:gd name="connsiteY11-784" fmla="*/ 1290810 h 1948394"/>
                <a:gd name="connsiteX12-785" fmla="*/ 1453691 w 2516447"/>
                <a:gd name="connsiteY12-786" fmla="*/ 1130782 h 1948394"/>
                <a:gd name="connsiteX13-787" fmla="*/ 1380737 w 2516447"/>
                <a:gd name="connsiteY13-788" fmla="*/ 1064300 h 1948394"/>
                <a:gd name="connsiteX14-789" fmla="*/ 1193646 w 2516447"/>
                <a:gd name="connsiteY14-790" fmla="*/ 1046062 h 1948394"/>
                <a:gd name="connsiteX15-791" fmla="*/ 1193646 w 2516447"/>
                <a:gd name="connsiteY15-792" fmla="*/ 769544 h 1948394"/>
                <a:gd name="connsiteX16-793" fmla="*/ 1403094 w 2516447"/>
                <a:gd name="connsiteY16-794" fmla="*/ 756600 h 1948394"/>
                <a:gd name="connsiteX17-795" fmla="*/ 1460751 w 2516447"/>
                <a:gd name="connsiteY17-796" fmla="*/ 700120 h 1948394"/>
                <a:gd name="connsiteX18-797" fmla="*/ 1478401 w 2516447"/>
                <a:gd name="connsiteY18-798" fmla="*/ 563626 h 1948394"/>
                <a:gd name="connsiteX19-799" fmla="*/ 1478401 w 2516447"/>
                <a:gd name="connsiteY19-800" fmla="*/ 457726 h 1948394"/>
                <a:gd name="connsiteX20-801" fmla="*/ 1457809 w 2516447"/>
                <a:gd name="connsiteY20-802" fmla="*/ 325938 h 1948394"/>
                <a:gd name="connsiteX21-803" fmla="*/ 1393680 w 2516447"/>
                <a:gd name="connsiteY21-804" fmla="*/ 294168 h 1948394"/>
                <a:gd name="connsiteX22-805" fmla="*/ 1326022 w 2516447"/>
                <a:gd name="connsiteY22-806" fmla="*/ 327703 h 1948394"/>
                <a:gd name="connsiteX23-807" fmla="*/ 1307783 w 2516447"/>
                <a:gd name="connsiteY23-808" fmla="*/ 470669 h 1948394"/>
                <a:gd name="connsiteX24-809" fmla="*/ 1307783 w 2516447"/>
                <a:gd name="connsiteY24-810" fmla="*/ 627167 h 1948394"/>
                <a:gd name="connsiteX25-811" fmla="*/ 832407 w 2516447"/>
                <a:gd name="connsiteY25-812" fmla="*/ 627167 h 1948394"/>
                <a:gd name="connsiteX26-813" fmla="*/ 832407 w 2516447"/>
                <a:gd name="connsiteY26-814" fmla="*/ 464786 h 1948394"/>
                <a:gd name="connsiteX27-815" fmla="*/ 957135 w 2516447"/>
                <a:gd name="connsiteY27-816" fmla="*/ 95899 h 1948394"/>
                <a:gd name="connsiteX28-817" fmla="*/ 1353673 w 2516447"/>
                <a:gd name="connsiteY28-818" fmla="*/ 0 h 1948394"/>
                <a:gd name="connsiteX29-819" fmla="*/ 1814929 w 2516447"/>
                <a:gd name="connsiteY29-820" fmla="*/ 132872 h 1948394"/>
                <a:gd name="connsiteX30-821" fmla="*/ 1936126 w 2516447"/>
                <a:gd name="connsiteY30-822" fmla="*/ 502090 h 1948394"/>
                <a:gd name="connsiteX31-823" fmla="*/ 1892589 w 2516447"/>
                <a:gd name="connsiteY31-824" fmla="*/ 733150 h 1948394"/>
                <a:gd name="connsiteX32-825" fmla="*/ 1739622 w 2516447"/>
                <a:gd name="connsiteY32-826" fmla="*/ 863089 h 1948394"/>
                <a:gd name="connsiteX33-827" fmla="*/ 1900826 w 2516447"/>
                <a:gd name="connsiteY33-828" fmla="*/ 982586 h 1948394"/>
                <a:gd name="connsiteX34-829" fmla="*/ 1953776 w 2516447"/>
                <a:gd name="connsiteY34-830" fmla="*/ 1371687 h 1948394"/>
                <a:gd name="connsiteX35-831" fmla="*/ 1902003 w 2516447"/>
                <a:gd name="connsiteY35-832" fmla="*/ 1724276 h 1948394"/>
                <a:gd name="connsiteX36-833" fmla="*/ 1723149 w 2516447"/>
                <a:gd name="connsiteY36-834" fmla="*/ 1914998 h 1948394"/>
                <a:gd name="connsiteX37-835" fmla="*/ 2516447 w 2516447"/>
                <a:gd name="connsiteY37-836" fmla="*/ 1948394 h 1948394"/>
                <a:gd name="connsiteX0-837" fmla="*/ 0 w 2516447"/>
                <a:gd name="connsiteY0-838" fmla="*/ 1908735 h 1948394"/>
                <a:gd name="connsiteX1-839" fmla="*/ 1042444 w 2516447"/>
                <a:gd name="connsiteY1-840" fmla="*/ 1904444 h 1948394"/>
                <a:gd name="connsiteX2-841" fmla="*/ 873002 w 2516447"/>
                <a:gd name="connsiteY2-842" fmla="*/ 1718530 h 1948394"/>
                <a:gd name="connsiteX3-843" fmla="*/ 832407 w 2516447"/>
                <a:gd name="connsiteY3-844" fmla="*/ 1336700 h 1948394"/>
                <a:gd name="connsiteX4-845" fmla="*/ 832407 w 2516447"/>
                <a:gd name="connsiteY4-846" fmla="*/ 1186086 h 1948394"/>
                <a:gd name="connsiteX5-847" fmla="*/ 1307783 w 2516447"/>
                <a:gd name="connsiteY5-848" fmla="*/ 1186086 h 1948394"/>
                <a:gd name="connsiteX6-849" fmla="*/ 1307783 w 2516447"/>
                <a:gd name="connsiteY6-850" fmla="*/ 1495551 h 1948394"/>
                <a:gd name="connsiteX7-851" fmla="*/ 1322492 w 2516447"/>
                <a:gd name="connsiteY7-852" fmla="*/ 1652636 h 1948394"/>
                <a:gd name="connsiteX8-853" fmla="*/ 1387797 w 2516447"/>
                <a:gd name="connsiteY8-854" fmla="*/ 1686172 h 1948394"/>
                <a:gd name="connsiteX9-855" fmla="*/ 1460751 w 2516447"/>
                <a:gd name="connsiteY9-856" fmla="*/ 1643811 h 1948394"/>
                <a:gd name="connsiteX10-857" fmla="*/ 1478401 w 2516447"/>
                <a:gd name="connsiteY10-858" fmla="*/ 1422597 h 1948394"/>
                <a:gd name="connsiteX11-859" fmla="*/ 1478401 w 2516447"/>
                <a:gd name="connsiteY11-860" fmla="*/ 1290810 h 1948394"/>
                <a:gd name="connsiteX12-861" fmla="*/ 1453691 w 2516447"/>
                <a:gd name="connsiteY12-862" fmla="*/ 1130782 h 1948394"/>
                <a:gd name="connsiteX13-863" fmla="*/ 1380737 w 2516447"/>
                <a:gd name="connsiteY13-864" fmla="*/ 1064300 h 1948394"/>
                <a:gd name="connsiteX14-865" fmla="*/ 1193646 w 2516447"/>
                <a:gd name="connsiteY14-866" fmla="*/ 1046062 h 1948394"/>
                <a:gd name="connsiteX15-867" fmla="*/ 1193646 w 2516447"/>
                <a:gd name="connsiteY15-868" fmla="*/ 769544 h 1948394"/>
                <a:gd name="connsiteX16-869" fmla="*/ 1403094 w 2516447"/>
                <a:gd name="connsiteY16-870" fmla="*/ 756600 h 1948394"/>
                <a:gd name="connsiteX17-871" fmla="*/ 1460751 w 2516447"/>
                <a:gd name="connsiteY17-872" fmla="*/ 700120 h 1948394"/>
                <a:gd name="connsiteX18-873" fmla="*/ 1478401 w 2516447"/>
                <a:gd name="connsiteY18-874" fmla="*/ 563626 h 1948394"/>
                <a:gd name="connsiteX19-875" fmla="*/ 1478401 w 2516447"/>
                <a:gd name="connsiteY19-876" fmla="*/ 457726 h 1948394"/>
                <a:gd name="connsiteX20-877" fmla="*/ 1457809 w 2516447"/>
                <a:gd name="connsiteY20-878" fmla="*/ 325938 h 1948394"/>
                <a:gd name="connsiteX21-879" fmla="*/ 1393680 w 2516447"/>
                <a:gd name="connsiteY21-880" fmla="*/ 294168 h 1948394"/>
                <a:gd name="connsiteX22-881" fmla="*/ 1326022 w 2516447"/>
                <a:gd name="connsiteY22-882" fmla="*/ 327703 h 1948394"/>
                <a:gd name="connsiteX23-883" fmla="*/ 1307783 w 2516447"/>
                <a:gd name="connsiteY23-884" fmla="*/ 470669 h 1948394"/>
                <a:gd name="connsiteX24-885" fmla="*/ 1307783 w 2516447"/>
                <a:gd name="connsiteY24-886" fmla="*/ 627167 h 1948394"/>
                <a:gd name="connsiteX25-887" fmla="*/ 832407 w 2516447"/>
                <a:gd name="connsiteY25-888" fmla="*/ 627167 h 1948394"/>
                <a:gd name="connsiteX26-889" fmla="*/ 832407 w 2516447"/>
                <a:gd name="connsiteY26-890" fmla="*/ 464786 h 1948394"/>
                <a:gd name="connsiteX27-891" fmla="*/ 957135 w 2516447"/>
                <a:gd name="connsiteY27-892" fmla="*/ 95899 h 1948394"/>
                <a:gd name="connsiteX28-893" fmla="*/ 1353673 w 2516447"/>
                <a:gd name="connsiteY28-894" fmla="*/ 0 h 1948394"/>
                <a:gd name="connsiteX29-895" fmla="*/ 1814929 w 2516447"/>
                <a:gd name="connsiteY29-896" fmla="*/ 132872 h 1948394"/>
                <a:gd name="connsiteX30-897" fmla="*/ 1936126 w 2516447"/>
                <a:gd name="connsiteY30-898" fmla="*/ 502090 h 1948394"/>
                <a:gd name="connsiteX31-899" fmla="*/ 1892589 w 2516447"/>
                <a:gd name="connsiteY31-900" fmla="*/ 733150 h 1948394"/>
                <a:gd name="connsiteX32-901" fmla="*/ 1739622 w 2516447"/>
                <a:gd name="connsiteY32-902" fmla="*/ 863089 h 1948394"/>
                <a:gd name="connsiteX33-903" fmla="*/ 1900826 w 2516447"/>
                <a:gd name="connsiteY33-904" fmla="*/ 982586 h 1948394"/>
                <a:gd name="connsiteX34-905" fmla="*/ 1953776 w 2516447"/>
                <a:gd name="connsiteY34-906" fmla="*/ 1371687 h 1948394"/>
                <a:gd name="connsiteX35-907" fmla="*/ 1902003 w 2516447"/>
                <a:gd name="connsiteY35-908" fmla="*/ 1724276 h 1948394"/>
                <a:gd name="connsiteX36-909" fmla="*/ 1723149 w 2516447"/>
                <a:gd name="connsiteY36-910" fmla="*/ 1914998 h 1948394"/>
                <a:gd name="connsiteX37-911" fmla="*/ 2516447 w 2516447"/>
                <a:gd name="connsiteY37-912" fmla="*/ 1948394 h 1948394"/>
                <a:gd name="connsiteX0-913" fmla="*/ 0 w 2516447"/>
                <a:gd name="connsiteY0-914" fmla="*/ 1908735 h 1948394"/>
                <a:gd name="connsiteX1-915" fmla="*/ 1042444 w 2516447"/>
                <a:gd name="connsiteY1-916" fmla="*/ 1904444 h 1948394"/>
                <a:gd name="connsiteX2-917" fmla="*/ 873002 w 2516447"/>
                <a:gd name="connsiteY2-918" fmla="*/ 1718530 h 1948394"/>
                <a:gd name="connsiteX3-919" fmla="*/ 832407 w 2516447"/>
                <a:gd name="connsiteY3-920" fmla="*/ 1336700 h 1948394"/>
                <a:gd name="connsiteX4-921" fmla="*/ 832407 w 2516447"/>
                <a:gd name="connsiteY4-922" fmla="*/ 1186086 h 1948394"/>
                <a:gd name="connsiteX5-923" fmla="*/ 1307783 w 2516447"/>
                <a:gd name="connsiteY5-924" fmla="*/ 1186086 h 1948394"/>
                <a:gd name="connsiteX6-925" fmla="*/ 1307783 w 2516447"/>
                <a:gd name="connsiteY6-926" fmla="*/ 1495551 h 1948394"/>
                <a:gd name="connsiteX7-927" fmla="*/ 1322492 w 2516447"/>
                <a:gd name="connsiteY7-928" fmla="*/ 1652636 h 1948394"/>
                <a:gd name="connsiteX8-929" fmla="*/ 1387797 w 2516447"/>
                <a:gd name="connsiteY8-930" fmla="*/ 1686172 h 1948394"/>
                <a:gd name="connsiteX9-931" fmla="*/ 1460751 w 2516447"/>
                <a:gd name="connsiteY9-932" fmla="*/ 1643811 h 1948394"/>
                <a:gd name="connsiteX10-933" fmla="*/ 1478401 w 2516447"/>
                <a:gd name="connsiteY10-934" fmla="*/ 1422597 h 1948394"/>
                <a:gd name="connsiteX11-935" fmla="*/ 1478401 w 2516447"/>
                <a:gd name="connsiteY11-936" fmla="*/ 1290810 h 1948394"/>
                <a:gd name="connsiteX12-937" fmla="*/ 1453691 w 2516447"/>
                <a:gd name="connsiteY12-938" fmla="*/ 1130782 h 1948394"/>
                <a:gd name="connsiteX13-939" fmla="*/ 1380737 w 2516447"/>
                <a:gd name="connsiteY13-940" fmla="*/ 1064300 h 1948394"/>
                <a:gd name="connsiteX14-941" fmla="*/ 1193646 w 2516447"/>
                <a:gd name="connsiteY14-942" fmla="*/ 1046062 h 1948394"/>
                <a:gd name="connsiteX15-943" fmla="*/ 1193646 w 2516447"/>
                <a:gd name="connsiteY15-944" fmla="*/ 769544 h 1948394"/>
                <a:gd name="connsiteX16-945" fmla="*/ 1403094 w 2516447"/>
                <a:gd name="connsiteY16-946" fmla="*/ 756600 h 1948394"/>
                <a:gd name="connsiteX17-947" fmla="*/ 1460751 w 2516447"/>
                <a:gd name="connsiteY17-948" fmla="*/ 700120 h 1948394"/>
                <a:gd name="connsiteX18-949" fmla="*/ 1478401 w 2516447"/>
                <a:gd name="connsiteY18-950" fmla="*/ 563626 h 1948394"/>
                <a:gd name="connsiteX19-951" fmla="*/ 1478401 w 2516447"/>
                <a:gd name="connsiteY19-952" fmla="*/ 457726 h 1948394"/>
                <a:gd name="connsiteX20-953" fmla="*/ 1457809 w 2516447"/>
                <a:gd name="connsiteY20-954" fmla="*/ 325938 h 1948394"/>
                <a:gd name="connsiteX21-955" fmla="*/ 1393680 w 2516447"/>
                <a:gd name="connsiteY21-956" fmla="*/ 294168 h 1948394"/>
                <a:gd name="connsiteX22-957" fmla="*/ 1326022 w 2516447"/>
                <a:gd name="connsiteY22-958" fmla="*/ 327703 h 1948394"/>
                <a:gd name="connsiteX23-959" fmla="*/ 1307783 w 2516447"/>
                <a:gd name="connsiteY23-960" fmla="*/ 470669 h 1948394"/>
                <a:gd name="connsiteX24-961" fmla="*/ 1307783 w 2516447"/>
                <a:gd name="connsiteY24-962" fmla="*/ 627167 h 1948394"/>
                <a:gd name="connsiteX25-963" fmla="*/ 832407 w 2516447"/>
                <a:gd name="connsiteY25-964" fmla="*/ 627167 h 1948394"/>
                <a:gd name="connsiteX26-965" fmla="*/ 832407 w 2516447"/>
                <a:gd name="connsiteY26-966" fmla="*/ 464786 h 1948394"/>
                <a:gd name="connsiteX27-967" fmla="*/ 957135 w 2516447"/>
                <a:gd name="connsiteY27-968" fmla="*/ 95899 h 1948394"/>
                <a:gd name="connsiteX28-969" fmla="*/ 1353673 w 2516447"/>
                <a:gd name="connsiteY28-970" fmla="*/ 0 h 1948394"/>
                <a:gd name="connsiteX29-971" fmla="*/ 1814929 w 2516447"/>
                <a:gd name="connsiteY29-972" fmla="*/ 132872 h 1948394"/>
                <a:gd name="connsiteX30-973" fmla="*/ 1936126 w 2516447"/>
                <a:gd name="connsiteY30-974" fmla="*/ 502090 h 1948394"/>
                <a:gd name="connsiteX31-975" fmla="*/ 1892589 w 2516447"/>
                <a:gd name="connsiteY31-976" fmla="*/ 733150 h 1948394"/>
                <a:gd name="connsiteX32-977" fmla="*/ 1739622 w 2516447"/>
                <a:gd name="connsiteY32-978" fmla="*/ 863089 h 1948394"/>
                <a:gd name="connsiteX33-979" fmla="*/ 1900826 w 2516447"/>
                <a:gd name="connsiteY33-980" fmla="*/ 982586 h 1948394"/>
                <a:gd name="connsiteX34-981" fmla="*/ 1953776 w 2516447"/>
                <a:gd name="connsiteY34-982" fmla="*/ 1371687 h 1948394"/>
                <a:gd name="connsiteX35-983" fmla="*/ 1902003 w 2516447"/>
                <a:gd name="connsiteY35-984" fmla="*/ 1724276 h 1948394"/>
                <a:gd name="connsiteX36-985" fmla="*/ 1723149 w 2516447"/>
                <a:gd name="connsiteY36-986" fmla="*/ 1914998 h 1948394"/>
                <a:gd name="connsiteX37-987" fmla="*/ 2516447 w 2516447"/>
                <a:gd name="connsiteY37-988" fmla="*/ 1948394 h 1948394"/>
                <a:gd name="connsiteX0-989" fmla="*/ 0 w 2516447"/>
                <a:gd name="connsiteY0-990" fmla="*/ 1908735 h 1948394"/>
                <a:gd name="connsiteX1-991" fmla="*/ 1042444 w 2516447"/>
                <a:gd name="connsiteY1-992" fmla="*/ 1904444 h 1948394"/>
                <a:gd name="connsiteX2-993" fmla="*/ 873002 w 2516447"/>
                <a:gd name="connsiteY2-994" fmla="*/ 1718530 h 1948394"/>
                <a:gd name="connsiteX3-995" fmla="*/ 832407 w 2516447"/>
                <a:gd name="connsiteY3-996" fmla="*/ 1336700 h 1948394"/>
                <a:gd name="connsiteX4-997" fmla="*/ 832407 w 2516447"/>
                <a:gd name="connsiteY4-998" fmla="*/ 1186086 h 1948394"/>
                <a:gd name="connsiteX5-999" fmla="*/ 1307783 w 2516447"/>
                <a:gd name="connsiteY5-1000" fmla="*/ 1186086 h 1948394"/>
                <a:gd name="connsiteX6-1001" fmla="*/ 1307783 w 2516447"/>
                <a:gd name="connsiteY6-1002" fmla="*/ 1495551 h 1948394"/>
                <a:gd name="connsiteX7-1003" fmla="*/ 1322492 w 2516447"/>
                <a:gd name="connsiteY7-1004" fmla="*/ 1652636 h 1948394"/>
                <a:gd name="connsiteX8-1005" fmla="*/ 1387797 w 2516447"/>
                <a:gd name="connsiteY8-1006" fmla="*/ 1686172 h 1948394"/>
                <a:gd name="connsiteX9-1007" fmla="*/ 1460751 w 2516447"/>
                <a:gd name="connsiteY9-1008" fmla="*/ 1643811 h 1948394"/>
                <a:gd name="connsiteX10-1009" fmla="*/ 1478401 w 2516447"/>
                <a:gd name="connsiteY10-1010" fmla="*/ 1422597 h 1948394"/>
                <a:gd name="connsiteX11-1011" fmla="*/ 1478401 w 2516447"/>
                <a:gd name="connsiteY11-1012" fmla="*/ 1290810 h 1948394"/>
                <a:gd name="connsiteX12-1013" fmla="*/ 1453691 w 2516447"/>
                <a:gd name="connsiteY12-1014" fmla="*/ 1130782 h 1948394"/>
                <a:gd name="connsiteX13-1015" fmla="*/ 1380737 w 2516447"/>
                <a:gd name="connsiteY13-1016" fmla="*/ 1064300 h 1948394"/>
                <a:gd name="connsiteX14-1017" fmla="*/ 1193646 w 2516447"/>
                <a:gd name="connsiteY14-1018" fmla="*/ 1046062 h 1948394"/>
                <a:gd name="connsiteX15-1019" fmla="*/ 1193646 w 2516447"/>
                <a:gd name="connsiteY15-1020" fmla="*/ 769544 h 1948394"/>
                <a:gd name="connsiteX16-1021" fmla="*/ 1403094 w 2516447"/>
                <a:gd name="connsiteY16-1022" fmla="*/ 756600 h 1948394"/>
                <a:gd name="connsiteX17-1023" fmla="*/ 1460751 w 2516447"/>
                <a:gd name="connsiteY17-1024" fmla="*/ 700120 h 1948394"/>
                <a:gd name="connsiteX18-1025" fmla="*/ 1478401 w 2516447"/>
                <a:gd name="connsiteY18-1026" fmla="*/ 563626 h 1948394"/>
                <a:gd name="connsiteX19-1027" fmla="*/ 1478401 w 2516447"/>
                <a:gd name="connsiteY19-1028" fmla="*/ 457726 h 1948394"/>
                <a:gd name="connsiteX20-1029" fmla="*/ 1457809 w 2516447"/>
                <a:gd name="connsiteY20-1030" fmla="*/ 325938 h 1948394"/>
                <a:gd name="connsiteX21-1031" fmla="*/ 1393680 w 2516447"/>
                <a:gd name="connsiteY21-1032" fmla="*/ 294168 h 1948394"/>
                <a:gd name="connsiteX22-1033" fmla="*/ 1326022 w 2516447"/>
                <a:gd name="connsiteY22-1034" fmla="*/ 327703 h 1948394"/>
                <a:gd name="connsiteX23-1035" fmla="*/ 1307783 w 2516447"/>
                <a:gd name="connsiteY23-1036" fmla="*/ 470669 h 1948394"/>
                <a:gd name="connsiteX24-1037" fmla="*/ 1307783 w 2516447"/>
                <a:gd name="connsiteY24-1038" fmla="*/ 627167 h 1948394"/>
                <a:gd name="connsiteX25-1039" fmla="*/ 832407 w 2516447"/>
                <a:gd name="connsiteY25-1040" fmla="*/ 627167 h 1948394"/>
                <a:gd name="connsiteX26-1041" fmla="*/ 832407 w 2516447"/>
                <a:gd name="connsiteY26-1042" fmla="*/ 464786 h 1948394"/>
                <a:gd name="connsiteX27-1043" fmla="*/ 957135 w 2516447"/>
                <a:gd name="connsiteY27-1044" fmla="*/ 95899 h 1948394"/>
                <a:gd name="connsiteX28-1045" fmla="*/ 1353673 w 2516447"/>
                <a:gd name="connsiteY28-1046" fmla="*/ 0 h 1948394"/>
                <a:gd name="connsiteX29-1047" fmla="*/ 1814929 w 2516447"/>
                <a:gd name="connsiteY29-1048" fmla="*/ 132872 h 1948394"/>
                <a:gd name="connsiteX30-1049" fmla="*/ 1936126 w 2516447"/>
                <a:gd name="connsiteY30-1050" fmla="*/ 502090 h 1948394"/>
                <a:gd name="connsiteX31-1051" fmla="*/ 1892589 w 2516447"/>
                <a:gd name="connsiteY31-1052" fmla="*/ 733150 h 1948394"/>
                <a:gd name="connsiteX32-1053" fmla="*/ 1739622 w 2516447"/>
                <a:gd name="connsiteY32-1054" fmla="*/ 863089 h 1948394"/>
                <a:gd name="connsiteX33-1055" fmla="*/ 1900826 w 2516447"/>
                <a:gd name="connsiteY33-1056" fmla="*/ 982586 h 1948394"/>
                <a:gd name="connsiteX34-1057" fmla="*/ 1953776 w 2516447"/>
                <a:gd name="connsiteY34-1058" fmla="*/ 1371687 h 1948394"/>
                <a:gd name="connsiteX35-1059" fmla="*/ 1902003 w 2516447"/>
                <a:gd name="connsiteY35-1060" fmla="*/ 1724276 h 1948394"/>
                <a:gd name="connsiteX36-1061" fmla="*/ 1723149 w 2516447"/>
                <a:gd name="connsiteY36-1062" fmla="*/ 1914998 h 1948394"/>
                <a:gd name="connsiteX37-1063" fmla="*/ 2516447 w 2516447"/>
                <a:gd name="connsiteY37-1064" fmla="*/ 1948394 h 1948394"/>
                <a:gd name="connsiteX0-1065" fmla="*/ 0 w 2523791"/>
                <a:gd name="connsiteY0-1066" fmla="*/ 1905063 h 1948394"/>
                <a:gd name="connsiteX1-1067" fmla="*/ 1049788 w 2523791"/>
                <a:gd name="connsiteY1-1068" fmla="*/ 1904444 h 1948394"/>
                <a:gd name="connsiteX2-1069" fmla="*/ 880346 w 2523791"/>
                <a:gd name="connsiteY2-1070" fmla="*/ 1718530 h 1948394"/>
                <a:gd name="connsiteX3-1071" fmla="*/ 839751 w 2523791"/>
                <a:gd name="connsiteY3-1072" fmla="*/ 1336700 h 1948394"/>
                <a:gd name="connsiteX4-1073" fmla="*/ 839751 w 2523791"/>
                <a:gd name="connsiteY4-1074" fmla="*/ 1186086 h 1948394"/>
                <a:gd name="connsiteX5-1075" fmla="*/ 1315127 w 2523791"/>
                <a:gd name="connsiteY5-1076" fmla="*/ 1186086 h 1948394"/>
                <a:gd name="connsiteX6-1077" fmla="*/ 1315127 w 2523791"/>
                <a:gd name="connsiteY6-1078" fmla="*/ 1495551 h 1948394"/>
                <a:gd name="connsiteX7-1079" fmla="*/ 1329836 w 2523791"/>
                <a:gd name="connsiteY7-1080" fmla="*/ 1652636 h 1948394"/>
                <a:gd name="connsiteX8-1081" fmla="*/ 1395141 w 2523791"/>
                <a:gd name="connsiteY8-1082" fmla="*/ 1686172 h 1948394"/>
                <a:gd name="connsiteX9-1083" fmla="*/ 1468095 w 2523791"/>
                <a:gd name="connsiteY9-1084" fmla="*/ 1643811 h 1948394"/>
                <a:gd name="connsiteX10-1085" fmla="*/ 1485745 w 2523791"/>
                <a:gd name="connsiteY10-1086" fmla="*/ 1422597 h 1948394"/>
                <a:gd name="connsiteX11-1087" fmla="*/ 1485745 w 2523791"/>
                <a:gd name="connsiteY11-1088" fmla="*/ 1290810 h 1948394"/>
                <a:gd name="connsiteX12-1089" fmla="*/ 1461035 w 2523791"/>
                <a:gd name="connsiteY12-1090" fmla="*/ 1130782 h 1948394"/>
                <a:gd name="connsiteX13-1091" fmla="*/ 1388081 w 2523791"/>
                <a:gd name="connsiteY13-1092" fmla="*/ 1064300 h 1948394"/>
                <a:gd name="connsiteX14-1093" fmla="*/ 1200990 w 2523791"/>
                <a:gd name="connsiteY14-1094" fmla="*/ 1046062 h 1948394"/>
                <a:gd name="connsiteX15-1095" fmla="*/ 1200990 w 2523791"/>
                <a:gd name="connsiteY15-1096" fmla="*/ 769544 h 1948394"/>
                <a:gd name="connsiteX16-1097" fmla="*/ 1410438 w 2523791"/>
                <a:gd name="connsiteY16-1098" fmla="*/ 756600 h 1948394"/>
                <a:gd name="connsiteX17-1099" fmla="*/ 1468095 w 2523791"/>
                <a:gd name="connsiteY17-1100" fmla="*/ 700120 h 1948394"/>
                <a:gd name="connsiteX18-1101" fmla="*/ 1485745 w 2523791"/>
                <a:gd name="connsiteY18-1102" fmla="*/ 563626 h 1948394"/>
                <a:gd name="connsiteX19-1103" fmla="*/ 1485745 w 2523791"/>
                <a:gd name="connsiteY19-1104" fmla="*/ 457726 h 1948394"/>
                <a:gd name="connsiteX20-1105" fmla="*/ 1465153 w 2523791"/>
                <a:gd name="connsiteY20-1106" fmla="*/ 325938 h 1948394"/>
                <a:gd name="connsiteX21-1107" fmla="*/ 1401024 w 2523791"/>
                <a:gd name="connsiteY21-1108" fmla="*/ 294168 h 1948394"/>
                <a:gd name="connsiteX22-1109" fmla="*/ 1333366 w 2523791"/>
                <a:gd name="connsiteY22-1110" fmla="*/ 327703 h 1948394"/>
                <a:gd name="connsiteX23-1111" fmla="*/ 1315127 w 2523791"/>
                <a:gd name="connsiteY23-1112" fmla="*/ 470669 h 1948394"/>
                <a:gd name="connsiteX24-1113" fmla="*/ 1315127 w 2523791"/>
                <a:gd name="connsiteY24-1114" fmla="*/ 627167 h 1948394"/>
                <a:gd name="connsiteX25-1115" fmla="*/ 839751 w 2523791"/>
                <a:gd name="connsiteY25-1116" fmla="*/ 627167 h 1948394"/>
                <a:gd name="connsiteX26-1117" fmla="*/ 839751 w 2523791"/>
                <a:gd name="connsiteY26-1118" fmla="*/ 464786 h 1948394"/>
                <a:gd name="connsiteX27-1119" fmla="*/ 964479 w 2523791"/>
                <a:gd name="connsiteY27-1120" fmla="*/ 95899 h 1948394"/>
                <a:gd name="connsiteX28-1121" fmla="*/ 1361017 w 2523791"/>
                <a:gd name="connsiteY28-1122" fmla="*/ 0 h 1948394"/>
                <a:gd name="connsiteX29-1123" fmla="*/ 1822273 w 2523791"/>
                <a:gd name="connsiteY29-1124" fmla="*/ 132872 h 1948394"/>
                <a:gd name="connsiteX30-1125" fmla="*/ 1943470 w 2523791"/>
                <a:gd name="connsiteY30-1126" fmla="*/ 502090 h 1948394"/>
                <a:gd name="connsiteX31-1127" fmla="*/ 1899933 w 2523791"/>
                <a:gd name="connsiteY31-1128" fmla="*/ 733150 h 1948394"/>
                <a:gd name="connsiteX32-1129" fmla="*/ 1746966 w 2523791"/>
                <a:gd name="connsiteY32-1130" fmla="*/ 863089 h 1948394"/>
                <a:gd name="connsiteX33-1131" fmla="*/ 1908170 w 2523791"/>
                <a:gd name="connsiteY33-1132" fmla="*/ 982586 h 1948394"/>
                <a:gd name="connsiteX34-1133" fmla="*/ 1961120 w 2523791"/>
                <a:gd name="connsiteY34-1134" fmla="*/ 1371687 h 1948394"/>
                <a:gd name="connsiteX35-1135" fmla="*/ 1909347 w 2523791"/>
                <a:gd name="connsiteY35-1136" fmla="*/ 1724276 h 1948394"/>
                <a:gd name="connsiteX36-1137" fmla="*/ 1730493 w 2523791"/>
                <a:gd name="connsiteY36-1138" fmla="*/ 1914998 h 1948394"/>
                <a:gd name="connsiteX37-1139" fmla="*/ 2523791 w 2523791"/>
                <a:gd name="connsiteY37-1140" fmla="*/ 1948394 h 1948394"/>
                <a:gd name="connsiteX0-1141" fmla="*/ 0 w 2523791"/>
                <a:gd name="connsiteY0-1142" fmla="*/ 1905063 h 1948394"/>
                <a:gd name="connsiteX1-1143" fmla="*/ 1049788 w 2523791"/>
                <a:gd name="connsiteY1-1144" fmla="*/ 1904444 h 1948394"/>
                <a:gd name="connsiteX2-1145" fmla="*/ 880346 w 2523791"/>
                <a:gd name="connsiteY2-1146" fmla="*/ 1718530 h 1948394"/>
                <a:gd name="connsiteX3-1147" fmla="*/ 839751 w 2523791"/>
                <a:gd name="connsiteY3-1148" fmla="*/ 1336700 h 1948394"/>
                <a:gd name="connsiteX4-1149" fmla="*/ 839751 w 2523791"/>
                <a:gd name="connsiteY4-1150" fmla="*/ 1186086 h 1948394"/>
                <a:gd name="connsiteX5-1151" fmla="*/ 1315127 w 2523791"/>
                <a:gd name="connsiteY5-1152" fmla="*/ 1186086 h 1948394"/>
                <a:gd name="connsiteX6-1153" fmla="*/ 1315127 w 2523791"/>
                <a:gd name="connsiteY6-1154" fmla="*/ 1495551 h 1948394"/>
                <a:gd name="connsiteX7-1155" fmla="*/ 1329836 w 2523791"/>
                <a:gd name="connsiteY7-1156" fmla="*/ 1652636 h 1948394"/>
                <a:gd name="connsiteX8-1157" fmla="*/ 1395141 w 2523791"/>
                <a:gd name="connsiteY8-1158" fmla="*/ 1686172 h 1948394"/>
                <a:gd name="connsiteX9-1159" fmla="*/ 1468095 w 2523791"/>
                <a:gd name="connsiteY9-1160" fmla="*/ 1643811 h 1948394"/>
                <a:gd name="connsiteX10-1161" fmla="*/ 1485745 w 2523791"/>
                <a:gd name="connsiteY10-1162" fmla="*/ 1422597 h 1948394"/>
                <a:gd name="connsiteX11-1163" fmla="*/ 1485745 w 2523791"/>
                <a:gd name="connsiteY11-1164" fmla="*/ 1290810 h 1948394"/>
                <a:gd name="connsiteX12-1165" fmla="*/ 1461035 w 2523791"/>
                <a:gd name="connsiteY12-1166" fmla="*/ 1130782 h 1948394"/>
                <a:gd name="connsiteX13-1167" fmla="*/ 1388081 w 2523791"/>
                <a:gd name="connsiteY13-1168" fmla="*/ 1064300 h 1948394"/>
                <a:gd name="connsiteX14-1169" fmla="*/ 1200990 w 2523791"/>
                <a:gd name="connsiteY14-1170" fmla="*/ 1046062 h 1948394"/>
                <a:gd name="connsiteX15-1171" fmla="*/ 1200990 w 2523791"/>
                <a:gd name="connsiteY15-1172" fmla="*/ 769544 h 1948394"/>
                <a:gd name="connsiteX16-1173" fmla="*/ 1410438 w 2523791"/>
                <a:gd name="connsiteY16-1174" fmla="*/ 756600 h 1948394"/>
                <a:gd name="connsiteX17-1175" fmla="*/ 1468095 w 2523791"/>
                <a:gd name="connsiteY17-1176" fmla="*/ 700120 h 1948394"/>
                <a:gd name="connsiteX18-1177" fmla="*/ 1485745 w 2523791"/>
                <a:gd name="connsiteY18-1178" fmla="*/ 563626 h 1948394"/>
                <a:gd name="connsiteX19-1179" fmla="*/ 1485745 w 2523791"/>
                <a:gd name="connsiteY19-1180" fmla="*/ 457726 h 1948394"/>
                <a:gd name="connsiteX20-1181" fmla="*/ 1465153 w 2523791"/>
                <a:gd name="connsiteY20-1182" fmla="*/ 325938 h 1948394"/>
                <a:gd name="connsiteX21-1183" fmla="*/ 1401024 w 2523791"/>
                <a:gd name="connsiteY21-1184" fmla="*/ 294168 h 1948394"/>
                <a:gd name="connsiteX22-1185" fmla="*/ 1333366 w 2523791"/>
                <a:gd name="connsiteY22-1186" fmla="*/ 327703 h 1948394"/>
                <a:gd name="connsiteX23-1187" fmla="*/ 1315127 w 2523791"/>
                <a:gd name="connsiteY23-1188" fmla="*/ 470669 h 1948394"/>
                <a:gd name="connsiteX24-1189" fmla="*/ 1315127 w 2523791"/>
                <a:gd name="connsiteY24-1190" fmla="*/ 627167 h 1948394"/>
                <a:gd name="connsiteX25-1191" fmla="*/ 839751 w 2523791"/>
                <a:gd name="connsiteY25-1192" fmla="*/ 627167 h 1948394"/>
                <a:gd name="connsiteX26-1193" fmla="*/ 839751 w 2523791"/>
                <a:gd name="connsiteY26-1194" fmla="*/ 464786 h 1948394"/>
                <a:gd name="connsiteX27-1195" fmla="*/ 964479 w 2523791"/>
                <a:gd name="connsiteY27-1196" fmla="*/ 95899 h 1948394"/>
                <a:gd name="connsiteX28-1197" fmla="*/ 1361017 w 2523791"/>
                <a:gd name="connsiteY28-1198" fmla="*/ 0 h 1948394"/>
                <a:gd name="connsiteX29-1199" fmla="*/ 1822273 w 2523791"/>
                <a:gd name="connsiteY29-1200" fmla="*/ 132872 h 1948394"/>
                <a:gd name="connsiteX30-1201" fmla="*/ 1943470 w 2523791"/>
                <a:gd name="connsiteY30-1202" fmla="*/ 502090 h 1948394"/>
                <a:gd name="connsiteX31-1203" fmla="*/ 1899933 w 2523791"/>
                <a:gd name="connsiteY31-1204" fmla="*/ 733150 h 1948394"/>
                <a:gd name="connsiteX32-1205" fmla="*/ 1746966 w 2523791"/>
                <a:gd name="connsiteY32-1206" fmla="*/ 863089 h 1948394"/>
                <a:gd name="connsiteX33-1207" fmla="*/ 1908170 w 2523791"/>
                <a:gd name="connsiteY33-1208" fmla="*/ 982586 h 1948394"/>
                <a:gd name="connsiteX34-1209" fmla="*/ 1961120 w 2523791"/>
                <a:gd name="connsiteY34-1210" fmla="*/ 1371687 h 1948394"/>
                <a:gd name="connsiteX35-1211" fmla="*/ 1909347 w 2523791"/>
                <a:gd name="connsiteY35-1212" fmla="*/ 1724276 h 1948394"/>
                <a:gd name="connsiteX36-1213" fmla="*/ 1730493 w 2523791"/>
                <a:gd name="connsiteY36-1214" fmla="*/ 1914998 h 1948394"/>
                <a:gd name="connsiteX37-1215" fmla="*/ 2523791 w 2523791"/>
                <a:gd name="connsiteY37-1216" fmla="*/ 1948394 h 1948394"/>
                <a:gd name="connsiteX0-1217" fmla="*/ 0 w 2523791"/>
                <a:gd name="connsiteY0-1218" fmla="*/ 1905063 h 1948394"/>
                <a:gd name="connsiteX1-1219" fmla="*/ 1049788 w 2523791"/>
                <a:gd name="connsiteY1-1220" fmla="*/ 1904444 h 1948394"/>
                <a:gd name="connsiteX2-1221" fmla="*/ 880346 w 2523791"/>
                <a:gd name="connsiteY2-1222" fmla="*/ 1718530 h 1948394"/>
                <a:gd name="connsiteX3-1223" fmla="*/ 839751 w 2523791"/>
                <a:gd name="connsiteY3-1224" fmla="*/ 1336700 h 1948394"/>
                <a:gd name="connsiteX4-1225" fmla="*/ 839751 w 2523791"/>
                <a:gd name="connsiteY4-1226" fmla="*/ 1186086 h 1948394"/>
                <a:gd name="connsiteX5-1227" fmla="*/ 1315127 w 2523791"/>
                <a:gd name="connsiteY5-1228" fmla="*/ 1186086 h 1948394"/>
                <a:gd name="connsiteX6-1229" fmla="*/ 1315127 w 2523791"/>
                <a:gd name="connsiteY6-1230" fmla="*/ 1495551 h 1948394"/>
                <a:gd name="connsiteX7-1231" fmla="*/ 1329836 w 2523791"/>
                <a:gd name="connsiteY7-1232" fmla="*/ 1652636 h 1948394"/>
                <a:gd name="connsiteX8-1233" fmla="*/ 1395141 w 2523791"/>
                <a:gd name="connsiteY8-1234" fmla="*/ 1686172 h 1948394"/>
                <a:gd name="connsiteX9-1235" fmla="*/ 1468095 w 2523791"/>
                <a:gd name="connsiteY9-1236" fmla="*/ 1643811 h 1948394"/>
                <a:gd name="connsiteX10-1237" fmla="*/ 1485745 w 2523791"/>
                <a:gd name="connsiteY10-1238" fmla="*/ 1422597 h 1948394"/>
                <a:gd name="connsiteX11-1239" fmla="*/ 1485745 w 2523791"/>
                <a:gd name="connsiteY11-1240" fmla="*/ 1290810 h 1948394"/>
                <a:gd name="connsiteX12-1241" fmla="*/ 1461035 w 2523791"/>
                <a:gd name="connsiteY12-1242" fmla="*/ 1130782 h 1948394"/>
                <a:gd name="connsiteX13-1243" fmla="*/ 1388081 w 2523791"/>
                <a:gd name="connsiteY13-1244" fmla="*/ 1064300 h 1948394"/>
                <a:gd name="connsiteX14-1245" fmla="*/ 1200990 w 2523791"/>
                <a:gd name="connsiteY14-1246" fmla="*/ 1046062 h 1948394"/>
                <a:gd name="connsiteX15-1247" fmla="*/ 1200990 w 2523791"/>
                <a:gd name="connsiteY15-1248" fmla="*/ 769544 h 1948394"/>
                <a:gd name="connsiteX16-1249" fmla="*/ 1410438 w 2523791"/>
                <a:gd name="connsiteY16-1250" fmla="*/ 756600 h 1948394"/>
                <a:gd name="connsiteX17-1251" fmla="*/ 1468095 w 2523791"/>
                <a:gd name="connsiteY17-1252" fmla="*/ 700120 h 1948394"/>
                <a:gd name="connsiteX18-1253" fmla="*/ 1485745 w 2523791"/>
                <a:gd name="connsiteY18-1254" fmla="*/ 563626 h 1948394"/>
                <a:gd name="connsiteX19-1255" fmla="*/ 1485745 w 2523791"/>
                <a:gd name="connsiteY19-1256" fmla="*/ 457726 h 1948394"/>
                <a:gd name="connsiteX20-1257" fmla="*/ 1465153 w 2523791"/>
                <a:gd name="connsiteY20-1258" fmla="*/ 325938 h 1948394"/>
                <a:gd name="connsiteX21-1259" fmla="*/ 1401024 w 2523791"/>
                <a:gd name="connsiteY21-1260" fmla="*/ 294168 h 1948394"/>
                <a:gd name="connsiteX22-1261" fmla="*/ 1333366 w 2523791"/>
                <a:gd name="connsiteY22-1262" fmla="*/ 327703 h 1948394"/>
                <a:gd name="connsiteX23-1263" fmla="*/ 1315127 w 2523791"/>
                <a:gd name="connsiteY23-1264" fmla="*/ 470669 h 1948394"/>
                <a:gd name="connsiteX24-1265" fmla="*/ 1315127 w 2523791"/>
                <a:gd name="connsiteY24-1266" fmla="*/ 627167 h 1948394"/>
                <a:gd name="connsiteX25-1267" fmla="*/ 839751 w 2523791"/>
                <a:gd name="connsiteY25-1268" fmla="*/ 627167 h 1948394"/>
                <a:gd name="connsiteX26-1269" fmla="*/ 839751 w 2523791"/>
                <a:gd name="connsiteY26-1270" fmla="*/ 464786 h 1948394"/>
                <a:gd name="connsiteX27-1271" fmla="*/ 964479 w 2523791"/>
                <a:gd name="connsiteY27-1272" fmla="*/ 95899 h 1948394"/>
                <a:gd name="connsiteX28-1273" fmla="*/ 1361017 w 2523791"/>
                <a:gd name="connsiteY28-1274" fmla="*/ 0 h 1948394"/>
                <a:gd name="connsiteX29-1275" fmla="*/ 1822273 w 2523791"/>
                <a:gd name="connsiteY29-1276" fmla="*/ 132872 h 1948394"/>
                <a:gd name="connsiteX30-1277" fmla="*/ 1943470 w 2523791"/>
                <a:gd name="connsiteY30-1278" fmla="*/ 502090 h 1948394"/>
                <a:gd name="connsiteX31-1279" fmla="*/ 1899933 w 2523791"/>
                <a:gd name="connsiteY31-1280" fmla="*/ 733150 h 1948394"/>
                <a:gd name="connsiteX32-1281" fmla="*/ 1746966 w 2523791"/>
                <a:gd name="connsiteY32-1282" fmla="*/ 863089 h 1948394"/>
                <a:gd name="connsiteX33-1283" fmla="*/ 1908170 w 2523791"/>
                <a:gd name="connsiteY33-1284" fmla="*/ 982586 h 1948394"/>
                <a:gd name="connsiteX34-1285" fmla="*/ 1961120 w 2523791"/>
                <a:gd name="connsiteY34-1286" fmla="*/ 1371687 h 1948394"/>
                <a:gd name="connsiteX35-1287" fmla="*/ 1909347 w 2523791"/>
                <a:gd name="connsiteY35-1288" fmla="*/ 1724276 h 1948394"/>
                <a:gd name="connsiteX36-1289" fmla="*/ 1730493 w 2523791"/>
                <a:gd name="connsiteY36-1290" fmla="*/ 1914998 h 1948394"/>
                <a:gd name="connsiteX37-1291" fmla="*/ 2523791 w 2523791"/>
                <a:gd name="connsiteY37-1292" fmla="*/ 1948394 h 1948394"/>
                <a:gd name="connsiteX0-1293" fmla="*/ 0 w 2523791"/>
                <a:gd name="connsiteY0-1294" fmla="*/ 1905063 h 1948394"/>
                <a:gd name="connsiteX1-1295" fmla="*/ 1049788 w 2523791"/>
                <a:gd name="connsiteY1-1296" fmla="*/ 1904444 h 1948394"/>
                <a:gd name="connsiteX2-1297" fmla="*/ 880346 w 2523791"/>
                <a:gd name="connsiteY2-1298" fmla="*/ 1718530 h 1948394"/>
                <a:gd name="connsiteX3-1299" fmla="*/ 839751 w 2523791"/>
                <a:gd name="connsiteY3-1300" fmla="*/ 1336700 h 1948394"/>
                <a:gd name="connsiteX4-1301" fmla="*/ 839751 w 2523791"/>
                <a:gd name="connsiteY4-1302" fmla="*/ 1186086 h 1948394"/>
                <a:gd name="connsiteX5-1303" fmla="*/ 1315127 w 2523791"/>
                <a:gd name="connsiteY5-1304" fmla="*/ 1186086 h 1948394"/>
                <a:gd name="connsiteX6-1305" fmla="*/ 1315127 w 2523791"/>
                <a:gd name="connsiteY6-1306" fmla="*/ 1495551 h 1948394"/>
                <a:gd name="connsiteX7-1307" fmla="*/ 1329836 w 2523791"/>
                <a:gd name="connsiteY7-1308" fmla="*/ 1652636 h 1948394"/>
                <a:gd name="connsiteX8-1309" fmla="*/ 1395141 w 2523791"/>
                <a:gd name="connsiteY8-1310" fmla="*/ 1686172 h 1948394"/>
                <a:gd name="connsiteX9-1311" fmla="*/ 1468095 w 2523791"/>
                <a:gd name="connsiteY9-1312" fmla="*/ 1643811 h 1948394"/>
                <a:gd name="connsiteX10-1313" fmla="*/ 1485745 w 2523791"/>
                <a:gd name="connsiteY10-1314" fmla="*/ 1422597 h 1948394"/>
                <a:gd name="connsiteX11-1315" fmla="*/ 1485745 w 2523791"/>
                <a:gd name="connsiteY11-1316" fmla="*/ 1290810 h 1948394"/>
                <a:gd name="connsiteX12-1317" fmla="*/ 1461035 w 2523791"/>
                <a:gd name="connsiteY12-1318" fmla="*/ 1130782 h 1948394"/>
                <a:gd name="connsiteX13-1319" fmla="*/ 1388081 w 2523791"/>
                <a:gd name="connsiteY13-1320" fmla="*/ 1064300 h 1948394"/>
                <a:gd name="connsiteX14-1321" fmla="*/ 1200990 w 2523791"/>
                <a:gd name="connsiteY14-1322" fmla="*/ 1046062 h 1948394"/>
                <a:gd name="connsiteX15-1323" fmla="*/ 1200990 w 2523791"/>
                <a:gd name="connsiteY15-1324" fmla="*/ 769544 h 1948394"/>
                <a:gd name="connsiteX16-1325" fmla="*/ 1410438 w 2523791"/>
                <a:gd name="connsiteY16-1326" fmla="*/ 756600 h 1948394"/>
                <a:gd name="connsiteX17-1327" fmla="*/ 1468095 w 2523791"/>
                <a:gd name="connsiteY17-1328" fmla="*/ 700120 h 1948394"/>
                <a:gd name="connsiteX18-1329" fmla="*/ 1485745 w 2523791"/>
                <a:gd name="connsiteY18-1330" fmla="*/ 563626 h 1948394"/>
                <a:gd name="connsiteX19-1331" fmla="*/ 1485745 w 2523791"/>
                <a:gd name="connsiteY19-1332" fmla="*/ 457726 h 1948394"/>
                <a:gd name="connsiteX20-1333" fmla="*/ 1465153 w 2523791"/>
                <a:gd name="connsiteY20-1334" fmla="*/ 325938 h 1948394"/>
                <a:gd name="connsiteX21-1335" fmla="*/ 1401024 w 2523791"/>
                <a:gd name="connsiteY21-1336" fmla="*/ 294168 h 1948394"/>
                <a:gd name="connsiteX22-1337" fmla="*/ 1333366 w 2523791"/>
                <a:gd name="connsiteY22-1338" fmla="*/ 327703 h 1948394"/>
                <a:gd name="connsiteX23-1339" fmla="*/ 1315127 w 2523791"/>
                <a:gd name="connsiteY23-1340" fmla="*/ 470669 h 1948394"/>
                <a:gd name="connsiteX24-1341" fmla="*/ 1315127 w 2523791"/>
                <a:gd name="connsiteY24-1342" fmla="*/ 627167 h 1948394"/>
                <a:gd name="connsiteX25-1343" fmla="*/ 839751 w 2523791"/>
                <a:gd name="connsiteY25-1344" fmla="*/ 627167 h 1948394"/>
                <a:gd name="connsiteX26-1345" fmla="*/ 839751 w 2523791"/>
                <a:gd name="connsiteY26-1346" fmla="*/ 464786 h 1948394"/>
                <a:gd name="connsiteX27-1347" fmla="*/ 964479 w 2523791"/>
                <a:gd name="connsiteY27-1348" fmla="*/ 95899 h 1948394"/>
                <a:gd name="connsiteX28-1349" fmla="*/ 1361017 w 2523791"/>
                <a:gd name="connsiteY28-1350" fmla="*/ 0 h 1948394"/>
                <a:gd name="connsiteX29-1351" fmla="*/ 1822273 w 2523791"/>
                <a:gd name="connsiteY29-1352" fmla="*/ 132872 h 1948394"/>
                <a:gd name="connsiteX30-1353" fmla="*/ 1943470 w 2523791"/>
                <a:gd name="connsiteY30-1354" fmla="*/ 502090 h 1948394"/>
                <a:gd name="connsiteX31-1355" fmla="*/ 1899933 w 2523791"/>
                <a:gd name="connsiteY31-1356" fmla="*/ 733150 h 1948394"/>
                <a:gd name="connsiteX32-1357" fmla="*/ 1746966 w 2523791"/>
                <a:gd name="connsiteY32-1358" fmla="*/ 863089 h 1948394"/>
                <a:gd name="connsiteX33-1359" fmla="*/ 1908170 w 2523791"/>
                <a:gd name="connsiteY33-1360" fmla="*/ 982586 h 1948394"/>
                <a:gd name="connsiteX34-1361" fmla="*/ 1961120 w 2523791"/>
                <a:gd name="connsiteY34-1362" fmla="*/ 1371687 h 1948394"/>
                <a:gd name="connsiteX35-1363" fmla="*/ 1909347 w 2523791"/>
                <a:gd name="connsiteY35-1364" fmla="*/ 1724276 h 1948394"/>
                <a:gd name="connsiteX36-1365" fmla="*/ 1730493 w 2523791"/>
                <a:gd name="connsiteY36-1366" fmla="*/ 1914998 h 1948394"/>
                <a:gd name="connsiteX37-1367" fmla="*/ 2523791 w 2523791"/>
                <a:gd name="connsiteY37-1368" fmla="*/ 1948394 h 1948394"/>
                <a:gd name="connsiteX0-1369" fmla="*/ 0 w 2542151"/>
                <a:gd name="connsiteY0-1370" fmla="*/ 1905063 h 1914998"/>
                <a:gd name="connsiteX1-1371" fmla="*/ 1049788 w 2542151"/>
                <a:gd name="connsiteY1-1372" fmla="*/ 1904444 h 1914998"/>
                <a:gd name="connsiteX2-1373" fmla="*/ 880346 w 2542151"/>
                <a:gd name="connsiteY2-1374" fmla="*/ 1718530 h 1914998"/>
                <a:gd name="connsiteX3-1375" fmla="*/ 839751 w 2542151"/>
                <a:gd name="connsiteY3-1376" fmla="*/ 1336700 h 1914998"/>
                <a:gd name="connsiteX4-1377" fmla="*/ 839751 w 2542151"/>
                <a:gd name="connsiteY4-1378" fmla="*/ 1186086 h 1914998"/>
                <a:gd name="connsiteX5-1379" fmla="*/ 1315127 w 2542151"/>
                <a:gd name="connsiteY5-1380" fmla="*/ 1186086 h 1914998"/>
                <a:gd name="connsiteX6-1381" fmla="*/ 1315127 w 2542151"/>
                <a:gd name="connsiteY6-1382" fmla="*/ 1495551 h 1914998"/>
                <a:gd name="connsiteX7-1383" fmla="*/ 1329836 w 2542151"/>
                <a:gd name="connsiteY7-1384" fmla="*/ 1652636 h 1914998"/>
                <a:gd name="connsiteX8-1385" fmla="*/ 1395141 w 2542151"/>
                <a:gd name="connsiteY8-1386" fmla="*/ 1686172 h 1914998"/>
                <a:gd name="connsiteX9-1387" fmla="*/ 1468095 w 2542151"/>
                <a:gd name="connsiteY9-1388" fmla="*/ 1643811 h 1914998"/>
                <a:gd name="connsiteX10-1389" fmla="*/ 1485745 w 2542151"/>
                <a:gd name="connsiteY10-1390" fmla="*/ 1422597 h 1914998"/>
                <a:gd name="connsiteX11-1391" fmla="*/ 1485745 w 2542151"/>
                <a:gd name="connsiteY11-1392" fmla="*/ 1290810 h 1914998"/>
                <a:gd name="connsiteX12-1393" fmla="*/ 1461035 w 2542151"/>
                <a:gd name="connsiteY12-1394" fmla="*/ 1130782 h 1914998"/>
                <a:gd name="connsiteX13-1395" fmla="*/ 1388081 w 2542151"/>
                <a:gd name="connsiteY13-1396" fmla="*/ 1064300 h 1914998"/>
                <a:gd name="connsiteX14-1397" fmla="*/ 1200990 w 2542151"/>
                <a:gd name="connsiteY14-1398" fmla="*/ 1046062 h 1914998"/>
                <a:gd name="connsiteX15-1399" fmla="*/ 1200990 w 2542151"/>
                <a:gd name="connsiteY15-1400" fmla="*/ 769544 h 1914998"/>
                <a:gd name="connsiteX16-1401" fmla="*/ 1410438 w 2542151"/>
                <a:gd name="connsiteY16-1402" fmla="*/ 756600 h 1914998"/>
                <a:gd name="connsiteX17-1403" fmla="*/ 1468095 w 2542151"/>
                <a:gd name="connsiteY17-1404" fmla="*/ 700120 h 1914998"/>
                <a:gd name="connsiteX18-1405" fmla="*/ 1485745 w 2542151"/>
                <a:gd name="connsiteY18-1406" fmla="*/ 563626 h 1914998"/>
                <a:gd name="connsiteX19-1407" fmla="*/ 1485745 w 2542151"/>
                <a:gd name="connsiteY19-1408" fmla="*/ 457726 h 1914998"/>
                <a:gd name="connsiteX20-1409" fmla="*/ 1465153 w 2542151"/>
                <a:gd name="connsiteY20-1410" fmla="*/ 325938 h 1914998"/>
                <a:gd name="connsiteX21-1411" fmla="*/ 1401024 w 2542151"/>
                <a:gd name="connsiteY21-1412" fmla="*/ 294168 h 1914998"/>
                <a:gd name="connsiteX22-1413" fmla="*/ 1333366 w 2542151"/>
                <a:gd name="connsiteY22-1414" fmla="*/ 327703 h 1914998"/>
                <a:gd name="connsiteX23-1415" fmla="*/ 1315127 w 2542151"/>
                <a:gd name="connsiteY23-1416" fmla="*/ 470669 h 1914998"/>
                <a:gd name="connsiteX24-1417" fmla="*/ 1315127 w 2542151"/>
                <a:gd name="connsiteY24-1418" fmla="*/ 627167 h 1914998"/>
                <a:gd name="connsiteX25-1419" fmla="*/ 839751 w 2542151"/>
                <a:gd name="connsiteY25-1420" fmla="*/ 627167 h 1914998"/>
                <a:gd name="connsiteX26-1421" fmla="*/ 839751 w 2542151"/>
                <a:gd name="connsiteY26-1422" fmla="*/ 464786 h 1914998"/>
                <a:gd name="connsiteX27-1423" fmla="*/ 964479 w 2542151"/>
                <a:gd name="connsiteY27-1424" fmla="*/ 95899 h 1914998"/>
                <a:gd name="connsiteX28-1425" fmla="*/ 1361017 w 2542151"/>
                <a:gd name="connsiteY28-1426" fmla="*/ 0 h 1914998"/>
                <a:gd name="connsiteX29-1427" fmla="*/ 1822273 w 2542151"/>
                <a:gd name="connsiteY29-1428" fmla="*/ 132872 h 1914998"/>
                <a:gd name="connsiteX30-1429" fmla="*/ 1943470 w 2542151"/>
                <a:gd name="connsiteY30-1430" fmla="*/ 502090 h 1914998"/>
                <a:gd name="connsiteX31-1431" fmla="*/ 1899933 w 2542151"/>
                <a:gd name="connsiteY31-1432" fmla="*/ 733150 h 1914998"/>
                <a:gd name="connsiteX32-1433" fmla="*/ 1746966 w 2542151"/>
                <a:gd name="connsiteY32-1434" fmla="*/ 863089 h 1914998"/>
                <a:gd name="connsiteX33-1435" fmla="*/ 1908170 w 2542151"/>
                <a:gd name="connsiteY33-1436" fmla="*/ 982586 h 1914998"/>
                <a:gd name="connsiteX34-1437" fmla="*/ 1961120 w 2542151"/>
                <a:gd name="connsiteY34-1438" fmla="*/ 1371687 h 1914998"/>
                <a:gd name="connsiteX35-1439" fmla="*/ 1909347 w 2542151"/>
                <a:gd name="connsiteY35-1440" fmla="*/ 1724276 h 1914998"/>
                <a:gd name="connsiteX36-1441" fmla="*/ 1730493 w 2542151"/>
                <a:gd name="connsiteY36-1442" fmla="*/ 1914998 h 1914998"/>
                <a:gd name="connsiteX37-1443" fmla="*/ 2542151 w 2542151"/>
                <a:gd name="connsiteY37-1444" fmla="*/ 1911674 h 1914998"/>
                <a:gd name="connsiteX0-1445" fmla="*/ 0 w 2542151"/>
                <a:gd name="connsiteY0-1446" fmla="*/ 1905063 h 1914998"/>
                <a:gd name="connsiteX1-1447" fmla="*/ 1049788 w 2542151"/>
                <a:gd name="connsiteY1-1448" fmla="*/ 1904444 h 1914998"/>
                <a:gd name="connsiteX2-1449" fmla="*/ 880346 w 2542151"/>
                <a:gd name="connsiteY2-1450" fmla="*/ 1718530 h 1914998"/>
                <a:gd name="connsiteX3-1451" fmla="*/ 839751 w 2542151"/>
                <a:gd name="connsiteY3-1452" fmla="*/ 1336700 h 1914998"/>
                <a:gd name="connsiteX4-1453" fmla="*/ 839751 w 2542151"/>
                <a:gd name="connsiteY4-1454" fmla="*/ 1186086 h 1914998"/>
                <a:gd name="connsiteX5-1455" fmla="*/ 1315127 w 2542151"/>
                <a:gd name="connsiteY5-1456" fmla="*/ 1186086 h 1914998"/>
                <a:gd name="connsiteX6-1457" fmla="*/ 1315127 w 2542151"/>
                <a:gd name="connsiteY6-1458" fmla="*/ 1495551 h 1914998"/>
                <a:gd name="connsiteX7-1459" fmla="*/ 1329836 w 2542151"/>
                <a:gd name="connsiteY7-1460" fmla="*/ 1652636 h 1914998"/>
                <a:gd name="connsiteX8-1461" fmla="*/ 1395141 w 2542151"/>
                <a:gd name="connsiteY8-1462" fmla="*/ 1686172 h 1914998"/>
                <a:gd name="connsiteX9-1463" fmla="*/ 1468095 w 2542151"/>
                <a:gd name="connsiteY9-1464" fmla="*/ 1643811 h 1914998"/>
                <a:gd name="connsiteX10-1465" fmla="*/ 1485745 w 2542151"/>
                <a:gd name="connsiteY10-1466" fmla="*/ 1422597 h 1914998"/>
                <a:gd name="connsiteX11-1467" fmla="*/ 1485745 w 2542151"/>
                <a:gd name="connsiteY11-1468" fmla="*/ 1290810 h 1914998"/>
                <a:gd name="connsiteX12-1469" fmla="*/ 1461035 w 2542151"/>
                <a:gd name="connsiteY12-1470" fmla="*/ 1130782 h 1914998"/>
                <a:gd name="connsiteX13-1471" fmla="*/ 1388081 w 2542151"/>
                <a:gd name="connsiteY13-1472" fmla="*/ 1064300 h 1914998"/>
                <a:gd name="connsiteX14-1473" fmla="*/ 1200990 w 2542151"/>
                <a:gd name="connsiteY14-1474" fmla="*/ 1046062 h 1914998"/>
                <a:gd name="connsiteX15-1475" fmla="*/ 1200990 w 2542151"/>
                <a:gd name="connsiteY15-1476" fmla="*/ 769544 h 1914998"/>
                <a:gd name="connsiteX16-1477" fmla="*/ 1410438 w 2542151"/>
                <a:gd name="connsiteY16-1478" fmla="*/ 756600 h 1914998"/>
                <a:gd name="connsiteX17-1479" fmla="*/ 1468095 w 2542151"/>
                <a:gd name="connsiteY17-1480" fmla="*/ 700120 h 1914998"/>
                <a:gd name="connsiteX18-1481" fmla="*/ 1485745 w 2542151"/>
                <a:gd name="connsiteY18-1482" fmla="*/ 563626 h 1914998"/>
                <a:gd name="connsiteX19-1483" fmla="*/ 1485745 w 2542151"/>
                <a:gd name="connsiteY19-1484" fmla="*/ 457726 h 1914998"/>
                <a:gd name="connsiteX20-1485" fmla="*/ 1465153 w 2542151"/>
                <a:gd name="connsiteY20-1486" fmla="*/ 325938 h 1914998"/>
                <a:gd name="connsiteX21-1487" fmla="*/ 1401024 w 2542151"/>
                <a:gd name="connsiteY21-1488" fmla="*/ 294168 h 1914998"/>
                <a:gd name="connsiteX22-1489" fmla="*/ 1333366 w 2542151"/>
                <a:gd name="connsiteY22-1490" fmla="*/ 327703 h 1914998"/>
                <a:gd name="connsiteX23-1491" fmla="*/ 1315127 w 2542151"/>
                <a:gd name="connsiteY23-1492" fmla="*/ 470669 h 1914998"/>
                <a:gd name="connsiteX24-1493" fmla="*/ 1315127 w 2542151"/>
                <a:gd name="connsiteY24-1494" fmla="*/ 627167 h 1914998"/>
                <a:gd name="connsiteX25-1495" fmla="*/ 839751 w 2542151"/>
                <a:gd name="connsiteY25-1496" fmla="*/ 627167 h 1914998"/>
                <a:gd name="connsiteX26-1497" fmla="*/ 839751 w 2542151"/>
                <a:gd name="connsiteY26-1498" fmla="*/ 464786 h 1914998"/>
                <a:gd name="connsiteX27-1499" fmla="*/ 964479 w 2542151"/>
                <a:gd name="connsiteY27-1500" fmla="*/ 95899 h 1914998"/>
                <a:gd name="connsiteX28-1501" fmla="*/ 1361017 w 2542151"/>
                <a:gd name="connsiteY28-1502" fmla="*/ 0 h 1914998"/>
                <a:gd name="connsiteX29-1503" fmla="*/ 1822273 w 2542151"/>
                <a:gd name="connsiteY29-1504" fmla="*/ 132872 h 1914998"/>
                <a:gd name="connsiteX30-1505" fmla="*/ 1943470 w 2542151"/>
                <a:gd name="connsiteY30-1506" fmla="*/ 502090 h 1914998"/>
                <a:gd name="connsiteX31-1507" fmla="*/ 1899933 w 2542151"/>
                <a:gd name="connsiteY31-1508" fmla="*/ 733150 h 1914998"/>
                <a:gd name="connsiteX32-1509" fmla="*/ 1746966 w 2542151"/>
                <a:gd name="connsiteY32-1510" fmla="*/ 863089 h 1914998"/>
                <a:gd name="connsiteX33-1511" fmla="*/ 1908170 w 2542151"/>
                <a:gd name="connsiteY33-1512" fmla="*/ 982586 h 1914998"/>
                <a:gd name="connsiteX34-1513" fmla="*/ 1961120 w 2542151"/>
                <a:gd name="connsiteY34-1514" fmla="*/ 1371687 h 1914998"/>
                <a:gd name="connsiteX35-1515" fmla="*/ 1909347 w 2542151"/>
                <a:gd name="connsiteY35-1516" fmla="*/ 1724276 h 1914998"/>
                <a:gd name="connsiteX36-1517" fmla="*/ 1730493 w 2542151"/>
                <a:gd name="connsiteY36-1518" fmla="*/ 1914998 h 1914998"/>
                <a:gd name="connsiteX37-1519" fmla="*/ 2542151 w 2542151"/>
                <a:gd name="connsiteY37-1520" fmla="*/ 1911674 h 1914998"/>
                <a:gd name="connsiteX0-1521" fmla="*/ 0 w 2542151"/>
                <a:gd name="connsiteY0-1522" fmla="*/ 1905063 h 1915032"/>
                <a:gd name="connsiteX1-1523" fmla="*/ 1049788 w 2542151"/>
                <a:gd name="connsiteY1-1524" fmla="*/ 1904444 h 1915032"/>
                <a:gd name="connsiteX2-1525" fmla="*/ 880346 w 2542151"/>
                <a:gd name="connsiteY2-1526" fmla="*/ 1718530 h 1915032"/>
                <a:gd name="connsiteX3-1527" fmla="*/ 839751 w 2542151"/>
                <a:gd name="connsiteY3-1528" fmla="*/ 1336700 h 1915032"/>
                <a:gd name="connsiteX4-1529" fmla="*/ 839751 w 2542151"/>
                <a:gd name="connsiteY4-1530" fmla="*/ 1186086 h 1915032"/>
                <a:gd name="connsiteX5-1531" fmla="*/ 1315127 w 2542151"/>
                <a:gd name="connsiteY5-1532" fmla="*/ 1186086 h 1915032"/>
                <a:gd name="connsiteX6-1533" fmla="*/ 1315127 w 2542151"/>
                <a:gd name="connsiteY6-1534" fmla="*/ 1495551 h 1915032"/>
                <a:gd name="connsiteX7-1535" fmla="*/ 1329836 w 2542151"/>
                <a:gd name="connsiteY7-1536" fmla="*/ 1652636 h 1915032"/>
                <a:gd name="connsiteX8-1537" fmla="*/ 1395141 w 2542151"/>
                <a:gd name="connsiteY8-1538" fmla="*/ 1686172 h 1915032"/>
                <a:gd name="connsiteX9-1539" fmla="*/ 1468095 w 2542151"/>
                <a:gd name="connsiteY9-1540" fmla="*/ 1643811 h 1915032"/>
                <a:gd name="connsiteX10-1541" fmla="*/ 1485745 w 2542151"/>
                <a:gd name="connsiteY10-1542" fmla="*/ 1422597 h 1915032"/>
                <a:gd name="connsiteX11-1543" fmla="*/ 1485745 w 2542151"/>
                <a:gd name="connsiteY11-1544" fmla="*/ 1290810 h 1915032"/>
                <a:gd name="connsiteX12-1545" fmla="*/ 1461035 w 2542151"/>
                <a:gd name="connsiteY12-1546" fmla="*/ 1130782 h 1915032"/>
                <a:gd name="connsiteX13-1547" fmla="*/ 1388081 w 2542151"/>
                <a:gd name="connsiteY13-1548" fmla="*/ 1064300 h 1915032"/>
                <a:gd name="connsiteX14-1549" fmla="*/ 1200990 w 2542151"/>
                <a:gd name="connsiteY14-1550" fmla="*/ 1046062 h 1915032"/>
                <a:gd name="connsiteX15-1551" fmla="*/ 1200990 w 2542151"/>
                <a:gd name="connsiteY15-1552" fmla="*/ 769544 h 1915032"/>
                <a:gd name="connsiteX16-1553" fmla="*/ 1410438 w 2542151"/>
                <a:gd name="connsiteY16-1554" fmla="*/ 756600 h 1915032"/>
                <a:gd name="connsiteX17-1555" fmla="*/ 1468095 w 2542151"/>
                <a:gd name="connsiteY17-1556" fmla="*/ 700120 h 1915032"/>
                <a:gd name="connsiteX18-1557" fmla="*/ 1485745 w 2542151"/>
                <a:gd name="connsiteY18-1558" fmla="*/ 563626 h 1915032"/>
                <a:gd name="connsiteX19-1559" fmla="*/ 1485745 w 2542151"/>
                <a:gd name="connsiteY19-1560" fmla="*/ 457726 h 1915032"/>
                <a:gd name="connsiteX20-1561" fmla="*/ 1465153 w 2542151"/>
                <a:gd name="connsiteY20-1562" fmla="*/ 325938 h 1915032"/>
                <a:gd name="connsiteX21-1563" fmla="*/ 1401024 w 2542151"/>
                <a:gd name="connsiteY21-1564" fmla="*/ 294168 h 1915032"/>
                <a:gd name="connsiteX22-1565" fmla="*/ 1333366 w 2542151"/>
                <a:gd name="connsiteY22-1566" fmla="*/ 327703 h 1915032"/>
                <a:gd name="connsiteX23-1567" fmla="*/ 1315127 w 2542151"/>
                <a:gd name="connsiteY23-1568" fmla="*/ 470669 h 1915032"/>
                <a:gd name="connsiteX24-1569" fmla="*/ 1315127 w 2542151"/>
                <a:gd name="connsiteY24-1570" fmla="*/ 627167 h 1915032"/>
                <a:gd name="connsiteX25-1571" fmla="*/ 839751 w 2542151"/>
                <a:gd name="connsiteY25-1572" fmla="*/ 627167 h 1915032"/>
                <a:gd name="connsiteX26-1573" fmla="*/ 839751 w 2542151"/>
                <a:gd name="connsiteY26-1574" fmla="*/ 464786 h 1915032"/>
                <a:gd name="connsiteX27-1575" fmla="*/ 964479 w 2542151"/>
                <a:gd name="connsiteY27-1576" fmla="*/ 95899 h 1915032"/>
                <a:gd name="connsiteX28-1577" fmla="*/ 1361017 w 2542151"/>
                <a:gd name="connsiteY28-1578" fmla="*/ 0 h 1915032"/>
                <a:gd name="connsiteX29-1579" fmla="*/ 1822273 w 2542151"/>
                <a:gd name="connsiteY29-1580" fmla="*/ 132872 h 1915032"/>
                <a:gd name="connsiteX30-1581" fmla="*/ 1943470 w 2542151"/>
                <a:gd name="connsiteY30-1582" fmla="*/ 502090 h 1915032"/>
                <a:gd name="connsiteX31-1583" fmla="*/ 1899933 w 2542151"/>
                <a:gd name="connsiteY31-1584" fmla="*/ 733150 h 1915032"/>
                <a:gd name="connsiteX32-1585" fmla="*/ 1746966 w 2542151"/>
                <a:gd name="connsiteY32-1586" fmla="*/ 863089 h 1915032"/>
                <a:gd name="connsiteX33-1587" fmla="*/ 1908170 w 2542151"/>
                <a:gd name="connsiteY33-1588" fmla="*/ 982586 h 1915032"/>
                <a:gd name="connsiteX34-1589" fmla="*/ 1961120 w 2542151"/>
                <a:gd name="connsiteY34-1590" fmla="*/ 1371687 h 1915032"/>
                <a:gd name="connsiteX35-1591" fmla="*/ 1909347 w 2542151"/>
                <a:gd name="connsiteY35-1592" fmla="*/ 1724276 h 1915032"/>
                <a:gd name="connsiteX36-1593" fmla="*/ 1730493 w 2542151"/>
                <a:gd name="connsiteY36-1594" fmla="*/ 1914998 h 1915032"/>
                <a:gd name="connsiteX37-1595" fmla="*/ 2542151 w 2542151"/>
                <a:gd name="connsiteY37-1596" fmla="*/ 1911674 h 1915032"/>
                <a:gd name="connsiteX0-1597" fmla="*/ 0 w 2549495"/>
                <a:gd name="connsiteY0-1598" fmla="*/ 1905063 h 1915347"/>
                <a:gd name="connsiteX1-1599" fmla="*/ 1049788 w 2549495"/>
                <a:gd name="connsiteY1-1600" fmla="*/ 1904444 h 1915347"/>
                <a:gd name="connsiteX2-1601" fmla="*/ 880346 w 2549495"/>
                <a:gd name="connsiteY2-1602" fmla="*/ 1718530 h 1915347"/>
                <a:gd name="connsiteX3-1603" fmla="*/ 839751 w 2549495"/>
                <a:gd name="connsiteY3-1604" fmla="*/ 1336700 h 1915347"/>
                <a:gd name="connsiteX4-1605" fmla="*/ 839751 w 2549495"/>
                <a:gd name="connsiteY4-1606" fmla="*/ 1186086 h 1915347"/>
                <a:gd name="connsiteX5-1607" fmla="*/ 1315127 w 2549495"/>
                <a:gd name="connsiteY5-1608" fmla="*/ 1186086 h 1915347"/>
                <a:gd name="connsiteX6-1609" fmla="*/ 1315127 w 2549495"/>
                <a:gd name="connsiteY6-1610" fmla="*/ 1495551 h 1915347"/>
                <a:gd name="connsiteX7-1611" fmla="*/ 1329836 w 2549495"/>
                <a:gd name="connsiteY7-1612" fmla="*/ 1652636 h 1915347"/>
                <a:gd name="connsiteX8-1613" fmla="*/ 1395141 w 2549495"/>
                <a:gd name="connsiteY8-1614" fmla="*/ 1686172 h 1915347"/>
                <a:gd name="connsiteX9-1615" fmla="*/ 1468095 w 2549495"/>
                <a:gd name="connsiteY9-1616" fmla="*/ 1643811 h 1915347"/>
                <a:gd name="connsiteX10-1617" fmla="*/ 1485745 w 2549495"/>
                <a:gd name="connsiteY10-1618" fmla="*/ 1422597 h 1915347"/>
                <a:gd name="connsiteX11-1619" fmla="*/ 1485745 w 2549495"/>
                <a:gd name="connsiteY11-1620" fmla="*/ 1290810 h 1915347"/>
                <a:gd name="connsiteX12-1621" fmla="*/ 1461035 w 2549495"/>
                <a:gd name="connsiteY12-1622" fmla="*/ 1130782 h 1915347"/>
                <a:gd name="connsiteX13-1623" fmla="*/ 1388081 w 2549495"/>
                <a:gd name="connsiteY13-1624" fmla="*/ 1064300 h 1915347"/>
                <a:gd name="connsiteX14-1625" fmla="*/ 1200990 w 2549495"/>
                <a:gd name="connsiteY14-1626" fmla="*/ 1046062 h 1915347"/>
                <a:gd name="connsiteX15-1627" fmla="*/ 1200990 w 2549495"/>
                <a:gd name="connsiteY15-1628" fmla="*/ 769544 h 1915347"/>
                <a:gd name="connsiteX16-1629" fmla="*/ 1410438 w 2549495"/>
                <a:gd name="connsiteY16-1630" fmla="*/ 756600 h 1915347"/>
                <a:gd name="connsiteX17-1631" fmla="*/ 1468095 w 2549495"/>
                <a:gd name="connsiteY17-1632" fmla="*/ 700120 h 1915347"/>
                <a:gd name="connsiteX18-1633" fmla="*/ 1485745 w 2549495"/>
                <a:gd name="connsiteY18-1634" fmla="*/ 563626 h 1915347"/>
                <a:gd name="connsiteX19-1635" fmla="*/ 1485745 w 2549495"/>
                <a:gd name="connsiteY19-1636" fmla="*/ 457726 h 1915347"/>
                <a:gd name="connsiteX20-1637" fmla="*/ 1465153 w 2549495"/>
                <a:gd name="connsiteY20-1638" fmla="*/ 325938 h 1915347"/>
                <a:gd name="connsiteX21-1639" fmla="*/ 1401024 w 2549495"/>
                <a:gd name="connsiteY21-1640" fmla="*/ 294168 h 1915347"/>
                <a:gd name="connsiteX22-1641" fmla="*/ 1333366 w 2549495"/>
                <a:gd name="connsiteY22-1642" fmla="*/ 327703 h 1915347"/>
                <a:gd name="connsiteX23-1643" fmla="*/ 1315127 w 2549495"/>
                <a:gd name="connsiteY23-1644" fmla="*/ 470669 h 1915347"/>
                <a:gd name="connsiteX24-1645" fmla="*/ 1315127 w 2549495"/>
                <a:gd name="connsiteY24-1646" fmla="*/ 627167 h 1915347"/>
                <a:gd name="connsiteX25-1647" fmla="*/ 839751 w 2549495"/>
                <a:gd name="connsiteY25-1648" fmla="*/ 627167 h 1915347"/>
                <a:gd name="connsiteX26-1649" fmla="*/ 839751 w 2549495"/>
                <a:gd name="connsiteY26-1650" fmla="*/ 464786 h 1915347"/>
                <a:gd name="connsiteX27-1651" fmla="*/ 964479 w 2549495"/>
                <a:gd name="connsiteY27-1652" fmla="*/ 95899 h 1915347"/>
                <a:gd name="connsiteX28-1653" fmla="*/ 1361017 w 2549495"/>
                <a:gd name="connsiteY28-1654" fmla="*/ 0 h 1915347"/>
                <a:gd name="connsiteX29-1655" fmla="*/ 1822273 w 2549495"/>
                <a:gd name="connsiteY29-1656" fmla="*/ 132872 h 1915347"/>
                <a:gd name="connsiteX30-1657" fmla="*/ 1943470 w 2549495"/>
                <a:gd name="connsiteY30-1658" fmla="*/ 502090 h 1915347"/>
                <a:gd name="connsiteX31-1659" fmla="*/ 1899933 w 2549495"/>
                <a:gd name="connsiteY31-1660" fmla="*/ 733150 h 1915347"/>
                <a:gd name="connsiteX32-1661" fmla="*/ 1746966 w 2549495"/>
                <a:gd name="connsiteY32-1662" fmla="*/ 863089 h 1915347"/>
                <a:gd name="connsiteX33-1663" fmla="*/ 1908170 w 2549495"/>
                <a:gd name="connsiteY33-1664" fmla="*/ 982586 h 1915347"/>
                <a:gd name="connsiteX34-1665" fmla="*/ 1961120 w 2549495"/>
                <a:gd name="connsiteY34-1666" fmla="*/ 1371687 h 1915347"/>
                <a:gd name="connsiteX35-1667" fmla="*/ 1909347 w 2549495"/>
                <a:gd name="connsiteY35-1668" fmla="*/ 1724276 h 1915347"/>
                <a:gd name="connsiteX36-1669" fmla="*/ 1730493 w 2549495"/>
                <a:gd name="connsiteY36-1670" fmla="*/ 1914998 h 1915347"/>
                <a:gd name="connsiteX37-1671" fmla="*/ 2549495 w 2549495"/>
                <a:gd name="connsiteY37-1672" fmla="*/ 1915347 h 1915347"/>
                <a:gd name="connsiteX0-1673" fmla="*/ 0 w 2549495"/>
                <a:gd name="connsiteY0-1674" fmla="*/ 1905063 h 1915347"/>
                <a:gd name="connsiteX1-1675" fmla="*/ 1049788 w 2549495"/>
                <a:gd name="connsiteY1-1676" fmla="*/ 1904444 h 1915347"/>
                <a:gd name="connsiteX2-1677" fmla="*/ 880346 w 2549495"/>
                <a:gd name="connsiteY2-1678" fmla="*/ 1718530 h 1915347"/>
                <a:gd name="connsiteX3-1679" fmla="*/ 839751 w 2549495"/>
                <a:gd name="connsiteY3-1680" fmla="*/ 1336700 h 1915347"/>
                <a:gd name="connsiteX4-1681" fmla="*/ 839751 w 2549495"/>
                <a:gd name="connsiteY4-1682" fmla="*/ 1186086 h 1915347"/>
                <a:gd name="connsiteX5-1683" fmla="*/ 1315127 w 2549495"/>
                <a:gd name="connsiteY5-1684" fmla="*/ 1186086 h 1915347"/>
                <a:gd name="connsiteX6-1685" fmla="*/ 1315127 w 2549495"/>
                <a:gd name="connsiteY6-1686" fmla="*/ 1495551 h 1915347"/>
                <a:gd name="connsiteX7-1687" fmla="*/ 1329836 w 2549495"/>
                <a:gd name="connsiteY7-1688" fmla="*/ 1652636 h 1915347"/>
                <a:gd name="connsiteX8-1689" fmla="*/ 1395141 w 2549495"/>
                <a:gd name="connsiteY8-1690" fmla="*/ 1686172 h 1915347"/>
                <a:gd name="connsiteX9-1691" fmla="*/ 1468095 w 2549495"/>
                <a:gd name="connsiteY9-1692" fmla="*/ 1643811 h 1915347"/>
                <a:gd name="connsiteX10-1693" fmla="*/ 1485745 w 2549495"/>
                <a:gd name="connsiteY10-1694" fmla="*/ 1422597 h 1915347"/>
                <a:gd name="connsiteX11-1695" fmla="*/ 1485745 w 2549495"/>
                <a:gd name="connsiteY11-1696" fmla="*/ 1290810 h 1915347"/>
                <a:gd name="connsiteX12-1697" fmla="*/ 1461035 w 2549495"/>
                <a:gd name="connsiteY12-1698" fmla="*/ 1130782 h 1915347"/>
                <a:gd name="connsiteX13-1699" fmla="*/ 1388081 w 2549495"/>
                <a:gd name="connsiteY13-1700" fmla="*/ 1064300 h 1915347"/>
                <a:gd name="connsiteX14-1701" fmla="*/ 1200990 w 2549495"/>
                <a:gd name="connsiteY14-1702" fmla="*/ 1046062 h 1915347"/>
                <a:gd name="connsiteX15-1703" fmla="*/ 1200990 w 2549495"/>
                <a:gd name="connsiteY15-1704" fmla="*/ 769544 h 1915347"/>
                <a:gd name="connsiteX16-1705" fmla="*/ 1410438 w 2549495"/>
                <a:gd name="connsiteY16-1706" fmla="*/ 756600 h 1915347"/>
                <a:gd name="connsiteX17-1707" fmla="*/ 1468095 w 2549495"/>
                <a:gd name="connsiteY17-1708" fmla="*/ 700120 h 1915347"/>
                <a:gd name="connsiteX18-1709" fmla="*/ 1485745 w 2549495"/>
                <a:gd name="connsiteY18-1710" fmla="*/ 563626 h 1915347"/>
                <a:gd name="connsiteX19-1711" fmla="*/ 1485745 w 2549495"/>
                <a:gd name="connsiteY19-1712" fmla="*/ 457726 h 1915347"/>
                <a:gd name="connsiteX20-1713" fmla="*/ 1465153 w 2549495"/>
                <a:gd name="connsiteY20-1714" fmla="*/ 325938 h 1915347"/>
                <a:gd name="connsiteX21-1715" fmla="*/ 1401024 w 2549495"/>
                <a:gd name="connsiteY21-1716" fmla="*/ 294168 h 1915347"/>
                <a:gd name="connsiteX22-1717" fmla="*/ 1333366 w 2549495"/>
                <a:gd name="connsiteY22-1718" fmla="*/ 327703 h 1915347"/>
                <a:gd name="connsiteX23-1719" fmla="*/ 1315127 w 2549495"/>
                <a:gd name="connsiteY23-1720" fmla="*/ 470669 h 1915347"/>
                <a:gd name="connsiteX24-1721" fmla="*/ 1315127 w 2549495"/>
                <a:gd name="connsiteY24-1722" fmla="*/ 627167 h 1915347"/>
                <a:gd name="connsiteX25-1723" fmla="*/ 839751 w 2549495"/>
                <a:gd name="connsiteY25-1724" fmla="*/ 627167 h 1915347"/>
                <a:gd name="connsiteX26-1725" fmla="*/ 839751 w 2549495"/>
                <a:gd name="connsiteY26-1726" fmla="*/ 464786 h 1915347"/>
                <a:gd name="connsiteX27-1727" fmla="*/ 964479 w 2549495"/>
                <a:gd name="connsiteY27-1728" fmla="*/ 95899 h 1915347"/>
                <a:gd name="connsiteX28-1729" fmla="*/ 1361017 w 2549495"/>
                <a:gd name="connsiteY28-1730" fmla="*/ 0 h 1915347"/>
                <a:gd name="connsiteX29-1731" fmla="*/ 1822273 w 2549495"/>
                <a:gd name="connsiteY29-1732" fmla="*/ 132872 h 1915347"/>
                <a:gd name="connsiteX30-1733" fmla="*/ 1943470 w 2549495"/>
                <a:gd name="connsiteY30-1734" fmla="*/ 502090 h 1915347"/>
                <a:gd name="connsiteX31-1735" fmla="*/ 1899933 w 2549495"/>
                <a:gd name="connsiteY31-1736" fmla="*/ 733150 h 1915347"/>
                <a:gd name="connsiteX32-1737" fmla="*/ 1746966 w 2549495"/>
                <a:gd name="connsiteY32-1738" fmla="*/ 863089 h 1915347"/>
                <a:gd name="connsiteX33-1739" fmla="*/ 1908170 w 2549495"/>
                <a:gd name="connsiteY33-1740" fmla="*/ 982586 h 1915347"/>
                <a:gd name="connsiteX34-1741" fmla="*/ 1961120 w 2549495"/>
                <a:gd name="connsiteY34-1742" fmla="*/ 1371687 h 1915347"/>
                <a:gd name="connsiteX35-1743" fmla="*/ 1909347 w 2549495"/>
                <a:gd name="connsiteY35-1744" fmla="*/ 1724276 h 1915347"/>
                <a:gd name="connsiteX36-1745" fmla="*/ 1730493 w 2549495"/>
                <a:gd name="connsiteY36-1746" fmla="*/ 1914998 h 1915347"/>
                <a:gd name="connsiteX37-1747" fmla="*/ 2549495 w 2549495"/>
                <a:gd name="connsiteY37-1748" fmla="*/ 1915347 h 1915347"/>
                <a:gd name="connsiteX0-1749" fmla="*/ 0 w 4146831"/>
                <a:gd name="connsiteY0-1750" fmla="*/ 1921587 h 1921587"/>
                <a:gd name="connsiteX1-1751" fmla="*/ 2647124 w 4146831"/>
                <a:gd name="connsiteY1-1752" fmla="*/ 1904444 h 1921587"/>
                <a:gd name="connsiteX2-1753" fmla="*/ 2477682 w 4146831"/>
                <a:gd name="connsiteY2-1754" fmla="*/ 1718530 h 1921587"/>
                <a:gd name="connsiteX3-1755" fmla="*/ 2437087 w 4146831"/>
                <a:gd name="connsiteY3-1756" fmla="*/ 1336700 h 1921587"/>
                <a:gd name="connsiteX4-1757" fmla="*/ 2437087 w 4146831"/>
                <a:gd name="connsiteY4-1758" fmla="*/ 1186086 h 1921587"/>
                <a:gd name="connsiteX5-1759" fmla="*/ 2912463 w 4146831"/>
                <a:gd name="connsiteY5-1760" fmla="*/ 1186086 h 1921587"/>
                <a:gd name="connsiteX6-1761" fmla="*/ 2912463 w 4146831"/>
                <a:gd name="connsiteY6-1762" fmla="*/ 1495551 h 1921587"/>
                <a:gd name="connsiteX7-1763" fmla="*/ 2927172 w 4146831"/>
                <a:gd name="connsiteY7-1764" fmla="*/ 1652636 h 1921587"/>
                <a:gd name="connsiteX8-1765" fmla="*/ 2992477 w 4146831"/>
                <a:gd name="connsiteY8-1766" fmla="*/ 1686172 h 1921587"/>
                <a:gd name="connsiteX9-1767" fmla="*/ 3065431 w 4146831"/>
                <a:gd name="connsiteY9-1768" fmla="*/ 1643811 h 1921587"/>
                <a:gd name="connsiteX10-1769" fmla="*/ 3083081 w 4146831"/>
                <a:gd name="connsiteY10-1770" fmla="*/ 1422597 h 1921587"/>
                <a:gd name="connsiteX11-1771" fmla="*/ 3083081 w 4146831"/>
                <a:gd name="connsiteY11-1772" fmla="*/ 1290810 h 1921587"/>
                <a:gd name="connsiteX12-1773" fmla="*/ 3058371 w 4146831"/>
                <a:gd name="connsiteY12-1774" fmla="*/ 1130782 h 1921587"/>
                <a:gd name="connsiteX13-1775" fmla="*/ 2985417 w 4146831"/>
                <a:gd name="connsiteY13-1776" fmla="*/ 1064300 h 1921587"/>
                <a:gd name="connsiteX14-1777" fmla="*/ 2798326 w 4146831"/>
                <a:gd name="connsiteY14-1778" fmla="*/ 1046062 h 1921587"/>
                <a:gd name="connsiteX15-1779" fmla="*/ 2798326 w 4146831"/>
                <a:gd name="connsiteY15-1780" fmla="*/ 769544 h 1921587"/>
                <a:gd name="connsiteX16-1781" fmla="*/ 3007774 w 4146831"/>
                <a:gd name="connsiteY16-1782" fmla="*/ 756600 h 1921587"/>
                <a:gd name="connsiteX17-1783" fmla="*/ 3065431 w 4146831"/>
                <a:gd name="connsiteY17-1784" fmla="*/ 700120 h 1921587"/>
                <a:gd name="connsiteX18-1785" fmla="*/ 3083081 w 4146831"/>
                <a:gd name="connsiteY18-1786" fmla="*/ 563626 h 1921587"/>
                <a:gd name="connsiteX19-1787" fmla="*/ 3083081 w 4146831"/>
                <a:gd name="connsiteY19-1788" fmla="*/ 457726 h 1921587"/>
                <a:gd name="connsiteX20-1789" fmla="*/ 3062489 w 4146831"/>
                <a:gd name="connsiteY20-1790" fmla="*/ 325938 h 1921587"/>
                <a:gd name="connsiteX21-1791" fmla="*/ 2998360 w 4146831"/>
                <a:gd name="connsiteY21-1792" fmla="*/ 294168 h 1921587"/>
                <a:gd name="connsiteX22-1793" fmla="*/ 2930702 w 4146831"/>
                <a:gd name="connsiteY22-1794" fmla="*/ 327703 h 1921587"/>
                <a:gd name="connsiteX23-1795" fmla="*/ 2912463 w 4146831"/>
                <a:gd name="connsiteY23-1796" fmla="*/ 470669 h 1921587"/>
                <a:gd name="connsiteX24-1797" fmla="*/ 2912463 w 4146831"/>
                <a:gd name="connsiteY24-1798" fmla="*/ 627167 h 1921587"/>
                <a:gd name="connsiteX25-1799" fmla="*/ 2437087 w 4146831"/>
                <a:gd name="connsiteY25-1800" fmla="*/ 627167 h 1921587"/>
                <a:gd name="connsiteX26-1801" fmla="*/ 2437087 w 4146831"/>
                <a:gd name="connsiteY26-1802" fmla="*/ 464786 h 1921587"/>
                <a:gd name="connsiteX27-1803" fmla="*/ 2561815 w 4146831"/>
                <a:gd name="connsiteY27-1804" fmla="*/ 95899 h 1921587"/>
                <a:gd name="connsiteX28-1805" fmla="*/ 2958353 w 4146831"/>
                <a:gd name="connsiteY28-1806" fmla="*/ 0 h 1921587"/>
                <a:gd name="connsiteX29-1807" fmla="*/ 3419609 w 4146831"/>
                <a:gd name="connsiteY29-1808" fmla="*/ 132872 h 1921587"/>
                <a:gd name="connsiteX30-1809" fmla="*/ 3540806 w 4146831"/>
                <a:gd name="connsiteY30-1810" fmla="*/ 502090 h 1921587"/>
                <a:gd name="connsiteX31-1811" fmla="*/ 3497269 w 4146831"/>
                <a:gd name="connsiteY31-1812" fmla="*/ 733150 h 1921587"/>
                <a:gd name="connsiteX32-1813" fmla="*/ 3344302 w 4146831"/>
                <a:gd name="connsiteY32-1814" fmla="*/ 863089 h 1921587"/>
                <a:gd name="connsiteX33-1815" fmla="*/ 3505506 w 4146831"/>
                <a:gd name="connsiteY33-1816" fmla="*/ 982586 h 1921587"/>
                <a:gd name="connsiteX34-1817" fmla="*/ 3558456 w 4146831"/>
                <a:gd name="connsiteY34-1818" fmla="*/ 1371687 h 1921587"/>
                <a:gd name="connsiteX35-1819" fmla="*/ 3506683 w 4146831"/>
                <a:gd name="connsiteY35-1820" fmla="*/ 1724276 h 1921587"/>
                <a:gd name="connsiteX36-1821" fmla="*/ 3327829 w 4146831"/>
                <a:gd name="connsiteY36-1822" fmla="*/ 1914998 h 1921587"/>
                <a:gd name="connsiteX37-1823" fmla="*/ 4146831 w 4146831"/>
                <a:gd name="connsiteY37-1824" fmla="*/ 1915347 h 1921587"/>
                <a:gd name="connsiteX0-1825" fmla="*/ 0 w 4389185"/>
                <a:gd name="connsiteY0-1826" fmla="*/ 1906899 h 1915347"/>
                <a:gd name="connsiteX1-1827" fmla="*/ 2889478 w 4389185"/>
                <a:gd name="connsiteY1-1828" fmla="*/ 1904444 h 1915347"/>
                <a:gd name="connsiteX2-1829" fmla="*/ 2720036 w 4389185"/>
                <a:gd name="connsiteY2-1830" fmla="*/ 1718530 h 1915347"/>
                <a:gd name="connsiteX3-1831" fmla="*/ 2679441 w 4389185"/>
                <a:gd name="connsiteY3-1832" fmla="*/ 1336700 h 1915347"/>
                <a:gd name="connsiteX4-1833" fmla="*/ 2679441 w 4389185"/>
                <a:gd name="connsiteY4-1834" fmla="*/ 1186086 h 1915347"/>
                <a:gd name="connsiteX5-1835" fmla="*/ 3154817 w 4389185"/>
                <a:gd name="connsiteY5-1836" fmla="*/ 1186086 h 1915347"/>
                <a:gd name="connsiteX6-1837" fmla="*/ 3154817 w 4389185"/>
                <a:gd name="connsiteY6-1838" fmla="*/ 1495551 h 1915347"/>
                <a:gd name="connsiteX7-1839" fmla="*/ 3169526 w 4389185"/>
                <a:gd name="connsiteY7-1840" fmla="*/ 1652636 h 1915347"/>
                <a:gd name="connsiteX8-1841" fmla="*/ 3234831 w 4389185"/>
                <a:gd name="connsiteY8-1842" fmla="*/ 1686172 h 1915347"/>
                <a:gd name="connsiteX9-1843" fmla="*/ 3307785 w 4389185"/>
                <a:gd name="connsiteY9-1844" fmla="*/ 1643811 h 1915347"/>
                <a:gd name="connsiteX10-1845" fmla="*/ 3325435 w 4389185"/>
                <a:gd name="connsiteY10-1846" fmla="*/ 1422597 h 1915347"/>
                <a:gd name="connsiteX11-1847" fmla="*/ 3325435 w 4389185"/>
                <a:gd name="connsiteY11-1848" fmla="*/ 1290810 h 1915347"/>
                <a:gd name="connsiteX12-1849" fmla="*/ 3300725 w 4389185"/>
                <a:gd name="connsiteY12-1850" fmla="*/ 1130782 h 1915347"/>
                <a:gd name="connsiteX13-1851" fmla="*/ 3227771 w 4389185"/>
                <a:gd name="connsiteY13-1852" fmla="*/ 1064300 h 1915347"/>
                <a:gd name="connsiteX14-1853" fmla="*/ 3040680 w 4389185"/>
                <a:gd name="connsiteY14-1854" fmla="*/ 1046062 h 1915347"/>
                <a:gd name="connsiteX15-1855" fmla="*/ 3040680 w 4389185"/>
                <a:gd name="connsiteY15-1856" fmla="*/ 769544 h 1915347"/>
                <a:gd name="connsiteX16-1857" fmla="*/ 3250128 w 4389185"/>
                <a:gd name="connsiteY16-1858" fmla="*/ 756600 h 1915347"/>
                <a:gd name="connsiteX17-1859" fmla="*/ 3307785 w 4389185"/>
                <a:gd name="connsiteY17-1860" fmla="*/ 700120 h 1915347"/>
                <a:gd name="connsiteX18-1861" fmla="*/ 3325435 w 4389185"/>
                <a:gd name="connsiteY18-1862" fmla="*/ 563626 h 1915347"/>
                <a:gd name="connsiteX19-1863" fmla="*/ 3325435 w 4389185"/>
                <a:gd name="connsiteY19-1864" fmla="*/ 457726 h 1915347"/>
                <a:gd name="connsiteX20-1865" fmla="*/ 3304843 w 4389185"/>
                <a:gd name="connsiteY20-1866" fmla="*/ 325938 h 1915347"/>
                <a:gd name="connsiteX21-1867" fmla="*/ 3240714 w 4389185"/>
                <a:gd name="connsiteY21-1868" fmla="*/ 294168 h 1915347"/>
                <a:gd name="connsiteX22-1869" fmla="*/ 3173056 w 4389185"/>
                <a:gd name="connsiteY22-1870" fmla="*/ 327703 h 1915347"/>
                <a:gd name="connsiteX23-1871" fmla="*/ 3154817 w 4389185"/>
                <a:gd name="connsiteY23-1872" fmla="*/ 470669 h 1915347"/>
                <a:gd name="connsiteX24-1873" fmla="*/ 3154817 w 4389185"/>
                <a:gd name="connsiteY24-1874" fmla="*/ 627167 h 1915347"/>
                <a:gd name="connsiteX25-1875" fmla="*/ 2679441 w 4389185"/>
                <a:gd name="connsiteY25-1876" fmla="*/ 627167 h 1915347"/>
                <a:gd name="connsiteX26-1877" fmla="*/ 2679441 w 4389185"/>
                <a:gd name="connsiteY26-1878" fmla="*/ 464786 h 1915347"/>
                <a:gd name="connsiteX27-1879" fmla="*/ 2804169 w 4389185"/>
                <a:gd name="connsiteY27-1880" fmla="*/ 95899 h 1915347"/>
                <a:gd name="connsiteX28-1881" fmla="*/ 3200707 w 4389185"/>
                <a:gd name="connsiteY28-1882" fmla="*/ 0 h 1915347"/>
                <a:gd name="connsiteX29-1883" fmla="*/ 3661963 w 4389185"/>
                <a:gd name="connsiteY29-1884" fmla="*/ 132872 h 1915347"/>
                <a:gd name="connsiteX30-1885" fmla="*/ 3783160 w 4389185"/>
                <a:gd name="connsiteY30-1886" fmla="*/ 502090 h 1915347"/>
                <a:gd name="connsiteX31-1887" fmla="*/ 3739623 w 4389185"/>
                <a:gd name="connsiteY31-1888" fmla="*/ 733150 h 1915347"/>
                <a:gd name="connsiteX32-1889" fmla="*/ 3586656 w 4389185"/>
                <a:gd name="connsiteY32-1890" fmla="*/ 863089 h 1915347"/>
                <a:gd name="connsiteX33-1891" fmla="*/ 3747860 w 4389185"/>
                <a:gd name="connsiteY33-1892" fmla="*/ 982586 h 1915347"/>
                <a:gd name="connsiteX34-1893" fmla="*/ 3800810 w 4389185"/>
                <a:gd name="connsiteY34-1894" fmla="*/ 1371687 h 1915347"/>
                <a:gd name="connsiteX35-1895" fmla="*/ 3749037 w 4389185"/>
                <a:gd name="connsiteY35-1896" fmla="*/ 1724276 h 1915347"/>
                <a:gd name="connsiteX36-1897" fmla="*/ 3570183 w 4389185"/>
                <a:gd name="connsiteY36-1898" fmla="*/ 1914998 h 1915347"/>
                <a:gd name="connsiteX37-1899" fmla="*/ 4389185 w 4389185"/>
                <a:gd name="connsiteY37-1900" fmla="*/ 1915347 h 1915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</a:cxnLst>
              <a:rect l="l" t="t" r="r" b="b"/>
              <a:pathLst>
                <a:path w="4389185" h="1915347">
                  <a:moveTo>
                    <a:pt x="0" y="1906899"/>
                  </a:moveTo>
                  <a:lnTo>
                    <a:pt x="2889478" y="1904444"/>
                  </a:lnTo>
                  <a:cubicBezTo>
                    <a:pt x="2851376" y="1865399"/>
                    <a:pt x="2747100" y="1791876"/>
                    <a:pt x="2720036" y="1718530"/>
                  </a:cubicBezTo>
                  <a:cubicBezTo>
                    <a:pt x="2692973" y="1645184"/>
                    <a:pt x="2679441" y="1517907"/>
                    <a:pt x="2679441" y="1336700"/>
                  </a:cubicBezTo>
                  <a:lnTo>
                    <a:pt x="2679441" y="1186086"/>
                  </a:lnTo>
                  <a:lnTo>
                    <a:pt x="3154817" y="1186086"/>
                  </a:lnTo>
                  <a:lnTo>
                    <a:pt x="3154817" y="1495551"/>
                  </a:lnTo>
                  <a:cubicBezTo>
                    <a:pt x="3154817" y="1577918"/>
                    <a:pt x="3159720" y="1630280"/>
                    <a:pt x="3169526" y="1652636"/>
                  </a:cubicBezTo>
                  <a:cubicBezTo>
                    <a:pt x="3179331" y="1674993"/>
                    <a:pt x="3201100" y="1686172"/>
                    <a:pt x="3234831" y="1686172"/>
                  </a:cubicBezTo>
                  <a:cubicBezTo>
                    <a:pt x="3271700" y="1686172"/>
                    <a:pt x="3296018" y="1672052"/>
                    <a:pt x="3307785" y="1643811"/>
                  </a:cubicBezTo>
                  <a:cubicBezTo>
                    <a:pt x="3319551" y="1615571"/>
                    <a:pt x="3325435" y="1541833"/>
                    <a:pt x="3325435" y="1422597"/>
                  </a:cubicBezTo>
                  <a:lnTo>
                    <a:pt x="3325435" y="1290810"/>
                  </a:lnTo>
                  <a:cubicBezTo>
                    <a:pt x="3325435" y="1217856"/>
                    <a:pt x="3317198" y="1164514"/>
                    <a:pt x="3300725" y="1130782"/>
                  </a:cubicBezTo>
                  <a:cubicBezTo>
                    <a:pt x="3284251" y="1097051"/>
                    <a:pt x="3259933" y="1074890"/>
                    <a:pt x="3227771" y="1064300"/>
                  </a:cubicBezTo>
                  <a:cubicBezTo>
                    <a:pt x="3195609" y="1053710"/>
                    <a:pt x="3133245" y="1047631"/>
                    <a:pt x="3040680" y="1046062"/>
                  </a:cubicBezTo>
                  <a:lnTo>
                    <a:pt x="3040680" y="769544"/>
                  </a:lnTo>
                  <a:cubicBezTo>
                    <a:pt x="3153641" y="769544"/>
                    <a:pt x="3223456" y="765229"/>
                    <a:pt x="3250128" y="756600"/>
                  </a:cubicBezTo>
                  <a:cubicBezTo>
                    <a:pt x="3276799" y="747971"/>
                    <a:pt x="3296018" y="729145"/>
                    <a:pt x="3307785" y="700120"/>
                  </a:cubicBezTo>
                  <a:cubicBezTo>
                    <a:pt x="3319551" y="671096"/>
                    <a:pt x="3325435" y="625598"/>
                    <a:pt x="3325435" y="563626"/>
                  </a:cubicBezTo>
                  <a:lnTo>
                    <a:pt x="3325435" y="457726"/>
                  </a:lnTo>
                  <a:cubicBezTo>
                    <a:pt x="3325435" y="391048"/>
                    <a:pt x="3318571" y="347118"/>
                    <a:pt x="3304843" y="325938"/>
                  </a:cubicBezTo>
                  <a:cubicBezTo>
                    <a:pt x="3291115" y="304758"/>
                    <a:pt x="3269739" y="294168"/>
                    <a:pt x="3240714" y="294168"/>
                  </a:cubicBezTo>
                  <a:cubicBezTo>
                    <a:pt x="3207767" y="294168"/>
                    <a:pt x="3185215" y="305347"/>
                    <a:pt x="3173056" y="327703"/>
                  </a:cubicBezTo>
                  <a:cubicBezTo>
                    <a:pt x="3160897" y="350060"/>
                    <a:pt x="3154817" y="397715"/>
                    <a:pt x="3154817" y="470669"/>
                  </a:cubicBezTo>
                  <a:lnTo>
                    <a:pt x="3154817" y="627167"/>
                  </a:lnTo>
                  <a:lnTo>
                    <a:pt x="2679441" y="627167"/>
                  </a:lnTo>
                  <a:lnTo>
                    <a:pt x="2679441" y="464786"/>
                  </a:lnTo>
                  <a:cubicBezTo>
                    <a:pt x="2679441" y="282794"/>
                    <a:pt x="2721017" y="159831"/>
                    <a:pt x="2804169" y="95899"/>
                  </a:cubicBezTo>
                  <a:cubicBezTo>
                    <a:pt x="2887320" y="31966"/>
                    <a:pt x="3019500" y="0"/>
                    <a:pt x="3200707" y="0"/>
                  </a:cubicBezTo>
                  <a:cubicBezTo>
                    <a:pt x="3427413" y="0"/>
                    <a:pt x="3581165" y="44291"/>
                    <a:pt x="3661963" y="132872"/>
                  </a:cubicBezTo>
                  <a:cubicBezTo>
                    <a:pt x="3742761" y="221453"/>
                    <a:pt x="3783160" y="344526"/>
                    <a:pt x="3783160" y="502090"/>
                  </a:cubicBezTo>
                  <a:cubicBezTo>
                    <a:pt x="3783160" y="608701"/>
                    <a:pt x="3768648" y="685721"/>
                    <a:pt x="3739623" y="733150"/>
                  </a:cubicBezTo>
                  <a:cubicBezTo>
                    <a:pt x="3710599" y="780578"/>
                    <a:pt x="3659610" y="823891"/>
                    <a:pt x="3586656" y="863089"/>
                  </a:cubicBezTo>
                  <a:cubicBezTo>
                    <a:pt x="3658825" y="887419"/>
                    <a:pt x="3712560" y="927252"/>
                    <a:pt x="3747860" y="982586"/>
                  </a:cubicBezTo>
                  <a:cubicBezTo>
                    <a:pt x="3783160" y="1037920"/>
                    <a:pt x="3800810" y="1167621"/>
                    <a:pt x="3800810" y="1371687"/>
                  </a:cubicBezTo>
                  <a:cubicBezTo>
                    <a:pt x="3800810" y="1523160"/>
                    <a:pt x="3783552" y="1640689"/>
                    <a:pt x="3749037" y="1724276"/>
                  </a:cubicBezTo>
                  <a:cubicBezTo>
                    <a:pt x="3714521" y="1807862"/>
                    <a:pt x="3647705" y="1851940"/>
                    <a:pt x="3570183" y="1914998"/>
                  </a:cubicBezTo>
                  <a:lnTo>
                    <a:pt x="4389185" y="191534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fontAlgn="auto"/>
              <a:endParaRPr lang="zh-CN" altLang="en-US" sz="15800" noProof="1">
                <a:latin typeface="Impact" panose="020B0806030902050204" charset="0"/>
              </a:endParaRPr>
            </a:p>
          </p:txBody>
        </p:sp>
        <p:grpSp>
          <p:nvGrpSpPr>
            <p:cNvPr id="46107" name="组合 39"/>
            <p:cNvGrpSpPr/>
            <p:nvPr/>
          </p:nvGrpSpPr>
          <p:grpSpPr>
            <a:xfrm>
              <a:off x="1490077" y="5718137"/>
              <a:ext cx="216261" cy="216261"/>
              <a:chOff x="2218721" y="3717673"/>
              <a:chExt cx="248226" cy="248226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A783A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grpSp>
          <p:nvGrpSpPr>
            <p:cNvPr id="46110" name="组合 40"/>
            <p:cNvGrpSpPr/>
            <p:nvPr/>
          </p:nvGrpSpPr>
          <p:grpSpPr>
            <a:xfrm>
              <a:off x="5394180" y="5718136"/>
              <a:ext cx="216261" cy="216261"/>
              <a:chOff x="2218721" y="3717673"/>
              <a:chExt cx="248226" cy="24822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A783A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</p:grpSp>
      <p:sp>
        <p:nvSpPr>
          <p:cNvPr id="46" name="文本框 61"/>
          <p:cNvSpPr txBox="1"/>
          <p:nvPr/>
        </p:nvSpPr>
        <p:spPr>
          <a:xfrm>
            <a:off x="1725613" y="4941888"/>
            <a:ext cx="1984375" cy="738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添加详细的文字信息介绍。添加详细的文字。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809676" y="4253184"/>
            <a:ext cx="1442304" cy="655816"/>
            <a:chOff x="4806096" y="2627316"/>
            <a:chExt cx="1442304" cy="655815"/>
          </a:xfrm>
          <a:solidFill>
            <a:srgbClr val="FA783A"/>
          </a:solidFill>
        </p:grpSpPr>
        <p:sp>
          <p:nvSpPr>
            <p:cNvPr id="48" name="矩形 47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1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50" name="文本框 65"/>
            <p:cNvSpPr txBox="1"/>
            <p:nvPr/>
          </p:nvSpPr>
          <p:spPr>
            <a:xfrm>
              <a:off x="4901582" y="2768084"/>
              <a:ext cx="124009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000" b="1" strike="noStrike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互帮互助</a:t>
              </a:r>
              <a:endParaRPr lang="zh-CN" altLang="en-US" sz="20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221413" y="4125913"/>
            <a:ext cx="4438650" cy="1824037"/>
            <a:chOff x="6221950" y="4126221"/>
            <a:chExt cx="4438354" cy="1823059"/>
          </a:xfrm>
        </p:grpSpPr>
        <p:sp>
          <p:nvSpPr>
            <p:cNvPr id="52" name="直角三角形 51"/>
            <p:cNvSpPr/>
            <p:nvPr/>
          </p:nvSpPr>
          <p:spPr>
            <a:xfrm flipH="1">
              <a:off x="9167261" y="4523378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46117" name="组合 52"/>
            <p:cNvGrpSpPr/>
            <p:nvPr/>
          </p:nvGrpSpPr>
          <p:grpSpPr>
            <a:xfrm>
              <a:off x="6221950" y="4126221"/>
              <a:ext cx="4438354" cy="1823059"/>
              <a:chOff x="6221950" y="4126221"/>
              <a:chExt cx="4438354" cy="1823059"/>
            </a:xfrm>
          </p:grpSpPr>
          <p:sp>
            <p:nvSpPr>
              <p:cNvPr id="54" name="文本框 69"/>
              <p:cNvSpPr txBox="1"/>
              <p:nvPr/>
            </p:nvSpPr>
            <p:spPr>
              <a:xfrm>
                <a:off x="6401266" y="4126221"/>
                <a:ext cx="4136390" cy="1709572"/>
              </a:xfrm>
              <a:custGeom>
                <a:avLst/>
                <a:gdLst>
                  <a:gd name="connsiteX0" fmla="*/ 368349 w 1054387"/>
                  <a:gd name="connsiteY0" fmla="*/ 0 h 1708761"/>
                  <a:gd name="connsiteX1" fmla="*/ 933011 w 1054387"/>
                  <a:gd name="connsiteY1" fmla="*/ 0 h 1708761"/>
                  <a:gd name="connsiteX2" fmla="*/ 933011 w 1054387"/>
                  <a:gd name="connsiteY2" fmla="*/ 1116658 h 1708761"/>
                  <a:gd name="connsiteX3" fmla="*/ 1054387 w 1054387"/>
                  <a:gd name="connsiteY3" fmla="*/ 1116658 h 1708761"/>
                  <a:gd name="connsiteX4" fmla="*/ 1054387 w 1054387"/>
                  <a:gd name="connsiteY4" fmla="*/ 1407960 h 1708761"/>
                  <a:gd name="connsiteX5" fmla="*/ 933011 w 1054387"/>
                  <a:gd name="connsiteY5" fmla="*/ 1407960 h 1708761"/>
                  <a:gd name="connsiteX6" fmla="*/ 933011 w 1054387"/>
                  <a:gd name="connsiteY6" fmla="*/ 1708761 h 1708761"/>
                  <a:gd name="connsiteX7" fmla="*/ 506613 w 1054387"/>
                  <a:gd name="connsiteY7" fmla="*/ 1708761 h 1708761"/>
                  <a:gd name="connsiteX8" fmla="*/ 506613 w 1054387"/>
                  <a:gd name="connsiteY8" fmla="*/ 1407960 h 1708761"/>
                  <a:gd name="connsiteX9" fmla="*/ 0 w 1054387"/>
                  <a:gd name="connsiteY9" fmla="*/ 1407960 h 1708761"/>
                  <a:gd name="connsiteX10" fmla="*/ 0 w 1054387"/>
                  <a:gd name="connsiteY10" fmla="*/ 1116658 h 1708761"/>
                  <a:gd name="connsiteX0-1" fmla="*/ 933011 w 1054387"/>
                  <a:gd name="connsiteY0-2" fmla="*/ 1708761 h 1800201"/>
                  <a:gd name="connsiteX1-3" fmla="*/ 506613 w 1054387"/>
                  <a:gd name="connsiteY1-4" fmla="*/ 1708761 h 1800201"/>
                  <a:gd name="connsiteX2-5" fmla="*/ 506613 w 1054387"/>
                  <a:gd name="connsiteY2-6" fmla="*/ 1407960 h 1800201"/>
                  <a:gd name="connsiteX3-7" fmla="*/ 0 w 1054387"/>
                  <a:gd name="connsiteY3-8" fmla="*/ 1407960 h 1800201"/>
                  <a:gd name="connsiteX4-9" fmla="*/ 0 w 1054387"/>
                  <a:gd name="connsiteY4-10" fmla="*/ 1116658 h 1800201"/>
                  <a:gd name="connsiteX5-11" fmla="*/ 368349 w 1054387"/>
                  <a:gd name="connsiteY5-12" fmla="*/ 0 h 1800201"/>
                  <a:gd name="connsiteX6-13" fmla="*/ 933011 w 1054387"/>
                  <a:gd name="connsiteY6-14" fmla="*/ 0 h 1800201"/>
                  <a:gd name="connsiteX7-15" fmla="*/ 933011 w 1054387"/>
                  <a:gd name="connsiteY7-16" fmla="*/ 1116658 h 1800201"/>
                  <a:gd name="connsiteX8-17" fmla="*/ 1054387 w 1054387"/>
                  <a:gd name="connsiteY8-18" fmla="*/ 1116658 h 1800201"/>
                  <a:gd name="connsiteX9-19" fmla="*/ 1054387 w 1054387"/>
                  <a:gd name="connsiteY9-20" fmla="*/ 1407960 h 1800201"/>
                  <a:gd name="connsiteX10-21" fmla="*/ 933011 w 1054387"/>
                  <a:gd name="connsiteY10-22" fmla="*/ 1407960 h 1800201"/>
                  <a:gd name="connsiteX11" fmla="*/ 1024451 w 1054387"/>
                  <a:gd name="connsiteY11" fmla="*/ 1800201 h 1800201"/>
                  <a:gd name="connsiteX0-23" fmla="*/ 933011 w 1054387"/>
                  <a:gd name="connsiteY0-24" fmla="*/ 1708761 h 1708761"/>
                  <a:gd name="connsiteX1-25" fmla="*/ 506613 w 1054387"/>
                  <a:gd name="connsiteY1-26" fmla="*/ 1708761 h 1708761"/>
                  <a:gd name="connsiteX2-27" fmla="*/ 506613 w 1054387"/>
                  <a:gd name="connsiteY2-28" fmla="*/ 1407960 h 1708761"/>
                  <a:gd name="connsiteX3-29" fmla="*/ 0 w 1054387"/>
                  <a:gd name="connsiteY3-30" fmla="*/ 1407960 h 1708761"/>
                  <a:gd name="connsiteX4-31" fmla="*/ 0 w 1054387"/>
                  <a:gd name="connsiteY4-32" fmla="*/ 1116658 h 1708761"/>
                  <a:gd name="connsiteX5-33" fmla="*/ 368349 w 1054387"/>
                  <a:gd name="connsiteY5-34" fmla="*/ 0 h 1708761"/>
                  <a:gd name="connsiteX6-35" fmla="*/ 933011 w 1054387"/>
                  <a:gd name="connsiteY6-36" fmla="*/ 0 h 1708761"/>
                  <a:gd name="connsiteX7-37" fmla="*/ 933011 w 1054387"/>
                  <a:gd name="connsiteY7-38" fmla="*/ 1116658 h 1708761"/>
                  <a:gd name="connsiteX8-39" fmla="*/ 1054387 w 1054387"/>
                  <a:gd name="connsiteY8-40" fmla="*/ 1116658 h 1708761"/>
                  <a:gd name="connsiteX9-41" fmla="*/ 1054387 w 1054387"/>
                  <a:gd name="connsiteY9-42" fmla="*/ 1407960 h 1708761"/>
                  <a:gd name="connsiteX10-43" fmla="*/ 933011 w 1054387"/>
                  <a:gd name="connsiteY10-44" fmla="*/ 1407960 h 1708761"/>
                  <a:gd name="connsiteX11-45" fmla="*/ 948251 w 1054387"/>
                  <a:gd name="connsiteY11-46" fmla="*/ 1690663 h 1708761"/>
                  <a:gd name="connsiteX0-47" fmla="*/ 0 w 1159601"/>
                  <a:gd name="connsiteY0-48" fmla="*/ 1708761 h 1708761"/>
                  <a:gd name="connsiteX1-49" fmla="*/ 611827 w 1159601"/>
                  <a:gd name="connsiteY1-50" fmla="*/ 1708761 h 1708761"/>
                  <a:gd name="connsiteX2-51" fmla="*/ 611827 w 1159601"/>
                  <a:gd name="connsiteY2-52" fmla="*/ 1407960 h 1708761"/>
                  <a:gd name="connsiteX3-53" fmla="*/ 105214 w 1159601"/>
                  <a:gd name="connsiteY3-54" fmla="*/ 1407960 h 1708761"/>
                  <a:gd name="connsiteX4-55" fmla="*/ 105214 w 1159601"/>
                  <a:gd name="connsiteY4-56" fmla="*/ 1116658 h 1708761"/>
                  <a:gd name="connsiteX5-57" fmla="*/ 473563 w 1159601"/>
                  <a:gd name="connsiteY5-58" fmla="*/ 0 h 1708761"/>
                  <a:gd name="connsiteX6-59" fmla="*/ 1038225 w 1159601"/>
                  <a:gd name="connsiteY6-60" fmla="*/ 0 h 1708761"/>
                  <a:gd name="connsiteX7-61" fmla="*/ 1038225 w 1159601"/>
                  <a:gd name="connsiteY7-62" fmla="*/ 1116658 h 1708761"/>
                  <a:gd name="connsiteX8-63" fmla="*/ 1159601 w 1159601"/>
                  <a:gd name="connsiteY8-64" fmla="*/ 1116658 h 1708761"/>
                  <a:gd name="connsiteX9-65" fmla="*/ 1159601 w 1159601"/>
                  <a:gd name="connsiteY9-66" fmla="*/ 1407960 h 1708761"/>
                  <a:gd name="connsiteX10-67" fmla="*/ 1038225 w 1159601"/>
                  <a:gd name="connsiteY10-68" fmla="*/ 1407960 h 1708761"/>
                  <a:gd name="connsiteX11-69" fmla="*/ 1053465 w 1159601"/>
                  <a:gd name="connsiteY11-70" fmla="*/ 1690663 h 1708761"/>
                  <a:gd name="connsiteX0-71" fmla="*/ 0 w 1159601"/>
                  <a:gd name="connsiteY0-72" fmla="*/ 1708761 h 1857351"/>
                  <a:gd name="connsiteX1-73" fmla="*/ 611827 w 1159601"/>
                  <a:gd name="connsiteY1-74" fmla="*/ 1708761 h 1857351"/>
                  <a:gd name="connsiteX2-75" fmla="*/ 611827 w 1159601"/>
                  <a:gd name="connsiteY2-76" fmla="*/ 1407960 h 1857351"/>
                  <a:gd name="connsiteX3-77" fmla="*/ 105214 w 1159601"/>
                  <a:gd name="connsiteY3-78" fmla="*/ 1407960 h 1857351"/>
                  <a:gd name="connsiteX4-79" fmla="*/ 105214 w 1159601"/>
                  <a:gd name="connsiteY4-80" fmla="*/ 1116658 h 1857351"/>
                  <a:gd name="connsiteX5-81" fmla="*/ 473563 w 1159601"/>
                  <a:gd name="connsiteY5-82" fmla="*/ 0 h 1857351"/>
                  <a:gd name="connsiteX6-83" fmla="*/ 1038225 w 1159601"/>
                  <a:gd name="connsiteY6-84" fmla="*/ 0 h 1857351"/>
                  <a:gd name="connsiteX7-85" fmla="*/ 1038225 w 1159601"/>
                  <a:gd name="connsiteY7-86" fmla="*/ 1116658 h 1857351"/>
                  <a:gd name="connsiteX8-87" fmla="*/ 1159601 w 1159601"/>
                  <a:gd name="connsiteY8-88" fmla="*/ 1116658 h 1857351"/>
                  <a:gd name="connsiteX9-89" fmla="*/ 1159601 w 1159601"/>
                  <a:gd name="connsiteY9-90" fmla="*/ 1407960 h 1857351"/>
                  <a:gd name="connsiteX10-91" fmla="*/ 1038225 w 1159601"/>
                  <a:gd name="connsiteY10-92" fmla="*/ 1407960 h 1857351"/>
                  <a:gd name="connsiteX11-93" fmla="*/ 1048703 w 1159601"/>
                  <a:gd name="connsiteY11-94" fmla="*/ 1857351 h 1857351"/>
                  <a:gd name="connsiteX0-95" fmla="*/ 0 w 1159601"/>
                  <a:gd name="connsiteY0-96" fmla="*/ 1708761 h 1857351"/>
                  <a:gd name="connsiteX1-97" fmla="*/ 611827 w 1159601"/>
                  <a:gd name="connsiteY1-98" fmla="*/ 1708761 h 1857351"/>
                  <a:gd name="connsiteX2-99" fmla="*/ 611827 w 1159601"/>
                  <a:gd name="connsiteY2-100" fmla="*/ 1407960 h 1857351"/>
                  <a:gd name="connsiteX3-101" fmla="*/ 105214 w 1159601"/>
                  <a:gd name="connsiteY3-102" fmla="*/ 1407960 h 1857351"/>
                  <a:gd name="connsiteX4-103" fmla="*/ 105214 w 1159601"/>
                  <a:gd name="connsiteY4-104" fmla="*/ 1116658 h 1857351"/>
                  <a:gd name="connsiteX5-105" fmla="*/ 473563 w 1159601"/>
                  <a:gd name="connsiteY5-106" fmla="*/ 0 h 1857351"/>
                  <a:gd name="connsiteX6-107" fmla="*/ 1038225 w 1159601"/>
                  <a:gd name="connsiteY6-108" fmla="*/ 0 h 1857351"/>
                  <a:gd name="connsiteX7-109" fmla="*/ 1038225 w 1159601"/>
                  <a:gd name="connsiteY7-110" fmla="*/ 1116658 h 1857351"/>
                  <a:gd name="connsiteX8-111" fmla="*/ 1159601 w 1159601"/>
                  <a:gd name="connsiteY8-112" fmla="*/ 1116658 h 1857351"/>
                  <a:gd name="connsiteX9-113" fmla="*/ 1159601 w 1159601"/>
                  <a:gd name="connsiteY9-114" fmla="*/ 1407960 h 1857351"/>
                  <a:gd name="connsiteX10-115" fmla="*/ 1038225 w 1159601"/>
                  <a:gd name="connsiteY10-116" fmla="*/ 1407960 h 1857351"/>
                  <a:gd name="connsiteX11-117" fmla="*/ 1039178 w 1159601"/>
                  <a:gd name="connsiteY11-118" fmla="*/ 1857351 h 1857351"/>
                  <a:gd name="connsiteX0-119" fmla="*/ 0 w 1159601"/>
                  <a:gd name="connsiteY0-120" fmla="*/ 1708761 h 1857351"/>
                  <a:gd name="connsiteX1-121" fmla="*/ 611827 w 1159601"/>
                  <a:gd name="connsiteY1-122" fmla="*/ 1708761 h 1857351"/>
                  <a:gd name="connsiteX2-123" fmla="*/ 611827 w 1159601"/>
                  <a:gd name="connsiteY2-124" fmla="*/ 1407960 h 1857351"/>
                  <a:gd name="connsiteX3-125" fmla="*/ 105214 w 1159601"/>
                  <a:gd name="connsiteY3-126" fmla="*/ 1407960 h 1857351"/>
                  <a:gd name="connsiteX4-127" fmla="*/ 105214 w 1159601"/>
                  <a:gd name="connsiteY4-128" fmla="*/ 1116658 h 1857351"/>
                  <a:gd name="connsiteX5-129" fmla="*/ 473563 w 1159601"/>
                  <a:gd name="connsiteY5-130" fmla="*/ 0 h 1857351"/>
                  <a:gd name="connsiteX6-131" fmla="*/ 1038225 w 1159601"/>
                  <a:gd name="connsiteY6-132" fmla="*/ 0 h 1857351"/>
                  <a:gd name="connsiteX7-133" fmla="*/ 1038225 w 1159601"/>
                  <a:gd name="connsiteY7-134" fmla="*/ 1116658 h 1857351"/>
                  <a:gd name="connsiteX8-135" fmla="*/ 1159601 w 1159601"/>
                  <a:gd name="connsiteY8-136" fmla="*/ 1116658 h 1857351"/>
                  <a:gd name="connsiteX9-137" fmla="*/ 1159601 w 1159601"/>
                  <a:gd name="connsiteY9-138" fmla="*/ 1407960 h 1857351"/>
                  <a:gd name="connsiteX10-139" fmla="*/ 1038225 w 1159601"/>
                  <a:gd name="connsiteY10-140" fmla="*/ 1407960 h 1857351"/>
                  <a:gd name="connsiteX11-141" fmla="*/ 1039348 w 1159601"/>
                  <a:gd name="connsiteY11-142" fmla="*/ 1706397 h 1857351"/>
                  <a:gd name="connsiteX12" fmla="*/ 1039178 w 1159601"/>
                  <a:gd name="connsiteY12" fmla="*/ 1857351 h 1857351"/>
                  <a:gd name="connsiteX0-143" fmla="*/ 0 w 1634490"/>
                  <a:gd name="connsiteY0-144" fmla="*/ 1708761 h 1737497"/>
                  <a:gd name="connsiteX1-145" fmla="*/ 611827 w 1634490"/>
                  <a:gd name="connsiteY1-146" fmla="*/ 1708761 h 1737497"/>
                  <a:gd name="connsiteX2-147" fmla="*/ 611827 w 1634490"/>
                  <a:gd name="connsiteY2-148" fmla="*/ 1407960 h 1737497"/>
                  <a:gd name="connsiteX3-149" fmla="*/ 105214 w 1634490"/>
                  <a:gd name="connsiteY3-150" fmla="*/ 1407960 h 1737497"/>
                  <a:gd name="connsiteX4-151" fmla="*/ 105214 w 1634490"/>
                  <a:gd name="connsiteY4-152" fmla="*/ 1116658 h 1737497"/>
                  <a:gd name="connsiteX5-153" fmla="*/ 473563 w 1634490"/>
                  <a:gd name="connsiteY5-154" fmla="*/ 0 h 1737497"/>
                  <a:gd name="connsiteX6-155" fmla="*/ 1038225 w 1634490"/>
                  <a:gd name="connsiteY6-156" fmla="*/ 0 h 1737497"/>
                  <a:gd name="connsiteX7-157" fmla="*/ 1038225 w 1634490"/>
                  <a:gd name="connsiteY7-158" fmla="*/ 1116658 h 1737497"/>
                  <a:gd name="connsiteX8-159" fmla="*/ 1159601 w 1634490"/>
                  <a:gd name="connsiteY8-160" fmla="*/ 1116658 h 1737497"/>
                  <a:gd name="connsiteX9-161" fmla="*/ 1159601 w 1634490"/>
                  <a:gd name="connsiteY9-162" fmla="*/ 1407960 h 1737497"/>
                  <a:gd name="connsiteX10-163" fmla="*/ 1038225 w 1634490"/>
                  <a:gd name="connsiteY10-164" fmla="*/ 1407960 h 1737497"/>
                  <a:gd name="connsiteX11-165" fmla="*/ 1039348 w 1634490"/>
                  <a:gd name="connsiteY11-166" fmla="*/ 1706397 h 1737497"/>
                  <a:gd name="connsiteX12-167" fmla="*/ 1634490 w 1634490"/>
                  <a:gd name="connsiteY12-168" fmla="*/ 1719238 h 1737497"/>
                  <a:gd name="connsiteX0-169" fmla="*/ 0 w 1634490"/>
                  <a:gd name="connsiteY0-170" fmla="*/ 1708761 h 1737497"/>
                  <a:gd name="connsiteX1-171" fmla="*/ 611827 w 1634490"/>
                  <a:gd name="connsiteY1-172" fmla="*/ 1708761 h 1737497"/>
                  <a:gd name="connsiteX2-173" fmla="*/ 611827 w 1634490"/>
                  <a:gd name="connsiteY2-174" fmla="*/ 1407960 h 1737497"/>
                  <a:gd name="connsiteX3-175" fmla="*/ 105214 w 1634490"/>
                  <a:gd name="connsiteY3-176" fmla="*/ 1407960 h 1737497"/>
                  <a:gd name="connsiteX4-177" fmla="*/ 105214 w 1634490"/>
                  <a:gd name="connsiteY4-178" fmla="*/ 1116658 h 1737497"/>
                  <a:gd name="connsiteX5-179" fmla="*/ 473563 w 1634490"/>
                  <a:gd name="connsiteY5-180" fmla="*/ 0 h 1737497"/>
                  <a:gd name="connsiteX6-181" fmla="*/ 1038225 w 1634490"/>
                  <a:gd name="connsiteY6-182" fmla="*/ 0 h 1737497"/>
                  <a:gd name="connsiteX7-183" fmla="*/ 1038225 w 1634490"/>
                  <a:gd name="connsiteY7-184" fmla="*/ 1116658 h 1737497"/>
                  <a:gd name="connsiteX8-185" fmla="*/ 1159601 w 1634490"/>
                  <a:gd name="connsiteY8-186" fmla="*/ 1116658 h 1737497"/>
                  <a:gd name="connsiteX9-187" fmla="*/ 1159601 w 1634490"/>
                  <a:gd name="connsiteY9-188" fmla="*/ 1407960 h 1737497"/>
                  <a:gd name="connsiteX10-189" fmla="*/ 1038225 w 1634490"/>
                  <a:gd name="connsiteY10-190" fmla="*/ 1407960 h 1737497"/>
                  <a:gd name="connsiteX11-191" fmla="*/ 1039348 w 1634490"/>
                  <a:gd name="connsiteY11-192" fmla="*/ 1706397 h 1737497"/>
                  <a:gd name="connsiteX12-193" fmla="*/ 1634490 w 1634490"/>
                  <a:gd name="connsiteY12-194" fmla="*/ 1719238 h 1737497"/>
                  <a:gd name="connsiteX0-195" fmla="*/ 0 w 1820227"/>
                  <a:gd name="connsiteY0-196" fmla="*/ 1708761 h 1736418"/>
                  <a:gd name="connsiteX1-197" fmla="*/ 611827 w 1820227"/>
                  <a:gd name="connsiteY1-198" fmla="*/ 1708761 h 1736418"/>
                  <a:gd name="connsiteX2-199" fmla="*/ 611827 w 1820227"/>
                  <a:gd name="connsiteY2-200" fmla="*/ 1407960 h 1736418"/>
                  <a:gd name="connsiteX3-201" fmla="*/ 105214 w 1820227"/>
                  <a:gd name="connsiteY3-202" fmla="*/ 1407960 h 1736418"/>
                  <a:gd name="connsiteX4-203" fmla="*/ 105214 w 1820227"/>
                  <a:gd name="connsiteY4-204" fmla="*/ 1116658 h 1736418"/>
                  <a:gd name="connsiteX5-205" fmla="*/ 473563 w 1820227"/>
                  <a:gd name="connsiteY5-206" fmla="*/ 0 h 1736418"/>
                  <a:gd name="connsiteX6-207" fmla="*/ 1038225 w 1820227"/>
                  <a:gd name="connsiteY6-208" fmla="*/ 0 h 1736418"/>
                  <a:gd name="connsiteX7-209" fmla="*/ 1038225 w 1820227"/>
                  <a:gd name="connsiteY7-210" fmla="*/ 1116658 h 1736418"/>
                  <a:gd name="connsiteX8-211" fmla="*/ 1159601 w 1820227"/>
                  <a:gd name="connsiteY8-212" fmla="*/ 1116658 h 1736418"/>
                  <a:gd name="connsiteX9-213" fmla="*/ 1159601 w 1820227"/>
                  <a:gd name="connsiteY9-214" fmla="*/ 1407960 h 1736418"/>
                  <a:gd name="connsiteX10-215" fmla="*/ 1038225 w 1820227"/>
                  <a:gd name="connsiteY10-216" fmla="*/ 1407960 h 1736418"/>
                  <a:gd name="connsiteX11-217" fmla="*/ 1039348 w 1820227"/>
                  <a:gd name="connsiteY11-218" fmla="*/ 1706397 h 1736418"/>
                  <a:gd name="connsiteX12-219" fmla="*/ 1820227 w 1820227"/>
                  <a:gd name="connsiteY12-220" fmla="*/ 1714476 h 1736418"/>
                  <a:gd name="connsiteX0-221" fmla="*/ 0 w 1910715"/>
                  <a:gd name="connsiteY0-222" fmla="*/ 1708761 h 1736418"/>
                  <a:gd name="connsiteX1-223" fmla="*/ 611827 w 1910715"/>
                  <a:gd name="connsiteY1-224" fmla="*/ 1708761 h 1736418"/>
                  <a:gd name="connsiteX2-225" fmla="*/ 611827 w 1910715"/>
                  <a:gd name="connsiteY2-226" fmla="*/ 1407960 h 1736418"/>
                  <a:gd name="connsiteX3-227" fmla="*/ 105214 w 1910715"/>
                  <a:gd name="connsiteY3-228" fmla="*/ 1407960 h 1736418"/>
                  <a:gd name="connsiteX4-229" fmla="*/ 105214 w 1910715"/>
                  <a:gd name="connsiteY4-230" fmla="*/ 1116658 h 1736418"/>
                  <a:gd name="connsiteX5-231" fmla="*/ 473563 w 1910715"/>
                  <a:gd name="connsiteY5-232" fmla="*/ 0 h 1736418"/>
                  <a:gd name="connsiteX6-233" fmla="*/ 1038225 w 1910715"/>
                  <a:gd name="connsiteY6-234" fmla="*/ 0 h 1736418"/>
                  <a:gd name="connsiteX7-235" fmla="*/ 1038225 w 1910715"/>
                  <a:gd name="connsiteY7-236" fmla="*/ 1116658 h 1736418"/>
                  <a:gd name="connsiteX8-237" fmla="*/ 1159601 w 1910715"/>
                  <a:gd name="connsiteY8-238" fmla="*/ 1116658 h 1736418"/>
                  <a:gd name="connsiteX9-239" fmla="*/ 1159601 w 1910715"/>
                  <a:gd name="connsiteY9-240" fmla="*/ 1407960 h 1736418"/>
                  <a:gd name="connsiteX10-241" fmla="*/ 1038225 w 1910715"/>
                  <a:gd name="connsiteY10-242" fmla="*/ 1407960 h 1736418"/>
                  <a:gd name="connsiteX11-243" fmla="*/ 1039348 w 1910715"/>
                  <a:gd name="connsiteY11-244" fmla="*/ 1706397 h 1736418"/>
                  <a:gd name="connsiteX12-245" fmla="*/ 1910715 w 1910715"/>
                  <a:gd name="connsiteY12-246" fmla="*/ 1714476 h 1736418"/>
                  <a:gd name="connsiteX0-247" fmla="*/ 0 w 1910715"/>
                  <a:gd name="connsiteY0-248" fmla="*/ 1708761 h 1736418"/>
                  <a:gd name="connsiteX1-249" fmla="*/ 611827 w 1910715"/>
                  <a:gd name="connsiteY1-250" fmla="*/ 1708761 h 1736418"/>
                  <a:gd name="connsiteX2-251" fmla="*/ 611827 w 1910715"/>
                  <a:gd name="connsiteY2-252" fmla="*/ 1407960 h 1736418"/>
                  <a:gd name="connsiteX3-253" fmla="*/ 105214 w 1910715"/>
                  <a:gd name="connsiteY3-254" fmla="*/ 1407960 h 1736418"/>
                  <a:gd name="connsiteX4-255" fmla="*/ 105214 w 1910715"/>
                  <a:gd name="connsiteY4-256" fmla="*/ 1116658 h 1736418"/>
                  <a:gd name="connsiteX5-257" fmla="*/ 473563 w 1910715"/>
                  <a:gd name="connsiteY5-258" fmla="*/ 0 h 1736418"/>
                  <a:gd name="connsiteX6-259" fmla="*/ 1038225 w 1910715"/>
                  <a:gd name="connsiteY6-260" fmla="*/ 0 h 1736418"/>
                  <a:gd name="connsiteX7-261" fmla="*/ 1038225 w 1910715"/>
                  <a:gd name="connsiteY7-262" fmla="*/ 1116658 h 1736418"/>
                  <a:gd name="connsiteX8-263" fmla="*/ 1159601 w 1910715"/>
                  <a:gd name="connsiteY8-264" fmla="*/ 1116658 h 1736418"/>
                  <a:gd name="connsiteX9-265" fmla="*/ 1159601 w 1910715"/>
                  <a:gd name="connsiteY9-266" fmla="*/ 1407960 h 1736418"/>
                  <a:gd name="connsiteX10-267" fmla="*/ 1038225 w 1910715"/>
                  <a:gd name="connsiteY10-268" fmla="*/ 1407960 h 1736418"/>
                  <a:gd name="connsiteX11-269" fmla="*/ 1039348 w 1910715"/>
                  <a:gd name="connsiteY11-270" fmla="*/ 1706397 h 1736418"/>
                  <a:gd name="connsiteX12-271" fmla="*/ 1910715 w 1910715"/>
                  <a:gd name="connsiteY12-272" fmla="*/ 1714476 h 1736418"/>
                  <a:gd name="connsiteX0-273" fmla="*/ 0 w 1910715"/>
                  <a:gd name="connsiteY0-274" fmla="*/ 1708761 h 1742778"/>
                  <a:gd name="connsiteX1-275" fmla="*/ 611827 w 1910715"/>
                  <a:gd name="connsiteY1-276" fmla="*/ 1708761 h 1742778"/>
                  <a:gd name="connsiteX2-277" fmla="*/ 611827 w 1910715"/>
                  <a:gd name="connsiteY2-278" fmla="*/ 1407960 h 1742778"/>
                  <a:gd name="connsiteX3-279" fmla="*/ 105214 w 1910715"/>
                  <a:gd name="connsiteY3-280" fmla="*/ 1407960 h 1742778"/>
                  <a:gd name="connsiteX4-281" fmla="*/ 105214 w 1910715"/>
                  <a:gd name="connsiteY4-282" fmla="*/ 1116658 h 1742778"/>
                  <a:gd name="connsiteX5-283" fmla="*/ 473563 w 1910715"/>
                  <a:gd name="connsiteY5-284" fmla="*/ 0 h 1742778"/>
                  <a:gd name="connsiteX6-285" fmla="*/ 1038225 w 1910715"/>
                  <a:gd name="connsiteY6-286" fmla="*/ 0 h 1742778"/>
                  <a:gd name="connsiteX7-287" fmla="*/ 1038225 w 1910715"/>
                  <a:gd name="connsiteY7-288" fmla="*/ 1116658 h 1742778"/>
                  <a:gd name="connsiteX8-289" fmla="*/ 1159601 w 1910715"/>
                  <a:gd name="connsiteY8-290" fmla="*/ 1116658 h 1742778"/>
                  <a:gd name="connsiteX9-291" fmla="*/ 1159601 w 1910715"/>
                  <a:gd name="connsiteY9-292" fmla="*/ 1407960 h 1742778"/>
                  <a:gd name="connsiteX10-293" fmla="*/ 1038225 w 1910715"/>
                  <a:gd name="connsiteY10-294" fmla="*/ 1407960 h 1742778"/>
                  <a:gd name="connsiteX11-295" fmla="*/ 1039348 w 1910715"/>
                  <a:gd name="connsiteY11-296" fmla="*/ 1706397 h 1742778"/>
                  <a:gd name="connsiteX12-297" fmla="*/ 1910715 w 1910715"/>
                  <a:gd name="connsiteY12-298" fmla="*/ 1714476 h 1742778"/>
                  <a:gd name="connsiteX0-299" fmla="*/ 0 w 1910715"/>
                  <a:gd name="connsiteY0-300" fmla="*/ 1708761 h 1714959"/>
                  <a:gd name="connsiteX1-301" fmla="*/ 611827 w 1910715"/>
                  <a:gd name="connsiteY1-302" fmla="*/ 1708761 h 1714959"/>
                  <a:gd name="connsiteX2-303" fmla="*/ 611827 w 1910715"/>
                  <a:gd name="connsiteY2-304" fmla="*/ 1407960 h 1714959"/>
                  <a:gd name="connsiteX3-305" fmla="*/ 105214 w 1910715"/>
                  <a:gd name="connsiteY3-306" fmla="*/ 1407960 h 1714959"/>
                  <a:gd name="connsiteX4-307" fmla="*/ 105214 w 1910715"/>
                  <a:gd name="connsiteY4-308" fmla="*/ 1116658 h 1714959"/>
                  <a:gd name="connsiteX5-309" fmla="*/ 473563 w 1910715"/>
                  <a:gd name="connsiteY5-310" fmla="*/ 0 h 1714959"/>
                  <a:gd name="connsiteX6-311" fmla="*/ 1038225 w 1910715"/>
                  <a:gd name="connsiteY6-312" fmla="*/ 0 h 1714959"/>
                  <a:gd name="connsiteX7-313" fmla="*/ 1038225 w 1910715"/>
                  <a:gd name="connsiteY7-314" fmla="*/ 1116658 h 1714959"/>
                  <a:gd name="connsiteX8-315" fmla="*/ 1159601 w 1910715"/>
                  <a:gd name="connsiteY8-316" fmla="*/ 1116658 h 1714959"/>
                  <a:gd name="connsiteX9-317" fmla="*/ 1159601 w 1910715"/>
                  <a:gd name="connsiteY9-318" fmla="*/ 1407960 h 1714959"/>
                  <a:gd name="connsiteX10-319" fmla="*/ 1038225 w 1910715"/>
                  <a:gd name="connsiteY10-320" fmla="*/ 1407960 h 1714959"/>
                  <a:gd name="connsiteX11-321" fmla="*/ 1039348 w 1910715"/>
                  <a:gd name="connsiteY11-322" fmla="*/ 1706397 h 1714959"/>
                  <a:gd name="connsiteX12-323" fmla="*/ 1910715 w 1910715"/>
                  <a:gd name="connsiteY12-324" fmla="*/ 1714476 h 1714959"/>
                  <a:gd name="connsiteX0-325" fmla="*/ 0 w 1917065"/>
                  <a:gd name="connsiteY0-326" fmla="*/ 1708761 h 1708761"/>
                  <a:gd name="connsiteX1-327" fmla="*/ 611827 w 1917065"/>
                  <a:gd name="connsiteY1-328" fmla="*/ 1708761 h 1708761"/>
                  <a:gd name="connsiteX2-329" fmla="*/ 611827 w 1917065"/>
                  <a:gd name="connsiteY2-330" fmla="*/ 1407960 h 1708761"/>
                  <a:gd name="connsiteX3-331" fmla="*/ 105214 w 1917065"/>
                  <a:gd name="connsiteY3-332" fmla="*/ 1407960 h 1708761"/>
                  <a:gd name="connsiteX4-333" fmla="*/ 105214 w 1917065"/>
                  <a:gd name="connsiteY4-334" fmla="*/ 1116658 h 1708761"/>
                  <a:gd name="connsiteX5-335" fmla="*/ 473563 w 1917065"/>
                  <a:gd name="connsiteY5-336" fmla="*/ 0 h 1708761"/>
                  <a:gd name="connsiteX6-337" fmla="*/ 1038225 w 1917065"/>
                  <a:gd name="connsiteY6-338" fmla="*/ 0 h 1708761"/>
                  <a:gd name="connsiteX7-339" fmla="*/ 1038225 w 1917065"/>
                  <a:gd name="connsiteY7-340" fmla="*/ 1116658 h 1708761"/>
                  <a:gd name="connsiteX8-341" fmla="*/ 1159601 w 1917065"/>
                  <a:gd name="connsiteY8-342" fmla="*/ 1116658 h 1708761"/>
                  <a:gd name="connsiteX9-343" fmla="*/ 1159601 w 1917065"/>
                  <a:gd name="connsiteY9-344" fmla="*/ 1407960 h 1708761"/>
                  <a:gd name="connsiteX10-345" fmla="*/ 1038225 w 1917065"/>
                  <a:gd name="connsiteY10-346" fmla="*/ 1407960 h 1708761"/>
                  <a:gd name="connsiteX11-347" fmla="*/ 1039348 w 1917065"/>
                  <a:gd name="connsiteY11-348" fmla="*/ 1706397 h 1708761"/>
                  <a:gd name="connsiteX12-349" fmla="*/ 1917065 w 1917065"/>
                  <a:gd name="connsiteY12-350" fmla="*/ 1701776 h 1708761"/>
                  <a:gd name="connsiteX0-351" fmla="*/ 0 w 1917065"/>
                  <a:gd name="connsiteY0-352" fmla="*/ 1708761 h 1708761"/>
                  <a:gd name="connsiteX1-353" fmla="*/ 611827 w 1917065"/>
                  <a:gd name="connsiteY1-354" fmla="*/ 1708761 h 1708761"/>
                  <a:gd name="connsiteX2-355" fmla="*/ 611827 w 1917065"/>
                  <a:gd name="connsiteY2-356" fmla="*/ 1407960 h 1708761"/>
                  <a:gd name="connsiteX3-357" fmla="*/ 105214 w 1917065"/>
                  <a:gd name="connsiteY3-358" fmla="*/ 1407960 h 1708761"/>
                  <a:gd name="connsiteX4-359" fmla="*/ 105214 w 1917065"/>
                  <a:gd name="connsiteY4-360" fmla="*/ 1116658 h 1708761"/>
                  <a:gd name="connsiteX5-361" fmla="*/ 473563 w 1917065"/>
                  <a:gd name="connsiteY5-362" fmla="*/ 0 h 1708761"/>
                  <a:gd name="connsiteX6-363" fmla="*/ 1038225 w 1917065"/>
                  <a:gd name="connsiteY6-364" fmla="*/ 0 h 1708761"/>
                  <a:gd name="connsiteX7-365" fmla="*/ 1038225 w 1917065"/>
                  <a:gd name="connsiteY7-366" fmla="*/ 1116658 h 1708761"/>
                  <a:gd name="connsiteX8-367" fmla="*/ 1159601 w 1917065"/>
                  <a:gd name="connsiteY8-368" fmla="*/ 1116658 h 1708761"/>
                  <a:gd name="connsiteX9-369" fmla="*/ 1159601 w 1917065"/>
                  <a:gd name="connsiteY9-370" fmla="*/ 1407960 h 1708761"/>
                  <a:gd name="connsiteX10-371" fmla="*/ 1038225 w 1917065"/>
                  <a:gd name="connsiteY10-372" fmla="*/ 1407960 h 1708761"/>
                  <a:gd name="connsiteX11-373" fmla="*/ 1039348 w 1917065"/>
                  <a:gd name="connsiteY11-374" fmla="*/ 1706397 h 1708761"/>
                  <a:gd name="connsiteX12-375" fmla="*/ 1917065 w 1917065"/>
                  <a:gd name="connsiteY12-376" fmla="*/ 1701776 h 1708761"/>
                  <a:gd name="connsiteX0-377" fmla="*/ 0 w 1917065"/>
                  <a:gd name="connsiteY0-378" fmla="*/ 1708761 h 1708761"/>
                  <a:gd name="connsiteX1-379" fmla="*/ 611827 w 1917065"/>
                  <a:gd name="connsiteY1-380" fmla="*/ 1708761 h 1708761"/>
                  <a:gd name="connsiteX2-381" fmla="*/ 611827 w 1917065"/>
                  <a:gd name="connsiteY2-382" fmla="*/ 1407960 h 1708761"/>
                  <a:gd name="connsiteX3-383" fmla="*/ 105214 w 1917065"/>
                  <a:gd name="connsiteY3-384" fmla="*/ 1407960 h 1708761"/>
                  <a:gd name="connsiteX4-385" fmla="*/ 105214 w 1917065"/>
                  <a:gd name="connsiteY4-386" fmla="*/ 1116658 h 1708761"/>
                  <a:gd name="connsiteX5-387" fmla="*/ 473563 w 1917065"/>
                  <a:gd name="connsiteY5-388" fmla="*/ 0 h 1708761"/>
                  <a:gd name="connsiteX6-389" fmla="*/ 1038225 w 1917065"/>
                  <a:gd name="connsiteY6-390" fmla="*/ 0 h 1708761"/>
                  <a:gd name="connsiteX7-391" fmla="*/ 1038225 w 1917065"/>
                  <a:gd name="connsiteY7-392" fmla="*/ 1116658 h 1708761"/>
                  <a:gd name="connsiteX8-393" fmla="*/ 1159601 w 1917065"/>
                  <a:gd name="connsiteY8-394" fmla="*/ 1116658 h 1708761"/>
                  <a:gd name="connsiteX9-395" fmla="*/ 1159601 w 1917065"/>
                  <a:gd name="connsiteY9-396" fmla="*/ 1407960 h 1708761"/>
                  <a:gd name="connsiteX10-397" fmla="*/ 1038225 w 1917065"/>
                  <a:gd name="connsiteY10-398" fmla="*/ 1407960 h 1708761"/>
                  <a:gd name="connsiteX11-399" fmla="*/ 1039348 w 1917065"/>
                  <a:gd name="connsiteY11-400" fmla="*/ 1706397 h 1708761"/>
                  <a:gd name="connsiteX12-401" fmla="*/ 1917065 w 1917065"/>
                  <a:gd name="connsiteY12-402" fmla="*/ 1701776 h 1708761"/>
                  <a:gd name="connsiteX0-403" fmla="*/ 0 w 1913890"/>
                  <a:gd name="connsiteY0-404" fmla="*/ 1708761 h 1708761"/>
                  <a:gd name="connsiteX1-405" fmla="*/ 611827 w 1913890"/>
                  <a:gd name="connsiteY1-406" fmla="*/ 1708761 h 1708761"/>
                  <a:gd name="connsiteX2-407" fmla="*/ 611827 w 1913890"/>
                  <a:gd name="connsiteY2-408" fmla="*/ 1407960 h 1708761"/>
                  <a:gd name="connsiteX3-409" fmla="*/ 105214 w 1913890"/>
                  <a:gd name="connsiteY3-410" fmla="*/ 1407960 h 1708761"/>
                  <a:gd name="connsiteX4-411" fmla="*/ 105214 w 1913890"/>
                  <a:gd name="connsiteY4-412" fmla="*/ 1116658 h 1708761"/>
                  <a:gd name="connsiteX5-413" fmla="*/ 473563 w 1913890"/>
                  <a:gd name="connsiteY5-414" fmla="*/ 0 h 1708761"/>
                  <a:gd name="connsiteX6-415" fmla="*/ 1038225 w 1913890"/>
                  <a:gd name="connsiteY6-416" fmla="*/ 0 h 1708761"/>
                  <a:gd name="connsiteX7-417" fmla="*/ 1038225 w 1913890"/>
                  <a:gd name="connsiteY7-418" fmla="*/ 1116658 h 1708761"/>
                  <a:gd name="connsiteX8-419" fmla="*/ 1159601 w 1913890"/>
                  <a:gd name="connsiteY8-420" fmla="*/ 1116658 h 1708761"/>
                  <a:gd name="connsiteX9-421" fmla="*/ 1159601 w 1913890"/>
                  <a:gd name="connsiteY9-422" fmla="*/ 1407960 h 1708761"/>
                  <a:gd name="connsiteX10-423" fmla="*/ 1038225 w 1913890"/>
                  <a:gd name="connsiteY10-424" fmla="*/ 1407960 h 1708761"/>
                  <a:gd name="connsiteX11-425" fmla="*/ 1039348 w 1913890"/>
                  <a:gd name="connsiteY11-426" fmla="*/ 1706397 h 1708761"/>
                  <a:gd name="connsiteX12-427" fmla="*/ 1913890 w 1913890"/>
                  <a:gd name="connsiteY12-428" fmla="*/ 1704951 h 1708761"/>
                  <a:gd name="connsiteX0-429" fmla="*/ 0 w 1913890"/>
                  <a:gd name="connsiteY0-430" fmla="*/ 1708761 h 1708761"/>
                  <a:gd name="connsiteX1-431" fmla="*/ 611827 w 1913890"/>
                  <a:gd name="connsiteY1-432" fmla="*/ 1708761 h 1708761"/>
                  <a:gd name="connsiteX2-433" fmla="*/ 611827 w 1913890"/>
                  <a:gd name="connsiteY2-434" fmla="*/ 1407960 h 1708761"/>
                  <a:gd name="connsiteX3-435" fmla="*/ 105214 w 1913890"/>
                  <a:gd name="connsiteY3-436" fmla="*/ 1407960 h 1708761"/>
                  <a:gd name="connsiteX4-437" fmla="*/ 105214 w 1913890"/>
                  <a:gd name="connsiteY4-438" fmla="*/ 1116658 h 1708761"/>
                  <a:gd name="connsiteX5-439" fmla="*/ 473563 w 1913890"/>
                  <a:gd name="connsiteY5-440" fmla="*/ 0 h 1708761"/>
                  <a:gd name="connsiteX6-441" fmla="*/ 1038225 w 1913890"/>
                  <a:gd name="connsiteY6-442" fmla="*/ 0 h 1708761"/>
                  <a:gd name="connsiteX7-443" fmla="*/ 1038225 w 1913890"/>
                  <a:gd name="connsiteY7-444" fmla="*/ 1116658 h 1708761"/>
                  <a:gd name="connsiteX8-445" fmla="*/ 1159601 w 1913890"/>
                  <a:gd name="connsiteY8-446" fmla="*/ 1116658 h 1708761"/>
                  <a:gd name="connsiteX9-447" fmla="*/ 1159601 w 1913890"/>
                  <a:gd name="connsiteY9-448" fmla="*/ 1407960 h 1708761"/>
                  <a:gd name="connsiteX10-449" fmla="*/ 1038225 w 1913890"/>
                  <a:gd name="connsiteY10-450" fmla="*/ 1407960 h 1708761"/>
                  <a:gd name="connsiteX11-451" fmla="*/ 1039348 w 1913890"/>
                  <a:gd name="connsiteY11-452" fmla="*/ 1706397 h 1708761"/>
                  <a:gd name="connsiteX12-453" fmla="*/ 1913890 w 1913890"/>
                  <a:gd name="connsiteY12-454" fmla="*/ 1704951 h 1708761"/>
                  <a:gd name="connsiteX0-455" fmla="*/ 0 w 1913890"/>
                  <a:gd name="connsiteY0-456" fmla="*/ 1708761 h 1708761"/>
                  <a:gd name="connsiteX1-457" fmla="*/ 611827 w 1913890"/>
                  <a:gd name="connsiteY1-458" fmla="*/ 1708761 h 1708761"/>
                  <a:gd name="connsiteX2-459" fmla="*/ 611827 w 1913890"/>
                  <a:gd name="connsiteY2-460" fmla="*/ 1407960 h 1708761"/>
                  <a:gd name="connsiteX3-461" fmla="*/ 105214 w 1913890"/>
                  <a:gd name="connsiteY3-462" fmla="*/ 1407960 h 1708761"/>
                  <a:gd name="connsiteX4-463" fmla="*/ 105214 w 1913890"/>
                  <a:gd name="connsiteY4-464" fmla="*/ 1116658 h 1708761"/>
                  <a:gd name="connsiteX5-465" fmla="*/ 473563 w 1913890"/>
                  <a:gd name="connsiteY5-466" fmla="*/ 0 h 1708761"/>
                  <a:gd name="connsiteX6-467" fmla="*/ 1038225 w 1913890"/>
                  <a:gd name="connsiteY6-468" fmla="*/ 0 h 1708761"/>
                  <a:gd name="connsiteX7-469" fmla="*/ 1038225 w 1913890"/>
                  <a:gd name="connsiteY7-470" fmla="*/ 1116658 h 1708761"/>
                  <a:gd name="connsiteX8-471" fmla="*/ 1159601 w 1913890"/>
                  <a:gd name="connsiteY8-472" fmla="*/ 1116658 h 1708761"/>
                  <a:gd name="connsiteX9-473" fmla="*/ 1159601 w 1913890"/>
                  <a:gd name="connsiteY9-474" fmla="*/ 1407960 h 1708761"/>
                  <a:gd name="connsiteX10-475" fmla="*/ 1038225 w 1913890"/>
                  <a:gd name="connsiteY10-476" fmla="*/ 1407960 h 1708761"/>
                  <a:gd name="connsiteX11-477" fmla="*/ 1039348 w 1913890"/>
                  <a:gd name="connsiteY11-478" fmla="*/ 1706397 h 1708761"/>
                  <a:gd name="connsiteX12-479" fmla="*/ 1913890 w 1913890"/>
                  <a:gd name="connsiteY12-480" fmla="*/ 1704951 h 1708761"/>
                  <a:gd name="connsiteX0-481" fmla="*/ 0 w 1913890"/>
                  <a:gd name="connsiteY0-482" fmla="*/ 1708761 h 1708761"/>
                  <a:gd name="connsiteX1-483" fmla="*/ 611827 w 1913890"/>
                  <a:gd name="connsiteY1-484" fmla="*/ 1708761 h 1708761"/>
                  <a:gd name="connsiteX2-485" fmla="*/ 611827 w 1913890"/>
                  <a:gd name="connsiteY2-486" fmla="*/ 1407960 h 1708761"/>
                  <a:gd name="connsiteX3-487" fmla="*/ 105214 w 1913890"/>
                  <a:gd name="connsiteY3-488" fmla="*/ 1407960 h 1708761"/>
                  <a:gd name="connsiteX4-489" fmla="*/ 105214 w 1913890"/>
                  <a:gd name="connsiteY4-490" fmla="*/ 1116658 h 1708761"/>
                  <a:gd name="connsiteX5-491" fmla="*/ 473563 w 1913890"/>
                  <a:gd name="connsiteY5-492" fmla="*/ 0 h 1708761"/>
                  <a:gd name="connsiteX6-493" fmla="*/ 1038225 w 1913890"/>
                  <a:gd name="connsiteY6-494" fmla="*/ 0 h 1708761"/>
                  <a:gd name="connsiteX7-495" fmla="*/ 1038225 w 1913890"/>
                  <a:gd name="connsiteY7-496" fmla="*/ 1116658 h 1708761"/>
                  <a:gd name="connsiteX8-497" fmla="*/ 1159601 w 1913890"/>
                  <a:gd name="connsiteY8-498" fmla="*/ 1116658 h 1708761"/>
                  <a:gd name="connsiteX9-499" fmla="*/ 1159601 w 1913890"/>
                  <a:gd name="connsiteY9-500" fmla="*/ 1407960 h 1708761"/>
                  <a:gd name="connsiteX10-501" fmla="*/ 1038225 w 1913890"/>
                  <a:gd name="connsiteY10-502" fmla="*/ 1407960 h 1708761"/>
                  <a:gd name="connsiteX11-503" fmla="*/ 1039348 w 1913890"/>
                  <a:gd name="connsiteY11-504" fmla="*/ 1706397 h 1708761"/>
                  <a:gd name="connsiteX12-505" fmla="*/ 1913890 w 1913890"/>
                  <a:gd name="connsiteY12-506" fmla="*/ 1704951 h 1708761"/>
                  <a:gd name="connsiteX0-507" fmla="*/ 0 w 1913890"/>
                  <a:gd name="connsiteY0-508" fmla="*/ 1708761 h 1709572"/>
                  <a:gd name="connsiteX1-509" fmla="*/ 611827 w 1913890"/>
                  <a:gd name="connsiteY1-510" fmla="*/ 1708761 h 1709572"/>
                  <a:gd name="connsiteX2-511" fmla="*/ 611827 w 1913890"/>
                  <a:gd name="connsiteY2-512" fmla="*/ 1407960 h 1709572"/>
                  <a:gd name="connsiteX3-513" fmla="*/ 105214 w 1913890"/>
                  <a:gd name="connsiteY3-514" fmla="*/ 1407960 h 1709572"/>
                  <a:gd name="connsiteX4-515" fmla="*/ 105214 w 1913890"/>
                  <a:gd name="connsiteY4-516" fmla="*/ 1116658 h 1709572"/>
                  <a:gd name="connsiteX5-517" fmla="*/ 473563 w 1913890"/>
                  <a:gd name="connsiteY5-518" fmla="*/ 0 h 1709572"/>
                  <a:gd name="connsiteX6-519" fmla="*/ 1038225 w 1913890"/>
                  <a:gd name="connsiteY6-520" fmla="*/ 0 h 1709572"/>
                  <a:gd name="connsiteX7-521" fmla="*/ 1038225 w 1913890"/>
                  <a:gd name="connsiteY7-522" fmla="*/ 1116658 h 1709572"/>
                  <a:gd name="connsiteX8-523" fmla="*/ 1159601 w 1913890"/>
                  <a:gd name="connsiteY8-524" fmla="*/ 1116658 h 1709572"/>
                  <a:gd name="connsiteX9-525" fmla="*/ 1159601 w 1913890"/>
                  <a:gd name="connsiteY9-526" fmla="*/ 1407960 h 1709572"/>
                  <a:gd name="connsiteX10-527" fmla="*/ 1038225 w 1913890"/>
                  <a:gd name="connsiteY10-528" fmla="*/ 1407960 h 1709572"/>
                  <a:gd name="connsiteX11-529" fmla="*/ 1036173 w 1913890"/>
                  <a:gd name="connsiteY11-530" fmla="*/ 1709572 h 1709572"/>
                  <a:gd name="connsiteX12-531" fmla="*/ 1913890 w 1913890"/>
                  <a:gd name="connsiteY12-532" fmla="*/ 1704951 h 1709572"/>
                  <a:gd name="connsiteX0-533" fmla="*/ 0 w 1913890"/>
                  <a:gd name="connsiteY0-534" fmla="*/ 1708761 h 1709572"/>
                  <a:gd name="connsiteX1-535" fmla="*/ 611827 w 1913890"/>
                  <a:gd name="connsiteY1-536" fmla="*/ 1708761 h 1709572"/>
                  <a:gd name="connsiteX2-537" fmla="*/ 611827 w 1913890"/>
                  <a:gd name="connsiteY2-538" fmla="*/ 1407960 h 1709572"/>
                  <a:gd name="connsiteX3-539" fmla="*/ 105214 w 1913890"/>
                  <a:gd name="connsiteY3-540" fmla="*/ 1407960 h 1709572"/>
                  <a:gd name="connsiteX4-541" fmla="*/ 105214 w 1913890"/>
                  <a:gd name="connsiteY4-542" fmla="*/ 1116658 h 1709572"/>
                  <a:gd name="connsiteX5-543" fmla="*/ 473563 w 1913890"/>
                  <a:gd name="connsiteY5-544" fmla="*/ 0 h 1709572"/>
                  <a:gd name="connsiteX6-545" fmla="*/ 1038225 w 1913890"/>
                  <a:gd name="connsiteY6-546" fmla="*/ 0 h 1709572"/>
                  <a:gd name="connsiteX7-547" fmla="*/ 1038225 w 1913890"/>
                  <a:gd name="connsiteY7-548" fmla="*/ 1116658 h 1709572"/>
                  <a:gd name="connsiteX8-549" fmla="*/ 1159601 w 1913890"/>
                  <a:gd name="connsiteY8-550" fmla="*/ 1116658 h 1709572"/>
                  <a:gd name="connsiteX9-551" fmla="*/ 1159601 w 1913890"/>
                  <a:gd name="connsiteY9-552" fmla="*/ 1407960 h 1709572"/>
                  <a:gd name="connsiteX10-553" fmla="*/ 1038225 w 1913890"/>
                  <a:gd name="connsiteY10-554" fmla="*/ 1407960 h 1709572"/>
                  <a:gd name="connsiteX11-555" fmla="*/ 1036173 w 1913890"/>
                  <a:gd name="connsiteY11-556" fmla="*/ 1709572 h 1709572"/>
                  <a:gd name="connsiteX12-557" fmla="*/ 1913890 w 1913890"/>
                  <a:gd name="connsiteY12-558" fmla="*/ 1704951 h 1709572"/>
                  <a:gd name="connsiteX0-559" fmla="*/ 0 w 4047490"/>
                  <a:gd name="connsiteY0-560" fmla="*/ 1708761 h 1709572"/>
                  <a:gd name="connsiteX1-561" fmla="*/ 2745427 w 4047490"/>
                  <a:gd name="connsiteY1-562" fmla="*/ 1708761 h 1709572"/>
                  <a:gd name="connsiteX2-563" fmla="*/ 2745427 w 4047490"/>
                  <a:gd name="connsiteY2-564" fmla="*/ 1407960 h 1709572"/>
                  <a:gd name="connsiteX3-565" fmla="*/ 2238814 w 4047490"/>
                  <a:gd name="connsiteY3-566" fmla="*/ 1407960 h 1709572"/>
                  <a:gd name="connsiteX4-567" fmla="*/ 2238814 w 4047490"/>
                  <a:gd name="connsiteY4-568" fmla="*/ 1116658 h 1709572"/>
                  <a:gd name="connsiteX5-569" fmla="*/ 2607163 w 4047490"/>
                  <a:gd name="connsiteY5-570" fmla="*/ 0 h 1709572"/>
                  <a:gd name="connsiteX6-571" fmla="*/ 3171825 w 4047490"/>
                  <a:gd name="connsiteY6-572" fmla="*/ 0 h 1709572"/>
                  <a:gd name="connsiteX7-573" fmla="*/ 3171825 w 4047490"/>
                  <a:gd name="connsiteY7-574" fmla="*/ 1116658 h 1709572"/>
                  <a:gd name="connsiteX8-575" fmla="*/ 3293201 w 4047490"/>
                  <a:gd name="connsiteY8-576" fmla="*/ 1116658 h 1709572"/>
                  <a:gd name="connsiteX9-577" fmla="*/ 3293201 w 4047490"/>
                  <a:gd name="connsiteY9-578" fmla="*/ 1407960 h 1709572"/>
                  <a:gd name="connsiteX10-579" fmla="*/ 3171825 w 4047490"/>
                  <a:gd name="connsiteY10-580" fmla="*/ 1407960 h 1709572"/>
                  <a:gd name="connsiteX11-581" fmla="*/ 3169773 w 4047490"/>
                  <a:gd name="connsiteY11-582" fmla="*/ 1709572 h 1709572"/>
                  <a:gd name="connsiteX12-583" fmla="*/ 4047490 w 4047490"/>
                  <a:gd name="connsiteY12-584" fmla="*/ 1704951 h 1709572"/>
                  <a:gd name="connsiteX0-585" fmla="*/ 0 w 4136390"/>
                  <a:gd name="connsiteY0-586" fmla="*/ 1708761 h 1709572"/>
                  <a:gd name="connsiteX1-587" fmla="*/ 2834327 w 4136390"/>
                  <a:gd name="connsiteY1-588" fmla="*/ 1708761 h 1709572"/>
                  <a:gd name="connsiteX2-589" fmla="*/ 2834327 w 4136390"/>
                  <a:gd name="connsiteY2-590" fmla="*/ 1407960 h 1709572"/>
                  <a:gd name="connsiteX3-591" fmla="*/ 2327714 w 4136390"/>
                  <a:gd name="connsiteY3-592" fmla="*/ 1407960 h 1709572"/>
                  <a:gd name="connsiteX4-593" fmla="*/ 2327714 w 4136390"/>
                  <a:gd name="connsiteY4-594" fmla="*/ 1116658 h 1709572"/>
                  <a:gd name="connsiteX5-595" fmla="*/ 2696063 w 4136390"/>
                  <a:gd name="connsiteY5-596" fmla="*/ 0 h 1709572"/>
                  <a:gd name="connsiteX6-597" fmla="*/ 3260725 w 4136390"/>
                  <a:gd name="connsiteY6-598" fmla="*/ 0 h 1709572"/>
                  <a:gd name="connsiteX7-599" fmla="*/ 3260725 w 4136390"/>
                  <a:gd name="connsiteY7-600" fmla="*/ 1116658 h 1709572"/>
                  <a:gd name="connsiteX8-601" fmla="*/ 3382101 w 4136390"/>
                  <a:gd name="connsiteY8-602" fmla="*/ 1116658 h 1709572"/>
                  <a:gd name="connsiteX9-603" fmla="*/ 3382101 w 4136390"/>
                  <a:gd name="connsiteY9-604" fmla="*/ 1407960 h 1709572"/>
                  <a:gd name="connsiteX10-605" fmla="*/ 3260725 w 4136390"/>
                  <a:gd name="connsiteY10-606" fmla="*/ 1407960 h 1709572"/>
                  <a:gd name="connsiteX11-607" fmla="*/ 3258673 w 4136390"/>
                  <a:gd name="connsiteY11-608" fmla="*/ 1709572 h 1709572"/>
                  <a:gd name="connsiteX12-609" fmla="*/ 4136390 w 4136390"/>
                  <a:gd name="connsiteY12-610" fmla="*/ 1704951 h 17095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  <a:cxn ang="0">
                    <a:pos x="connsiteX12-167" y="connsiteY12-168"/>
                  </a:cxn>
                </a:cxnLst>
                <a:rect l="l" t="t" r="r" b="b"/>
                <a:pathLst>
                  <a:path w="4136390" h="1709572">
                    <a:moveTo>
                      <a:pt x="0" y="1708761"/>
                    </a:moveTo>
                    <a:lnTo>
                      <a:pt x="2834327" y="1708761"/>
                    </a:lnTo>
                    <a:lnTo>
                      <a:pt x="2834327" y="1407960"/>
                    </a:lnTo>
                    <a:lnTo>
                      <a:pt x="2327714" y="1407960"/>
                    </a:lnTo>
                    <a:lnTo>
                      <a:pt x="2327714" y="1116658"/>
                    </a:lnTo>
                    <a:lnTo>
                      <a:pt x="2696063" y="0"/>
                    </a:lnTo>
                    <a:lnTo>
                      <a:pt x="3260725" y="0"/>
                    </a:lnTo>
                    <a:lnTo>
                      <a:pt x="3260725" y="1116658"/>
                    </a:lnTo>
                    <a:lnTo>
                      <a:pt x="3382101" y="1116658"/>
                    </a:lnTo>
                    <a:lnTo>
                      <a:pt x="3382101" y="1407960"/>
                    </a:lnTo>
                    <a:lnTo>
                      <a:pt x="3260725" y="1407960"/>
                    </a:lnTo>
                    <a:cubicBezTo>
                      <a:pt x="3256558" y="1571999"/>
                      <a:pt x="3261689" y="1618799"/>
                      <a:pt x="3258673" y="1709572"/>
                    </a:cubicBezTo>
                    <a:lnTo>
                      <a:pt x="4136390" y="1704951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fontAlgn="auto"/>
                <a:endParaRPr lang="zh-CN" altLang="en-US" sz="23000" noProof="1">
                  <a:latin typeface="Impact" panose="020B0806030902050204" charset="0"/>
                </a:endParaRPr>
              </a:p>
            </p:txBody>
          </p:sp>
          <p:grpSp>
            <p:nvGrpSpPr>
              <p:cNvPr id="46119" name="组合 54"/>
              <p:cNvGrpSpPr/>
              <p:nvPr/>
            </p:nvGrpSpPr>
            <p:grpSpPr>
              <a:xfrm>
                <a:off x="6221950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</p:grpSp>
          <p:grpSp>
            <p:nvGrpSpPr>
              <p:cNvPr id="46122" name="组合 55"/>
              <p:cNvGrpSpPr/>
              <p:nvPr/>
            </p:nvGrpSpPr>
            <p:grpSpPr>
              <a:xfrm>
                <a:off x="10444043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</p:grpSp>
        </p:grpSp>
      </p:grpSp>
      <p:sp>
        <p:nvSpPr>
          <p:cNvPr id="61" name="文本框 78"/>
          <p:cNvSpPr txBox="1"/>
          <p:nvPr/>
        </p:nvSpPr>
        <p:spPr>
          <a:xfrm>
            <a:off x="6484938" y="4956175"/>
            <a:ext cx="19843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添加详细的文字信息介绍。添加详细的文字。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569359" y="4267468"/>
            <a:ext cx="1442304" cy="655814"/>
            <a:chOff x="4806096" y="2627316"/>
            <a:chExt cx="1442304" cy="655815"/>
          </a:xfrm>
          <a:solidFill>
            <a:schemeClr val="accent1">
              <a:lumMod val="75000"/>
            </a:schemeClr>
          </a:solidFill>
        </p:grpSpPr>
        <p:sp>
          <p:nvSpPr>
            <p:cNvPr id="63" name="矩形 62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65" name="文本框 82"/>
            <p:cNvSpPr txBox="1"/>
            <p:nvPr/>
          </p:nvSpPr>
          <p:spPr>
            <a:xfrm>
              <a:off x="4901582" y="2768084"/>
              <a:ext cx="123294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000" b="1" strike="noStrike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做事主动</a:t>
              </a:r>
              <a:endParaRPr lang="zh-CN" altLang="en-US" sz="20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46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48131" name="文本框 9"/>
          <p:cNvSpPr txBox="1"/>
          <p:nvPr/>
        </p:nvSpPr>
        <p:spPr>
          <a:xfrm>
            <a:off x="841375" y="203200"/>
            <a:ext cx="173228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4287" y="2168525"/>
            <a:ext cx="4429125" cy="3268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4316413" y="1670050"/>
            <a:ext cx="652462" cy="652463"/>
            <a:chOff x="4317111" y="1670673"/>
            <a:chExt cx="651614" cy="651614"/>
          </a:xfrm>
        </p:grpSpPr>
        <p:sp>
          <p:nvSpPr>
            <p:cNvPr id="14" name="椭圆 13"/>
            <p:cNvSpPr/>
            <p:nvPr/>
          </p:nvSpPr>
          <p:spPr>
            <a:xfrm>
              <a:off x="4317111" y="1670673"/>
              <a:ext cx="651614" cy="651614"/>
            </a:xfrm>
            <a:prstGeom prst="ellipse">
              <a:avLst/>
            </a:prstGeom>
            <a:solidFill>
              <a:srgbClr val="00B050"/>
            </a:solidFill>
            <a:ln w="28575" cap="flat">
              <a:solidFill>
                <a:srgbClr val="00B050"/>
              </a:soli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KSO_Shape"/>
            <p:cNvSpPr/>
            <p:nvPr/>
          </p:nvSpPr>
          <p:spPr bwMode="auto">
            <a:xfrm>
              <a:off x="4448326" y="1809347"/>
              <a:ext cx="389184" cy="374265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33963" y="3300413"/>
            <a:ext cx="650875" cy="652462"/>
            <a:chOff x="5033812" y="3301037"/>
            <a:chExt cx="651614" cy="651614"/>
          </a:xfrm>
        </p:grpSpPr>
        <p:sp>
          <p:nvSpPr>
            <p:cNvPr id="17" name="椭圆 16"/>
            <p:cNvSpPr/>
            <p:nvPr/>
          </p:nvSpPr>
          <p:spPr>
            <a:xfrm>
              <a:off x="5033812" y="3301037"/>
              <a:ext cx="651614" cy="651614"/>
            </a:xfrm>
            <a:prstGeom prst="ellipse">
              <a:avLst/>
            </a:prstGeom>
            <a:solidFill>
              <a:srgbClr val="FF6D67"/>
            </a:solidFill>
            <a:ln w="28575" cap="flat">
              <a:solidFill>
                <a:srgbClr val="FF6D67"/>
              </a:soli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5169350" y="3458615"/>
              <a:ext cx="418598" cy="285346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56113" y="4994275"/>
            <a:ext cx="652462" cy="652463"/>
            <a:chOff x="4456262" y="4994920"/>
            <a:chExt cx="651614" cy="651614"/>
          </a:xfrm>
        </p:grpSpPr>
        <p:sp>
          <p:nvSpPr>
            <p:cNvPr id="20" name="椭圆 19"/>
            <p:cNvSpPr/>
            <p:nvPr/>
          </p:nvSpPr>
          <p:spPr>
            <a:xfrm>
              <a:off x="4456262" y="4994920"/>
              <a:ext cx="651614" cy="651614"/>
            </a:xfrm>
            <a:prstGeom prst="ellipse">
              <a:avLst/>
            </a:prstGeom>
            <a:solidFill>
              <a:srgbClr val="FA783A"/>
            </a:solidFill>
            <a:ln w="28575" cap="flat">
              <a:solidFill>
                <a:srgbClr val="FA783A"/>
              </a:soli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627580" y="5112011"/>
              <a:ext cx="329076" cy="417432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27625" y="1720850"/>
            <a:ext cx="5176838" cy="1198563"/>
            <a:chOff x="5128155" y="1720989"/>
            <a:chExt cx="5176987" cy="1198080"/>
          </a:xfrm>
        </p:grpSpPr>
        <p:sp>
          <p:nvSpPr>
            <p:cNvPr id="48144" name="MH_SubTitle_1"/>
            <p:cNvSpPr/>
            <p:nvPr>
              <p:custDataLst>
                <p:tags r:id="rId2"/>
              </p:custDataLst>
            </p:nvPr>
          </p:nvSpPr>
          <p:spPr>
            <a:xfrm flipH="1">
              <a:off x="5128155" y="1720989"/>
              <a:ext cx="3195637" cy="4206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树立团队威信</a:t>
              </a:r>
              <a:endParaRPr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5" name="Rectangle 5"/>
            <p:cNvSpPr/>
            <p:nvPr/>
          </p:nvSpPr>
          <p:spPr>
            <a:xfrm>
              <a:off x="5411787" y="2106561"/>
              <a:ext cx="4893355" cy="8125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字以内。</a:t>
              </a:r>
              <a:endPara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21363" y="3390900"/>
            <a:ext cx="4905375" cy="1225550"/>
            <a:chOff x="5820963" y="3390944"/>
            <a:chExt cx="4905093" cy="1224827"/>
          </a:xfrm>
        </p:grpSpPr>
        <p:sp>
          <p:nvSpPr>
            <p:cNvPr id="48147" name="MH_SubTitle_1"/>
            <p:cNvSpPr/>
            <p:nvPr>
              <p:custDataLst>
                <p:tags r:id="rId3"/>
              </p:custDataLst>
            </p:nvPr>
          </p:nvSpPr>
          <p:spPr>
            <a:xfrm flipH="1">
              <a:off x="5820964" y="3390944"/>
              <a:ext cx="3195637" cy="4206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加强自身技能</a:t>
              </a:r>
              <a:endParaRPr lang="en-US" altLang="zh-CN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8" name="Rectangle 5"/>
            <p:cNvSpPr/>
            <p:nvPr/>
          </p:nvSpPr>
          <p:spPr>
            <a:xfrm>
              <a:off x="5820963" y="3803263"/>
              <a:ext cx="4905093" cy="8125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字以内。</a:t>
              </a:r>
              <a:endPara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99063" y="5027613"/>
            <a:ext cx="5105400" cy="1258887"/>
            <a:chOff x="5198378" y="5026932"/>
            <a:chExt cx="5106764" cy="1259973"/>
          </a:xfrm>
        </p:grpSpPr>
        <p:sp>
          <p:nvSpPr>
            <p:cNvPr id="48150" name="MH_SubTitle_1"/>
            <p:cNvSpPr/>
            <p:nvPr>
              <p:custDataLst>
                <p:tags r:id="rId4"/>
              </p:custDataLst>
            </p:nvPr>
          </p:nvSpPr>
          <p:spPr>
            <a:xfrm flipH="1">
              <a:off x="5198378" y="5026932"/>
              <a:ext cx="3195637" cy="4206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遇事临危不乱</a:t>
              </a:r>
              <a:endParaRPr lang="en-US" altLang="zh-CN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51" name="Rectangle 5"/>
            <p:cNvSpPr/>
            <p:nvPr/>
          </p:nvSpPr>
          <p:spPr>
            <a:xfrm>
              <a:off x="5268273" y="5474397"/>
              <a:ext cx="5036869" cy="8125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4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字以内。</a:t>
              </a:r>
              <a:endPara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0179" name="文本框 9"/>
          <p:cNvSpPr txBox="1"/>
          <p:nvPr/>
        </p:nvSpPr>
        <p:spPr>
          <a:xfrm>
            <a:off x="841375" y="203200"/>
            <a:ext cx="181356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创新合作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72" name="任意多边形 71"/>
          <p:cNvSpPr/>
          <p:nvPr/>
        </p:nvSpPr>
        <p:spPr>
          <a:xfrm flipH="1">
            <a:off x="6219825" y="3141663"/>
            <a:ext cx="5062538" cy="1130300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3" name="椭圆 72"/>
          <p:cNvSpPr>
            <a:spLocks noChangeAspect="1"/>
          </p:cNvSpPr>
          <p:nvPr/>
        </p:nvSpPr>
        <p:spPr>
          <a:xfrm>
            <a:off x="10237136" y="3161252"/>
            <a:ext cx="885534" cy="885534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DIN-BoldItalic" pitchFamily="50" charset="0"/>
            </a:endParaRPr>
          </a:p>
        </p:txBody>
      </p:sp>
      <p:sp>
        <p:nvSpPr>
          <p:cNvPr id="74" name="文本框 114"/>
          <p:cNvSpPr txBox="1"/>
          <p:nvPr/>
        </p:nvSpPr>
        <p:spPr>
          <a:xfrm>
            <a:off x="10387013" y="3333750"/>
            <a:ext cx="5556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 rot="17113113" flipV="1">
            <a:off x="5969794" y="1377156"/>
            <a:ext cx="1144588" cy="3025775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6" name="任意多边形 75"/>
          <p:cNvSpPr/>
          <p:nvPr/>
        </p:nvSpPr>
        <p:spPr>
          <a:xfrm flipH="1">
            <a:off x="4932363" y="1911350"/>
            <a:ext cx="5062538" cy="1130300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7" name="椭圆 76"/>
          <p:cNvSpPr>
            <a:spLocks noChangeAspect="1"/>
          </p:cNvSpPr>
          <p:nvPr/>
        </p:nvSpPr>
        <p:spPr>
          <a:xfrm>
            <a:off x="8949295" y="2033652"/>
            <a:ext cx="885534" cy="88553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DIN-BoldItalic" pitchFamily="50" charset="0"/>
            </a:endParaRPr>
          </a:p>
        </p:txBody>
      </p:sp>
      <p:sp>
        <p:nvSpPr>
          <p:cNvPr id="78" name="文本框 118"/>
          <p:cNvSpPr txBox="1"/>
          <p:nvPr/>
        </p:nvSpPr>
        <p:spPr>
          <a:xfrm>
            <a:off x="9097963" y="2205038"/>
            <a:ext cx="5143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 rot="17113113" flipV="1">
            <a:off x="5969794" y="3831431"/>
            <a:ext cx="1144588" cy="3025775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0" name="任意多边形 79"/>
          <p:cNvSpPr/>
          <p:nvPr/>
        </p:nvSpPr>
        <p:spPr>
          <a:xfrm flipH="1">
            <a:off x="4932363" y="4365625"/>
            <a:ext cx="5062538" cy="1130300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8949295" y="4487510"/>
            <a:ext cx="885534" cy="885534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DIN-BoldItalic" pitchFamily="50" charset="0"/>
            </a:endParaRPr>
          </a:p>
        </p:txBody>
      </p:sp>
      <p:sp>
        <p:nvSpPr>
          <p:cNvPr id="82" name="文本框 122"/>
          <p:cNvSpPr txBox="1"/>
          <p:nvPr/>
        </p:nvSpPr>
        <p:spPr>
          <a:xfrm>
            <a:off x="9097963" y="4659313"/>
            <a:ext cx="5683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528936" y="3645024"/>
            <a:ext cx="385075" cy="317752"/>
            <a:chOff x="2778125" y="844550"/>
            <a:chExt cx="971550" cy="801688"/>
          </a:xfrm>
          <a:solidFill>
            <a:srgbClr val="FF6D67"/>
          </a:solidFill>
        </p:grpSpPr>
        <p:sp>
          <p:nvSpPr>
            <p:cNvPr id="84" name="Freeform 32"/>
            <p:cNvSpPr/>
            <p:nvPr/>
          </p:nvSpPr>
          <p:spPr bwMode="auto">
            <a:xfrm>
              <a:off x="3081338" y="1498600"/>
              <a:ext cx="365125" cy="147638"/>
            </a:xfrm>
            <a:custGeom>
              <a:avLst/>
              <a:gdLst>
                <a:gd name="T0" fmla="*/ 88 w 96"/>
                <a:gd name="T1" fmla="*/ 23 h 39"/>
                <a:gd name="T2" fmla="*/ 56 w 96"/>
                <a:gd name="T3" fmla="*/ 23 h 39"/>
                <a:gd name="T4" fmla="*/ 56 w 96"/>
                <a:gd name="T5" fmla="*/ 8 h 39"/>
                <a:gd name="T6" fmla="*/ 48 w 96"/>
                <a:gd name="T7" fmla="*/ 0 h 39"/>
                <a:gd name="T8" fmla="*/ 40 w 96"/>
                <a:gd name="T9" fmla="*/ 8 h 39"/>
                <a:gd name="T10" fmla="*/ 40 w 96"/>
                <a:gd name="T11" fmla="*/ 23 h 39"/>
                <a:gd name="T12" fmla="*/ 8 w 96"/>
                <a:gd name="T13" fmla="*/ 23 h 39"/>
                <a:gd name="T14" fmla="*/ 0 w 96"/>
                <a:gd name="T15" fmla="*/ 31 h 39"/>
                <a:gd name="T16" fmla="*/ 8 w 96"/>
                <a:gd name="T17" fmla="*/ 39 h 39"/>
                <a:gd name="T18" fmla="*/ 88 w 96"/>
                <a:gd name="T19" fmla="*/ 39 h 39"/>
                <a:gd name="T20" fmla="*/ 96 w 96"/>
                <a:gd name="T21" fmla="*/ 31 h 39"/>
                <a:gd name="T22" fmla="*/ 88 w 96"/>
                <a:gd name="T23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9">
                  <a:moveTo>
                    <a:pt x="88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3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3"/>
                    <a:pt x="0" y="26"/>
                    <a:pt x="0" y="31"/>
                  </a:cubicBezTo>
                  <a:cubicBezTo>
                    <a:pt x="0" y="35"/>
                    <a:pt x="3" y="39"/>
                    <a:pt x="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3" y="39"/>
                    <a:pt x="96" y="35"/>
                    <a:pt x="96" y="31"/>
                  </a:cubicBezTo>
                  <a:cubicBezTo>
                    <a:pt x="96" y="26"/>
                    <a:pt x="93" y="23"/>
                    <a:pt x="88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85" name="Freeform 33"/>
            <p:cNvSpPr>
              <a:spLocks noEditPoints="1"/>
            </p:cNvSpPr>
            <p:nvPr/>
          </p:nvSpPr>
          <p:spPr bwMode="auto">
            <a:xfrm>
              <a:off x="2778125" y="844550"/>
              <a:ext cx="971550" cy="615950"/>
            </a:xfrm>
            <a:custGeom>
              <a:avLst/>
              <a:gdLst>
                <a:gd name="T0" fmla="*/ 240 w 256"/>
                <a:gd name="T1" fmla="*/ 0 h 162"/>
                <a:gd name="T2" fmla="*/ 16 w 256"/>
                <a:gd name="T3" fmla="*/ 0 h 162"/>
                <a:gd name="T4" fmla="*/ 0 w 256"/>
                <a:gd name="T5" fmla="*/ 16 h 162"/>
                <a:gd name="T6" fmla="*/ 0 w 256"/>
                <a:gd name="T7" fmla="*/ 146 h 162"/>
                <a:gd name="T8" fmla="*/ 16 w 256"/>
                <a:gd name="T9" fmla="*/ 162 h 162"/>
                <a:gd name="T10" fmla="*/ 240 w 256"/>
                <a:gd name="T11" fmla="*/ 162 h 162"/>
                <a:gd name="T12" fmla="*/ 256 w 256"/>
                <a:gd name="T13" fmla="*/ 146 h 162"/>
                <a:gd name="T14" fmla="*/ 256 w 256"/>
                <a:gd name="T15" fmla="*/ 16 h 162"/>
                <a:gd name="T16" fmla="*/ 240 w 256"/>
                <a:gd name="T17" fmla="*/ 0 h 162"/>
                <a:gd name="T18" fmla="*/ 16 w 256"/>
                <a:gd name="T19" fmla="*/ 146 h 162"/>
                <a:gd name="T20" fmla="*/ 16 w 256"/>
                <a:gd name="T21" fmla="*/ 134 h 162"/>
                <a:gd name="T22" fmla="*/ 169 w 256"/>
                <a:gd name="T23" fmla="*/ 134 h 162"/>
                <a:gd name="T24" fmla="*/ 175 w 256"/>
                <a:gd name="T25" fmla="*/ 129 h 162"/>
                <a:gd name="T26" fmla="*/ 169 w 256"/>
                <a:gd name="T27" fmla="*/ 123 h 162"/>
                <a:gd name="T28" fmla="*/ 16 w 256"/>
                <a:gd name="T29" fmla="*/ 123 h 162"/>
                <a:gd name="T30" fmla="*/ 16 w 256"/>
                <a:gd name="T31" fmla="*/ 16 h 162"/>
                <a:gd name="T32" fmla="*/ 240 w 256"/>
                <a:gd name="T33" fmla="*/ 16 h 162"/>
                <a:gd name="T34" fmla="*/ 240 w 256"/>
                <a:gd name="T35" fmla="*/ 123 h 162"/>
                <a:gd name="T36" fmla="*/ 202 w 256"/>
                <a:gd name="T37" fmla="*/ 123 h 162"/>
                <a:gd name="T38" fmla="*/ 197 w 256"/>
                <a:gd name="T39" fmla="*/ 129 h 162"/>
                <a:gd name="T40" fmla="*/ 202 w 256"/>
                <a:gd name="T41" fmla="*/ 134 h 162"/>
                <a:gd name="T42" fmla="*/ 240 w 256"/>
                <a:gd name="T43" fmla="*/ 134 h 162"/>
                <a:gd name="T44" fmla="*/ 240 w 256"/>
                <a:gd name="T45" fmla="*/ 146 h 162"/>
                <a:gd name="T46" fmla="*/ 16 w 256"/>
                <a:gd name="T47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" h="162">
                  <a:moveTo>
                    <a:pt x="24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4"/>
                    <a:pt x="7" y="162"/>
                    <a:pt x="16" y="162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9" y="162"/>
                    <a:pt x="256" y="154"/>
                    <a:pt x="256" y="14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lose/>
                  <a:moveTo>
                    <a:pt x="16" y="146"/>
                  </a:moveTo>
                  <a:cubicBezTo>
                    <a:pt x="16" y="134"/>
                    <a:pt x="16" y="134"/>
                    <a:pt x="16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72" y="134"/>
                    <a:pt x="175" y="132"/>
                    <a:pt x="175" y="129"/>
                  </a:cubicBezTo>
                  <a:cubicBezTo>
                    <a:pt x="175" y="126"/>
                    <a:pt x="172" y="123"/>
                    <a:pt x="169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9" y="123"/>
                    <a:pt x="197" y="126"/>
                    <a:pt x="197" y="129"/>
                  </a:cubicBezTo>
                  <a:cubicBezTo>
                    <a:pt x="197" y="132"/>
                    <a:pt x="199" y="134"/>
                    <a:pt x="202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46"/>
                    <a:pt x="240" y="146"/>
                    <a:pt x="240" y="146"/>
                  </a:cubicBezTo>
                  <a:lnTo>
                    <a:pt x="1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sp>
        <p:nvSpPr>
          <p:cNvPr id="86" name="Freeform 86"/>
          <p:cNvSpPr>
            <a:spLocks noEditPoints="1"/>
          </p:cNvSpPr>
          <p:nvPr/>
        </p:nvSpPr>
        <p:spPr>
          <a:xfrm>
            <a:off x="5210175" y="2255838"/>
            <a:ext cx="392113" cy="441325"/>
          </a:xfrm>
          <a:custGeom>
            <a:avLst/>
            <a:gdLst/>
            <a:ahLst/>
            <a:cxnLst>
              <a:cxn ang="0">
                <a:pos x="205319" y="24158"/>
              </a:cxn>
              <a:cxn ang="0">
                <a:pos x="196692" y="0"/>
              </a:cxn>
              <a:cxn ang="0">
                <a:pos x="188065" y="24158"/>
              </a:cxn>
              <a:cxn ang="0">
                <a:pos x="188065" y="417589"/>
              </a:cxn>
              <a:cxn ang="0">
                <a:pos x="196692" y="441748"/>
              </a:cxn>
              <a:cxn ang="0">
                <a:pos x="205319" y="417589"/>
              </a:cxn>
              <a:cxn ang="0">
                <a:pos x="355426" y="281269"/>
              </a:cxn>
              <a:cxn ang="0">
                <a:pos x="315743" y="220874"/>
              </a:cxn>
              <a:cxn ang="0">
                <a:pos x="355426" y="160478"/>
              </a:cxn>
              <a:cxn ang="0">
                <a:pos x="355426" y="281269"/>
              </a:cxn>
              <a:cxn ang="0">
                <a:pos x="205319" y="389980"/>
              </a:cxn>
              <a:cxn ang="0">
                <a:pos x="288137" y="288171"/>
              </a:cxn>
              <a:cxn ang="0">
                <a:pos x="105247" y="288171"/>
              </a:cxn>
              <a:cxn ang="0">
                <a:pos x="188065" y="389980"/>
              </a:cxn>
              <a:cxn ang="0">
                <a:pos x="105247" y="288171"/>
              </a:cxn>
              <a:cxn ang="0">
                <a:pos x="100071" y="172557"/>
              </a:cxn>
              <a:cxn ang="0">
                <a:pos x="188065" y="265739"/>
              </a:cxn>
              <a:cxn ang="0">
                <a:pos x="96620" y="220874"/>
              </a:cxn>
              <a:cxn ang="0">
                <a:pos x="205319" y="176008"/>
              </a:cxn>
              <a:cxn ang="0">
                <a:pos x="296764" y="220874"/>
              </a:cxn>
              <a:cxn ang="0">
                <a:pos x="205319" y="265739"/>
              </a:cxn>
              <a:cxn ang="0">
                <a:pos x="119050" y="74199"/>
              </a:cxn>
              <a:cxn ang="0">
                <a:pos x="134579" y="86278"/>
              </a:cxn>
              <a:cxn ang="0">
                <a:pos x="188065" y="51767"/>
              </a:cxn>
              <a:cxn ang="0">
                <a:pos x="196692" y="94906"/>
              </a:cxn>
              <a:cxn ang="0">
                <a:pos x="205319" y="51767"/>
              </a:cxn>
              <a:cxn ang="0">
                <a:pos x="258805" y="86278"/>
              </a:cxn>
              <a:cxn ang="0">
                <a:pos x="272608" y="88004"/>
              </a:cxn>
              <a:cxn ang="0">
                <a:pos x="269158" y="67297"/>
              </a:cxn>
              <a:cxn ang="0">
                <a:pos x="307116" y="151850"/>
              </a:cxn>
              <a:cxn ang="0">
                <a:pos x="282961" y="110437"/>
              </a:cxn>
              <a:cxn ang="0">
                <a:pos x="288137" y="153576"/>
              </a:cxn>
              <a:cxn ang="0">
                <a:pos x="205319" y="127692"/>
              </a:cxn>
              <a:cxn ang="0">
                <a:pos x="188065" y="127692"/>
              </a:cxn>
              <a:cxn ang="0">
                <a:pos x="105247" y="153576"/>
              </a:cxn>
              <a:cxn ang="0">
                <a:pos x="108698" y="110437"/>
              </a:cxn>
              <a:cxn ang="0">
                <a:pos x="86268" y="151850"/>
              </a:cxn>
              <a:cxn ang="0">
                <a:pos x="124226" y="67297"/>
              </a:cxn>
              <a:cxn ang="0">
                <a:pos x="82817" y="169106"/>
              </a:cxn>
              <a:cxn ang="0">
                <a:pos x="82817" y="270915"/>
              </a:cxn>
              <a:cxn ang="0">
                <a:pos x="27605" y="220874"/>
              </a:cxn>
              <a:cxn ang="0">
                <a:pos x="46585" y="298525"/>
              </a:cxn>
              <a:cxn ang="0">
                <a:pos x="125952" y="374450"/>
              </a:cxn>
              <a:cxn ang="0">
                <a:pos x="267432" y="374450"/>
              </a:cxn>
              <a:cxn ang="0">
                <a:pos x="346799" y="298525"/>
              </a:cxn>
            </a:cxnLst>
            <a:rect l="0" t="0" r="0" b="0"/>
            <a:pathLst>
              <a:path w="228" h="256">
                <a:moveTo>
                  <a:pt x="228" y="128"/>
                </a:moveTo>
                <a:cubicBezTo>
                  <a:pt x="228" y="67"/>
                  <a:pt x="180" y="17"/>
                  <a:pt x="119" y="14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3"/>
                  <a:pt x="117" y="0"/>
                  <a:pt x="114" y="0"/>
                </a:cubicBezTo>
                <a:cubicBezTo>
                  <a:pt x="111" y="0"/>
                  <a:pt x="109" y="3"/>
                  <a:pt x="109" y="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48" y="17"/>
                  <a:pt x="0" y="67"/>
                  <a:pt x="0" y="128"/>
                </a:cubicBezTo>
                <a:cubicBezTo>
                  <a:pt x="0" y="189"/>
                  <a:pt x="48" y="239"/>
                  <a:pt x="109" y="242"/>
                </a:cubicBezTo>
                <a:cubicBezTo>
                  <a:pt x="109" y="251"/>
                  <a:pt x="109" y="251"/>
                  <a:pt x="109" y="251"/>
                </a:cubicBezTo>
                <a:cubicBezTo>
                  <a:pt x="109" y="254"/>
                  <a:pt x="111" y="256"/>
                  <a:pt x="114" y="256"/>
                </a:cubicBezTo>
                <a:cubicBezTo>
                  <a:pt x="117" y="256"/>
                  <a:pt x="119" y="254"/>
                  <a:pt x="119" y="251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80" y="239"/>
                  <a:pt x="228" y="189"/>
                  <a:pt x="228" y="128"/>
                </a:cubicBezTo>
                <a:close/>
                <a:moveTo>
                  <a:pt x="206" y="163"/>
                </a:moveTo>
                <a:cubicBezTo>
                  <a:pt x="201" y="161"/>
                  <a:pt x="193" y="159"/>
                  <a:pt x="180" y="157"/>
                </a:cubicBezTo>
                <a:cubicBezTo>
                  <a:pt x="182" y="148"/>
                  <a:pt x="183" y="138"/>
                  <a:pt x="183" y="128"/>
                </a:cubicBezTo>
                <a:cubicBezTo>
                  <a:pt x="183" y="118"/>
                  <a:pt x="182" y="108"/>
                  <a:pt x="180" y="98"/>
                </a:cubicBezTo>
                <a:cubicBezTo>
                  <a:pt x="193" y="97"/>
                  <a:pt x="201" y="95"/>
                  <a:pt x="206" y="93"/>
                </a:cubicBezTo>
                <a:cubicBezTo>
                  <a:pt x="210" y="104"/>
                  <a:pt x="212" y="116"/>
                  <a:pt x="212" y="128"/>
                </a:cubicBezTo>
                <a:cubicBezTo>
                  <a:pt x="212" y="140"/>
                  <a:pt x="210" y="152"/>
                  <a:pt x="206" y="163"/>
                </a:cubicBezTo>
                <a:close/>
                <a:moveTo>
                  <a:pt x="130" y="225"/>
                </a:moveTo>
                <a:cubicBezTo>
                  <a:pt x="127" y="225"/>
                  <a:pt x="123" y="226"/>
                  <a:pt x="119" y="226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38" y="165"/>
                  <a:pt x="154" y="166"/>
                  <a:pt x="167" y="167"/>
                </a:cubicBezTo>
                <a:cubicBezTo>
                  <a:pt x="161" y="195"/>
                  <a:pt x="147" y="216"/>
                  <a:pt x="130" y="225"/>
                </a:cubicBezTo>
                <a:close/>
                <a:moveTo>
                  <a:pt x="61" y="167"/>
                </a:moveTo>
                <a:cubicBezTo>
                  <a:pt x="74" y="166"/>
                  <a:pt x="90" y="165"/>
                  <a:pt x="109" y="165"/>
                </a:cubicBezTo>
                <a:cubicBezTo>
                  <a:pt x="109" y="226"/>
                  <a:pt x="109" y="226"/>
                  <a:pt x="109" y="226"/>
                </a:cubicBezTo>
                <a:cubicBezTo>
                  <a:pt x="105" y="226"/>
                  <a:pt x="101" y="225"/>
                  <a:pt x="98" y="225"/>
                </a:cubicBezTo>
                <a:cubicBezTo>
                  <a:pt x="81" y="216"/>
                  <a:pt x="67" y="195"/>
                  <a:pt x="61" y="167"/>
                </a:cubicBezTo>
                <a:close/>
                <a:moveTo>
                  <a:pt x="56" y="128"/>
                </a:moveTo>
                <a:cubicBezTo>
                  <a:pt x="56" y="118"/>
                  <a:pt x="57" y="109"/>
                  <a:pt x="58" y="100"/>
                </a:cubicBezTo>
                <a:cubicBezTo>
                  <a:pt x="73" y="101"/>
                  <a:pt x="90" y="102"/>
                  <a:pt x="109" y="102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90" y="154"/>
                  <a:pt x="73" y="155"/>
                  <a:pt x="58" y="156"/>
                </a:cubicBezTo>
                <a:cubicBezTo>
                  <a:pt x="57" y="147"/>
                  <a:pt x="56" y="138"/>
                  <a:pt x="56" y="128"/>
                </a:cubicBezTo>
                <a:close/>
                <a:moveTo>
                  <a:pt x="119" y="154"/>
                </a:moveTo>
                <a:cubicBezTo>
                  <a:pt x="119" y="102"/>
                  <a:pt x="119" y="102"/>
                  <a:pt x="119" y="102"/>
                </a:cubicBezTo>
                <a:cubicBezTo>
                  <a:pt x="138" y="102"/>
                  <a:pt x="155" y="101"/>
                  <a:pt x="169" y="100"/>
                </a:cubicBezTo>
                <a:cubicBezTo>
                  <a:pt x="171" y="109"/>
                  <a:pt x="172" y="118"/>
                  <a:pt x="172" y="128"/>
                </a:cubicBezTo>
                <a:cubicBezTo>
                  <a:pt x="172" y="138"/>
                  <a:pt x="171" y="147"/>
                  <a:pt x="170" y="156"/>
                </a:cubicBezTo>
                <a:cubicBezTo>
                  <a:pt x="155" y="155"/>
                  <a:pt x="138" y="154"/>
                  <a:pt x="119" y="154"/>
                </a:cubicBezTo>
                <a:close/>
                <a:moveTo>
                  <a:pt x="72" y="39"/>
                </a:moveTo>
                <a:cubicBezTo>
                  <a:pt x="71" y="40"/>
                  <a:pt x="70" y="42"/>
                  <a:pt x="69" y="43"/>
                </a:cubicBezTo>
                <a:cubicBezTo>
                  <a:pt x="67" y="46"/>
                  <a:pt x="68" y="49"/>
                  <a:pt x="70" y="51"/>
                </a:cubicBezTo>
                <a:cubicBezTo>
                  <a:pt x="73" y="52"/>
                  <a:pt x="76" y="52"/>
                  <a:pt x="78" y="50"/>
                </a:cubicBezTo>
                <a:cubicBezTo>
                  <a:pt x="84" y="41"/>
                  <a:pt x="91" y="35"/>
                  <a:pt x="98" y="31"/>
                </a:cubicBezTo>
                <a:cubicBezTo>
                  <a:pt x="102" y="30"/>
                  <a:pt x="105" y="30"/>
                  <a:pt x="109" y="3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3"/>
                  <a:pt x="111" y="55"/>
                  <a:pt x="114" y="55"/>
                </a:cubicBezTo>
                <a:cubicBezTo>
                  <a:pt x="117" y="55"/>
                  <a:pt x="119" y="53"/>
                  <a:pt x="119" y="5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3" y="30"/>
                  <a:pt x="126" y="30"/>
                  <a:pt x="130" y="31"/>
                </a:cubicBezTo>
                <a:cubicBezTo>
                  <a:pt x="137" y="35"/>
                  <a:pt x="144" y="41"/>
                  <a:pt x="150" y="50"/>
                </a:cubicBezTo>
                <a:cubicBezTo>
                  <a:pt x="151" y="51"/>
                  <a:pt x="153" y="52"/>
                  <a:pt x="155" y="52"/>
                </a:cubicBezTo>
                <a:cubicBezTo>
                  <a:pt x="156" y="52"/>
                  <a:pt x="157" y="51"/>
                  <a:pt x="158" y="51"/>
                </a:cubicBezTo>
                <a:cubicBezTo>
                  <a:pt x="160" y="49"/>
                  <a:pt x="161" y="46"/>
                  <a:pt x="159" y="43"/>
                </a:cubicBezTo>
                <a:cubicBezTo>
                  <a:pt x="158" y="42"/>
                  <a:pt x="157" y="40"/>
                  <a:pt x="156" y="39"/>
                </a:cubicBezTo>
                <a:cubicBezTo>
                  <a:pt x="175" y="48"/>
                  <a:pt x="191" y="64"/>
                  <a:pt x="201" y="83"/>
                </a:cubicBezTo>
                <a:cubicBezTo>
                  <a:pt x="199" y="85"/>
                  <a:pt x="190" y="86"/>
                  <a:pt x="178" y="88"/>
                </a:cubicBezTo>
                <a:cubicBezTo>
                  <a:pt x="176" y="81"/>
                  <a:pt x="174" y="73"/>
                  <a:pt x="171" y="67"/>
                </a:cubicBezTo>
                <a:cubicBezTo>
                  <a:pt x="170" y="64"/>
                  <a:pt x="167" y="63"/>
                  <a:pt x="164" y="64"/>
                </a:cubicBezTo>
                <a:cubicBezTo>
                  <a:pt x="162" y="65"/>
                  <a:pt x="160" y="68"/>
                  <a:pt x="162" y="71"/>
                </a:cubicBezTo>
                <a:cubicBezTo>
                  <a:pt x="164" y="76"/>
                  <a:pt x="166" y="83"/>
                  <a:pt x="167" y="89"/>
                </a:cubicBezTo>
                <a:cubicBezTo>
                  <a:pt x="154" y="90"/>
                  <a:pt x="138" y="91"/>
                  <a:pt x="119" y="91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1"/>
                  <a:pt x="117" y="68"/>
                  <a:pt x="114" y="68"/>
                </a:cubicBezTo>
                <a:cubicBezTo>
                  <a:pt x="111" y="68"/>
                  <a:pt x="109" y="71"/>
                  <a:pt x="109" y="74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90" y="91"/>
                  <a:pt x="74" y="90"/>
                  <a:pt x="61" y="89"/>
                </a:cubicBezTo>
                <a:cubicBezTo>
                  <a:pt x="62" y="83"/>
                  <a:pt x="64" y="76"/>
                  <a:pt x="66" y="71"/>
                </a:cubicBezTo>
                <a:cubicBezTo>
                  <a:pt x="68" y="68"/>
                  <a:pt x="66" y="65"/>
                  <a:pt x="63" y="64"/>
                </a:cubicBezTo>
                <a:cubicBezTo>
                  <a:pt x="61" y="63"/>
                  <a:pt x="58" y="64"/>
                  <a:pt x="57" y="67"/>
                </a:cubicBezTo>
                <a:cubicBezTo>
                  <a:pt x="54" y="73"/>
                  <a:pt x="52" y="81"/>
                  <a:pt x="50" y="88"/>
                </a:cubicBezTo>
                <a:cubicBezTo>
                  <a:pt x="37" y="86"/>
                  <a:pt x="29" y="85"/>
                  <a:pt x="27" y="83"/>
                </a:cubicBezTo>
                <a:cubicBezTo>
                  <a:pt x="36" y="64"/>
                  <a:pt x="53" y="48"/>
                  <a:pt x="72" y="39"/>
                </a:cubicBezTo>
                <a:close/>
                <a:moveTo>
                  <a:pt x="22" y="93"/>
                </a:moveTo>
                <a:cubicBezTo>
                  <a:pt x="27" y="95"/>
                  <a:pt x="35" y="97"/>
                  <a:pt x="48" y="98"/>
                </a:cubicBezTo>
                <a:cubicBezTo>
                  <a:pt x="46" y="108"/>
                  <a:pt x="45" y="118"/>
                  <a:pt x="45" y="128"/>
                </a:cubicBezTo>
                <a:cubicBezTo>
                  <a:pt x="45" y="138"/>
                  <a:pt x="46" y="148"/>
                  <a:pt x="48" y="157"/>
                </a:cubicBezTo>
                <a:cubicBezTo>
                  <a:pt x="35" y="159"/>
                  <a:pt x="27" y="161"/>
                  <a:pt x="22" y="163"/>
                </a:cubicBezTo>
                <a:cubicBezTo>
                  <a:pt x="18" y="152"/>
                  <a:pt x="16" y="140"/>
                  <a:pt x="16" y="128"/>
                </a:cubicBezTo>
                <a:cubicBezTo>
                  <a:pt x="16" y="116"/>
                  <a:pt x="18" y="104"/>
                  <a:pt x="22" y="93"/>
                </a:cubicBezTo>
                <a:close/>
                <a:moveTo>
                  <a:pt x="27" y="173"/>
                </a:moveTo>
                <a:cubicBezTo>
                  <a:pt x="29" y="171"/>
                  <a:pt x="37" y="169"/>
                  <a:pt x="50" y="168"/>
                </a:cubicBezTo>
                <a:cubicBezTo>
                  <a:pt x="55" y="188"/>
                  <a:pt x="63" y="205"/>
                  <a:pt x="73" y="217"/>
                </a:cubicBezTo>
                <a:cubicBezTo>
                  <a:pt x="53" y="208"/>
                  <a:pt x="37" y="192"/>
                  <a:pt x="27" y="173"/>
                </a:cubicBezTo>
                <a:close/>
                <a:moveTo>
                  <a:pt x="155" y="217"/>
                </a:moveTo>
                <a:cubicBezTo>
                  <a:pt x="165" y="205"/>
                  <a:pt x="173" y="188"/>
                  <a:pt x="178" y="168"/>
                </a:cubicBezTo>
                <a:cubicBezTo>
                  <a:pt x="190" y="169"/>
                  <a:pt x="199" y="171"/>
                  <a:pt x="201" y="173"/>
                </a:cubicBezTo>
                <a:cubicBezTo>
                  <a:pt x="191" y="192"/>
                  <a:pt x="175" y="208"/>
                  <a:pt x="155" y="21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5231104" y="4709404"/>
            <a:ext cx="371730" cy="441746"/>
            <a:chOff x="3386138" y="1465263"/>
            <a:chExt cx="817563" cy="971551"/>
          </a:xfrm>
          <a:solidFill>
            <a:srgbClr val="FA783A"/>
          </a:solidFill>
        </p:grpSpPr>
        <p:sp>
          <p:nvSpPr>
            <p:cNvPr id="88" name="Freeform 94"/>
            <p:cNvSpPr>
              <a:spLocks noEditPoints="1"/>
            </p:cNvSpPr>
            <p:nvPr/>
          </p:nvSpPr>
          <p:spPr bwMode="auto">
            <a:xfrm>
              <a:off x="3560763" y="1465263"/>
              <a:ext cx="468313" cy="466725"/>
            </a:xfrm>
            <a:custGeom>
              <a:avLst/>
              <a:gdLst>
                <a:gd name="T0" fmla="*/ 62 w 123"/>
                <a:gd name="T1" fmla="*/ 123 h 123"/>
                <a:gd name="T2" fmla="*/ 123 w 123"/>
                <a:gd name="T3" fmla="*/ 62 h 123"/>
                <a:gd name="T4" fmla="*/ 62 w 123"/>
                <a:gd name="T5" fmla="*/ 0 h 123"/>
                <a:gd name="T6" fmla="*/ 0 w 123"/>
                <a:gd name="T7" fmla="*/ 62 h 123"/>
                <a:gd name="T8" fmla="*/ 62 w 123"/>
                <a:gd name="T9" fmla="*/ 123 h 123"/>
                <a:gd name="T10" fmla="*/ 62 w 123"/>
                <a:gd name="T11" fmla="*/ 16 h 123"/>
                <a:gd name="T12" fmla="*/ 107 w 123"/>
                <a:gd name="T13" fmla="*/ 62 h 123"/>
                <a:gd name="T14" fmla="*/ 62 w 123"/>
                <a:gd name="T15" fmla="*/ 107 h 123"/>
                <a:gd name="T16" fmla="*/ 16 w 123"/>
                <a:gd name="T17" fmla="*/ 62 h 123"/>
                <a:gd name="T18" fmla="*/ 62 w 123"/>
                <a:gd name="T1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123"/>
                  </a:moveTo>
                  <a:cubicBezTo>
                    <a:pt x="96" y="123"/>
                    <a:pt x="123" y="96"/>
                    <a:pt x="123" y="62"/>
                  </a:cubicBezTo>
                  <a:cubicBezTo>
                    <a:pt x="123" y="28"/>
                    <a:pt x="96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3"/>
                    <a:pt x="62" y="123"/>
                  </a:cubicBezTo>
                  <a:close/>
                  <a:moveTo>
                    <a:pt x="62" y="16"/>
                  </a:moveTo>
                  <a:cubicBezTo>
                    <a:pt x="87" y="16"/>
                    <a:pt x="107" y="37"/>
                    <a:pt x="107" y="62"/>
                  </a:cubicBezTo>
                  <a:cubicBezTo>
                    <a:pt x="107" y="87"/>
                    <a:pt x="87" y="107"/>
                    <a:pt x="62" y="107"/>
                  </a:cubicBezTo>
                  <a:cubicBezTo>
                    <a:pt x="37" y="107"/>
                    <a:pt x="16" y="87"/>
                    <a:pt x="16" y="62"/>
                  </a:cubicBezTo>
                  <a:cubicBezTo>
                    <a:pt x="16" y="37"/>
                    <a:pt x="37" y="16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89" name="Freeform 95"/>
            <p:cNvSpPr>
              <a:spLocks noEditPoints="1"/>
            </p:cNvSpPr>
            <p:nvPr/>
          </p:nvSpPr>
          <p:spPr bwMode="auto">
            <a:xfrm>
              <a:off x="3386138" y="1958976"/>
              <a:ext cx="817563" cy="477838"/>
            </a:xfrm>
            <a:custGeom>
              <a:avLst/>
              <a:gdLst>
                <a:gd name="T0" fmla="*/ 214 w 215"/>
                <a:gd name="T1" fmla="*/ 57 h 126"/>
                <a:gd name="T2" fmla="*/ 144 w 215"/>
                <a:gd name="T3" fmla="*/ 1 h 126"/>
                <a:gd name="T4" fmla="*/ 135 w 215"/>
                <a:gd name="T5" fmla="*/ 6 h 126"/>
                <a:gd name="T6" fmla="*/ 108 w 215"/>
                <a:gd name="T7" fmla="*/ 37 h 126"/>
                <a:gd name="T8" fmla="*/ 81 w 215"/>
                <a:gd name="T9" fmla="*/ 6 h 126"/>
                <a:gd name="T10" fmla="*/ 71 w 215"/>
                <a:gd name="T11" fmla="*/ 1 h 126"/>
                <a:gd name="T12" fmla="*/ 2 w 215"/>
                <a:gd name="T13" fmla="*/ 57 h 126"/>
                <a:gd name="T14" fmla="*/ 2 w 215"/>
                <a:gd name="T15" fmla="*/ 65 h 126"/>
                <a:gd name="T16" fmla="*/ 108 w 215"/>
                <a:gd name="T17" fmla="*/ 126 h 126"/>
                <a:gd name="T18" fmla="*/ 214 w 215"/>
                <a:gd name="T19" fmla="*/ 65 h 126"/>
                <a:gd name="T20" fmla="*/ 214 w 215"/>
                <a:gd name="T21" fmla="*/ 57 h 126"/>
                <a:gd name="T22" fmla="*/ 146 w 215"/>
                <a:gd name="T23" fmla="*/ 19 h 126"/>
                <a:gd name="T24" fmla="*/ 159 w 215"/>
                <a:gd name="T25" fmla="*/ 25 h 126"/>
                <a:gd name="T26" fmla="*/ 131 w 215"/>
                <a:gd name="T27" fmla="*/ 60 h 126"/>
                <a:gd name="T28" fmla="*/ 127 w 215"/>
                <a:gd name="T29" fmla="*/ 56 h 126"/>
                <a:gd name="T30" fmla="*/ 118 w 215"/>
                <a:gd name="T31" fmla="*/ 49 h 126"/>
                <a:gd name="T32" fmla="*/ 146 w 215"/>
                <a:gd name="T33" fmla="*/ 19 h 126"/>
                <a:gd name="T34" fmla="*/ 97 w 215"/>
                <a:gd name="T35" fmla="*/ 49 h 126"/>
                <a:gd name="T36" fmla="*/ 88 w 215"/>
                <a:gd name="T37" fmla="*/ 56 h 126"/>
                <a:gd name="T38" fmla="*/ 84 w 215"/>
                <a:gd name="T39" fmla="*/ 60 h 126"/>
                <a:gd name="T40" fmla="*/ 57 w 215"/>
                <a:gd name="T41" fmla="*/ 25 h 126"/>
                <a:gd name="T42" fmla="*/ 70 w 215"/>
                <a:gd name="T43" fmla="*/ 19 h 126"/>
                <a:gd name="T44" fmla="*/ 97 w 215"/>
                <a:gd name="T45" fmla="*/ 49 h 126"/>
                <a:gd name="T46" fmla="*/ 113 w 215"/>
                <a:gd name="T47" fmla="*/ 110 h 126"/>
                <a:gd name="T48" fmla="*/ 113 w 215"/>
                <a:gd name="T49" fmla="*/ 74 h 126"/>
                <a:gd name="T50" fmla="*/ 108 w 215"/>
                <a:gd name="T51" fmla="*/ 69 h 126"/>
                <a:gd name="T52" fmla="*/ 102 w 215"/>
                <a:gd name="T53" fmla="*/ 74 h 126"/>
                <a:gd name="T54" fmla="*/ 102 w 215"/>
                <a:gd name="T55" fmla="*/ 110 h 126"/>
                <a:gd name="T56" fmla="*/ 18 w 215"/>
                <a:gd name="T57" fmla="*/ 61 h 126"/>
                <a:gd name="T58" fmla="*/ 48 w 215"/>
                <a:gd name="T59" fmla="*/ 30 h 126"/>
                <a:gd name="T60" fmla="*/ 81 w 215"/>
                <a:gd name="T61" fmla="*/ 71 h 126"/>
                <a:gd name="T62" fmla="*/ 87 w 215"/>
                <a:gd name="T63" fmla="*/ 71 h 126"/>
                <a:gd name="T64" fmla="*/ 95 w 215"/>
                <a:gd name="T65" fmla="*/ 64 h 126"/>
                <a:gd name="T66" fmla="*/ 108 w 215"/>
                <a:gd name="T67" fmla="*/ 54 h 126"/>
                <a:gd name="T68" fmla="*/ 120 w 215"/>
                <a:gd name="T69" fmla="*/ 64 h 126"/>
                <a:gd name="T70" fmla="*/ 128 w 215"/>
                <a:gd name="T71" fmla="*/ 71 h 126"/>
                <a:gd name="T72" fmla="*/ 131 w 215"/>
                <a:gd name="T73" fmla="*/ 72 h 126"/>
                <a:gd name="T74" fmla="*/ 135 w 215"/>
                <a:gd name="T75" fmla="*/ 71 h 126"/>
                <a:gd name="T76" fmla="*/ 168 w 215"/>
                <a:gd name="T77" fmla="*/ 30 h 126"/>
                <a:gd name="T78" fmla="*/ 197 w 215"/>
                <a:gd name="T79" fmla="*/ 61 h 126"/>
                <a:gd name="T80" fmla="*/ 113 w 215"/>
                <a:gd name="T81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126">
                  <a:moveTo>
                    <a:pt x="214" y="57"/>
                  </a:moveTo>
                  <a:cubicBezTo>
                    <a:pt x="198" y="30"/>
                    <a:pt x="174" y="11"/>
                    <a:pt x="144" y="1"/>
                  </a:cubicBezTo>
                  <a:cubicBezTo>
                    <a:pt x="141" y="0"/>
                    <a:pt x="137" y="2"/>
                    <a:pt x="135" y="6"/>
                  </a:cubicBezTo>
                  <a:cubicBezTo>
                    <a:pt x="129" y="18"/>
                    <a:pt x="119" y="29"/>
                    <a:pt x="108" y="37"/>
                  </a:cubicBezTo>
                  <a:cubicBezTo>
                    <a:pt x="96" y="29"/>
                    <a:pt x="87" y="18"/>
                    <a:pt x="81" y="6"/>
                  </a:cubicBezTo>
                  <a:cubicBezTo>
                    <a:pt x="79" y="2"/>
                    <a:pt x="75" y="0"/>
                    <a:pt x="71" y="1"/>
                  </a:cubicBezTo>
                  <a:cubicBezTo>
                    <a:pt x="42" y="11"/>
                    <a:pt x="17" y="30"/>
                    <a:pt x="2" y="57"/>
                  </a:cubicBezTo>
                  <a:cubicBezTo>
                    <a:pt x="0" y="59"/>
                    <a:pt x="0" y="62"/>
                    <a:pt x="2" y="65"/>
                  </a:cubicBezTo>
                  <a:cubicBezTo>
                    <a:pt x="24" y="103"/>
                    <a:pt x="64" y="126"/>
                    <a:pt x="108" y="126"/>
                  </a:cubicBezTo>
                  <a:cubicBezTo>
                    <a:pt x="151" y="126"/>
                    <a:pt x="192" y="103"/>
                    <a:pt x="214" y="65"/>
                  </a:cubicBezTo>
                  <a:cubicBezTo>
                    <a:pt x="215" y="62"/>
                    <a:pt x="215" y="59"/>
                    <a:pt x="214" y="57"/>
                  </a:cubicBezTo>
                  <a:close/>
                  <a:moveTo>
                    <a:pt x="146" y="19"/>
                  </a:moveTo>
                  <a:cubicBezTo>
                    <a:pt x="150" y="21"/>
                    <a:pt x="155" y="23"/>
                    <a:pt x="159" y="25"/>
                  </a:cubicBezTo>
                  <a:cubicBezTo>
                    <a:pt x="152" y="36"/>
                    <a:pt x="143" y="50"/>
                    <a:pt x="131" y="60"/>
                  </a:cubicBezTo>
                  <a:cubicBezTo>
                    <a:pt x="130" y="59"/>
                    <a:pt x="129" y="58"/>
                    <a:pt x="127" y="56"/>
                  </a:cubicBezTo>
                  <a:cubicBezTo>
                    <a:pt x="124" y="54"/>
                    <a:pt x="121" y="51"/>
                    <a:pt x="118" y="49"/>
                  </a:cubicBezTo>
                  <a:cubicBezTo>
                    <a:pt x="130" y="41"/>
                    <a:pt x="139" y="31"/>
                    <a:pt x="146" y="19"/>
                  </a:cubicBezTo>
                  <a:close/>
                  <a:moveTo>
                    <a:pt x="97" y="49"/>
                  </a:moveTo>
                  <a:cubicBezTo>
                    <a:pt x="94" y="51"/>
                    <a:pt x="91" y="54"/>
                    <a:pt x="88" y="56"/>
                  </a:cubicBezTo>
                  <a:cubicBezTo>
                    <a:pt x="87" y="58"/>
                    <a:pt x="85" y="59"/>
                    <a:pt x="84" y="60"/>
                  </a:cubicBezTo>
                  <a:cubicBezTo>
                    <a:pt x="72" y="50"/>
                    <a:pt x="63" y="36"/>
                    <a:pt x="57" y="25"/>
                  </a:cubicBezTo>
                  <a:cubicBezTo>
                    <a:pt x="61" y="23"/>
                    <a:pt x="65" y="21"/>
                    <a:pt x="70" y="19"/>
                  </a:cubicBezTo>
                  <a:cubicBezTo>
                    <a:pt x="76" y="31"/>
                    <a:pt x="86" y="41"/>
                    <a:pt x="97" y="49"/>
                  </a:cubicBezTo>
                  <a:close/>
                  <a:moveTo>
                    <a:pt x="113" y="110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72"/>
                    <a:pt x="111" y="69"/>
                    <a:pt x="108" y="69"/>
                  </a:cubicBezTo>
                  <a:cubicBezTo>
                    <a:pt x="105" y="69"/>
                    <a:pt x="102" y="72"/>
                    <a:pt x="102" y="74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68" y="108"/>
                    <a:pt x="37" y="90"/>
                    <a:pt x="18" y="61"/>
                  </a:cubicBezTo>
                  <a:cubicBezTo>
                    <a:pt x="26" y="49"/>
                    <a:pt x="36" y="38"/>
                    <a:pt x="48" y="30"/>
                  </a:cubicBezTo>
                  <a:cubicBezTo>
                    <a:pt x="55" y="44"/>
                    <a:pt x="66" y="59"/>
                    <a:pt x="81" y="71"/>
                  </a:cubicBezTo>
                  <a:cubicBezTo>
                    <a:pt x="83" y="73"/>
                    <a:pt x="85" y="73"/>
                    <a:pt x="87" y="71"/>
                  </a:cubicBezTo>
                  <a:cubicBezTo>
                    <a:pt x="90" y="69"/>
                    <a:pt x="93" y="67"/>
                    <a:pt x="95" y="64"/>
                  </a:cubicBezTo>
                  <a:cubicBezTo>
                    <a:pt x="99" y="61"/>
                    <a:pt x="104" y="57"/>
                    <a:pt x="108" y="54"/>
                  </a:cubicBezTo>
                  <a:cubicBezTo>
                    <a:pt x="112" y="57"/>
                    <a:pt x="116" y="61"/>
                    <a:pt x="120" y="64"/>
                  </a:cubicBezTo>
                  <a:cubicBezTo>
                    <a:pt x="123" y="67"/>
                    <a:pt x="125" y="69"/>
                    <a:pt x="128" y="71"/>
                  </a:cubicBezTo>
                  <a:cubicBezTo>
                    <a:pt x="129" y="72"/>
                    <a:pt x="130" y="72"/>
                    <a:pt x="131" y="72"/>
                  </a:cubicBezTo>
                  <a:cubicBezTo>
                    <a:pt x="133" y="72"/>
                    <a:pt x="134" y="72"/>
                    <a:pt x="135" y="71"/>
                  </a:cubicBezTo>
                  <a:cubicBezTo>
                    <a:pt x="149" y="59"/>
                    <a:pt x="160" y="44"/>
                    <a:pt x="168" y="30"/>
                  </a:cubicBezTo>
                  <a:cubicBezTo>
                    <a:pt x="180" y="38"/>
                    <a:pt x="190" y="49"/>
                    <a:pt x="197" y="61"/>
                  </a:cubicBezTo>
                  <a:cubicBezTo>
                    <a:pt x="179" y="90"/>
                    <a:pt x="147" y="108"/>
                    <a:pt x="113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sp>
        <p:nvSpPr>
          <p:cNvPr id="90" name="矩形 89"/>
          <p:cNvSpPr/>
          <p:nvPr/>
        </p:nvSpPr>
        <p:spPr>
          <a:xfrm>
            <a:off x="5700713" y="2370138"/>
            <a:ext cx="2630487" cy="652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请输入详细的文字介绍信息，表达表的含义。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700713" y="2090738"/>
            <a:ext cx="26146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不断积累经验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400800" y="3629025"/>
            <a:ext cx="2697163" cy="652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请输入详细的文字介绍信息，表达表的含义。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400800" y="3349625"/>
            <a:ext cx="2614613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不断学习创造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661025" y="4865688"/>
            <a:ext cx="2698750" cy="652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请输入详细的文字介绍信息，表达表的含义。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661025" y="4586288"/>
            <a:ext cx="2616200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善于总结经验</a:t>
            </a:r>
            <a:endParaRPr lang="zh-CN" altLang="en-US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239713" y="1560513"/>
            <a:ext cx="5497512" cy="4624387"/>
            <a:chOff x="254728" y="2282797"/>
            <a:chExt cx="3973859" cy="3343304"/>
          </a:xfrm>
        </p:grpSpPr>
        <p:grpSp>
          <p:nvGrpSpPr>
            <p:cNvPr id="50202" name="组合 96"/>
            <p:cNvGrpSpPr/>
            <p:nvPr/>
          </p:nvGrpSpPr>
          <p:grpSpPr>
            <a:xfrm>
              <a:off x="254728" y="2282797"/>
              <a:ext cx="3973859" cy="3343304"/>
              <a:chOff x="254728" y="2282797"/>
              <a:chExt cx="3973859" cy="3343304"/>
            </a:xfrm>
          </p:grpSpPr>
          <p:pic>
            <p:nvPicPr>
              <p:cNvPr id="50203" name="Picture 5" descr="ipad.png"/>
              <p:cNvPicPr>
                <a:picLocks noChangeAspect="1"/>
              </p:cNvPicPr>
              <p:nvPr/>
            </p:nvPicPr>
            <p:blipFill>
              <a:blip r:embed="rId1" cstate="print"/>
              <a:srcRect b="12250"/>
              <a:stretch>
                <a:fillRect/>
              </a:stretch>
            </p:blipFill>
            <p:spPr>
              <a:xfrm>
                <a:off x="254728" y="2282797"/>
                <a:ext cx="3973859" cy="33433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0204" name="Picture 7" descr="ipad-light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2106494" y="2366788"/>
                <a:ext cx="1220616" cy="276223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50205" name="图片 97"/>
            <p:cNvPicPr>
              <a:picLocks noChangeAspect="1"/>
            </p:cNvPicPr>
            <p:nvPr/>
          </p:nvPicPr>
          <p:blipFill>
            <a:blip r:embed="rId3" cstate="print"/>
            <a:srcRect l="27847" t="7874" r="24855" b="7874"/>
            <a:stretch>
              <a:fillRect/>
            </a:stretch>
          </p:blipFill>
          <p:spPr>
            <a:xfrm>
              <a:off x="1166322" y="2589832"/>
              <a:ext cx="2058741" cy="2484288"/>
            </a:xfrm>
            <a:prstGeom prst="rect">
              <a:avLst/>
            </a:prstGeom>
            <a:blipFill rotWithShape="1">
              <a:blip r:embed="rId4" cstate="print"/>
              <a:srcRect l="27847" t="7874" r="24855" b="7874"/>
              <a:stretch>
                <a:fillRect/>
              </a:stretch>
            </a:blipFill>
            <a:ln w="9525">
              <a:noFill/>
            </a:ln>
          </p:spPr>
        </p:pic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/>
      <p:bldP spid="75" grpId="0" animBg="1"/>
      <p:bldP spid="76" grpId="0" animBg="1"/>
      <p:bldP spid="77" grpId="0" animBg="1"/>
      <p:bldP spid="78" grpId="0"/>
      <p:bldP spid="79" grpId="0" animBg="1"/>
      <p:bldP spid="80" grpId="0" animBg="1"/>
      <p:bldP spid="81" grpId="0" animBg="1"/>
      <p:bldP spid="82" grpId="0"/>
      <p:bldP spid="86" grpId="0" animBg="1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018088" y="1323975"/>
            <a:ext cx="2032000" cy="203358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5278438" y="3770313"/>
            <a:ext cx="158273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en-US" altLang="zh-CN" sz="2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49"/>
          <p:cNvSpPr/>
          <p:nvPr/>
        </p:nvSpPr>
        <p:spPr>
          <a:xfrm>
            <a:off x="4368800" y="4202430"/>
            <a:ext cx="3168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1" indent="457200" algn="ctr"/>
            <a:r>
              <a:rPr lang="zh-CN" altLang="en-US" sz="3200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未来目标规划</a:t>
            </a:r>
            <a:endParaRPr lang="en-US" altLang="zh-CN" sz="3200" b="1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60"/>
          <p:cNvSpPr/>
          <p:nvPr/>
        </p:nvSpPr>
        <p:spPr>
          <a:xfrm>
            <a:off x="4368800" y="4835525"/>
            <a:ext cx="3457575" cy="609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录入上述表的描述说明，录入上述表的描述说明文字信息。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5" name="Straight Connector 2"/>
          <p:cNvCxnSpPr/>
          <p:nvPr/>
        </p:nvCxnSpPr>
        <p:spPr>
          <a:xfrm>
            <a:off x="4513263" y="4827588"/>
            <a:ext cx="3097213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5691188" y="1962150"/>
            <a:ext cx="757238" cy="75723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4275" name="文本框 9"/>
          <p:cNvSpPr txBox="1"/>
          <p:nvPr/>
        </p:nvSpPr>
        <p:spPr>
          <a:xfrm>
            <a:off x="841375" y="203200"/>
            <a:ext cx="155448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66863" y="1611313"/>
            <a:ext cx="3806825" cy="5246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圆角矩形 13"/>
          <p:cNvSpPr/>
          <p:nvPr/>
        </p:nvSpPr>
        <p:spPr>
          <a:xfrm>
            <a:off x="5665538" y="1928083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5" name="圆角矩形 14"/>
          <p:cNvSpPr/>
          <p:nvPr/>
        </p:nvSpPr>
        <p:spPr>
          <a:xfrm>
            <a:off x="5665788" y="1928813"/>
            <a:ext cx="2443163" cy="1428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5665788" y="2071688"/>
            <a:ext cx="1368425" cy="2857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sz="1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学习能力</a:t>
            </a:r>
            <a:endParaRPr lang="zh-CN" altLang="en-US" sz="1400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961367" y="1628800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矩形标注 1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 fontAlgn="auto"/>
              <a:r>
                <a:rPr lang="en-US" altLang="zh-CN" sz="1100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65</a:t>
              </a:r>
              <a:endParaRPr lang="zh-CN" altLang="en-US" sz="11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5665538" y="2488758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1" name="圆角矩形 20"/>
          <p:cNvSpPr/>
          <p:nvPr/>
        </p:nvSpPr>
        <p:spPr>
          <a:xfrm>
            <a:off x="5665788" y="2489200"/>
            <a:ext cx="3214688" cy="142875"/>
          </a:xfrm>
          <a:prstGeom prst="roundRect">
            <a:avLst>
              <a:gd name="adj" fmla="val 50000"/>
            </a:avLst>
          </a:prstGeom>
          <a:solidFill>
            <a:srgbClr val="FF6D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665788" y="2632075"/>
            <a:ext cx="1368425" cy="2857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sz="1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sz="1400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61883" y="2182361"/>
            <a:ext cx="360040" cy="238527"/>
            <a:chOff x="4909455" y="1309410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矩形标注 2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4909455" y="1309410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 fontAlgn="auto"/>
              <a:r>
                <a:rPr lang="en-US" altLang="zh-CN" sz="1100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85</a:t>
              </a:r>
              <a:endParaRPr lang="zh-CN" altLang="en-US" sz="11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5665538" y="3042319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7" name="圆角矩形 26"/>
          <p:cNvSpPr/>
          <p:nvPr/>
        </p:nvSpPr>
        <p:spPr>
          <a:xfrm>
            <a:off x="5665788" y="3041650"/>
            <a:ext cx="3600450" cy="144463"/>
          </a:xfrm>
          <a:prstGeom prst="roundRect">
            <a:avLst>
              <a:gd name="adj" fmla="val 50000"/>
            </a:avLst>
          </a:prstGeom>
          <a:solidFill>
            <a:srgbClr val="FA78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8" name="文本框 9"/>
          <p:cNvSpPr txBox="1"/>
          <p:nvPr/>
        </p:nvSpPr>
        <p:spPr>
          <a:xfrm>
            <a:off x="5665788" y="3186113"/>
            <a:ext cx="1368425" cy="28416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sz="1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工作能力</a:t>
            </a:r>
            <a:endParaRPr lang="zh-CN" altLang="en-US" sz="1400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112164" y="2758425"/>
            <a:ext cx="360040" cy="238527"/>
            <a:chOff x="4909455" y="1331912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矩形标注 2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4909455" y="1331912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 fontAlgn="auto"/>
              <a:r>
                <a:rPr lang="en-US" altLang="zh-CN" sz="1100" strike="noStrike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</a:t>
              </a:r>
              <a:r>
                <a:rPr lang="en-US" altLang="zh-CN" sz="1100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lang="zh-CN" altLang="en-US" sz="11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7"/>
          <p:cNvSpPr/>
          <p:nvPr/>
        </p:nvSpPr>
        <p:spPr>
          <a:xfrm>
            <a:off x="5665788" y="4292600"/>
            <a:ext cx="4392612" cy="8620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输入章节详细文字介绍，表达主题的含义合表的意义，输入章节详细文字介绍，表达主题的含义合表的意义。输入章节详细文字介绍，表达主题的含义合表的意义输入章节详细。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665538" y="3580129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4" name="圆角矩形 33"/>
          <p:cNvSpPr/>
          <p:nvPr/>
        </p:nvSpPr>
        <p:spPr>
          <a:xfrm>
            <a:off x="5665788" y="3579813"/>
            <a:ext cx="3600450" cy="14446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5" name="文本框 9"/>
          <p:cNvSpPr txBox="1"/>
          <p:nvPr/>
        </p:nvSpPr>
        <p:spPr>
          <a:xfrm>
            <a:off x="5665788" y="3724275"/>
            <a:ext cx="1368425" cy="28416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sz="1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创新能力</a:t>
            </a:r>
            <a:endParaRPr lang="zh-CN" altLang="en-US" sz="1400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123010" y="3262481"/>
            <a:ext cx="360040" cy="249779"/>
            <a:chOff x="4920301" y="1298158"/>
            <a:chExt cx="360040" cy="24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矩形标注 3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4920301" y="1298158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 fontAlgn="auto"/>
              <a:r>
                <a:rPr lang="en-US" altLang="zh-CN" sz="1100" strike="noStrike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</a:t>
              </a:r>
              <a:r>
                <a:rPr lang="en-US" altLang="zh-CN" sz="1100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lang="zh-CN" altLang="en-US" sz="11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568575" y="2117725"/>
            <a:ext cx="1873250" cy="1871663"/>
            <a:chOff x="1677608" y="2996952"/>
            <a:chExt cx="1395643" cy="1395643"/>
          </a:xfrm>
        </p:grpSpPr>
        <p:sp>
          <p:nvSpPr>
            <p:cNvPr id="4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4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2" cstate="print"/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2" name="圆角矩形 41"/>
          <p:cNvSpPr/>
          <p:nvPr/>
        </p:nvSpPr>
        <p:spPr>
          <a:xfrm>
            <a:off x="2941032" y="4140832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00B050"/>
              </a:solidFill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2547620" y="4187825"/>
            <a:ext cx="1463675" cy="3143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 algn="ctr"/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0" grpId="0" animBg="1"/>
      <p:bldP spid="21" grpId="0" animBg="1"/>
      <p:bldP spid="22" grpId="0"/>
      <p:bldP spid="26" grpId="0" animBg="1"/>
      <p:bldP spid="27" grpId="0" animBg="1"/>
      <p:bldP spid="28" grpId="0"/>
      <p:bldP spid="32" grpId="0"/>
      <p:bldP spid="33" grpId="0" animBg="1"/>
      <p:bldP spid="34" grpId="0" animBg="1"/>
      <p:bldP spid="35" grpId="0"/>
      <p:bldP spid="42" grpId="0" animBg="1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6323" name="文本框 9"/>
          <p:cNvSpPr txBox="1"/>
          <p:nvPr/>
        </p:nvSpPr>
        <p:spPr>
          <a:xfrm>
            <a:off x="841375" y="203200"/>
            <a:ext cx="168529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2" name="Group 737"/>
          <p:cNvGrpSpPr>
            <a:grpSpLocks noChangeAspect="1"/>
          </p:cNvGrpSpPr>
          <p:nvPr/>
        </p:nvGrpSpPr>
        <p:grpSpPr>
          <a:xfrm>
            <a:off x="1744663" y="1643063"/>
            <a:ext cx="3106737" cy="2927350"/>
            <a:chOff x="2105" y="527"/>
            <a:chExt cx="3468" cy="3268"/>
          </a:xfrm>
        </p:grpSpPr>
        <p:sp>
          <p:nvSpPr>
            <p:cNvPr id="56326" name="AutoShape 736"/>
            <p:cNvSpPr>
              <a:spLocks noChangeAspect="1" noTextEdit="1"/>
            </p:cNvSpPr>
            <p:nvPr/>
          </p:nvSpPr>
          <p:spPr>
            <a:xfrm>
              <a:off x="2107" y="527"/>
              <a:ext cx="3466" cy="32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327" name="Freeform 738"/>
            <p:cNvSpPr>
              <a:spLocks noEditPoints="1"/>
            </p:cNvSpPr>
            <p:nvPr/>
          </p:nvSpPr>
          <p:spPr>
            <a:xfrm>
              <a:off x="2105" y="2581"/>
              <a:ext cx="333" cy="478"/>
            </a:xfrm>
            <a:custGeom>
              <a:avLst/>
              <a:gdLst/>
              <a:ahLst/>
              <a:cxnLst>
                <a:cxn ang="0">
                  <a:pos x="118" y="428"/>
                </a:cxn>
                <a:cxn ang="0">
                  <a:pos x="144" y="418"/>
                </a:cxn>
                <a:cxn ang="0">
                  <a:pos x="136" y="461"/>
                </a:cxn>
                <a:cxn ang="0">
                  <a:pos x="309" y="404"/>
                </a:cxn>
                <a:cxn ang="0">
                  <a:pos x="236" y="409"/>
                </a:cxn>
                <a:cxn ang="0">
                  <a:pos x="196" y="397"/>
                </a:cxn>
                <a:cxn ang="0">
                  <a:pos x="207" y="395"/>
                </a:cxn>
                <a:cxn ang="0">
                  <a:pos x="193" y="437"/>
                </a:cxn>
                <a:cxn ang="0">
                  <a:pos x="285" y="354"/>
                </a:cxn>
                <a:cxn ang="0">
                  <a:pos x="309" y="350"/>
                </a:cxn>
                <a:cxn ang="0">
                  <a:pos x="309" y="350"/>
                </a:cxn>
                <a:cxn ang="0">
                  <a:pos x="224" y="288"/>
                </a:cxn>
                <a:cxn ang="0">
                  <a:pos x="89" y="272"/>
                </a:cxn>
                <a:cxn ang="0">
                  <a:pos x="73" y="267"/>
                </a:cxn>
                <a:cxn ang="0">
                  <a:pos x="217" y="269"/>
                </a:cxn>
                <a:cxn ang="0">
                  <a:pos x="217" y="269"/>
                </a:cxn>
                <a:cxn ang="0">
                  <a:pos x="200" y="257"/>
                </a:cxn>
                <a:cxn ang="0">
                  <a:pos x="148" y="239"/>
                </a:cxn>
                <a:cxn ang="0">
                  <a:pos x="170" y="253"/>
                </a:cxn>
                <a:cxn ang="0">
                  <a:pos x="170" y="253"/>
                </a:cxn>
                <a:cxn ang="0">
                  <a:pos x="77" y="146"/>
                </a:cxn>
                <a:cxn ang="0">
                  <a:pos x="120" y="106"/>
                </a:cxn>
                <a:cxn ang="0">
                  <a:pos x="87" y="177"/>
                </a:cxn>
                <a:cxn ang="0">
                  <a:pos x="134" y="130"/>
                </a:cxn>
                <a:cxn ang="0">
                  <a:pos x="146" y="125"/>
                </a:cxn>
                <a:cxn ang="0">
                  <a:pos x="198" y="97"/>
                </a:cxn>
                <a:cxn ang="0">
                  <a:pos x="82" y="241"/>
                </a:cxn>
                <a:cxn ang="0">
                  <a:pos x="40" y="87"/>
                </a:cxn>
                <a:cxn ang="0">
                  <a:pos x="37" y="85"/>
                </a:cxn>
                <a:cxn ang="0">
                  <a:pos x="85" y="66"/>
                </a:cxn>
                <a:cxn ang="0">
                  <a:pos x="94" y="108"/>
                </a:cxn>
                <a:cxn ang="0">
                  <a:pos x="68" y="186"/>
                </a:cxn>
                <a:cxn ang="0">
                  <a:pos x="205" y="168"/>
                </a:cxn>
                <a:cxn ang="0">
                  <a:pos x="269" y="336"/>
                </a:cxn>
                <a:cxn ang="0">
                  <a:pos x="266" y="340"/>
                </a:cxn>
                <a:cxn ang="0">
                  <a:pos x="302" y="395"/>
                </a:cxn>
                <a:cxn ang="0">
                  <a:pos x="222" y="371"/>
                </a:cxn>
                <a:cxn ang="0">
                  <a:pos x="118" y="357"/>
                </a:cxn>
                <a:cxn ang="0">
                  <a:pos x="231" y="295"/>
                </a:cxn>
                <a:cxn ang="0">
                  <a:pos x="198" y="224"/>
                </a:cxn>
                <a:cxn ang="0">
                  <a:pos x="85" y="241"/>
                </a:cxn>
                <a:cxn ang="0">
                  <a:pos x="4" y="37"/>
                </a:cxn>
                <a:cxn ang="0">
                  <a:pos x="2" y="40"/>
                </a:cxn>
                <a:cxn ang="0">
                  <a:pos x="4" y="44"/>
                </a:cxn>
                <a:cxn ang="0">
                  <a:pos x="18" y="217"/>
                </a:cxn>
                <a:cxn ang="0">
                  <a:pos x="56" y="269"/>
                </a:cxn>
                <a:cxn ang="0">
                  <a:pos x="89" y="281"/>
                </a:cxn>
                <a:cxn ang="0">
                  <a:pos x="181" y="265"/>
                </a:cxn>
                <a:cxn ang="0">
                  <a:pos x="205" y="272"/>
                </a:cxn>
                <a:cxn ang="0">
                  <a:pos x="205" y="307"/>
                </a:cxn>
                <a:cxn ang="0">
                  <a:pos x="129" y="468"/>
                </a:cxn>
                <a:cxn ang="0">
                  <a:pos x="134" y="470"/>
                </a:cxn>
                <a:cxn ang="0">
                  <a:pos x="141" y="468"/>
                </a:cxn>
                <a:cxn ang="0">
                  <a:pos x="273" y="473"/>
                </a:cxn>
                <a:cxn ang="0">
                  <a:pos x="330" y="430"/>
                </a:cxn>
                <a:cxn ang="0">
                  <a:pos x="333" y="309"/>
                </a:cxn>
                <a:cxn ang="0">
                  <a:pos x="302" y="229"/>
                </a:cxn>
                <a:cxn ang="0">
                  <a:pos x="111" y="182"/>
                </a:cxn>
                <a:cxn ang="0">
                  <a:pos x="96" y="160"/>
                </a:cxn>
                <a:cxn ang="0">
                  <a:pos x="203" y="120"/>
                </a:cxn>
                <a:cxn ang="0">
                  <a:pos x="184" y="18"/>
                </a:cxn>
                <a:cxn ang="0">
                  <a:pos x="56" y="4"/>
                </a:cxn>
              </a:cxnLst>
              <a:rect l="0" t="0" r="0" b="0"/>
              <a:pathLst>
                <a:path w="141" h="202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8" name="Freeform 739"/>
            <p:cNvSpPr>
              <a:spLocks noEditPoints="1"/>
            </p:cNvSpPr>
            <p:nvPr/>
          </p:nvSpPr>
          <p:spPr>
            <a:xfrm>
              <a:off x="4761" y="650"/>
              <a:ext cx="362" cy="220"/>
            </a:xfrm>
            <a:custGeom>
              <a:avLst/>
              <a:gdLst/>
              <a:ahLst/>
              <a:cxnLst>
                <a:cxn ang="0">
                  <a:pos x="269" y="30"/>
                </a:cxn>
                <a:cxn ang="0">
                  <a:pos x="321" y="16"/>
                </a:cxn>
                <a:cxn ang="0">
                  <a:pos x="350" y="11"/>
                </a:cxn>
                <a:cxn ang="0">
                  <a:pos x="338" y="89"/>
                </a:cxn>
                <a:cxn ang="0">
                  <a:pos x="328" y="85"/>
                </a:cxn>
                <a:cxn ang="0">
                  <a:pos x="328" y="42"/>
                </a:cxn>
                <a:cxn ang="0">
                  <a:pos x="324" y="44"/>
                </a:cxn>
                <a:cxn ang="0">
                  <a:pos x="229" y="156"/>
                </a:cxn>
                <a:cxn ang="0">
                  <a:pos x="212" y="167"/>
                </a:cxn>
                <a:cxn ang="0">
                  <a:pos x="198" y="160"/>
                </a:cxn>
                <a:cxn ang="0">
                  <a:pos x="106" y="113"/>
                </a:cxn>
                <a:cxn ang="0">
                  <a:pos x="11" y="205"/>
                </a:cxn>
                <a:cxn ang="0">
                  <a:pos x="92" y="104"/>
                </a:cxn>
                <a:cxn ang="0">
                  <a:pos x="118" y="101"/>
                </a:cxn>
                <a:cxn ang="0">
                  <a:pos x="212" y="149"/>
                </a:cxn>
                <a:cxn ang="0">
                  <a:pos x="217" y="149"/>
                </a:cxn>
                <a:cxn ang="0">
                  <a:pos x="302" y="52"/>
                </a:cxn>
                <a:cxn ang="0">
                  <a:pos x="314" y="35"/>
                </a:cxn>
                <a:cxn ang="0">
                  <a:pos x="309" y="33"/>
                </a:cxn>
                <a:cxn ang="0">
                  <a:pos x="357" y="0"/>
                </a:cxn>
                <a:cxn ang="0">
                  <a:pos x="255" y="21"/>
                </a:cxn>
                <a:cxn ang="0">
                  <a:pos x="253" y="28"/>
                </a:cxn>
                <a:cxn ang="0">
                  <a:pos x="272" y="42"/>
                </a:cxn>
                <a:cxn ang="0">
                  <a:pos x="298" y="42"/>
                </a:cxn>
                <a:cxn ang="0">
                  <a:pos x="172" y="118"/>
                </a:cxn>
                <a:cxn ang="0">
                  <a:pos x="108" y="87"/>
                </a:cxn>
                <a:cxn ang="0">
                  <a:pos x="0" y="189"/>
                </a:cxn>
                <a:cxn ang="0">
                  <a:pos x="4" y="215"/>
                </a:cxn>
                <a:cxn ang="0">
                  <a:pos x="9" y="220"/>
                </a:cxn>
                <a:cxn ang="0">
                  <a:pos x="106" y="123"/>
                </a:cxn>
                <a:cxn ang="0">
                  <a:pos x="212" y="175"/>
                </a:cxn>
                <a:cxn ang="0">
                  <a:pos x="236" y="163"/>
                </a:cxn>
                <a:cxn ang="0">
                  <a:pos x="319" y="85"/>
                </a:cxn>
                <a:cxn ang="0">
                  <a:pos x="326" y="94"/>
                </a:cxn>
                <a:cxn ang="0">
                  <a:pos x="340" y="101"/>
                </a:cxn>
                <a:cxn ang="0">
                  <a:pos x="345" y="99"/>
                </a:cxn>
                <a:cxn ang="0">
                  <a:pos x="362" y="7"/>
                </a:cxn>
                <a:cxn ang="0">
                  <a:pos x="357" y="0"/>
                </a:cxn>
              </a:cxnLst>
              <a:rect l="0" t="0" r="0" b="0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9" name="Freeform 740"/>
            <p:cNvSpPr>
              <a:spLocks noEditPoints="1"/>
            </p:cNvSpPr>
            <p:nvPr/>
          </p:nvSpPr>
          <p:spPr>
            <a:xfrm>
              <a:off x="4699" y="641"/>
              <a:ext cx="427" cy="340"/>
            </a:xfrm>
            <a:custGeom>
              <a:avLst/>
              <a:gdLst/>
              <a:ahLst/>
              <a:cxnLst>
                <a:cxn ang="0">
                  <a:pos x="272" y="290"/>
                </a:cxn>
                <a:cxn ang="0">
                  <a:pos x="194" y="290"/>
                </a:cxn>
                <a:cxn ang="0">
                  <a:pos x="102" y="290"/>
                </a:cxn>
                <a:cxn ang="0">
                  <a:pos x="287" y="269"/>
                </a:cxn>
                <a:cxn ang="0">
                  <a:pos x="327" y="290"/>
                </a:cxn>
                <a:cxn ang="0">
                  <a:pos x="365" y="290"/>
                </a:cxn>
                <a:cxn ang="0">
                  <a:pos x="208" y="252"/>
                </a:cxn>
                <a:cxn ang="0">
                  <a:pos x="175" y="290"/>
                </a:cxn>
                <a:cxn ang="0">
                  <a:pos x="92" y="269"/>
                </a:cxn>
                <a:cxn ang="0">
                  <a:pos x="92" y="283"/>
                </a:cxn>
                <a:cxn ang="0">
                  <a:pos x="287" y="247"/>
                </a:cxn>
                <a:cxn ang="0">
                  <a:pos x="168" y="247"/>
                </a:cxn>
                <a:cxn ang="0">
                  <a:pos x="324" y="269"/>
                </a:cxn>
                <a:cxn ang="0">
                  <a:pos x="362" y="243"/>
                </a:cxn>
                <a:cxn ang="0">
                  <a:pos x="258" y="217"/>
                </a:cxn>
                <a:cxn ang="0">
                  <a:pos x="287" y="214"/>
                </a:cxn>
                <a:cxn ang="0">
                  <a:pos x="90" y="257"/>
                </a:cxn>
                <a:cxn ang="0">
                  <a:pos x="90" y="257"/>
                </a:cxn>
                <a:cxn ang="0">
                  <a:pos x="208" y="198"/>
                </a:cxn>
                <a:cxn ang="0">
                  <a:pos x="324" y="217"/>
                </a:cxn>
                <a:cxn ang="0">
                  <a:pos x="365" y="210"/>
                </a:cxn>
                <a:cxn ang="0">
                  <a:pos x="166" y="186"/>
                </a:cxn>
                <a:cxn ang="0">
                  <a:pos x="166" y="200"/>
                </a:cxn>
                <a:cxn ang="0">
                  <a:pos x="173" y="172"/>
                </a:cxn>
                <a:cxn ang="0">
                  <a:pos x="362" y="148"/>
                </a:cxn>
                <a:cxn ang="0">
                  <a:pos x="37" y="0"/>
                </a:cxn>
                <a:cxn ang="0">
                  <a:pos x="18" y="80"/>
                </a:cxn>
                <a:cxn ang="0">
                  <a:pos x="23" y="115"/>
                </a:cxn>
                <a:cxn ang="0">
                  <a:pos x="33" y="160"/>
                </a:cxn>
                <a:cxn ang="0">
                  <a:pos x="33" y="170"/>
                </a:cxn>
                <a:cxn ang="0">
                  <a:pos x="23" y="212"/>
                </a:cxn>
                <a:cxn ang="0">
                  <a:pos x="18" y="252"/>
                </a:cxn>
                <a:cxn ang="0">
                  <a:pos x="4" y="292"/>
                </a:cxn>
                <a:cxn ang="0">
                  <a:pos x="33" y="335"/>
                </a:cxn>
                <a:cxn ang="0">
                  <a:pos x="422" y="302"/>
                </a:cxn>
                <a:cxn ang="0">
                  <a:pos x="374" y="264"/>
                </a:cxn>
                <a:cxn ang="0">
                  <a:pos x="370" y="134"/>
                </a:cxn>
                <a:cxn ang="0">
                  <a:pos x="322" y="177"/>
                </a:cxn>
                <a:cxn ang="0">
                  <a:pos x="317" y="278"/>
                </a:cxn>
                <a:cxn ang="0">
                  <a:pos x="296" y="205"/>
                </a:cxn>
                <a:cxn ang="0">
                  <a:pos x="279" y="207"/>
                </a:cxn>
                <a:cxn ang="0">
                  <a:pos x="251" y="203"/>
                </a:cxn>
                <a:cxn ang="0">
                  <a:pos x="237" y="200"/>
                </a:cxn>
                <a:cxn ang="0">
                  <a:pos x="239" y="292"/>
                </a:cxn>
                <a:cxn ang="0">
                  <a:pos x="218" y="245"/>
                </a:cxn>
                <a:cxn ang="0">
                  <a:pos x="215" y="191"/>
                </a:cxn>
                <a:cxn ang="0">
                  <a:pos x="170" y="165"/>
                </a:cxn>
                <a:cxn ang="0">
                  <a:pos x="156" y="186"/>
                </a:cxn>
                <a:cxn ang="0">
                  <a:pos x="139" y="198"/>
                </a:cxn>
                <a:cxn ang="0">
                  <a:pos x="83" y="243"/>
                </a:cxn>
                <a:cxn ang="0">
                  <a:pos x="42" y="4"/>
                </a:cxn>
              </a:cxnLst>
              <a:rect l="0" t="0" r="0" b="0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0" name="Freeform 741"/>
            <p:cNvSpPr>
              <a:spLocks noEditPoints="1"/>
            </p:cNvSpPr>
            <p:nvPr/>
          </p:nvSpPr>
          <p:spPr>
            <a:xfrm>
              <a:off x="3035" y="1218"/>
              <a:ext cx="187" cy="187"/>
            </a:xfrm>
            <a:custGeom>
              <a:avLst/>
              <a:gdLst/>
              <a:ahLst/>
              <a:cxnLst>
                <a:cxn ang="0">
                  <a:pos x="177" y="80"/>
                </a:cxn>
                <a:cxn ang="0">
                  <a:pos x="170" y="80"/>
                </a:cxn>
                <a:cxn ang="0">
                  <a:pos x="175" y="75"/>
                </a:cxn>
                <a:cxn ang="0">
                  <a:pos x="168" y="73"/>
                </a:cxn>
                <a:cxn ang="0">
                  <a:pos x="172" y="68"/>
                </a:cxn>
                <a:cxn ang="0">
                  <a:pos x="158" y="61"/>
                </a:cxn>
                <a:cxn ang="0">
                  <a:pos x="163" y="66"/>
                </a:cxn>
                <a:cxn ang="0">
                  <a:pos x="163" y="47"/>
                </a:cxn>
                <a:cxn ang="0">
                  <a:pos x="151" y="54"/>
                </a:cxn>
                <a:cxn ang="0">
                  <a:pos x="158" y="42"/>
                </a:cxn>
                <a:cxn ang="0">
                  <a:pos x="28" y="59"/>
                </a:cxn>
                <a:cxn ang="0">
                  <a:pos x="146" y="59"/>
                </a:cxn>
                <a:cxn ang="0">
                  <a:pos x="153" y="153"/>
                </a:cxn>
                <a:cxn ang="0">
                  <a:pos x="97" y="179"/>
                </a:cxn>
                <a:cxn ang="0">
                  <a:pos x="7" y="92"/>
                </a:cxn>
                <a:cxn ang="0">
                  <a:pos x="144" y="47"/>
                </a:cxn>
                <a:cxn ang="0">
                  <a:pos x="151" y="35"/>
                </a:cxn>
                <a:cxn ang="0">
                  <a:pos x="7" y="75"/>
                </a:cxn>
                <a:cxn ang="0">
                  <a:pos x="28" y="37"/>
                </a:cxn>
                <a:cxn ang="0">
                  <a:pos x="18" y="61"/>
                </a:cxn>
                <a:cxn ang="0">
                  <a:pos x="134" y="42"/>
                </a:cxn>
                <a:cxn ang="0">
                  <a:pos x="146" y="30"/>
                </a:cxn>
                <a:cxn ang="0">
                  <a:pos x="115" y="33"/>
                </a:cxn>
                <a:cxn ang="0">
                  <a:pos x="137" y="23"/>
                </a:cxn>
                <a:cxn ang="0">
                  <a:pos x="108" y="30"/>
                </a:cxn>
                <a:cxn ang="0">
                  <a:pos x="127" y="16"/>
                </a:cxn>
                <a:cxn ang="0">
                  <a:pos x="47" y="18"/>
                </a:cxn>
                <a:cxn ang="0">
                  <a:pos x="37" y="42"/>
                </a:cxn>
                <a:cxn ang="0">
                  <a:pos x="94" y="28"/>
                </a:cxn>
                <a:cxn ang="0">
                  <a:pos x="118" y="11"/>
                </a:cxn>
                <a:cxn ang="0">
                  <a:pos x="66" y="11"/>
                </a:cxn>
                <a:cxn ang="0">
                  <a:pos x="52" y="35"/>
                </a:cxn>
                <a:cxn ang="0">
                  <a:pos x="99" y="7"/>
                </a:cxn>
                <a:cxn ang="0">
                  <a:pos x="92" y="28"/>
                </a:cxn>
                <a:cxn ang="0">
                  <a:pos x="85" y="28"/>
                </a:cxn>
                <a:cxn ang="0">
                  <a:pos x="82" y="7"/>
                </a:cxn>
                <a:cxn ang="0">
                  <a:pos x="71" y="28"/>
                </a:cxn>
                <a:cxn ang="0">
                  <a:pos x="89" y="7"/>
                </a:cxn>
                <a:cxn ang="0">
                  <a:pos x="71" y="28"/>
                </a:cxn>
                <a:cxn ang="0">
                  <a:pos x="26" y="28"/>
                </a:cxn>
                <a:cxn ang="0">
                  <a:pos x="97" y="187"/>
                </a:cxn>
                <a:cxn ang="0">
                  <a:pos x="153" y="165"/>
                </a:cxn>
                <a:cxn ang="0">
                  <a:pos x="158" y="158"/>
                </a:cxn>
                <a:cxn ang="0">
                  <a:pos x="163" y="156"/>
                </a:cxn>
                <a:cxn ang="0">
                  <a:pos x="163" y="153"/>
                </a:cxn>
                <a:cxn ang="0">
                  <a:pos x="163" y="153"/>
                </a:cxn>
                <a:cxn ang="0">
                  <a:pos x="163" y="153"/>
                </a:cxn>
                <a:cxn ang="0">
                  <a:pos x="89" y="0"/>
                </a:cxn>
              </a:cxnLst>
              <a:rect l="0" t="0" r="0" b="0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1" name="Freeform 742"/>
            <p:cNvSpPr>
              <a:spLocks noEditPoints="1"/>
            </p:cNvSpPr>
            <p:nvPr/>
          </p:nvSpPr>
          <p:spPr>
            <a:xfrm>
              <a:off x="2976" y="1164"/>
              <a:ext cx="301" cy="324"/>
            </a:xfrm>
            <a:custGeom>
              <a:avLst/>
              <a:gdLst/>
              <a:ahLst/>
              <a:cxnLst>
                <a:cxn ang="0">
                  <a:pos x="151" y="297"/>
                </a:cxn>
                <a:cxn ang="0">
                  <a:pos x="142" y="295"/>
                </a:cxn>
                <a:cxn ang="0">
                  <a:pos x="161" y="316"/>
                </a:cxn>
                <a:cxn ang="0">
                  <a:pos x="125" y="293"/>
                </a:cxn>
                <a:cxn ang="0">
                  <a:pos x="229" y="283"/>
                </a:cxn>
                <a:cxn ang="0">
                  <a:pos x="180" y="274"/>
                </a:cxn>
                <a:cxn ang="0">
                  <a:pos x="213" y="267"/>
                </a:cxn>
                <a:cxn ang="0">
                  <a:pos x="59" y="286"/>
                </a:cxn>
                <a:cxn ang="0">
                  <a:pos x="99" y="283"/>
                </a:cxn>
                <a:cxn ang="0">
                  <a:pos x="246" y="262"/>
                </a:cxn>
                <a:cxn ang="0">
                  <a:pos x="232" y="264"/>
                </a:cxn>
                <a:cxn ang="0">
                  <a:pos x="52" y="279"/>
                </a:cxn>
                <a:cxn ang="0">
                  <a:pos x="187" y="286"/>
                </a:cxn>
                <a:cxn ang="0">
                  <a:pos x="80" y="257"/>
                </a:cxn>
                <a:cxn ang="0">
                  <a:pos x="97" y="260"/>
                </a:cxn>
                <a:cxn ang="0">
                  <a:pos x="220" y="271"/>
                </a:cxn>
                <a:cxn ang="0">
                  <a:pos x="206" y="279"/>
                </a:cxn>
                <a:cxn ang="0">
                  <a:pos x="251" y="257"/>
                </a:cxn>
                <a:cxn ang="0">
                  <a:pos x="47" y="255"/>
                </a:cxn>
                <a:cxn ang="0">
                  <a:pos x="258" y="267"/>
                </a:cxn>
                <a:cxn ang="0">
                  <a:pos x="37" y="245"/>
                </a:cxn>
                <a:cxn ang="0">
                  <a:pos x="35" y="210"/>
                </a:cxn>
                <a:cxn ang="0">
                  <a:pos x="267" y="201"/>
                </a:cxn>
                <a:cxn ang="0">
                  <a:pos x="33" y="189"/>
                </a:cxn>
                <a:cxn ang="0">
                  <a:pos x="274" y="182"/>
                </a:cxn>
                <a:cxn ang="0">
                  <a:pos x="7" y="193"/>
                </a:cxn>
                <a:cxn ang="0">
                  <a:pos x="274" y="191"/>
                </a:cxn>
                <a:cxn ang="0">
                  <a:pos x="291" y="175"/>
                </a:cxn>
                <a:cxn ang="0">
                  <a:pos x="7" y="175"/>
                </a:cxn>
                <a:cxn ang="0">
                  <a:pos x="40" y="94"/>
                </a:cxn>
                <a:cxn ang="0">
                  <a:pos x="258" y="80"/>
                </a:cxn>
                <a:cxn ang="0">
                  <a:pos x="37" y="73"/>
                </a:cxn>
                <a:cxn ang="0">
                  <a:pos x="151" y="4"/>
                </a:cxn>
                <a:cxn ang="0">
                  <a:pos x="237" y="33"/>
                </a:cxn>
                <a:cxn ang="0">
                  <a:pos x="267" y="125"/>
                </a:cxn>
                <a:cxn ang="0">
                  <a:pos x="265" y="179"/>
                </a:cxn>
                <a:cxn ang="0">
                  <a:pos x="218" y="245"/>
                </a:cxn>
                <a:cxn ang="0">
                  <a:pos x="127" y="262"/>
                </a:cxn>
                <a:cxn ang="0">
                  <a:pos x="37" y="231"/>
                </a:cxn>
                <a:cxn ang="0">
                  <a:pos x="11" y="127"/>
                </a:cxn>
                <a:cxn ang="0">
                  <a:pos x="82" y="49"/>
                </a:cxn>
                <a:cxn ang="0">
                  <a:pos x="71" y="26"/>
                </a:cxn>
                <a:cxn ang="0">
                  <a:pos x="28" y="85"/>
                </a:cxn>
                <a:cxn ang="0">
                  <a:pos x="30" y="120"/>
                </a:cxn>
                <a:cxn ang="0">
                  <a:pos x="2" y="201"/>
                </a:cxn>
                <a:cxn ang="0">
                  <a:pos x="28" y="234"/>
                </a:cxn>
                <a:cxn ang="0">
                  <a:pos x="63" y="295"/>
                </a:cxn>
                <a:cxn ang="0">
                  <a:pos x="149" y="324"/>
                </a:cxn>
                <a:cxn ang="0">
                  <a:pos x="237" y="295"/>
                </a:cxn>
                <a:cxn ang="0">
                  <a:pos x="272" y="229"/>
                </a:cxn>
                <a:cxn ang="0">
                  <a:pos x="293" y="201"/>
                </a:cxn>
                <a:cxn ang="0">
                  <a:pos x="265" y="94"/>
                </a:cxn>
                <a:cxn ang="0">
                  <a:pos x="272" y="61"/>
                </a:cxn>
                <a:cxn ang="0">
                  <a:pos x="241" y="28"/>
                </a:cxn>
                <a:cxn ang="0">
                  <a:pos x="180" y="26"/>
                </a:cxn>
              </a:cxnLst>
              <a:rect l="0" t="0" r="0" b="0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2" name="Freeform 743"/>
            <p:cNvSpPr>
              <a:spLocks noEditPoints="1"/>
            </p:cNvSpPr>
            <p:nvPr/>
          </p:nvSpPr>
          <p:spPr>
            <a:xfrm>
              <a:off x="3300" y="1114"/>
              <a:ext cx="140" cy="140"/>
            </a:xfrm>
            <a:custGeom>
              <a:avLst/>
              <a:gdLst/>
              <a:ahLst/>
              <a:cxnLst>
                <a:cxn ang="0">
                  <a:pos x="132" y="71"/>
                </a:cxn>
                <a:cxn ang="0">
                  <a:pos x="128" y="68"/>
                </a:cxn>
                <a:cxn ang="0">
                  <a:pos x="130" y="66"/>
                </a:cxn>
                <a:cxn ang="0">
                  <a:pos x="125" y="61"/>
                </a:cxn>
                <a:cxn ang="0">
                  <a:pos x="125" y="61"/>
                </a:cxn>
                <a:cxn ang="0">
                  <a:pos x="128" y="49"/>
                </a:cxn>
                <a:cxn ang="0">
                  <a:pos x="121" y="49"/>
                </a:cxn>
                <a:cxn ang="0">
                  <a:pos x="125" y="47"/>
                </a:cxn>
                <a:cxn ang="0">
                  <a:pos x="116" y="45"/>
                </a:cxn>
                <a:cxn ang="0">
                  <a:pos x="118" y="47"/>
                </a:cxn>
                <a:cxn ang="0">
                  <a:pos x="109" y="37"/>
                </a:cxn>
                <a:cxn ang="0">
                  <a:pos x="113" y="42"/>
                </a:cxn>
                <a:cxn ang="0">
                  <a:pos x="111" y="26"/>
                </a:cxn>
                <a:cxn ang="0">
                  <a:pos x="106" y="35"/>
                </a:cxn>
                <a:cxn ang="0">
                  <a:pos x="7" y="66"/>
                </a:cxn>
                <a:cxn ang="0">
                  <a:pos x="28" y="37"/>
                </a:cxn>
                <a:cxn ang="0">
                  <a:pos x="106" y="45"/>
                </a:cxn>
                <a:cxn ang="0">
                  <a:pos x="125" y="97"/>
                </a:cxn>
                <a:cxn ang="0">
                  <a:pos x="71" y="132"/>
                </a:cxn>
                <a:cxn ang="0">
                  <a:pos x="94" y="28"/>
                </a:cxn>
                <a:cxn ang="0">
                  <a:pos x="109" y="23"/>
                </a:cxn>
                <a:cxn ang="0">
                  <a:pos x="14" y="40"/>
                </a:cxn>
                <a:cxn ang="0">
                  <a:pos x="21" y="35"/>
                </a:cxn>
                <a:cxn ang="0">
                  <a:pos x="35" y="16"/>
                </a:cxn>
                <a:cxn ang="0">
                  <a:pos x="92" y="26"/>
                </a:cxn>
                <a:cxn ang="0">
                  <a:pos x="102" y="18"/>
                </a:cxn>
                <a:cxn ang="0">
                  <a:pos x="80" y="21"/>
                </a:cxn>
                <a:cxn ang="0">
                  <a:pos x="97" y="14"/>
                </a:cxn>
                <a:cxn ang="0">
                  <a:pos x="73" y="18"/>
                </a:cxn>
                <a:cxn ang="0">
                  <a:pos x="85" y="11"/>
                </a:cxn>
                <a:cxn ang="0">
                  <a:pos x="45" y="11"/>
                </a:cxn>
                <a:cxn ang="0">
                  <a:pos x="30" y="28"/>
                </a:cxn>
                <a:cxn ang="0">
                  <a:pos x="80" y="7"/>
                </a:cxn>
                <a:cxn ang="0">
                  <a:pos x="64" y="18"/>
                </a:cxn>
                <a:cxn ang="0">
                  <a:pos x="61" y="7"/>
                </a:cxn>
                <a:cxn ang="0">
                  <a:pos x="45" y="21"/>
                </a:cxn>
                <a:cxn ang="0">
                  <a:pos x="68" y="7"/>
                </a:cxn>
                <a:cxn ang="0">
                  <a:pos x="54" y="18"/>
                </a:cxn>
                <a:cxn ang="0">
                  <a:pos x="28" y="11"/>
                </a:cxn>
                <a:cxn ang="0">
                  <a:pos x="71" y="140"/>
                </a:cxn>
                <a:cxn ang="0">
                  <a:pos x="106" y="128"/>
                </a:cxn>
                <a:cxn ang="0">
                  <a:pos x="109" y="125"/>
                </a:cxn>
                <a:cxn ang="0">
                  <a:pos x="113" y="123"/>
                </a:cxn>
                <a:cxn ang="0">
                  <a:pos x="113" y="123"/>
                </a:cxn>
                <a:cxn ang="0">
                  <a:pos x="113" y="123"/>
                </a:cxn>
                <a:cxn ang="0">
                  <a:pos x="113" y="123"/>
                </a:cxn>
                <a:cxn ang="0">
                  <a:pos x="140" y="73"/>
                </a:cxn>
                <a:cxn ang="0">
                  <a:pos x="68" y="0"/>
                </a:cxn>
              </a:cxnLst>
              <a:rect l="0" t="0" r="0" b="0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3" name="Freeform 744"/>
            <p:cNvSpPr>
              <a:spLocks noEditPoints="1"/>
            </p:cNvSpPr>
            <p:nvPr/>
          </p:nvSpPr>
          <p:spPr>
            <a:xfrm>
              <a:off x="3255" y="1074"/>
              <a:ext cx="225" cy="239"/>
            </a:xfrm>
            <a:custGeom>
              <a:avLst/>
              <a:gdLst/>
              <a:ahLst/>
              <a:cxnLst>
                <a:cxn ang="0">
                  <a:pos x="97" y="231"/>
                </a:cxn>
                <a:cxn ang="0">
                  <a:pos x="97" y="217"/>
                </a:cxn>
                <a:cxn ang="0">
                  <a:pos x="92" y="217"/>
                </a:cxn>
                <a:cxn ang="0">
                  <a:pos x="153" y="215"/>
                </a:cxn>
                <a:cxn ang="0">
                  <a:pos x="168" y="205"/>
                </a:cxn>
                <a:cxn ang="0">
                  <a:pos x="118" y="212"/>
                </a:cxn>
                <a:cxn ang="0">
                  <a:pos x="165" y="215"/>
                </a:cxn>
                <a:cxn ang="0">
                  <a:pos x="132" y="198"/>
                </a:cxn>
                <a:cxn ang="0">
                  <a:pos x="151" y="198"/>
                </a:cxn>
                <a:cxn ang="0">
                  <a:pos x="78" y="198"/>
                </a:cxn>
                <a:cxn ang="0">
                  <a:pos x="135" y="210"/>
                </a:cxn>
                <a:cxn ang="0">
                  <a:pos x="66" y="203"/>
                </a:cxn>
                <a:cxn ang="0">
                  <a:pos x="59" y="198"/>
                </a:cxn>
                <a:cxn ang="0">
                  <a:pos x="33" y="186"/>
                </a:cxn>
                <a:cxn ang="0">
                  <a:pos x="66" y="186"/>
                </a:cxn>
                <a:cxn ang="0">
                  <a:pos x="52" y="191"/>
                </a:cxn>
                <a:cxn ang="0">
                  <a:pos x="37" y="196"/>
                </a:cxn>
                <a:cxn ang="0">
                  <a:pos x="54" y="179"/>
                </a:cxn>
                <a:cxn ang="0">
                  <a:pos x="28" y="177"/>
                </a:cxn>
                <a:cxn ang="0">
                  <a:pos x="26" y="175"/>
                </a:cxn>
                <a:cxn ang="0">
                  <a:pos x="16" y="175"/>
                </a:cxn>
                <a:cxn ang="0">
                  <a:pos x="189" y="163"/>
                </a:cxn>
                <a:cxn ang="0">
                  <a:pos x="208" y="158"/>
                </a:cxn>
                <a:cxn ang="0">
                  <a:pos x="201" y="158"/>
                </a:cxn>
                <a:cxn ang="0">
                  <a:pos x="26" y="144"/>
                </a:cxn>
                <a:cxn ang="0">
                  <a:pos x="23" y="132"/>
                </a:cxn>
                <a:cxn ang="0">
                  <a:pos x="14" y="125"/>
                </a:cxn>
                <a:cxn ang="0">
                  <a:pos x="7" y="123"/>
                </a:cxn>
                <a:cxn ang="0">
                  <a:pos x="9" y="111"/>
                </a:cxn>
                <a:cxn ang="0">
                  <a:pos x="201" y="78"/>
                </a:cxn>
                <a:cxn ang="0">
                  <a:pos x="40" y="47"/>
                </a:cxn>
                <a:cxn ang="0">
                  <a:pos x="111" y="23"/>
                </a:cxn>
                <a:cxn ang="0">
                  <a:pos x="172" y="47"/>
                </a:cxn>
                <a:cxn ang="0">
                  <a:pos x="203" y="56"/>
                </a:cxn>
                <a:cxn ang="0">
                  <a:pos x="203" y="108"/>
                </a:cxn>
                <a:cxn ang="0">
                  <a:pos x="187" y="153"/>
                </a:cxn>
                <a:cxn ang="0">
                  <a:pos x="151" y="186"/>
                </a:cxn>
                <a:cxn ang="0">
                  <a:pos x="85" y="194"/>
                </a:cxn>
                <a:cxn ang="0">
                  <a:pos x="23" y="156"/>
                </a:cxn>
                <a:cxn ang="0">
                  <a:pos x="16" y="78"/>
                </a:cxn>
                <a:cxn ang="0">
                  <a:pos x="52" y="49"/>
                </a:cxn>
                <a:cxn ang="0">
                  <a:pos x="116" y="0"/>
                </a:cxn>
                <a:cxn ang="0">
                  <a:pos x="66" y="9"/>
                </a:cxn>
                <a:cxn ang="0">
                  <a:pos x="35" y="61"/>
                </a:cxn>
                <a:cxn ang="0">
                  <a:pos x="9" y="78"/>
                </a:cxn>
                <a:cxn ang="0">
                  <a:pos x="14" y="153"/>
                </a:cxn>
                <a:cxn ang="0">
                  <a:pos x="33" y="205"/>
                </a:cxn>
                <a:cxn ang="0">
                  <a:pos x="73" y="231"/>
                </a:cxn>
                <a:cxn ang="0">
                  <a:pos x="153" y="227"/>
                </a:cxn>
                <a:cxn ang="0">
                  <a:pos x="194" y="184"/>
                </a:cxn>
                <a:cxn ang="0">
                  <a:pos x="198" y="165"/>
                </a:cxn>
                <a:cxn ang="0">
                  <a:pos x="220" y="144"/>
                </a:cxn>
                <a:cxn ang="0">
                  <a:pos x="203" y="85"/>
                </a:cxn>
                <a:cxn ang="0">
                  <a:pos x="213" y="59"/>
                </a:cxn>
                <a:cxn ang="0">
                  <a:pos x="194" y="30"/>
                </a:cxn>
                <a:cxn ang="0">
                  <a:pos x="151" y="23"/>
                </a:cxn>
              </a:cxnLst>
              <a:rect l="0" t="0" r="0" b="0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4" name="Freeform 745"/>
            <p:cNvSpPr>
              <a:spLocks noEditPoints="1"/>
            </p:cNvSpPr>
            <p:nvPr/>
          </p:nvSpPr>
          <p:spPr>
            <a:xfrm>
              <a:off x="3300" y="1353"/>
              <a:ext cx="116" cy="118"/>
            </a:xfrm>
            <a:custGeom>
              <a:avLst/>
              <a:gdLst/>
              <a:ahLst/>
              <a:cxnLst>
                <a:cxn ang="0">
                  <a:pos x="108" y="63"/>
                </a:cxn>
                <a:cxn ang="0">
                  <a:pos x="108" y="66"/>
                </a:cxn>
                <a:cxn ang="0">
                  <a:pos x="106" y="59"/>
                </a:cxn>
                <a:cxn ang="0">
                  <a:pos x="108" y="61"/>
                </a:cxn>
                <a:cxn ang="0">
                  <a:pos x="106" y="56"/>
                </a:cxn>
                <a:cxn ang="0">
                  <a:pos x="108" y="54"/>
                </a:cxn>
                <a:cxn ang="0">
                  <a:pos x="106" y="56"/>
                </a:cxn>
                <a:cxn ang="0">
                  <a:pos x="101" y="47"/>
                </a:cxn>
                <a:cxn ang="0">
                  <a:pos x="106" y="51"/>
                </a:cxn>
                <a:cxn ang="0">
                  <a:pos x="99" y="42"/>
                </a:cxn>
                <a:cxn ang="0">
                  <a:pos x="99" y="33"/>
                </a:cxn>
                <a:cxn ang="0">
                  <a:pos x="99" y="42"/>
                </a:cxn>
                <a:cxn ang="0">
                  <a:pos x="23" y="94"/>
                </a:cxn>
                <a:cxn ang="0">
                  <a:pos x="9" y="47"/>
                </a:cxn>
                <a:cxn ang="0">
                  <a:pos x="9" y="47"/>
                </a:cxn>
                <a:cxn ang="0">
                  <a:pos x="52" y="23"/>
                </a:cxn>
                <a:cxn ang="0">
                  <a:pos x="87" y="40"/>
                </a:cxn>
                <a:cxn ang="0">
                  <a:pos x="101" y="84"/>
                </a:cxn>
                <a:cxn ang="0">
                  <a:pos x="85" y="103"/>
                </a:cxn>
                <a:cxn ang="0">
                  <a:pos x="59" y="110"/>
                </a:cxn>
                <a:cxn ang="0">
                  <a:pos x="82" y="25"/>
                </a:cxn>
                <a:cxn ang="0">
                  <a:pos x="94" y="25"/>
                </a:cxn>
                <a:cxn ang="0">
                  <a:pos x="92" y="33"/>
                </a:cxn>
                <a:cxn ang="0">
                  <a:pos x="28" y="16"/>
                </a:cxn>
                <a:cxn ang="0">
                  <a:pos x="16" y="30"/>
                </a:cxn>
                <a:cxn ang="0">
                  <a:pos x="71" y="21"/>
                </a:cxn>
                <a:cxn ang="0">
                  <a:pos x="80" y="14"/>
                </a:cxn>
                <a:cxn ang="0">
                  <a:pos x="80" y="23"/>
                </a:cxn>
                <a:cxn ang="0">
                  <a:pos x="42" y="11"/>
                </a:cxn>
                <a:cxn ang="0">
                  <a:pos x="33" y="18"/>
                </a:cxn>
                <a:cxn ang="0">
                  <a:pos x="68" y="18"/>
                </a:cxn>
                <a:cxn ang="0">
                  <a:pos x="66" y="9"/>
                </a:cxn>
                <a:cxn ang="0">
                  <a:pos x="75" y="11"/>
                </a:cxn>
                <a:cxn ang="0">
                  <a:pos x="42" y="16"/>
                </a:cxn>
                <a:cxn ang="0">
                  <a:pos x="56" y="7"/>
                </a:cxn>
                <a:cxn ang="0">
                  <a:pos x="52" y="16"/>
                </a:cxn>
                <a:cxn ang="0">
                  <a:pos x="56" y="0"/>
                </a:cxn>
                <a:cxn ang="0">
                  <a:pos x="28" y="9"/>
                </a:cxn>
                <a:cxn ang="0">
                  <a:pos x="16" y="99"/>
                </a:cxn>
                <a:cxn ang="0">
                  <a:pos x="59" y="118"/>
                </a:cxn>
                <a:cxn ang="0">
                  <a:pos x="85" y="110"/>
                </a:cxn>
                <a:cxn ang="0">
                  <a:pos x="85" y="110"/>
                </a:cxn>
                <a:cxn ang="0">
                  <a:pos x="87" y="108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99" y="21"/>
                </a:cxn>
                <a:cxn ang="0">
                  <a:pos x="56" y="0"/>
                </a:cxn>
              </a:cxnLst>
              <a:rect l="0" t="0" r="0" b="0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5" name="Freeform 746"/>
            <p:cNvSpPr>
              <a:spLocks noEditPoints="1"/>
            </p:cNvSpPr>
            <p:nvPr/>
          </p:nvSpPr>
          <p:spPr>
            <a:xfrm>
              <a:off x="3260" y="1320"/>
              <a:ext cx="189" cy="201"/>
            </a:xfrm>
            <a:custGeom>
              <a:avLst/>
              <a:gdLst/>
              <a:ahLst/>
              <a:cxnLst>
                <a:cxn ang="0">
                  <a:pos x="80" y="191"/>
                </a:cxn>
                <a:cxn ang="0">
                  <a:pos x="73" y="191"/>
                </a:cxn>
                <a:cxn ang="0">
                  <a:pos x="66" y="189"/>
                </a:cxn>
                <a:cxn ang="0">
                  <a:pos x="63" y="182"/>
                </a:cxn>
                <a:cxn ang="0">
                  <a:pos x="132" y="177"/>
                </a:cxn>
                <a:cxn ang="0">
                  <a:pos x="122" y="177"/>
                </a:cxn>
                <a:cxn ang="0">
                  <a:pos x="103" y="170"/>
                </a:cxn>
                <a:cxn ang="0">
                  <a:pos x="141" y="177"/>
                </a:cxn>
                <a:cxn ang="0">
                  <a:pos x="101" y="177"/>
                </a:cxn>
                <a:cxn ang="0">
                  <a:pos x="111" y="177"/>
                </a:cxn>
                <a:cxn ang="0">
                  <a:pos x="61" y="170"/>
                </a:cxn>
                <a:cxn ang="0">
                  <a:pos x="49" y="163"/>
                </a:cxn>
                <a:cxn ang="0">
                  <a:pos x="44" y="158"/>
                </a:cxn>
                <a:cxn ang="0">
                  <a:pos x="44" y="158"/>
                </a:cxn>
                <a:cxn ang="0">
                  <a:pos x="30" y="158"/>
                </a:cxn>
                <a:cxn ang="0">
                  <a:pos x="23" y="156"/>
                </a:cxn>
                <a:cxn ang="0">
                  <a:pos x="23" y="144"/>
                </a:cxn>
                <a:cxn ang="0">
                  <a:pos x="18" y="137"/>
                </a:cxn>
                <a:cxn ang="0">
                  <a:pos x="172" y="139"/>
                </a:cxn>
                <a:cxn ang="0">
                  <a:pos x="172" y="130"/>
                </a:cxn>
                <a:cxn ang="0">
                  <a:pos x="158" y="139"/>
                </a:cxn>
                <a:cxn ang="0">
                  <a:pos x="23" y="113"/>
                </a:cxn>
                <a:cxn ang="0">
                  <a:pos x="16" y="99"/>
                </a:cxn>
                <a:cxn ang="0">
                  <a:pos x="16" y="89"/>
                </a:cxn>
                <a:cxn ang="0">
                  <a:pos x="9" y="89"/>
                </a:cxn>
                <a:cxn ang="0">
                  <a:pos x="172" y="70"/>
                </a:cxn>
                <a:cxn ang="0">
                  <a:pos x="40" y="42"/>
                </a:cxn>
                <a:cxn ang="0">
                  <a:pos x="125" y="23"/>
                </a:cxn>
                <a:cxn ang="0">
                  <a:pos x="165" y="37"/>
                </a:cxn>
                <a:cxn ang="0">
                  <a:pos x="165" y="63"/>
                </a:cxn>
                <a:cxn ang="0">
                  <a:pos x="167" y="94"/>
                </a:cxn>
                <a:cxn ang="0">
                  <a:pos x="170" y="122"/>
                </a:cxn>
                <a:cxn ang="0">
                  <a:pos x="151" y="158"/>
                </a:cxn>
                <a:cxn ang="0">
                  <a:pos x="99" y="163"/>
                </a:cxn>
                <a:cxn ang="0">
                  <a:pos x="68" y="172"/>
                </a:cxn>
                <a:cxn ang="0">
                  <a:pos x="42" y="139"/>
                </a:cxn>
                <a:cxn ang="0">
                  <a:pos x="28" y="92"/>
                </a:cxn>
                <a:cxn ang="0">
                  <a:pos x="30" y="63"/>
                </a:cxn>
                <a:cxn ang="0">
                  <a:pos x="49" y="40"/>
                </a:cxn>
                <a:cxn ang="0">
                  <a:pos x="73" y="26"/>
                </a:cxn>
                <a:cxn ang="0">
                  <a:pos x="103" y="0"/>
                </a:cxn>
                <a:cxn ang="0">
                  <a:pos x="68" y="9"/>
                </a:cxn>
                <a:cxn ang="0">
                  <a:pos x="37" y="26"/>
                </a:cxn>
                <a:cxn ang="0">
                  <a:pos x="18" y="54"/>
                </a:cxn>
                <a:cxn ang="0">
                  <a:pos x="0" y="101"/>
                </a:cxn>
                <a:cxn ang="0">
                  <a:pos x="14" y="122"/>
                </a:cxn>
                <a:cxn ang="0">
                  <a:pos x="9" y="144"/>
                </a:cxn>
                <a:cxn ang="0">
                  <a:pos x="37" y="163"/>
                </a:cxn>
                <a:cxn ang="0">
                  <a:pos x="85" y="201"/>
                </a:cxn>
                <a:cxn ang="0">
                  <a:pos x="115" y="182"/>
                </a:cxn>
                <a:cxn ang="0">
                  <a:pos x="153" y="177"/>
                </a:cxn>
                <a:cxn ang="0">
                  <a:pos x="158" y="158"/>
                </a:cxn>
                <a:cxn ang="0">
                  <a:pos x="165" y="144"/>
                </a:cxn>
                <a:cxn ang="0">
                  <a:pos x="189" y="99"/>
                </a:cxn>
                <a:cxn ang="0">
                  <a:pos x="177" y="78"/>
                </a:cxn>
                <a:cxn ang="0">
                  <a:pos x="184" y="56"/>
                </a:cxn>
                <a:cxn ang="0">
                  <a:pos x="167" y="33"/>
                </a:cxn>
                <a:cxn ang="0">
                  <a:pos x="153" y="37"/>
                </a:cxn>
                <a:cxn ang="0">
                  <a:pos x="103" y="0"/>
                </a:cxn>
              </a:cxnLst>
              <a:rect l="0" t="0" r="0" b="0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6" name="Freeform 747"/>
            <p:cNvSpPr>
              <a:spLocks noEditPoints="1"/>
            </p:cNvSpPr>
            <p:nvPr/>
          </p:nvSpPr>
          <p:spPr>
            <a:xfrm>
              <a:off x="5024" y="3007"/>
              <a:ext cx="296" cy="284"/>
            </a:xfrm>
            <a:custGeom>
              <a:avLst/>
              <a:gdLst/>
              <a:ahLst/>
              <a:cxnLst>
                <a:cxn ang="0">
                  <a:pos x="149" y="274"/>
                </a:cxn>
                <a:cxn ang="0">
                  <a:pos x="11" y="142"/>
                </a:cxn>
                <a:cxn ang="0">
                  <a:pos x="149" y="9"/>
                </a:cxn>
                <a:cxn ang="0">
                  <a:pos x="149" y="9"/>
                </a:cxn>
                <a:cxn ang="0">
                  <a:pos x="243" y="42"/>
                </a:cxn>
                <a:cxn ang="0">
                  <a:pos x="284" y="142"/>
                </a:cxn>
                <a:cxn ang="0">
                  <a:pos x="149" y="274"/>
                </a:cxn>
                <a:cxn ang="0">
                  <a:pos x="149" y="0"/>
                </a:cxn>
                <a:cxn ang="0">
                  <a:pos x="149" y="0"/>
                </a:cxn>
                <a:cxn ang="0">
                  <a:pos x="0" y="142"/>
                </a:cxn>
                <a:cxn ang="0">
                  <a:pos x="149" y="284"/>
                </a:cxn>
                <a:cxn ang="0">
                  <a:pos x="296" y="142"/>
                </a:cxn>
                <a:cxn ang="0">
                  <a:pos x="149" y="0"/>
                </a:cxn>
              </a:cxnLst>
              <a:rect l="0" t="0" r="0" b="0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7" name="Freeform 748"/>
            <p:cNvSpPr>
              <a:spLocks noEditPoints="1"/>
            </p:cNvSpPr>
            <p:nvPr/>
          </p:nvSpPr>
          <p:spPr>
            <a:xfrm>
              <a:off x="4986" y="2969"/>
              <a:ext cx="372" cy="360"/>
            </a:xfrm>
            <a:custGeom>
              <a:avLst/>
              <a:gdLst/>
              <a:ahLst/>
              <a:cxnLst>
                <a:cxn ang="0">
                  <a:pos x="187" y="348"/>
                </a:cxn>
                <a:cxn ang="0">
                  <a:pos x="11" y="180"/>
                </a:cxn>
                <a:cxn ang="0">
                  <a:pos x="187" y="9"/>
                </a:cxn>
                <a:cxn ang="0">
                  <a:pos x="362" y="180"/>
                </a:cxn>
                <a:cxn ang="0">
                  <a:pos x="187" y="348"/>
                </a:cxn>
                <a:cxn ang="0">
                  <a:pos x="187" y="0"/>
                </a:cxn>
                <a:cxn ang="0">
                  <a:pos x="59" y="45"/>
                </a:cxn>
                <a:cxn ang="0">
                  <a:pos x="0" y="180"/>
                </a:cxn>
                <a:cxn ang="0">
                  <a:pos x="59" y="315"/>
                </a:cxn>
                <a:cxn ang="0">
                  <a:pos x="187" y="360"/>
                </a:cxn>
                <a:cxn ang="0">
                  <a:pos x="312" y="315"/>
                </a:cxn>
                <a:cxn ang="0">
                  <a:pos x="372" y="180"/>
                </a:cxn>
                <a:cxn ang="0">
                  <a:pos x="312" y="45"/>
                </a:cxn>
                <a:cxn ang="0">
                  <a:pos x="187" y="0"/>
                </a:cxn>
              </a:cxnLst>
              <a:rect l="0" t="0" r="0" b="0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8" name="Freeform 749"/>
            <p:cNvSpPr/>
            <p:nvPr/>
          </p:nvSpPr>
          <p:spPr>
            <a:xfrm>
              <a:off x="5159" y="3031"/>
              <a:ext cx="16" cy="3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2"/>
                </a:cxn>
                <a:cxn ang="0">
                  <a:pos x="4" y="28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3" y="23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0" b="0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9" name="Freeform 750"/>
            <p:cNvSpPr/>
            <p:nvPr/>
          </p:nvSpPr>
          <p:spPr>
            <a:xfrm>
              <a:off x="5159" y="3230"/>
              <a:ext cx="16" cy="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4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9" y="40"/>
                </a:cxn>
                <a:cxn ang="0">
                  <a:pos x="13" y="37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0" b="0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0" name="Freeform 751"/>
            <p:cNvSpPr/>
            <p:nvPr/>
          </p:nvSpPr>
          <p:spPr>
            <a:xfrm>
              <a:off x="5047" y="3142"/>
              <a:ext cx="43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7" y="2"/>
                </a:cxn>
                <a:cxn ang="0">
                  <a:pos x="2" y="4"/>
                </a:cxn>
                <a:cxn ang="0">
                  <a:pos x="2" y="14"/>
                </a:cxn>
                <a:cxn ang="0">
                  <a:pos x="19" y="17"/>
                </a:cxn>
                <a:cxn ang="0">
                  <a:pos x="38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5" y="2"/>
                </a:cxn>
                <a:cxn ang="0">
                  <a:pos x="21" y="0"/>
                </a:cxn>
              </a:cxnLst>
              <a:rect l="0" t="0" r="0" b="0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1" name="Freeform 752"/>
            <p:cNvSpPr/>
            <p:nvPr/>
          </p:nvSpPr>
          <p:spPr>
            <a:xfrm>
              <a:off x="5246" y="3142"/>
              <a:ext cx="41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21" y="17"/>
                </a:cxn>
                <a:cxn ang="0">
                  <a:pos x="33" y="14"/>
                </a:cxn>
                <a:cxn ang="0">
                  <a:pos x="41" y="12"/>
                </a:cxn>
                <a:cxn ang="0">
                  <a:pos x="38" y="2"/>
                </a:cxn>
                <a:cxn ang="0">
                  <a:pos x="21" y="0"/>
                </a:cxn>
              </a:cxnLst>
              <a:rect l="0" t="0" r="0" b="0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2" name="Freeform 753"/>
            <p:cNvSpPr/>
            <p:nvPr/>
          </p:nvSpPr>
          <p:spPr>
            <a:xfrm>
              <a:off x="5066" y="3197"/>
              <a:ext cx="22" cy="1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4" y="2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9"/>
                </a:cxn>
                <a:cxn ang="0">
                  <a:pos x="7" y="19"/>
                </a:cxn>
                <a:cxn ang="0">
                  <a:pos x="22" y="4"/>
                </a:cxn>
                <a:cxn ang="0">
                  <a:pos x="19" y="0"/>
                </a:cxn>
                <a:cxn ang="0">
                  <a:pos x="17" y="0"/>
                </a:cxn>
              </a:cxnLst>
              <a:rect l="0" t="0" r="0" b="0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3" name="Freeform 754"/>
            <p:cNvSpPr/>
            <p:nvPr/>
          </p:nvSpPr>
          <p:spPr>
            <a:xfrm>
              <a:off x="5111" y="3232"/>
              <a:ext cx="17" cy="1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2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4" y="19"/>
                </a:cxn>
                <a:cxn ang="0">
                  <a:pos x="7" y="19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12" y="0"/>
                </a:cxn>
              </a:cxnLst>
              <a:rect l="0" t="0" r="0" b="0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4" name="Freeform 755"/>
            <p:cNvSpPr/>
            <p:nvPr/>
          </p:nvSpPr>
          <p:spPr>
            <a:xfrm>
              <a:off x="5211" y="3235"/>
              <a:ext cx="19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7" y="11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0" b="0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5" name="Freeform 756"/>
            <p:cNvSpPr/>
            <p:nvPr/>
          </p:nvSpPr>
          <p:spPr>
            <a:xfrm>
              <a:off x="5251" y="3197"/>
              <a:ext cx="21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7"/>
                </a:cxn>
                <a:cxn ang="0">
                  <a:pos x="9" y="9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21" y="11"/>
                </a:cxn>
                <a:cxn ang="0">
                  <a:pos x="18" y="7"/>
                </a:cxn>
                <a:cxn ang="0">
                  <a:pos x="14" y="4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0" b="0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6" name="Freeform 757"/>
            <p:cNvSpPr/>
            <p:nvPr/>
          </p:nvSpPr>
          <p:spPr>
            <a:xfrm>
              <a:off x="5059" y="3093"/>
              <a:ext cx="26" cy="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9" y="11"/>
                </a:cxn>
                <a:cxn ang="0">
                  <a:pos x="18" y="16"/>
                </a:cxn>
                <a:cxn ang="0">
                  <a:pos x="21" y="16"/>
                </a:cxn>
                <a:cxn ang="0">
                  <a:pos x="23" y="13"/>
                </a:cxn>
                <a:cxn ang="0">
                  <a:pos x="23" y="9"/>
                </a:cxn>
                <a:cxn ang="0">
                  <a:pos x="11" y="4"/>
                </a:cxn>
                <a:cxn ang="0">
                  <a:pos x="4" y="0"/>
                </a:cxn>
                <a:cxn ang="0">
                  <a:pos x="2" y="0"/>
                </a:cxn>
              </a:cxnLst>
              <a:rect l="0" t="0" r="0" b="0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7" name="Freeform 758"/>
            <p:cNvSpPr/>
            <p:nvPr/>
          </p:nvSpPr>
          <p:spPr>
            <a:xfrm>
              <a:off x="5211" y="3040"/>
              <a:ext cx="19" cy="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2"/>
                </a:cxn>
                <a:cxn ang="0">
                  <a:pos x="7" y="7"/>
                </a:cxn>
                <a:cxn ang="0">
                  <a:pos x="0" y="17"/>
                </a:cxn>
                <a:cxn ang="0">
                  <a:pos x="2" y="22"/>
                </a:cxn>
                <a:cxn ang="0">
                  <a:pos x="4" y="22"/>
                </a:cxn>
                <a:cxn ang="0">
                  <a:pos x="7" y="19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14" y="0"/>
                </a:cxn>
              </a:cxnLst>
              <a:rect l="0" t="0" r="0" b="0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8" name="Freeform 759"/>
            <p:cNvSpPr/>
            <p:nvPr/>
          </p:nvSpPr>
          <p:spPr>
            <a:xfrm>
              <a:off x="5251" y="3071"/>
              <a:ext cx="19" cy="1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" y="2"/>
                </a:cxn>
                <a:cxn ang="0">
                  <a:pos x="4" y="11"/>
                </a:cxn>
                <a:cxn ang="0">
                  <a:pos x="2" y="16"/>
                </a:cxn>
                <a:cxn ang="0">
                  <a:pos x="4" y="19"/>
                </a:cxn>
                <a:cxn ang="0">
                  <a:pos x="7" y="19"/>
                </a:cxn>
                <a:cxn ang="0">
                  <a:pos x="19" y="7"/>
                </a:cxn>
                <a:cxn ang="0">
                  <a:pos x="16" y="2"/>
                </a:cxn>
                <a:cxn ang="0">
                  <a:pos x="16" y="0"/>
                </a:cxn>
              </a:cxnLst>
              <a:rect l="0" t="0" r="0" b="0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9" name="Freeform 760"/>
            <p:cNvSpPr>
              <a:spLocks noEditPoints="1"/>
            </p:cNvSpPr>
            <p:nvPr/>
          </p:nvSpPr>
          <p:spPr>
            <a:xfrm>
              <a:off x="5100" y="3057"/>
              <a:ext cx="158" cy="116"/>
            </a:xfrm>
            <a:custGeom>
              <a:avLst/>
              <a:gdLst/>
              <a:ahLst/>
              <a:cxnLst>
                <a:cxn ang="0">
                  <a:pos x="70" y="101"/>
                </a:cxn>
                <a:cxn ang="0">
                  <a:pos x="63" y="97"/>
                </a:cxn>
                <a:cxn ang="0">
                  <a:pos x="70" y="87"/>
                </a:cxn>
                <a:cxn ang="0">
                  <a:pos x="70" y="87"/>
                </a:cxn>
                <a:cxn ang="0">
                  <a:pos x="77" y="92"/>
                </a:cxn>
                <a:cxn ang="0">
                  <a:pos x="75" y="99"/>
                </a:cxn>
                <a:cxn ang="0">
                  <a:pos x="70" y="10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14" y="26"/>
                </a:cxn>
                <a:cxn ang="0">
                  <a:pos x="66" y="113"/>
                </a:cxn>
                <a:cxn ang="0">
                  <a:pos x="68" y="116"/>
                </a:cxn>
                <a:cxn ang="0">
                  <a:pos x="153" y="59"/>
                </a:cxn>
                <a:cxn ang="0">
                  <a:pos x="141" y="44"/>
                </a:cxn>
                <a:cxn ang="0">
                  <a:pos x="75" y="80"/>
                </a:cxn>
                <a:cxn ang="0">
                  <a:pos x="25" y="14"/>
                </a:cxn>
                <a:cxn ang="0">
                  <a:pos x="9" y="0"/>
                </a:cxn>
              </a:cxnLst>
              <a:rect l="0" t="0" r="0" b="0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0" name="Freeform 761"/>
            <p:cNvSpPr>
              <a:spLocks noEditPoints="1"/>
            </p:cNvSpPr>
            <p:nvPr/>
          </p:nvSpPr>
          <p:spPr>
            <a:xfrm>
              <a:off x="4716" y="1367"/>
              <a:ext cx="440" cy="450"/>
            </a:xfrm>
            <a:custGeom>
              <a:avLst/>
              <a:gdLst/>
              <a:ahLst/>
              <a:cxnLst>
                <a:cxn ang="0">
                  <a:pos x="293" y="412"/>
                </a:cxn>
                <a:cxn ang="0">
                  <a:pos x="212" y="395"/>
                </a:cxn>
                <a:cxn ang="0">
                  <a:pos x="241" y="395"/>
                </a:cxn>
                <a:cxn ang="0">
                  <a:pos x="163" y="435"/>
                </a:cxn>
                <a:cxn ang="0">
                  <a:pos x="248" y="438"/>
                </a:cxn>
                <a:cxn ang="0">
                  <a:pos x="283" y="407"/>
                </a:cxn>
                <a:cxn ang="0">
                  <a:pos x="283" y="409"/>
                </a:cxn>
                <a:cxn ang="0">
                  <a:pos x="108" y="414"/>
                </a:cxn>
                <a:cxn ang="0">
                  <a:pos x="333" y="369"/>
                </a:cxn>
                <a:cxn ang="0">
                  <a:pos x="85" y="400"/>
                </a:cxn>
                <a:cxn ang="0">
                  <a:pos x="279" y="383"/>
                </a:cxn>
                <a:cxn ang="0">
                  <a:pos x="290" y="364"/>
                </a:cxn>
                <a:cxn ang="0">
                  <a:pos x="80" y="352"/>
                </a:cxn>
                <a:cxn ang="0">
                  <a:pos x="357" y="395"/>
                </a:cxn>
                <a:cxn ang="0">
                  <a:pos x="42" y="352"/>
                </a:cxn>
                <a:cxn ang="0">
                  <a:pos x="37" y="343"/>
                </a:cxn>
                <a:cxn ang="0">
                  <a:pos x="380" y="371"/>
                </a:cxn>
                <a:cxn ang="0">
                  <a:pos x="23" y="317"/>
                </a:cxn>
                <a:cxn ang="0">
                  <a:pos x="260" y="303"/>
                </a:cxn>
                <a:cxn ang="0">
                  <a:pos x="402" y="293"/>
                </a:cxn>
                <a:cxn ang="0">
                  <a:pos x="241" y="286"/>
                </a:cxn>
                <a:cxn ang="0">
                  <a:pos x="383" y="272"/>
                </a:cxn>
                <a:cxn ang="0">
                  <a:pos x="369" y="279"/>
                </a:cxn>
                <a:cxn ang="0">
                  <a:pos x="14" y="277"/>
                </a:cxn>
                <a:cxn ang="0">
                  <a:pos x="314" y="258"/>
                </a:cxn>
                <a:cxn ang="0">
                  <a:pos x="418" y="319"/>
                </a:cxn>
                <a:cxn ang="0">
                  <a:pos x="234" y="253"/>
                </a:cxn>
                <a:cxn ang="0">
                  <a:pos x="305" y="371"/>
                </a:cxn>
                <a:cxn ang="0">
                  <a:pos x="250" y="239"/>
                </a:cxn>
                <a:cxn ang="0">
                  <a:pos x="397" y="303"/>
                </a:cxn>
                <a:cxn ang="0">
                  <a:pos x="260" y="232"/>
                </a:cxn>
                <a:cxn ang="0">
                  <a:pos x="229" y="217"/>
                </a:cxn>
                <a:cxn ang="0">
                  <a:pos x="243" y="208"/>
                </a:cxn>
                <a:cxn ang="0">
                  <a:pos x="253" y="203"/>
                </a:cxn>
                <a:cxn ang="0">
                  <a:pos x="290" y="201"/>
                </a:cxn>
                <a:cxn ang="0">
                  <a:pos x="357" y="253"/>
                </a:cxn>
                <a:cxn ang="0">
                  <a:pos x="262" y="220"/>
                </a:cxn>
                <a:cxn ang="0">
                  <a:pos x="290" y="163"/>
                </a:cxn>
                <a:cxn ang="0">
                  <a:pos x="326" y="142"/>
                </a:cxn>
                <a:cxn ang="0">
                  <a:pos x="324" y="170"/>
                </a:cxn>
                <a:cxn ang="0">
                  <a:pos x="397" y="137"/>
                </a:cxn>
                <a:cxn ang="0">
                  <a:pos x="378" y="146"/>
                </a:cxn>
                <a:cxn ang="0">
                  <a:pos x="42" y="113"/>
                </a:cxn>
                <a:cxn ang="0">
                  <a:pos x="224" y="270"/>
                </a:cxn>
                <a:cxn ang="0">
                  <a:pos x="260" y="383"/>
                </a:cxn>
                <a:cxn ang="0">
                  <a:pos x="165" y="378"/>
                </a:cxn>
                <a:cxn ang="0">
                  <a:pos x="276" y="11"/>
                </a:cxn>
                <a:cxn ang="0">
                  <a:pos x="234" y="184"/>
                </a:cxn>
                <a:cxn ang="0">
                  <a:pos x="220" y="215"/>
                </a:cxn>
                <a:cxn ang="0">
                  <a:pos x="222" y="18"/>
                </a:cxn>
                <a:cxn ang="0">
                  <a:pos x="217" y="14"/>
                </a:cxn>
                <a:cxn ang="0">
                  <a:pos x="7" y="298"/>
                </a:cxn>
                <a:cxn ang="0">
                  <a:pos x="37" y="360"/>
                </a:cxn>
                <a:cxn ang="0">
                  <a:pos x="113" y="428"/>
                </a:cxn>
                <a:cxn ang="0">
                  <a:pos x="165" y="450"/>
                </a:cxn>
                <a:cxn ang="0">
                  <a:pos x="210" y="450"/>
                </a:cxn>
                <a:cxn ang="0">
                  <a:pos x="274" y="435"/>
                </a:cxn>
                <a:cxn ang="0">
                  <a:pos x="295" y="435"/>
                </a:cxn>
                <a:cxn ang="0">
                  <a:pos x="347" y="412"/>
                </a:cxn>
                <a:cxn ang="0">
                  <a:pos x="409" y="329"/>
                </a:cxn>
                <a:cxn ang="0">
                  <a:pos x="425" y="146"/>
                </a:cxn>
                <a:cxn ang="0">
                  <a:pos x="423" y="87"/>
                </a:cxn>
              </a:cxnLst>
              <a:rect l="0" t="0" r="0" b="0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1" name="Freeform 762"/>
            <p:cNvSpPr>
              <a:spLocks noEditPoints="1"/>
            </p:cNvSpPr>
            <p:nvPr/>
          </p:nvSpPr>
          <p:spPr>
            <a:xfrm>
              <a:off x="4730" y="1107"/>
              <a:ext cx="50" cy="64"/>
            </a:xfrm>
            <a:custGeom>
              <a:avLst/>
              <a:gdLst/>
              <a:ahLst/>
              <a:cxnLst>
                <a:cxn ang="0">
                  <a:pos x="21" y="56"/>
                </a:cxn>
                <a:cxn ang="0">
                  <a:pos x="21" y="56"/>
                </a:cxn>
                <a:cxn ang="0">
                  <a:pos x="14" y="54"/>
                </a:cxn>
                <a:cxn ang="0">
                  <a:pos x="9" y="49"/>
                </a:cxn>
                <a:cxn ang="0">
                  <a:pos x="9" y="47"/>
                </a:cxn>
                <a:cxn ang="0">
                  <a:pos x="11" y="47"/>
                </a:cxn>
                <a:cxn ang="0">
                  <a:pos x="23" y="28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5" y="28"/>
                </a:cxn>
                <a:cxn ang="0">
                  <a:pos x="38" y="30"/>
                </a:cxn>
                <a:cxn ang="0">
                  <a:pos x="40" y="35"/>
                </a:cxn>
                <a:cxn ang="0">
                  <a:pos x="35" y="47"/>
                </a:cxn>
                <a:cxn ang="0">
                  <a:pos x="21" y="56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14" y="21"/>
                </a:cxn>
                <a:cxn ang="0">
                  <a:pos x="14" y="26"/>
                </a:cxn>
                <a:cxn ang="0">
                  <a:pos x="11" y="28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40" y="16"/>
                </a:cxn>
                <a:cxn ang="0">
                  <a:pos x="40" y="18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21" y="21"/>
                </a:cxn>
                <a:cxn ang="0">
                  <a:pos x="23" y="9"/>
                </a:cxn>
                <a:cxn ang="0">
                  <a:pos x="26" y="9"/>
                </a:cxn>
                <a:cxn ang="0">
                  <a:pos x="23" y="21"/>
                </a:cxn>
                <a:cxn ang="0">
                  <a:pos x="21" y="21"/>
                </a:cxn>
                <a:cxn ang="0">
                  <a:pos x="33" y="18"/>
                </a:cxn>
                <a:cxn ang="0">
                  <a:pos x="30" y="18"/>
                </a:cxn>
                <a:cxn ang="0">
                  <a:pos x="33" y="7"/>
                </a:cxn>
                <a:cxn ang="0">
                  <a:pos x="35" y="9"/>
                </a:cxn>
                <a:cxn ang="0">
                  <a:pos x="38" y="9"/>
                </a:cxn>
                <a:cxn ang="0">
                  <a:pos x="33" y="18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4" y="26"/>
                </a:cxn>
                <a:cxn ang="0">
                  <a:pos x="0" y="42"/>
                </a:cxn>
                <a:cxn ang="0">
                  <a:pos x="2" y="52"/>
                </a:cxn>
                <a:cxn ang="0">
                  <a:pos x="9" y="61"/>
                </a:cxn>
                <a:cxn ang="0">
                  <a:pos x="21" y="64"/>
                </a:cxn>
                <a:cxn ang="0">
                  <a:pos x="21" y="64"/>
                </a:cxn>
                <a:cxn ang="0">
                  <a:pos x="42" y="52"/>
                </a:cxn>
                <a:cxn ang="0">
                  <a:pos x="50" y="21"/>
                </a:cxn>
                <a:cxn ang="0">
                  <a:pos x="45" y="21"/>
                </a:cxn>
                <a:cxn ang="0">
                  <a:pos x="50" y="21"/>
                </a:cxn>
                <a:cxn ang="0">
                  <a:pos x="50" y="18"/>
                </a:cxn>
                <a:cxn ang="0">
                  <a:pos x="47" y="9"/>
                </a:cxn>
                <a:cxn ang="0">
                  <a:pos x="40" y="2"/>
                </a:cxn>
                <a:cxn ang="0">
                  <a:pos x="30" y="0"/>
                </a:cxn>
              </a:cxnLst>
              <a:rect l="0" t="0" r="0" b="0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2" name="Freeform 763"/>
            <p:cNvSpPr>
              <a:spLocks noEditPoints="1"/>
            </p:cNvSpPr>
            <p:nvPr/>
          </p:nvSpPr>
          <p:spPr>
            <a:xfrm>
              <a:off x="4702" y="1079"/>
              <a:ext cx="104" cy="142"/>
            </a:xfrm>
            <a:custGeom>
              <a:avLst/>
              <a:gdLst/>
              <a:ahLst/>
              <a:cxnLst>
                <a:cxn ang="0">
                  <a:pos x="37" y="132"/>
                </a:cxn>
                <a:cxn ang="0">
                  <a:pos x="49" y="120"/>
                </a:cxn>
                <a:cxn ang="0">
                  <a:pos x="47" y="132"/>
                </a:cxn>
                <a:cxn ang="0">
                  <a:pos x="54" y="132"/>
                </a:cxn>
                <a:cxn ang="0">
                  <a:pos x="59" y="120"/>
                </a:cxn>
                <a:cxn ang="0">
                  <a:pos x="66" y="118"/>
                </a:cxn>
                <a:cxn ang="0">
                  <a:pos x="61" y="130"/>
                </a:cxn>
                <a:cxn ang="0">
                  <a:pos x="54" y="132"/>
                </a:cxn>
                <a:cxn ang="0">
                  <a:pos x="28" y="127"/>
                </a:cxn>
                <a:cxn ang="0">
                  <a:pos x="30" y="118"/>
                </a:cxn>
                <a:cxn ang="0">
                  <a:pos x="30" y="130"/>
                </a:cxn>
                <a:cxn ang="0">
                  <a:pos x="18" y="120"/>
                </a:cxn>
                <a:cxn ang="0">
                  <a:pos x="26" y="113"/>
                </a:cxn>
                <a:cxn ang="0">
                  <a:pos x="68" y="125"/>
                </a:cxn>
                <a:cxn ang="0">
                  <a:pos x="78" y="111"/>
                </a:cxn>
                <a:cxn ang="0">
                  <a:pos x="75" y="120"/>
                </a:cxn>
                <a:cxn ang="0">
                  <a:pos x="14" y="115"/>
                </a:cxn>
                <a:cxn ang="0">
                  <a:pos x="14" y="104"/>
                </a:cxn>
                <a:cxn ang="0">
                  <a:pos x="14" y="115"/>
                </a:cxn>
                <a:cxn ang="0">
                  <a:pos x="87" y="101"/>
                </a:cxn>
                <a:cxn ang="0">
                  <a:pos x="89" y="101"/>
                </a:cxn>
                <a:cxn ang="0">
                  <a:pos x="9" y="97"/>
                </a:cxn>
                <a:cxn ang="0">
                  <a:pos x="9" y="97"/>
                </a:cxn>
                <a:cxn ang="0">
                  <a:pos x="49" y="111"/>
                </a:cxn>
                <a:cxn ang="0">
                  <a:pos x="11" y="71"/>
                </a:cxn>
                <a:cxn ang="0">
                  <a:pos x="40" y="11"/>
                </a:cxn>
                <a:cxn ang="0">
                  <a:pos x="59" y="7"/>
                </a:cxn>
                <a:cxn ang="0">
                  <a:pos x="87" y="26"/>
                </a:cxn>
                <a:cxn ang="0">
                  <a:pos x="94" y="56"/>
                </a:cxn>
                <a:cxn ang="0">
                  <a:pos x="61" y="111"/>
                </a:cxn>
                <a:cxn ang="0">
                  <a:pos x="49" y="111"/>
                </a:cxn>
                <a:cxn ang="0">
                  <a:pos x="37" y="4"/>
                </a:cxn>
                <a:cxn ang="0">
                  <a:pos x="2" y="66"/>
                </a:cxn>
                <a:cxn ang="0">
                  <a:pos x="0" y="94"/>
                </a:cxn>
                <a:cxn ang="0">
                  <a:pos x="47" y="142"/>
                </a:cxn>
                <a:cxn ang="0">
                  <a:pos x="49" y="139"/>
                </a:cxn>
                <a:cxn ang="0">
                  <a:pos x="63" y="137"/>
                </a:cxn>
                <a:cxn ang="0">
                  <a:pos x="104" y="54"/>
                </a:cxn>
                <a:cxn ang="0">
                  <a:pos x="94" y="21"/>
                </a:cxn>
                <a:cxn ang="0">
                  <a:pos x="59" y="0"/>
                </a:cxn>
              </a:cxnLst>
              <a:rect l="0" t="0" r="0" b="0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3" name="Freeform 764"/>
            <p:cNvSpPr>
              <a:spLocks noEditPoints="1"/>
            </p:cNvSpPr>
            <p:nvPr/>
          </p:nvSpPr>
          <p:spPr>
            <a:xfrm>
              <a:off x="4884" y="1244"/>
              <a:ext cx="47" cy="64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18" y="56"/>
                </a:cxn>
                <a:cxn ang="0">
                  <a:pos x="14" y="54"/>
                </a:cxn>
                <a:cxn ang="0">
                  <a:pos x="9" y="49"/>
                </a:cxn>
                <a:cxn ang="0">
                  <a:pos x="9" y="47"/>
                </a:cxn>
                <a:cxn ang="0">
                  <a:pos x="9" y="47"/>
                </a:cxn>
                <a:cxn ang="0">
                  <a:pos x="21" y="28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2" y="28"/>
                </a:cxn>
                <a:cxn ang="0">
                  <a:pos x="37" y="30"/>
                </a:cxn>
                <a:cxn ang="0">
                  <a:pos x="37" y="35"/>
                </a:cxn>
                <a:cxn ang="0">
                  <a:pos x="32" y="47"/>
                </a:cxn>
                <a:cxn ang="0">
                  <a:pos x="18" y="56"/>
                </a:cxn>
                <a:cxn ang="0">
                  <a:pos x="9" y="28"/>
                </a:cxn>
                <a:cxn ang="0">
                  <a:pos x="11" y="28"/>
                </a:cxn>
                <a:cxn ang="0">
                  <a:pos x="14" y="18"/>
                </a:cxn>
                <a:cxn ang="0">
                  <a:pos x="11" y="26"/>
                </a:cxn>
                <a:cxn ang="0">
                  <a:pos x="9" y="28"/>
                </a:cxn>
                <a:cxn ang="0">
                  <a:pos x="39" y="21"/>
                </a:cxn>
                <a:cxn ang="0">
                  <a:pos x="37" y="21"/>
                </a:cxn>
                <a:cxn ang="0">
                  <a:pos x="39" y="16"/>
                </a:cxn>
                <a:cxn ang="0">
                  <a:pos x="39" y="18"/>
                </a:cxn>
                <a:cxn ang="0">
                  <a:pos x="39" y="21"/>
                </a:cxn>
                <a:cxn ang="0">
                  <a:pos x="39" y="21"/>
                </a:cxn>
                <a:cxn ang="0">
                  <a:pos x="21" y="21"/>
                </a:cxn>
                <a:cxn ang="0">
                  <a:pos x="23" y="9"/>
                </a:cxn>
                <a:cxn ang="0">
                  <a:pos x="25" y="7"/>
                </a:cxn>
                <a:cxn ang="0">
                  <a:pos x="21" y="18"/>
                </a:cxn>
                <a:cxn ang="0">
                  <a:pos x="21" y="21"/>
                </a:cxn>
                <a:cxn ang="0">
                  <a:pos x="32" y="18"/>
                </a:cxn>
                <a:cxn ang="0">
                  <a:pos x="28" y="18"/>
                </a:cxn>
                <a:cxn ang="0">
                  <a:pos x="32" y="7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2" y="18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2" y="23"/>
                </a:cxn>
                <a:cxn ang="0">
                  <a:pos x="0" y="42"/>
                </a:cxn>
                <a:cxn ang="0">
                  <a:pos x="2" y="52"/>
                </a:cxn>
                <a:cxn ang="0">
                  <a:pos x="9" y="61"/>
                </a:cxn>
                <a:cxn ang="0">
                  <a:pos x="18" y="64"/>
                </a:cxn>
                <a:cxn ang="0">
                  <a:pos x="18" y="64"/>
                </a:cxn>
                <a:cxn ang="0">
                  <a:pos x="39" y="52"/>
                </a:cxn>
                <a:cxn ang="0">
                  <a:pos x="47" y="21"/>
                </a:cxn>
                <a:cxn ang="0">
                  <a:pos x="44" y="21"/>
                </a:cxn>
                <a:cxn ang="0">
                  <a:pos x="47" y="21"/>
                </a:cxn>
                <a:cxn ang="0">
                  <a:pos x="47" y="18"/>
                </a:cxn>
                <a:cxn ang="0">
                  <a:pos x="44" y="7"/>
                </a:cxn>
                <a:cxn ang="0">
                  <a:pos x="37" y="0"/>
                </a:cxn>
                <a:cxn ang="0">
                  <a:pos x="30" y="0"/>
                </a:cxn>
              </a:cxnLst>
              <a:rect l="0" t="0" r="0" b="0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4" name="Freeform 765"/>
            <p:cNvSpPr>
              <a:spLocks noEditPoints="1"/>
            </p:cNvSpPr>
            <p:nvPr/>
          </p:nvSpPr>
          <p:spPr>
            <a:xfrm>
              <a:off x="4856" y="1216"/>
              <a:ext cx="101" cy="139"/>
            </a:xfrm>
            <a:custGeom>
              <a:avLst/>
              <a:gdLst/>
              <a:ahLst/>
              <a:cxnLst>
                <a:cxn ang="0">
                  <a:pos x="37" y="131"/>
                </a:cxn>
                <a:cxn ang="0">
                  <a:pos x="49" y="120"/>
                </a:cxn>
                <a:cxn ang="0">
                  <a:pos x="46" y="131"/>
                </a:cxn>
                <a:cxn ang="0">
                  <a:pos x="54" y="129"/>
                </a:cxn>
                <a:cxn ang="0">
                  <a:pos x="58" y="117"/>
                </a:cxn>
                <a:cxn ang="0">
                  <a:pos x="63" y="117"/>
                </a:cxn>
                <a:cxn ang="0">
                  <a:pos x="61" y="129"/>
                </a:cxn>
                <a:cxn ang="0">
                  <a:pos x="54" y="129"/>
                </a:cxn>
                <a:cxn ang="0">
                  <a:pos x="25" y="127"/>
                </a:cxn>
                <a:cxn ang="0">
                  <a:pos x="30" y="115"/>
                </a:cxn>
                <a:cxn ang="0">
                  <a:pos x="30" y="129"/>
                </a:cxn>
                <a:cxn ang="0">
                  <a:pos x="16" y="120"/>
                </a:cxn>
                <a:cxn ang="0">
                  <a:pos x="25" y="113"/>
                </a:cxn>
                <a:cxn ang="0">
                  <a:pos x="68" y="124"/>
                </a:cxn>
                <a:cxn ang="0">
                  <a:pos x="77" y="108"/>
                </a:cxn>
                <a:cxn ang="0">
                  <a:pos x="75" y="120"/>
                </a:cxn>
                <a:cxn ang="0">
                  <a:pos x="11" y="113"/>
                </a:cxn>
                <a:cxn ang="0">
                  <a:pos x="14" y="103"/>
                </a:cxn>
                <a:cxn ang="0">
                  <a:pos x="11" y="113"/>
                </a:cxn>
                <a:cxn ang="0">
                  <a:pos x="86" y="101"/>
                </a:cxn>
                <a:cxn ang="0">
                  <a:pos x="86" y="101"/>
                </a:cxn>
                <a:cxn ang="0">
                  <a:pos x="7" y="96"/>
                </a:cxn>
                <a:cxn ang="0">
                  <a:pos x="7" y="96"/>
                </a:cxn>
                <a:cxn ang="0">
                  <a:pos x="49" y="110"/>
                </a:cxn>
                <a:cxn ang="0">
                  <a:pos x="9" y="68"/>
                </a:cxn>
                <a:cxn ang="0">
                  <a:pos x="39" y="11"/>
                </a:cxn>
                <a:cxn ang="0">
                  <a:pos x="58" y="7"/>
                </a:cxn>
                <a:cxn ang="0">
                  <a:pos x="84" y="25"/>
                </a:cxn>
                <a:cxn ang="0">
                  <a:pos x="84" y="25"/>
                </a:cxn>
                <a:cxn ang="0">
                  <a:pos x="86" y="80"/>
                </a:cxn>
                <a:cxn ang="0">
                  <a:pos x="49" y="110"/>
                </a:cxn>
                <a:cxn ang="0">
                  <a:pos x="58" y="0"/>
                </a:cxn>
                <a:cxn ang="0">
                  <a:pos x="7" y="42"/>
                </a:cxn>
                <a:cxn ang="0">
                  <a:pos x="2" y="68"/>
                </a:cxn>
                <a:cxn ang="0">
                  <a:pos x="7" y="122"/>
                </a:cxn>
                <a:cxn ang="0">
                  <a:pos x="44" y="139"/>
                </a:cxn>
                <a:cxn ang="0">
                  <a:pos x="49" y="139"/>
                </a:cxn>
                <a:cxn ang="0">
                  <a:pos x="96" y="103"/>
                </a:cxn>
                <a:cxn ang="0">
                  <a:pos x="101" y="51"/>
                </a:cxn>
                <a:cxn ang="0">
                  <a:pos x="84" y="9"/>
                </a:cxn>
              </a:cxnLst>
              <a:rect l="0" t="0" r="0" b="0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5" name="Freeform 766"/>
            <p:cNvSpPr>
              <a:spLocks noEditPoints="1"/>
            </p:cNvSpPr>
            <p:nvPr/>
          </p:nvSpPr>
          <p:spPr>
            <a:xfrm>
              <a:off x="4740" y="1079"/>
              <a:ext cx="177" cy="276"/>
            </a:xfrm>
            <a:custGeom>
              <a:avLst/>
              <a:gdLst/>
              <a:ahLst/>
              <a:cxnLst>
                <a:cxn ang="0">
                  <a:pos x="30" y="257"/>
                </a:cxn>
                <a:cxn ang="0">
                  <a:pos x="30" y="254"/>
                </a:cxn>
                <a:cxn ang="0">
                  <a:pos x="33" y="261"/>
                </a:cxn>
                <a:cxn ang="0">
                  <a:pos x="18" y="250"/>
                </a:cxn>
                <a:cxn ang="0">
                  <a:pos x="30" y="235"/>
                </a:cxn>
                <a:cxn ang="0">
                  <a:pos x="14" y="245"/>
                </a:cxn>
                <a:cxn ang="0">
                  <a:pos x="11" y="242"/>
                </a:cxn>
                <a:cxn ang="0">
                  <a:pos x="21" y="228"/>
                </a:cxn>
                <a:cxn ang="0">
                  <a:pos x="9" y="228"/>
                </a:cxn>
                <a:cxn ang="0">
                  <a:pos x="9" y="219"/>
                </a:cxn>
                <a:cxn ang="0">
                  <a:pos x="9" y="228"/>
                </a:cxn>
                <a:cxn ang="0">
                  <a:pos x="42" y="240"/>
                </a:cxn>
                <a:cxn ang="0">
                  <a:pos x="167" y="49"/>
                </a:cxn>
                <a:cxn ang="0">
                  <a:pos x="42" y="259"/>
                </a:cxn>
                <a:cxn ang="0">
                  <a:pos x="11" y="209"/>
                </a:cxn>
                <a:cxn ang="0">
                  <a:pos x="143" y="9"/>
                </a:cxn>
                <a:cxn ang="0">
                  <a:pos x="167" y="23"/>
                </a:cxn>
                <a:cxn ang="0">
                  <a:pos x="141" y="0"/>
                </a:cxn>
                <a:cxn ang="0">
                  <a:pos x="70" y="108"/>
                </a:cxn>
                <a:cxn ang="0">
                  <a:pos x="2" y="207"/>
                </a:cxn>
                <a:cxn ang="0">
                  <a:pos x="2" y="207"/>
                </a:cxn>
                <a:cxn ang="0">
                  <a:pos x="0" y="209"/>
                </a:cxn>
                <a:cxn ang="0">
                  <a:pos x="2" y="224"/>
                </a:cxn>
                <a:cxn ang="0">
                  <a:pos x="2" y="245"/>
                </a:cxn>
                <a:cxn ang="0">
                  <a:pos x="4" y="250"/>
                </a:cxn>
                <a:cxn ang="0">
                  <a:pos x="35" y="276"/>
                </a:cxn>
                <a:cxn ang="0">
                  <a:pos x="37" y="276"/>
                </a:cxn>
                <a:cxn ang="0">
                  <a:pos x="37" y="276"/>
                </a:cxn>
                <a:cxn ang="0">
                  <a:pos x="40" y="276"/>
                </a:cxn>
                <a:cxn ang="0">
                  <a:pos x="42" y="276"/>
                </a:cxn>
                <a:cxn ang="0">
                  <a:pos x="42" y="276"/>
                </a:cxn>
                <a:cxn ang="0">
                  <a:pos x="177" y="58"/>
                </a:cxn>
                <a:cxn ang="0">
                  <a:pos x="177" y="49"/>
                </a:cxn>
                <a:cxn ang="0">
                  <a:pos x="177" y="23"/>
                </a:cxn>
                <a:cxn ang="0">
                  <a:pos x="177" y="21"/>
                </a:cxn>
                <a:cxn ang="0">
                  <a:pos x="174" y="21"/>
                </a:cxn>
                <a:cxn ang="0">
                  <a:pos x="174" y="18"/>
                </a:cxn>
                <a:cxn ang="0">
                  <a:pos x="141" y="0"/>
                </a:cxn>
              </a:cxnLst>
              <a:rect l="0" t="0" r="0" b="0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6" name="Freeform 767"/>
            <p:cNvSpPr>
              <a:spLocks noEditPoints="1"/>
            </p:cNvSpPr>
            <p:nvPr/>
          </p:nvSpPr>
          <p:spPr>
            <a:xfrm>
              <a:off x="5213" y="3119"/>
              <a:ext cx="339" cy="440"/>
            </a:xfrm>
            <a:custGeom>
              <a:avLst/>
              <a:gdLst/>
              <a:ahLst/>
              <a:cxnLst>
                <a:cxn ang="0">
                  <a:pos x="161" y="387"/>
                </a:cxn>
                <a:cxn ang="0">
                  <a:pos x="130" y="428"/>
                </a:cxn>
                <a:cxn ang="0">
                  <a:pos x="156" y="423"/>
                </a:cxn>
                <a:cxn ang="0">
                  <a:pos x="78" y="430"/>
                </a:cxn>
                <a:cxn ang="0">
                  <a:pos x="90" y="428"/>
                </a:cxn>
                <a:cxn ang="0">
                  <a:pos x="165" y="425"/>
                </a:cxn>
                <a:cxn ang="0">
                  <a:pos x="182" y="421"/>
                </a:cxn>
                <a:cxn ang="0">
                  <a:pos x="49" y="428"/>
                </a:cxn>
                <a:cxn ang="0">
                  <a:pos x="111" y="383"/>
                </a:cxn>
                <a:cxn ang="0">
                  <a:pos x="258" y="378"/>
                </a:cxn>
                <a:cxn ang="0">
                  <a:pos x="234" y="378"/>
                </a:cxn>
                <a:cxn ang="0">
                  <a:pos x="208" y="418"/>
                </a:cxn>
                <a:cxn ang="0">
                  <a:pos x="11" y="423"/>
                </a:cxn>
                <a:cxn ang="0">
                  <a:pos x="49" y="369"/>
                </a:cxn>
                <a:cxn ang="0">
                  <a:pos x="23" y="425"/>
                </a:cxn>
                <a:cxn ang="0">
                  <a:pos x="56" y="328"/>
                </a:cxn>
                <a:cxn ang="0">
                  <a:pos x="47" y="357"/>
                </a:cxn>
                <a:cxn ang="0">
                  <a:pos x="37" y="366"/>
                </a:cxn>
                <a:cxn ang="0">
                  <a:pos x="71" y="314"/>
                </a:cxn>
                <a:cxn ang="0">
                  <a:pos x="73" y="293"/>
                </a:cxn>
                <a:cxn ang="0">
                  <a:pos x="82" y="290"/>
                </a:cxn>
                <a:cxn ang="0">
                  <a:pos x="161" y="267"/>
                </a:cxn>
                <a:cxn ang="0">
                  <a:pos x="173" y="264"/>
                </a:cxn>
                <a:cxn ang="0">
                  <a:pos x="82" y="269"/>
                </a:cxn>
                <a:cxn ang="0">
                  <a:pos x="180" y="246"/>
                </a:cxn>
                <a:cxn ang="0">
                  <a:pos x="180" y="246"/>
                </a:cxn>
                <a:cxn ang="0">
                  <a:pos x="218" y="210"/>
                </a:cxn>
                <a:cxn ang="0">
                  <a:pos x="225" y="175"/>
                </a:cxn>
                <a:cxn ang="0">
                  <a:pos x="220" y="186"/>
                </a:cxn>
                <a:cxn ang="0">
                  <a:pos x="251" y="144"/>
                </a:cxn>
                <a:cxn ang="0">
                  <a:pos x="244" y="125"/>
                </a:cxn>
                <a:cxn ang="0">
                  <a:pos x="251" y="137"/>
                </a:cxn>
                <a:cxn ang="0">
                  <a:pos x="260" y="94"/>
                </a:cxn>
                <a:cxn ang="0">
                  <a:pos x="248" y="78"/>
                </a:cxn>
                <a:cxn ang="0">
                  <a:pos x="248" y="70"/>
                </a:cxn>
                <a:cxn ang="0">
                  <a:pos x="248" y="70"/>
                </a:cxn>
                <a:cxn ang="0">
                  <a:pos x="260" y="49"/>
                </a:cxn>
                <a:cxn ang="0">
                  <a:pos x="246" y="40"/>
                </a:cxn>
                <a:cxn ang="0">
                  <a:pos x="260" y="35"/>
                </a:cxn>
                <a:cxn ang="0">
                  <a:pos x="270" y="68"/>
                </a:cxn>
                <a:cxn ang="0">
                  <a:pos x="329" y="125"/>
                </a:cxn>
                <a:cxn ang="0">
                  <a:pos x="265" y="357"/>
                </a:cxn>
                <a:cxn ang="0">
                  <a:pos x="87" y="300"/>
                </a:cxn>
                <a:cxn ang="0">
                  <a:pos x="149" y="272"/>
                </a:cxn>
                <a:cxn ang="0">
                  <a:pos x="156" y="274"/>
                </a:cxn>
                <a:cxn ang="0">
                  <a:pos x="258" y="0"/>
                </a:cxn>
                <a:cxn ang="0">
                  <a:pos x="244" y="16"/>
                </a:cxn>
                <a:cxn ang="0">
                  <a:pos x="234" y="28"/>
                </a:cxn>
                <a:cxn ang="0">
                  <a:pos x="239" y="59"/>
                </a:cxn>
                <a:cxn ang="0">
                  <a:pos x="151" y="260"/>
                </a:cxn>
                <a:cxn ang="0">
                  <a:pos x="106" y="227"/>
                </a:cxn>
                <a:cxn ang="0">
                  <a:pos x="101" y="229"/>
                </a:cxn>
                <a:cxn ang="0">
                  <a:pos x="33" y="354"/>
                </a:cxn>
                <a:cxn ang="0">
                  <a:pos x="7" y="406"/>
                </a:cxn>
                <a:cxn ang="0">
                  <a:pos x="2" y="421"/>
                </a:cxn>
                <a:cxn ang="0">
                  <a:pos x="2" y="428"/>
                </a:cxn>
                <a:cxn ang="0">
                  <a:pos x="54" y="437"/>
                </a:cxn>
                <a:cxn ang="0">
                  <a:pos x="82" y="440"/>
                </a:cxn>
                <a:cxn ang="0">
                  <a:pos x="237" y="418"/>
                </a:cxn>
                <a:cxn ang="0">
                  <a:pos x="277" y="352"/>
                </a:cxn>
                <a:cxn ang="0">
                  <a:pos x="317" y="11"/>
                </a:cxn>
                <a:cxn ang="0">
                  <a:pos x="263" y="0"/>
                </a:cxn>
              </a:cxnLst>
              <a:rect l="0" t="0" r="0" b="0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7" name="Freeform 768"/>
            <p:cNvSpPr>
              <a:spLocks noEditPoints="1"/>
            </p:cNvSpPr>
            <p:nvPr/>
          </p:nvSpPr>
          <p:spPr>
            <a:xfrm>
              <a:off x="3625" y="937"/>
              <a:ext cx="336" cy="326"/>
            </a:xfrm>
            <a:custGeom>
              <a:avLst/>
              <a:gdLst/>
              <a:ahLst/>
              <a:cxnLst>
                <a:cxn ang="0">
                  <a:pos x="189" y="314"/>
                </a:cxn>
                <a:cxn ang="0">
                  <a:pos x="189" y="314"/>
                </a:cxn>
                <a:cxn ang="0">
                  <a:pos x="184" y="314"/>
                </a:cxn>
                <a:cxn ang="0">
                  <a:pos x="196" y="224"/>
                </a:cxn>
                <a:cxn ang="0">
                  <a:pos x="182" y="217"/>
                </a:cxn>
                <a:cxn ang="0">
                  <a:pos x="125" y="174"/>
                </a:cxn>
                <a:cxn ang="0">
                  <a:pos x="153" y="214"/>
                </a:cxn>
                <a:cxn ang="0">
                  <a:pos x="123" y="196"/>
                </a:cxn>
                <a:cxn ang="0">
                  <a:pos x="115" y="174"/>
                </a:cxn>
                <a:cxn ang="0">
                  <a:pos x="324" y="193"/>
                </a:cxn>
                <a:cxn ang="0">
                  <a:pos x="293" y="196"/>
                </a:cxn>
                <a:cxn ang="0">
                  <a:pos x="312" y="132"/>
                </a:cxn>
                <a:cxn ang="0">
                  <a:pos x="295" y="196"/>
                </a:cxn>
                <a:cxn ang="0">
                  <a:pos x="293" y="139"/>
                </a:cxn>
                <a:cxn ang="0">
                  <a:pos x="283" y="179"/>
                </a:cxn>
                <a:cxn ang="0">
                  <a:pos x="198" y="115"/>
                </a:cxn>
                <a:cxn ang="0">
                  <a:pos x="132" y="82"/>
                </a:cxn>
                <a:cxn ang="0">
                  <a:pos x="298" y="77"/>
                </a:cxn>
                <a:cxn ang="0">
                  <a:pos x="68" y="151"/>
                </a:cxn>
                <a:cxn ang="0">
                  <a:pos x="177" y="73"/>
                </a:cxn>
                <a:cxn ang="0">
                  <a:pos x="262" y="70"/>
                </a:cxn>
                <a:cxn ang="0">
                  <a:pos x="118" y="155"/>
                </a:cxn>
                <a:cxn ang="0">
                  <a:pos x="127" y="153"/>
                </a:cxn>
                <a:cxn ang="0">
                  <a:pos x="59" y="111"/>
                </a:cxn>
                <a:cxn ang="0">
                  <a:pos x="286" y="94"/>
                </a:cxn>
                <a:cxn ang="0">
                  <a:pos x="130" y="51"/>
                </a:cxn>
                <a:cxn ang="0">
                  <a:pos x="66" y="144"/>
                </a:cxn>
                <a:cxn ang="0">
                  <a:pos x="272" y="44"/>
                </a:cxn>
                <a:cxn ang="0">
                  <a:pos x="153" y="28"/>
                </a:cxn>
                <a:cxn ang="0">
                  <a:pos x="198" y="37"/>
                </a:cxn>
                <a:cxn ang="0">
                  <a:pos x="229" y="56"/>
                </a:cxn>
                <a:cxn ang="0">
                  <a:pos x="260" y="44"/>
                </a:cxn>
                <a:cxn ang="0">
                  <a:pos x="262" y="73"/>
                </a:cxn>
                <a:cxn ang="0">
                  <a:pos x="293" y="108"/>
                </a:cxn>
                <a:cxn ang="0">
                  <a:pos x="317" y="122"/>
                </a:cxn>
                <a:cxn ang="0">
                  <a:pos x="300" y="122"/>
                </a:cxn>
                <a:cxn ang="0">
                  <a:pos x="281" y="203"/>
                </a:cxn>
                <a:cxn ang="0">
                  <a:pos x="305" y="203"/>
                </a:cxn>
                <a:cxn ang="0">
                  <a:pos x="302" y="245"/>
                </a:cxn>
                <a:cxn ang="0">
                  <a:pos x="236" y="231"/>
                </a:cxn>
                <a:cxn ang="0">
                  <a:pos x="149" y="196"/>
                </a:cxn>
                <a:cxn ang="0">
                  <a:pos x="177" y="122"/>
                </a:cxn>
                <a:cxn ang="0">
                  <a:pos x="217" y="96"/>
                </a:cxn>
                <a:cxn ang="0">
                  <a:pos x="168" y="59"/>
                </a:cxn>
                <a:cxn ang="0">
                  <a:pos x="134" y="40"/>
                </a:cxn>
                <a:cxn ang="0">
                  <a:pos x="49" y="113"/>
                </a:cxn>
                <a:cxn ang="0">
                  <a:pos x="59" y="165"/>
                </a:cxn>
                <a:cxn ang="0">
                  <a:pos x="120" y="207"/>
                </a:cxn>
                <a:cxn ang="0">
                  <a:pos x="130" y="269"/>
                </a:cxn>
                <a:cxn ang="0">
                  <a:pos x="144" y="281"/>
                </a:cxn>
                <a:cxn ang="0">
                  <a:pos x="141" y="311"/>
                </a:cxn>
                <a:cxn ang="0">
                  <a:pos x="229" y="42"/>
                </a:cxn>
                <a:cxn ang="0">
                  <a:pos x="89" y="35"/>
                </a:cxn>
                <a:cxn ang="0">
                  <a:pos x="89" y="35"/>
                </a:cxn>
                <a:cxn ang="0">
                  <a:pos x="215" y="35"/>
                </a:cxn>
                <a:cxn ang="0">
                  <a:pos x="177" y="18"/>
                </a:cxn>
                <a:cxn ang="0">
                  <a:pos x="146" y="14"/>
                </a:cxn>
                <a:cxn ang="0">
                  <a:pos x="168" y="0"/>
                </a:cxn>
                <a:cxn ang="0">
                  <a:pos x="54" y="42"/>
                </a:cxn>
                <a:cxn ang="0">
                  <a:pos x="333" y="193"/>
                </a:cxn>
                <a:cxn ang="0">
                  <a:pos x="276" y="35"/>
                </a:cxn>
              </a:cxnLst>
              <a:rect l="0" t="0" r="0" b="0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8" name="Freeform 769"/>
            <p:cNvSpPr>
              <a:spLocks noEditPoints="1"/>
            </p:cNvSpPr>
            <p:nvPr/>
          </p:nvSpPr>
          <p:spPr>
            <a:xfrm>
              <a:off x="4235" y="529"/>
              <a:ext cx="325" cy="434"/>
            </a:xfrm>
            <a:custGeom>
              <a:avLst/>
              <a:gdLst/>
              <a:ahLst/>
              <a:cxnLst>
                <a:cxn ang="0">
                  <a:pos x="253" y="199"/>
                </a:cxn>
                <a:cxn ang="0">
                  <a:pos x="296" y="372"/>
                </a:cxn>
                <a:cxn ang="0">
                  <a:pos x="303" y="400"/>
                </a:cxn>
                <a:cxn ang="0">
                  <a:pos x="287" y="400"/>
                </a:cxn>
                <a:cxn ang="0">
                  <a:pos x="275" y="396"/>
                </a:cxn>
                <a:cxn ang="0">
                  <a:pos x="83" y="407"/>
                </a:cxn>
                <a:cxn ang="0">
                  <a:pos x="37" y="419"/>
                </a:cxn>
                <a:cxn ang="0">
                  <a:pos x="11" y="315"/>
                </a:cxn>
                <a:cxn ang="0">
                  <a:pos x="92" y="147"/>
                </a:cxn>
                <a:cxn ang="0">
                  <a:pos x="83" y="139"/>
                </a:cxn>
                <a:cxn ang="0">
                  <a:pos x="289" y="151"/>
                </a:cxn>
                <a:cxn ang="0">
                  <a:pos x="294" y="151"/>
                </a:cxn>
                <a:cxn ang="0">
                  <a:pos x="123" y="142"/>
                </a:cxn>
                <a:cxn ang="0">
                  <a:pos x="272" y="135"/>
                </a:cxn>
                <a:cxn ang="0">
                  <a:pos x="154" y="132"/>
                </a:cxn>
                <a:cxn ang="0">
                  <a:pos x="246" y="132"/>
                </a:cxn>
                <a:cxn ang="0">
                  <a:pos x="180" y="128"/>
                </a:cxn>
                <a:cxn ang="0">
                  <a:pos x="227" y="128"/>
                </a:cxn>
                <a:cxn ang="0">
                  <a:pos x="194" y="125"/>
                </a:cxn>
                <a:cxn ang="0">
                  <a:pos x="192" y="135"/>
                </a:cxn>
                <a:cxn ang="0">
                  <a:pos x="208" y="130"/>
                </a:cxn>
                <a:cxn ang="0">
                  <a:pos x="211" y="135"/>
                </a:cxn>
                <a:cxn ang="0">
                  <a:pos x="90" y="130"/>
                </a:cxn>
                <a:cxn ang="0">
                  <a:pos x="83" y="116"/>
                </a:cxn>
                <a:cxn ang="0">
                  <a:pos x="211" y="109"/>
                </a:cxn>
                <a:cxn ang="0">
                  <a:pos x="120" y="125"/>
                </a:cxn>
                <a:cxn ang="0">
                  <a:pos x="149" y="123"/>
                </a:cxn>
                <a:cxn ang="0">
                  <a:pos x="237" y="101"/>
                </a:cxn>
                <a:cxn ang="0">
                  <a:pos x="173" y="118"/>
                </a:cxn>
                <a:cxn ang="0">
                  <a:pos x="201" y="106"/>
                </a:cxn>
                <a:cxn ang="0">
                  <a:pos x="194" y="116"/>
                </a:cxn>
                <a:cxn ang="0">
                  <a:pos x="263" y="94"/>
                </a:cxn>
                <a:cxn ang="0">
                  <a:pos x="116" y="66"/>
                </a:cxn>
                <a:cxn ang="0">
                  <a:pos x="154" y="11"/>
                </a:cxn>
                <a:cxn ang="0">
                  <a:pos x="149" y="71"/>
                </a:cxn>
                <a:cxn ang="0">
                  <a:pos x="185" y="18"/>
                </a:cxn>
                <a:cxn ang="0">
                  <a:pos x="104" y="99"/>
                </a:cxn>
                <a:cxn ang="0">
                  <a:pos x="97" y="75"/>
                </a:cxn>
                <a:cxn ang="0">
                  <a:pos x="154" y="0"/>
                </a:cxn>
                <a:cxn ang="0">
                  <a:pos x="73" y="23"/>
                </a:cxn>
                <a:cxn ang="0">
                  <a:pos x="80" y="99"/>
                </a:cxn>
                <a:cxn ang="0">
                  <a:pos x="73" y="139"/>
                </a:cxn>
                <a:cxn ang="0">
                  <a:pos x="0" y="315"/>
                </a:cxn>
                <a:cxn ang="0">
                  <a:pos x="28" y="426"/>
                </a:cxn>
                <a:cxn ang="0">
                  <a:pos x="83" y="419"/>
                </a:cxn>
                <a:cxn ang="0">
                  <a:pos x="251" y="412"/>
                </a:cxn>
                <a:cxn ang="0">
                  <a:pos x="310" y="410"/>
                </a:cxn>
                <a:cxn ang="0">
                  <a:pos x="308" y="372"/>
                </a:cxn>
                <a:cxn ang="0">
                  <a:pos x="211" y="151"/>
                </a:cxn>
                <a:cxn ang="0">
                  <a:pos x="294" y="163"/>
                </a:cxn>
                <a:cxn ang="0">
                  <a:pos x="317" y="128"/>
                </a:cxn>
                <a:cxn ang="0">
                  <a:pos x="272" y="101"/>
                </a:cxn>
                <a:cxn ang="0">
                  <a:pos x="265" y="75"/>
                </a:cxn>
                <a:cxn ang="0">
                  <a:pos x="237" y="35"/>
                </a:cxn>
                <a:cxn ang="0">
                  <a:pos x="194" y="9"/>
                </a:cxn>
                <a:cxn ang="0">
                  <a:pos x="163" y="4"/>
                </a:cxn>
              </a:cxnLst>
              <a:rect l="0" t="0" r="0" b="0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9" name="Freeform 770"/>
            <p:cNvSpPr>
              <a:spLocks noEditPoints="1"/>
            </p:cNvSpPr>
            <p:nvPr/>
          </p:nvSpPr>
          <p:spPr>
            <a:xfrm>
              <a:off x="4332" y="726"/>
              <a:ext cx="126" cy="189"/>
            </a:xfrm>
            <a:custGeom>
              <a:avLst/>
              <a:gdLst/>
              <a:ahLst/>
              <a:cxnLst>
                <a:cxn ang="0">
                  <a:pos x="61" y="153"/>
                </a:cxn>
                <a:cxn ang="0">
                  <a:pos x="57" y="101"/>
                </a:cxn>
                <a:cxn ang="0">
                  <a:pos x="23" y="80"/>
                </a:cxn>
                <a:cxn ang="0">
                  <a:pos x="19" y="51"/>
                </a:cxn>
                <a:cxn ang="0">
                  <a:pos x="47" y="30"/>
                </a:cxn>
                <a:cxn ang="0">
                  <a:pos x="49" y="11"/>
                </a:cxn>
                <a:cxn ang="0">
                  <a:pos x="59" y="21"/>
                </a:cxn>
                <a:cxn ang="0">
                  <a:pos x="66" y="25"/>
                </a:cxn>
                <a:cxn ang="0">
                  <a:pos x="66" y="25"/>
                </a:cxn>
                <a:cxn ang="0">
                  <a:pos x="73" y="28"/>
                </a:cxn>
                <a:cxn ang="0">
                  <a:pos x="106" y="40"/>
                </a:cxn>
                <a:cxn ang="0">
                  <a:pos x="97" y="54"/>
                </a:cxn>
                <a:cxn ang="0">
                  <a:pos x="83" y="44"/>
                </a:cxn>
                <a:cxn ang="0">
                  <a:pos x="68" y="37"/>
                </a:cxn>
                <a:cxn ang="0">
                  <a:pos x="64" y="40"/>
                </a:cxn>
                <a:cxn ang="0">
                  <a:pos x="64" y="87"/>
                </a:cxn>
                <a:cxn ang="0">
                  <a:pos x="71" y="92"/>
                </a:cxn>
                <a:cxn ang="0">
                  <a:pos x="114" y="122"/>
                </a:cxn>
                <a:cxn ang="0">
                  <a:pos x="109" y="148"/>
                </a:cxn>
                <a:cxn ang="0">
                  <a:pos x="78" y="163"/>
                </a:cxn>
                <a:cxn ang="0">
                  <a:pos x="73" y="177"/>
                </a:cxn>
                <a:cxn ang="0">
                  <a:pos x="66" y="167"/>
                </a:cxn>
                <a:cxn ang="0">
                  <a:pos x="54" y="163"/>
                </a:cxn>
                <a:cxn ang="0">
                  <a:pos x="21" y="141"/>
                </a:cxn>
                <a:cxn ang="0">
                  <a:pos x="57" y="155"/>
                </a:cxn>
                <a:cxn ang="0">
                  <a:pos x="64" y="0"/>
                </a:cxn>
                <a:cxn ang="0">
                  <a:pos x="40" y="7"/>
                </a:cxn>
                <a:cxn ang="0">
                  <a:pos x="16" y="37"/>
                </a:cxn>
                <a:cxn ang="0">
                  <a:pos x="4" y="63"/>
                </a:cxn>
                <a:cxn ang="0">
                  <a:pos x="47" y="106"/>
                </a:cxn>
                <a:cxn ang="0">
                  <a:pos x="21" y="132"/>
                </a:cxn>
                <a:cxn ang="0">
                  <a:pos x="16" y="129"/>
                </a:cxn>
                <a:cxn ang="0">
                  <a:pos x="0" y="153"/>
                </a:cxn>
                <a:cxn ang="0">
                  <a:pos x="2" y="160"/>
                </a:cxn>
                <a:cxn ang="0">
                  <a:pos x="52" y="172"/>
                </a:cxn>
                <a:cxn ang="0">
                  <a:pos x="59" y="184"/>
                </a:cxn>
                <a:cxn ang="0">
                  <a:pos x="64" y="189"/>
                </a:cxn>
                <a:cxn ang="0">
                  <a:pos x="85" y="181"/>
                </a:cxn>
                <a:cxn ang="0">
                  <a:pos x="85" y="172"/>
                </a:cxn>
                <a:cxn ang="0">
                  <a:pos x="126" y="129"/>
                </a:cxn>
                <a:cxn ang="0">
                  <a:pos x="106" y="99"/>
                </a:cxn>
                <a:cxn ang="0">
                  <a:pos x="73" y="51"/>
                </a:cxn>
                <a:cxn ang="0">
                  <a:pos x="97" y="63"/>
                </a:cxn>
                <a:cxn ang="0">
                  <a:pos x="97" y="63"/>
                </a:cxn>
                <a:cxn ang="0">
                  <a:pos x="104" y="59"/>
                </a:cxn>
                <a:cxn ang="0">
                  <a:pos x="116" y="44"/>
                </a:cxn>
                <a:cxn ang="0">
                  <a:pos x="114" y="33"/>
                </a:cxn>
                <a:cxn ang="0">
                  <a:pos x="76" y="18"/>
                </a:cxn>
                <a:cxn ang="0">
                  <a:pos x="68" y="4"/>
                </a:cxn>
                <a:cxn ang="0">
                  <a:pos x="64" y="0"/>
                </a:cxn>
              </a:cxnLst>
              <a:rect l="0" t="0" r="0" b="0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0" name="Freeform 771"/>
            <p:cNvSpPr>
              <a:spLocks noEditPoints="1"/>
            </p:cNvSpPr>
            <p:nvPr/>
          </p:nvSpPr>
          <p:spPr>
            <a:xfrm>
              <a:off x="4359" y="764"/>
              <a:ext cx="28" cy="47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4" y="30"/>
                </a:cxn>
                <a:cxn ang="0">
                  <a:pos x="11" y="21"/>
                </a:cxn>
                <a:cxn ang="0">
                  <a:pos x="11" y="21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16" y="32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7" y="35"/>
                </a:cxn>
                <a:cxn ang="0">
                  <a:pos x="16" y="44"/>
                </a:cxn>
                <a:cxn ang="0">
                  <a:pos x="21" y="47"/>
                </a:cxn>
                <a:cxn ang="0">
                  <a:pos x="23" y="47"/>
                </a:cxn>
                <a:cxn ang="0">
                  <a:pos x="25" y="47"/>
                </a:cxn>
                <a:cxn ang="0">
                  <a:pos x="28" y="42"/>
                </a:cxn>
                <a:cxn ang="0">
                  <a:pos x="25" y="4"/>
                </a:cxn>
                <a:cxn ang="0">
                  <a:pos x="23" y="0"/>
                </a:cxn>
                <a:cxn ang="0">
                  <a:pos x="21" y="0"/>
                </a:cxn>
              </a:cxnLst>
              <a:rect l="0" t="0" r="0" b="0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1" name="Freeform 772"/>
            <p:cNvSpPr>
              <a:spLocks noEditPoints="1"/>
            </p:cNvSpPr>
            <p:nvPr/>
          </p:nvSpPr>
          <p:spPr>
            <a:xfrm>
              <a:off x="4399" y="830"/>
              <a:ext cx="33" cy="52"/>
            </a:xfrm>
            <a:custGeom>
              <a:avLst/>
              <a:gdLst/>
              <a:ahLst/>
              <a:cxnLst>
                <a:cxn ang="0">
                  <a:pos x="14" y="42"/>
                </a:cxn>
                <a:cxn ang="0">
                  <a:pos x="11" y="16"/>
                </a:cxn>
                <a:cxn ang="0">
                  <a:pos x="16" y="21"/>
                </a:cxn>
                <a:cxn ang="0">
                  <a:pos x="23" y="33"/>
                </a:cxn>
                <a:cxn ang="0">
                  <a:pos x="23" y="33"/>
                </a:cxn>
                <a:cxn ang="0">
                  <a:pos x="18" y="37"/>
                </a:cxn>
                <a:cxn ang="0">
                  <a:pos x="14" y="4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2"/>
                </a:cxn>
                <a:cxn ang="0">
                  <a:pos x="11" y="52"/>
                </a:cxn>
                <a:cxn ang="0">
                  <a:pos x="16" y="52"/>
                </a:cxn>
                <a:cxn ang="0">
                  <a:pos x="25" y="44"/>
                </a:cxn>
                <a:cxn ang="0">
                  <a:pos x="33" y="35"/>
                </a:cxn>
                <a:cxn ang="0">
                  <a:pos x="28" y="35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23" y="14"/>
                </a:cxn>
                <a:cxn ang="0">
                  <a:pos x="7" y="2"/>
                </a:cxn>
                <a:cxn ang="0">
                  <a:pos x="4" y="0"/>
                </a:cxn>
              </a:cxnLst>
              <a:rect l="0" t="0" r="0" b="0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2" name="Freeform 773"/>
            <p:cNvSpPr>
              <a:spLocks noEditPoints="1"/>
            </p:cNvSpPr>
            <p:nvPr/>
          </p:nvSpPr>
          <p:spPr>
            <a:xfrm>
              <a:off x="3049" y="2901"/>
              <a:ext cx="190" cy="189"/>
            </a:xfrm>
            <a:custGeom>
              <a:avLst/>
              <a:gdLst/>
              <a:ahLst/>
              <a:cxnLst>
                <a:cxn ang="0">
                  <a:pos x="114" y="179"/>
                </a:cxn>
                <a:cxn ang="0">
                  <a:pos x="102" y="179"/>
                </a:cxn>
                <a:cxn ang="0">
                  <a:pos x="102" y="181"/>
                </a:cxn>
                <a:cxn ang="0">
                  <a:pos x="87" y="181"/>
                </a:cxn>
                <a:cxn ang="0">
                  <a:pos x="92" y="181"/>
                </a:cxn>
                <a:cxn ang="0">
                  <a:pos x="83" y="174"/>
                </a:cxn>
                <a:cxn ang="0">
                  <a:pos x="76" y="179"/>
                </a:cxn>
                <a:cxn ang="0">
                  <a:pos x="80" y="174"/>
                </a:cxn>
                <a:cxn ang="0">
                  <a:pos x="64" y="177"/>
                </a:cxn>
                <a:cxn ang="0">
                  <a:pos x="68" y="177"/>
                </a:cxn>
                <a:cxn ang="0">
                  <a:pos x="64" y="165"/>
                </a:cxn>
                <a:cxn ang="0">
                  <a:pos x="54" y="172"/>
                </a:cxn>
                <a:cxn ang="0">
                  <a:pos x="59" y="163"/>
                </a:cxn>
                <a:cxn ang="0">
                  <a:pos x="30" y="151"/>
                </a:cxn>
                <a:cxn ang="0">
                  <a:pos x="38" y="160"/>
                </a:cxn>
                <a:cxn ang="0">
                  <a:pos x="30" y="129"/>
                </a:cxn>
                <a:cxn ang="0">
                  <a:pos x="21" y="137"/>
                </a:cxn>
                <a:cxn ang="0">
                  <a:pos x="26" y="118"/>
                </a:cxn>
                <a:cxn ang="0">
                  <a:pos x="21" y="137"/>
                </a:cxn>
                <a:cxn ang="0">
                  <a:pos x="21" y="103"/>
                </a:cxn>
                <a:cxn ang="0">
                  <a:pos x="14" y="125"/>
                </a:cxn>
                <a:cxn ang="0">
                  <a:pos x="16" y="85"/>
                </a:cxn>
                <a:cxn ang="0">
                  <a:pos x="21" y="99"/>
                </a:cxn>
                <a:cxn ang="0">
                  <a:pos x="9" y="80"/>
                </a:cxn>
                <a:cxn ang="0">
                  <a:pos x="14" y="82"/>
                </a:cxn>
                <a:cxn ang="0">
                  <a:pos x="11" y="68"/>
                </a:cxn>
                <a:cxn ang="0">
                  <a:pos x="9" y="73"/>
                </a:cxn>
                <a:cxn ang="0">
                  <a:pos x="23" y="49"/>
                </a:cxn>
                <a:cxn ang="0">
                  <a:pos x="11" y="63"/>
                </a:cxn>
                <a:cxn ang="0">
                  <a:pos x="28" y="40"/>
                </a:cxn>
                <a:cxn ang="0">
                  <a:pos x="21" y="47"/>
                </a:cxn>
                <a:cxn ang="0">
                  <a:pos x="35" y="118"/>
                </a:cxn>
                <a:cxn ang="0">
                  <a:pos x="76" y="11"/>
                </a:cxn>
                <a:cxn ang="0">
                  <a:pos x="178" y="70"/>
                </a:cxn>
                <a:cxn ang="0">
                  <a:pos x="130" y="170"/>
                </a:cxn>
                <a:cxn ang="0">
                  <a:pos x="95" y="0"/>
                </a:cxn>
                <a:cxn ang="0">
                  <a:pos x="52" y="14"/>
                </a:cxn>
                <a:cxn ang="0">
                  <a:pos x="19" y="33"/>
                </a:cxn>
                <a:cxn ang="0">
                  <a:pos x="0" y="92"/>
                </a:cxn>
                <a:cxn ang="0">
                  <a:pos x="80" y="189"/>
                </a:cxn>
                <a:cxn ang="0">
                  <a:pos x="97" y="189"/>
                </a:cxn>
                <a:cxn ang="0">
                  <a:pos x="109" y="189"/>
                </a:cxn>
                <a:cxn ang="0">
                  <a:pos x="114" y="189"/>
                </a:cxn>
                <a:cxn ang="0">
                  <a:pos x="175" y="146"/>
                </a:cxn>
                <a:cxn ang="0">
                  <a:pos x="149" y="21"/>
                </a:cxn>
              </a:cxnLst>
              <a:rect l="0" t="0" r="0" b="0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3" name="Freeform 774"/>
            <p:cNvSpPr>
              <a:spLocks noEditPoints="1"/>
            </p:cNvSpPr>
            <p:nvPr/>
          </p:nvSpPr>
          <p:spPr>
            <a:xfrm>
              <a:off x="3085" y="2917"/>
              <a:ext cx="139" cy="147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90"/>
                </a:cxn>
                <a:cxn ang="0">
                  <a:pos x="129" y="75"/>
                </a:cxn>
                <a:cxn ang="0">
                  <a:pos x="129" y="80"/>
                </a:cxn>
                <a:cxn ang="0">
                  <a:pos x="129" y="82"/>
                </a:cxn>
                <a:cxn ang="0">
                  <a:pos x="124" y="64"/>
                </a:cxn>
                <a:cxn ang="0">
                  <a:pos x="129" y="68"/>
                </a:cxn>
                <a:cxn ang="0">
                  <a:pos x="127" y="71"/>
                </a:cxn>
                <a:cxn ang="0">
                  <a:pos x="129" y="56"/>
                </a:cxn>
                <a:cxn ang="0">
                  <a:pos x="124" y="59"/>
                </a:cxn>
                <a:cxn ang="0">
                  <a:pos x="122" y="49"/>
                </a:cxn>
                <a:cxn ang="0">
                  <a:pos x="124" y="59"/>
                </a:cxn>
                <a:cxn ang="0">
                  <a:pos x="113" y="40"/>
                </a:cxn>
                <a:cxn ang="0">
                  <a:pos x="120" y="47"/>
                </a:cxn>
                <a:cxn ang="0">
                  <a:pos x="110" y="37"/>
                </a:cxn>
                <a:cxn ang="0">
                  <a:pos x="106" y="28"/>
                </a:cxn>
                <a:cxn ang="0">
                  <a:pos x="110" y="37"/>
                </a:cxn>
                <a:cxn ang="0">
                  <a:pos x="96" y="23"/>
                </a:cxn>
                <a:cxn ang="0">
                  <a:pos x="96" y="18"/>
                </a:cxn>
                <a:cxn ang="0">
                  <a:pos x="103" y="23"/>
                </a:cxn>
                <a:cxn ang="0">
                  <a:pos x="75" y="139"/>
                </a:cxn>
                <a:cxn ang="0">
                  <a:pos x="7" y="66"/>
                </a:cxn>
                <a:cxn ang="0">
                  <a:pos x="25" y="18"/>
                </a:cxn>
                <a:cxn ang="0">
                  <a:pos x="37" y="16"/>
                </a:cxn>
                <a:cxn ang="0">
                  <a:pos x="91" y="28"/>
                </a:cxn>
                <a:cxn ang="0">
                  <a:pos x="94" y="33"/>
                </a:cxn>
                <a:cxn ang="0">
                  <a:pos x="117" y="66"/>
                </a:cxn>
                <a:cxn ang="0">
                  <a:pos x="103" y="132"/>
                </a:cxn>
                <a:cxn ang="0">
                  <a:pos x="89" y="137"/>
                </a:cxn>
                <a:cxn ang="0">
                  <a:pos x="75" y="139"/>
                </a:cxn>
                <a:cxn ang="0">
                  <a:pos x="84" y="14"/>
                </a:cxn>
                <a:cxn ang="0">
                  <a:pos x="91" y="16"/>
                </a:cxn>
                <a:cxn ang="0">
                  <a:pos x="80" y="11"/>
                </a:cxn>
                <a:cxn ang="0">
                  <a:pos x="75" y="9"/>
                </a:cxn>
                <a:cxn ang="0">
                  <a:pos x="80" y="11"/>
                </a:cxn>
                <a:cxn ang="0">
                  <a:pos x="70" y="9"/>
                </a:cxn>
                <a:cxn ang="0">
                  <a:pos x="70" y="9"/>
                </a:cxn>
                <a:cxn ang="0">
                  <a:pos x="61" y="0"/>
                </a:cxn>
                <a:cxn ang="0">
                  <a:pos x="9" y="26"/>
                </a:cxn>
                <a:cxn ang="0">
                  <a:pos x="4" y="99"/>
                </a:cxn>
                <a:cxn ang="0">
                  <a:pos x="91" y="147"/>
                </a:cxn>
                <a:cxn ang="0">
                  <a:pos x="139" y="80"/>
                </a:cxn>
                <a:cxn ang="0">
                  <a:pos x="106" y="16"/>
                </a:cxn>
              </a:cxnLst>
              <a:rect l="0" t="0" r="0" b="0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4" name="Freeform 775"/>
            <p:cNvSpPr>
              <a:spLocks noEditPoints="1"/>
            </p:cNvSpPr>
            <p:nvPr/>
          </p:nvSpPr>
          <p:spPr>
            <a:xfrm>
              <a:off x="3111" y="2943"/>
              <a:ext cx="78" cy="102"/>
            </a:xfrm>
            <a:custGeom>
              <a:avLst/>
              <a:gdLst/>
              <a:ahLst/>
              <a:cxnLst>
                <a:cxn ang="0">
                  <a:pos x="9" y="45"/>
                </a:cxn>
                <a:cxn ang="0">
                  <a:pos x="9" y="28"/>
                </a:cxn>
                <a:cxn ang="0">
                  <a:pos x="16" y="18"/>
                </a:cxn>
                <a:cxn ang="0">
                  <a:pos x="14" y="9"/>
                </a:cxn>
                <a:cxn ang="0">
                  <a:pos x="16" y="7"/>
                </a:cxn>
                <a:cxn ang="0">
                  <a:pos x="18" y="9"/>
                </a:cxn>
                <a:cxn ang="0">
                  <a:pos x="26" y="18"/>
                </a:cxn>
                <a:cxn ang="0">
                  <a:pos x="35" y="16"/>
                </a:cxn>
                <a:cxn ang="0">
                  <a:pos x="42" y="23"/>
                </a:cxn>
                <a:cxn ang="0">
                  <a:pos x="35" y="21"/>
                </a:cxn>
                <a:cxn ang="0">
                  <a:pos x="18" y="30"/>
                </a:cxn>
                <a:cxn ang="0">
                  <a:pos x="21" y="47"/>
                </a:cxn>
                <a:cxn ang="0">
                  <a:pos x="30" y="47"/>
                </a:cxn>
                <a:cxn ang="0">
                  <a:pos x="63" y="49"/>
                </a:cxn>
                <a:cxn ang="0">
                  <a:pos x="70" y="64"/>
                </a:cxn>
                <a:cxn ang="0">
                  <a:pos x="63" y="78"/>
                </a:cxn>
                <a:cxn ang="0">
                  <a:pos x="63" y="85"/>
                </a:cxn>
                <a:cxn ang="0">
                  <a:pos x="68" y="92"/>
                </a:cxn>
                <a:cxn ang="0">
                  <a:pos x="61" y="85"/>
                </a:cxn>
                <a:cxn ang="0">
                  <a:pos x="52" y="85"/>
                </a:cxn>
                <a:cxn ang="0">
                  <a:pos x="33" y="80"/>
                </a:cxn>
                <a:cxn ang="0">
                  <a:pos x="56" y="75"/>
                </a:cxn>
                <a:cxn ang="0">
                  <a:pos x="49" y="52"/>
                </a:cxn>
                <a:cxn ang="0">
                  <a:pos x="28" y="54"/>
                </a:cxn>
                <a:cxn ang="0">
                  <a:pos x="28" y="54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7" y="18"/>
                </a:cxn>
                <a:cxn ang="0">
                  <a:pos x="0" y="35"/>
                </a:cxn>
                <a:cxn ang="0">
                  <a:pos x="28" y="61"/>
                </a:cxn>
                <a:cxn ang="0">
                  <a:pos x="47" y="59"/>
                </a:cxn>
                <a:cxn ang="0">
                  <a:pos x="54" y="61"/>
                </a:cxn>
                <a:cxn ang="0">
                  <a:pos x="47" y="71"/>
                </a:cxn>
                <a:cxn ang="0">
                  <a:pos x="40" y="68"/>
                </a:cxn>
                <a:cxn ang="0">
                  <a:pos x="26" y="75"/>
                </a:cxn>
                <a:cxn ang="0">
                  <a:pos x="54" y="92"/>
                </a:cxn>
                <a:cxn ang="0">
                  <a:pos x="61" y="99"/>
                </a:cxn>
                <a:cxn ang="0">
                  <a:pos x="66" y="102"/>
                </a:cxn>
                <a:cxn ang="0">
                  <a:pos x="68" y="102"/>
                </a:cxn>
                <a:cxn ang="0">
                  <a:pos x="78" y="94"/>
                </a:cxn>
                <a:cxn ang="0">
                  <a:pos x="73" y="83"/>
                </a:cxn>
                <a:cxn ang="0">
                  <a:pos x="78" y="64"/>
                </a:cxn>
                <a:cxn ang="0">
                  <a:pos x="49" y="40"/>
                </a:cxn>
                <a:cxn ang="0">
                  <a:pos x="28" y="40"/>
                </a:cxn>
                <a:cxn ang="0">
                  <a:pos x="23" y="37"/>
                </a:cxn>
                <a:cxn ang="0">
                  <a:pos x="35" y="28"/>
                </a:cxn>
                <a:cxn ang="0">
                  <a:pos x="37" y="30"/>
                </a:cxn>
                <a:cxn ang="0">
                  <a:pos x="42" y="30"/>
                </a:cxn>
                <a:cxn ang="0">
                  <a:pos x="56" y="21"/>
                </a:cxn>
                <a:cxn ang="0">
                  <a:pos x="26" y="9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0" b="0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5" name="Freeform 776"/>
            <p:cNvSpPr>
              <a:spLocks noEditPoints="1"/>
            </p:cNvSpPr>
            <p:nvPr/>
          </p:nvSpPr>
          <p:spPr>
            <a:xfrm>
              <a:off x="2926" y="3175"/>
              <a:ext cx="187" cy="192"/>
            </a:xfrm>
            <a:custGeom>
              <a:avLst/>
              <a:gdLst/>
              <a:ahLst/>
              <a:cxnLst>
                <a:cxn ang="0">
                  <a:pos x="44" y="165"/>
                </a:cxn>
                <a:cxn ang="0">
                  <a:pos x="35" y="158"/>
                </a:cxn>
                <a:cxn ang="0">
                  <a:pos x="40" y="163"/>
                </a:cxn>
                <a:cxn ang="0">
                  <a:pos x="37" y="163"/>
                </a:cxn>
                <a:cxn ang="0">
                  <a:pos x="33" y="151"/>
                </a:cxn>
                <a:cxn ang="0">
                  <a:pos x="26" y="149"/>
                </a:cxn>
                <a:cxn ang="0">
                  <a:pos x="30" y="146"/>
                </a:cxn>
                <a:cxn ang="0">
                  <a:pos x="18" y="139"/>
                </a:cxn>
                <a:cxn ang="0">
                  <a:pos x="21" y="142"/>
                </a:cxn>
                <a:cxn ang="0">
                  <a:pos x="26" y="130"/>
                </a:cxn>
                <a:cxn ang="0">
                  <a:pos x="14" y="125"/>
                </a:cxn>
                <a:cxn ang="0">
                  <a:pos x="23" y="125"/>
                </a:cxn>
                <a:cxn ang="0">
                  <a:pos x="9" y="106"/>
                </a:cxn>
                <a:cxn ang="0">
                  <a:pos x="21" y="118"/>
                </a:cxn>
                <a:cxn ang="0">
                  <a:pos x="9" y="99"/>
                </a:cxn>
                <a:cxn ang="0">
                  <a:pos x="21" y="99"/>
                </a:cxn>
                <a:cxn ang="0">
                  <a:pos x="11" y="75"/>
                </a:cxn>
                <a:cxn ang="0">
                  <a:pos x="9" y="85"/>
                </a:cxn>
                <a:cxn ang="0">
                  <a:pos x="26" y="61"/>
                </a:cxn>
                <a:cxn ang="0">
                  <a:pos x="28" y="71"/>
                </a:cxn>
                <a:cxn ang="0">
                  <a:pos x="23" y="49"/>
                </a:cxn>
                <a:cxn ang="0">
                  <a:pos x="23" y="59"/>
                </a:cxn>
                <a:cxn ang="0">
                  <a:pos x="26" y="47"/>
                </a:cxn>
                <a:cxn ang="0">
                  <a:pos x="54" y="33"/>
                </a:cxn>
                <a:cxn ang="0">
                  <a:pos x="47" y="28"/>
                </a:cxn>
                <a:cxn ang="0">
                  <a:pos x="61" y="26"/>
                </a:cxn>
                <a:cxn ang="0">
                  <a:pos x="52" y="21"/>
                </a:cxn>
                <a:cxn ang="0">
                  <a:pos x="66" y="23"/>
                </a:cxn>
                <a:cxn ang="0">
                  <a:pos x="66" y="175"/>
                </a:cxn>
                <a:cxn ang="0">
                  <a:pos x="68" y="30"/>
                </a:cxn>
                <a:cxn ang="0">
                  <a:pos x="144" y="23"/>
                </a:cxn>
                <a:cxn ang="0">
                  <a:pos x="99" y="184"/>
                </a:cxn>
                <a:cxn ang="0">
                  <a:pos x="68" y="11"/>
                </a:cxn>
                <a:cxn ang="0">
                  <a:pos x="73" y="18"/>
                </a:cxn>
                <a:cxn ang="0">
                  <a:pos x="75" y="9"/>
                </a:cxn>
                <a:cxn ang="0">
                  <a:pos x="89" y="11"/>
                </a:cxn>
                <a:cxn ang="0">
                  <a:pos x="87" y="0"/>
                </a:cxn>
                <a:cxn ang="0">
                  <a:pos x="82" y="0"/>
                </a:cxn>
                <a:cxn ang="0">
                  <a:pos x="18" y="151"/>
                </a:cxn>
                <a:cxn ang="0">
                  <a:pos x="35" y="170"/>
                </a:cxn>
                <a:cxn ang="0">
                  <a:pos x="37" y="173"/>
                </a:cxn>
                <a:cxn ang="0">
                  <a:pos x="78" y="189"/>
                </a:cxn>
                <a:cxn ang="0">
                  <a:pos x="175" y="142"/>
                </a:cxn>
                <a:cxn ang="0">
                  <a:pos x="123" y="9"/>
                </a:cxn>
                <a:cxn ang="0">
                  <a:pos x="87" y="0"/>
                </a:cxn>
              </a:cxnLst>
              <a:rect l="0" t="0" r="0" b="0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6" name="Freeform 777"/>
            <p:cNvSpPr>
              <a:spLocks noEditPoints="1"/>
            </p:cNvSpPr>
            <p:nvPr/>
          </p:nvSpPr>
          <p:spPr>
            <a:xfrm>
              <a:off x="2962" y="3199"/>
              <a:ext cx="137" cy="152"/>
            </a:xfrm>
            <a:custGeom>
              <a:avLst/>
              <a:gdLst/>
              <a:ahLst/>
              <a:cxnLst>
                <a:cxn ang="0">
                  <a:pos x="101" y="130"/>
                </a:cxn>
                <a:cxn ang="0">
                  <a:pos x="101" y="133"/>
                </a:cxn>
                <a:cxn ang="0">
                  <a:pos x="106" y="125"/>
                </a:cxn>
                <a:cxn ang="0">
                  <a:pos x="113" y="121"/>
                </a:cxn>
                <a:cxn ang="0">
                  <a:pos x="113" y="116"/>
                </a:cxn>
                <a:cxn ang="0">
                  <a:pos x="120" y="111"/>
                </a:cxn>
                <a:cxn ang="0">
                  <a:pos x="113" y="116"/>
                </a:cxn>
                <a:cxn ang="0">
                  <a:pos x="120" y="106"/>
                </a:cxn>
                <a:cxn ang="0">
                  <a:pos x="122" y="97"/>
                </a:cxn>
                <a:cxn ang="0">
                  <a:pos x="120" y="106"/>
                </a:cxn>
                <a:cxn ang="0">
                  <a:pos x="122" y="95"/>
                </a:cxn>
                <a:cxn ang="0">
                  <a:pos x="127" y="85"/>
                </a:cxn>
                <a:cxn ang="0">
                  <a:pos x="127" y="83"/>
                </a:cxn>
                <a:cxn ang="0">
                  <a:pos x="127" y="71"/>
                </a:cxn>
                <a:cxn ang="0">
                  <a:pos x="129" y="71"/>
                </a:cxn>
                <a:cxn ang="0">
                  <a:pos x="129" y="66"/>
                </a:cxn>
                <a:cxn ang="0">
                  <a:pos x="125" y="59"/>
                </a:cxn>
                <a:cxn ang="0">
                  <a:pos x="129" y="66"/>
                </a:cxn>
                <a:cxn ang="0">
                  <a:pos x="125" y="54"/>
                </a:cxn>
                <a:cxn ang="0">
                  <a:pos x="125" y="47"/>
                </a:cxn>
                <a:cxn ang="0">
                  <a:pos x="122" y="42"/>
                </a:cxn>
                <a:cxn ang="0">
                  <a:pos x="120" y="38"/>
                </a:cxn>
                <a:cxn ang="0">
                  <a:pos x="122" y="42"/>
                </a:cxn>
                <a:cxn ang="0">
                  <a:pos x="118" y="33"/>
                </a:cxn>
                <a:cxn ang="0">
                  <a:pos x="118" y="33"/>
                </a:cxn>
                <a:cxn ang="0">
                  <a:pos x="51" y="142"/>
                </a:cxn>
                <a:cxn ang="0">
                  <a:pos x="9" y="80"/>
                </a:cxn>
                <a:cxn ang="0">
                  <a:pos x="40" y="21"/>
                </a:cxn>
                <a:cxn ang="0">
                  <a:pos x="75" y="7"/>
                </a:cxn>
                <a:cxn ang="0">
                  <a:pos x="80" y="9"/>
                </a:cxn>
                <a:cxn ang="0">
                  <a:pos x="118" y="66"/>
                </a:cxn>
                <a:cxn ang="0">
                  <a:pos x="118" y="68"/>
                </a:cxn>
                <a:cxn ang="0">
                  <a:pos x="54" y="142"/>
                </a:cxn>
                <a:cxn ang="0">
                  <a:pos x="51" y="142"/>
                </a:cxn>
                <a:cxn ang="0">
                  <a:pos x="75" y="0"/>
                </a:cxn>
                <a:cxn ang="0">
                  <a:pos x="35" y="14"/>
                </a:cxn>
                <a:cxn ang="0">
                  <a:pos x="0" y="80"/>
                </a:cxn>
                <a:cxn ang="0">
                  <a:pos x="66" y="152"/>
                </a:cxn>
                <a:cxn ang="0">
                  <a:pos x="137" y="71"/>
                </a:cxn>
                <a:cxn ang="0">
                  <a:pos x="75" y="0"/>
                </a:cxn>
              </a:cxnLst>
              <a:rect l="0" t="0" r="0" b="0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7" name="Freeform 778"/>
            <p:cNvSpPr>
              <a:spLocks noEditPoints="1"/>
            </p:cNvSpPr>
            <p:nvPr/>
          </p:nvSpPr>
          <p:spPr>
            <a:xfrm>
              <a:off x="2995" y="3220"/>
              <a:ext cx="69" cy="114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5" y="9"/>
                </a:cxn>
                <a:cxn ang="0">
                  <a:pos x="47" y="14"/>
                </a:cxn>
                <a:cxn ang="0">
                  <a:pos x="47" y="23"/>
                </a:cxn>
                <a:cxn ang="0">
                  <a:pos x="54" y="38"/>
                </a:cxn>
                <a:cxn ang="0">
                  <a:pos x="47" y="30"/>
                </a:cxn>
                <a:cxn ang="0">
                  <a:pos x="28" y="26"/>
                </a:cxn>
                <a:cxn ang="0">
                  <a:pos x="28" y="45"/>
                </a:cxn>
                <a:cxn ang="0">
                  <a:pos x="49" y="76"/>
                </a:cxn>
                <a:cxn ang="0">
                  <a:pos x="30" y="90"/>
                </a:cxn>
                <a:cxn ang="0">
                  <a:pos x="26" y="95"/>
                </a:cxn>
                <a:cxn ang="0">
                  <a:pos x="23" y="104"/>
                </a:cxn>
                <a:cxn ang="0">
                  <a:pos x="21" y="95"/>
                </a:cxn>
                <a:cxn ang="0">
                  <a:pos x="7" y="71"/>
                </a:cxn>
                <a:cxn ang="0">
                  <a:pos x="26" y="85"/>
                </a:cxn>
                <a:cxn ang="0">
                  <a:pos x="45" y="73"/>
                </a:cxn>
                <a:cxn ang="0">
                  <a:pos x="35" y="59"/>
                </a:cxn>
                <a:cxn ang="0">
                  <a:pos x="16" y="33"/>
                </a:cxn>
                <a:cxn ang="0">
                  <a:pos x="30" y="16"/>
                </a:cxn>
                <a:cxn ang="0">
                  <a:pos x="40" y="0"/>
                </a:cxn>
                <a:cxn ang="0">
                  <a:pos x="35" y="7"/>
                </a:cxn>
                <a:cxn ang="0">
                  <a:pos x="19" y="14"/>
                </a:cxn>
                <a:cxn ang="0">
                  <a:pos x="19" y="54"/>
                </a:cxn>
                <a:cxn ang="0">
                  <a:pos x="35" y="73"/>
                </a:cxn>
                <a:cxn ang="0">
                  <a:pos x="30" y="78"/>
                </a:cxn>
                <a:cxn ang="0">
                  <a:pos x="19" y="68"/>
                </a:cxn>
                <a:cxn ang="0">
                  <a:pos x="4" y="61"/>
                </a:cxn>
                <a:cxn ang="0">
                  <a:pos x="14" y="95"/>
                </a:cxn>
                <a:cxn ang="0">
                  <a:pos x="11" y="104"/>
                </a:cxn>
                <a:cxn ang="0">
                  <a:pos x="14" y="109"/>
                </a:cxn>
                <a:cxn ang="0">
                  <a:pos x="23" y="114"/>
                </a:cxn>
                <a:cxn ang="0">
                  <a:pos x="30" y="111"/>
                </a:cxn>
                <a:cxn ang="0">
                  <a:pos x="38" y="97"/>
                </a:cxn>
                <a:cxn ang="0">
                  <a:pos x="57" y="68"/>
                </a:cxn>
                <a:cxn ang="0">
                  <a:pos x="30" y="35"/>
                </a:cxn>
                <a:cxn ang="0">
                  <a:pos x="33" y="33"/>
                </a:cxn>
                <a:cxn ang="0">
                  <a:pos x="47" y="40"/>
                </a:cxn>
                <a:cxn ang="0">
                  <a:pos x="49" y="45"/>
                </a:cxn>
                <a:cxn ang="0">
                  <a:pos x="61" y="47"/>
                </a:cxn>
                <a:cxn ang="0">
                  <a:pos x="69" y="40"/>
                </a:cxn>
                <a:cxn ang="0">
                  <a:pos x="57" y="9"/>
                </a:cxn>
                <a:cxn ang="0">
                  <a:pos x="47" y="0"/>
                </a:cxn>
                <a:cxn ang="0">
                  <a:pos x="42" y="0"/>
                </a:cxn>
              </a:cxnLst>
              <a:rect l="0" t="0" r="0" b="0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8" name="Rectangle 779"/>
            <p:cNvSpPr/>
            <p:nvPr/>
          </p:nvSpPr>
          <p:spPr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369" name="Freeform 780"/>
            <p:cNvSpPr/>
            <p:nvPr/>
          </p:nvSpPr>
          <p:spPr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0" name="Freeform 781"/>
            <p:cNvSpPr/>
            <p:nvPr/>
          </p:nvSpPr>
          <p:spPr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1" name="Freeform 782"/>
            <p:cNvSpPr/>
            <p:nvPr/>
          </p:nvSpPr>
          <p:spPr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2" name="Freeform 783"/>
            <p:cNvSpPr>
              <a:spLocks noEditPoints="1"/>
            </p:cNvSpPr>
            <p:nvPr/>
          </p:nvSpPr>
          <p:spPr>
            <a:xfrm>
              <a:off x="3035" y="2513"/>
              <a:ext cx="171" cy="68"/>
            </a:xfrm>
            <a:custGeom>
              <a:avLst/>
              <a:gdLst/>
              <a:ahLst/>
              <a:cxnLst>
                <a:cxn ang="0">
                  <a:pos x="83" y="58"/>
                </a:cxn>
                <a:cxn ang="0">
                  <a:pos x="121" y="37"/>
                </a:cxn>
                <a:cxn ang="0">
                  <a:pos x="133" y="30"/>
                </a:cxn>
                <a:cxn ang="0">
                  <a:pos x="149" y="37"/>
                </a:cxn>
                <a:cxn ang="0">
                  <a:pos x="111" y="56"/>
                </a:cxn>
                <a:cxn ang="0">
                  <a:pos x="114" y="49"/>
                </a:cxn>
                <a:cxn ang="0">
                  <a:pos x="106" y="39"/>
                </a:cxn>
                <a:cxn ang="0">
                  <a:pos x="92" y="30"/>
                </a:cxn>
                <a:cxn ang="0">
                  <a:pos x="97" y="30"/>
                </a:cxn>
                <a:cxn ang="0">
                  <a:pos x="116" y="37"/>
                </a:cxn>
                <a:cxn ang="0">
                  <a:pos x="21" y="37"/>
                </a:cxn>
                <a:cxn ang="0">
                  <a:pos x="61" y="28"/>
                </a:cxn>
                <a:cxn ang="0">
                  <a:pos x="64" y="32"/>
                </a:cxn>
                <a:cxn ang="0">
                  <a:pos x="59" y="35"/>
                </a:cxn>
                <a:cxn ang="0">
                  <a:pos x="40" y="39"/>
                </a:cxn>
                <a:cxn ang="0">
                  <a:pos x="38" y="44"/>
                </a:cxn>
                <a:cxn ang="0">
                  <a:pos x="49" y="51"/>
                </a:cxn>
                <a:cxn ang="0">
                  <a:pos x="54" y="58"/>
                </a:cxn>
                <a:cxn ang="0">
                  <a:pos x="14" y="44"/>
                </a:cxn>
                <a:cxn ang="0">
                  <a:pos x="21" y="37"/>
                </a:cxn>
                <a:cxn ang="0">
                  <a:pos x="97" y="21"/>
                </a:cxn>
                <a:cxn ang="0">
                  <a:pos x="106" y="18"/>
                </a:cxn>
                <a:cxn ang="0">
                  <a:pos x="121" y="28"/>
                </a:cxn>
                <a:cxn ang="0">
                  <a:pos x="118" y="30"/>
                </a:cxn>
                <a:cxn ang="0">
                  <a:pos x="106" y="28"/>
                </a:cxn>
                <a:cxn ang="0">
                  <a:pos x="87" y="25"/>
                </a:cxn>
                <a:cxn ang="0">
                  <a:pos x="85" y="28"/>
                </a:cxn>
                <a:cxn ang="0">
                  <a:pos x="90" y="37"/>
                </a:cxn>
                <a:cxn ang="0">
                  <a:pos x="106" y="49"/>
                </a:cxn>
                <a:cxn ang="0">
                  <a:pos x="90" y="53"/>
                </a:cxn>
                <a:cxn ang="0">
                  <a:pos x="80" y="53"/>
                </a:cxn>
                <a:cxn ang="0">
                  <a:pos x="71" y="58"/>
                </a:cxn>
                <a:cxn ang="0">
                  <a:pos x="68" y="58"/>
                </a:cxn>
                <a:cxn ang="0">
                  <a:pos x="64" y="53"/>
                </a:cxn>
                <a:cxn ang="0">
                  <a:pos x="64" y="49"/>
                </a:cxn>
                <a:cxn ang="0">
                  <a:pos x="57" y="42"/>
                </a:cxn>
                <a:cxn ang="0">
                  <a:pos x="85" y="46"/>
                </a:cxn>
                <a:cxn ang="0">
                  <a:pos x="87" y="39"/>
                </a:cxn>
                <a:cxn ang="0">
                  <a:pos x="71" y="32"/>
                </a:cxn>
                <a:cxn ang="0">
                  <a:pos x="68" y="30"/>
                </a:cxn>
                <a:cxn ang="0">
                  <a:pos x="73" y="23"/>
                </a:cxn>
                <a:cxn ang="0">
                  <a:pos x="87" y="21"/>
                </a:cxn>
                <a:cxn ang="0">
                  <a:pos x="95" y="21"/>
                </a:cxn>
                <a:cxn ang="0">
                  <a:pos x="9" y="35"/>
                </a:cxn>
                <a:cxn ang="0">
                  <a:pos x="144" y="16"/>
                </a:cxn>
                <a:cxn ang="0">
                  <a:pos x="161" y="35"/>
                </a:cxn>
                <a:cxn ang="0">
                  <a:pos x="137" y="23"/>
                </a:cxn>
                <a:cxn ang="0">
                  <a:pos x="116" y="18"/>
                </a:cxn>
                <a:cxn ang="0">
                  <a:pos x="99" y="11"/>
                </a:cxn>
                <a:cxn ang="0">
                  <a:pos x="95" y="16"/>
                </a:cxn>
                <a:cxn ang="0">
                  <a:pos x="73" y="16"/>
                </a:cxn>
                <a:cxn ang="0">
                  <a:pos x="19" y="28"/>
                </a:cxn>
                <a:cxn ang="0">
                  <a:pos x="19" y="30"/>
                </a:cxn>
                <a:cxn ang="0">
                  <a:pos x="9" y="37"/>
                </a:cxn>
                <a:cxn ang="0">
                  <a:pos x="0" y="32"/>
                </a:cxn>
                <a:cxn ang="0">
                  <a:pos x="76" y="68"/>
                </a:cxn>
                <a:cxn ang="0">
                  <a:pos x="168" y="37"/>
                </a:cxn>
                <a:cxn ang="0">
                  <a:pos x="147" y="9"/>
                </a:cxn>
              </a:cxnLst>
              <a:rect l="0" t="0" r="0" b="0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3" name="Freeform 784"/>
            <p:cNvSpPr>
              <a:spLocks noEditPoints="1"/>
            </p:cNvSpPr>
            <p:nvPr/>
          </p:nvSpPr>
          <p:spPr>
            <a:xfrm>
              <a:off x="3009" y="2501"/>
              <a:ext cx="220" cy="128"/>
            </a:xfrm>
            <a:custGeom>
              <a:avLst/>
              <a:gdLst/>
              <a:ahLst/>
              <a:cxnLst>
                <a:cxn ang="0">
                  <a:pos x="101" y="97"/>
                </a:cxn>
                <a:cxn ang="0">
                  <a:pos x="99" y="120"/>
                </a:cxn>
                <a:cxn ang="0">
                  <a:pos x="82" y="118"/>
                </a:cxn>
                <a:cxn ang="0">
                  <a:pos x="96" y="111"/>
                </a:cxn>
                <a:cxn ang="0">
                  <a:pos x="113" y="97"/>
                </a:cxn>
                <a:cxn ang="0">
                  <a:pos x="123" y="111"/>
                </a:cxn>
                <a:cxn ang="0">
                  <a:pos x="127" y="118"/>
                </a:cxn>
                <a:cxn ang="0">
                  <a:pos x="127" y="111"/>
                </a:cxn>
                <a:cxn ang="0">
                  <a:pos x="130" y="118"/>
                </a:cxn>
                <a:cxn ang="0">
                  <a:pos x="66" y="118"/>
                </a:cxn>
                <a:cxn ang="0">
                  <a:pos x="78" y="97"/>
                </a:cxn>
                <a:cxn ang="0">
                  <a:pos x="134" y="116"/>
                </a:cxn>
                <a:cxn ang="0">
                  <a:pos x="137" y="116"/>
                </a:cxn>
                <a:cxn ang="0">
                  <a:pos x="141" y="92"/>
                </a:cxn>
                <a:cxn ang="0">
                  <a:pos x="149" y="113"/>
                </a:cxn>
                <a:cxn ang="0">
                  <a:pos x="61" y="116"/>
                </a:cxn>
                <a:cxn ang="0">
                  <a:pos x="49" y="90"/>
                </a:cxn>
                <a:cxn ang="0">
                  <a:pos x="61" y="116"/>
                </a:cxn>
                <a:cxn ang="0">
                  <a:pos x="151" y="111"/>
                </a:cxn>
                <a:cxn ang="0">
                  <a:pos x="158" y="101"/>
                </a:cxn>
                <a:cxn ang="0">
                  <a:pos x="163" y="111"/>
                </a:cxn>
                <a:cxn ang="0">
                  <a:pos x="165" y="87"/>
                </a:cxn>
                <a:cxn ang="0">
                  <a:pos x="172" y="109"/>
                </a:cxn>
                <a:cxn ang="0">
                  <a:pos x="30" y="104"/>
                </a:cxn>
                <a:cxn ang="0">
                  <a:pos x="44" y="104"/>
                </a:cxn>
                <a:cxn ang="0">
                  <a:pos x="177" y="106"/>
                </a:cxn>
                <a:cxn ang="0">
                  <a:pos x="184" y="104"/>
                </a:cxn>
                <a:cxn ang="0">
                  <a:pos x="21" y="99"/>
                </a:cxn>
                <a:cxn ang="0">
                  <a:pos x="26" y="82"/>
                </a:cxn>
                <a:cxn ang="0">
                  <a:pos x="186" y="80"/>
                </a:cxn>
                <a:cxn ang="0">
                  <a:pos x="198" y="94"/>
                </a:cxn>
                <a:cxn ang="0">
                  <a:pos x="16" y="94"/>
                </a:cxn>
                <a:cxn ang="0">
                  <a:pos x="14" y="73"/>
                </a:cxn>
                <a:cxn ang="0">
                  <a:pos x="9" y="75"/>
                </a:cxn>
                <a:cxn ang="0">
                  <a:pos x="9" y="68"/>
                </a:cxn>
                <a:cxn ang="0">
                  <a:pos x="203" y="71"/>
                </a:cxn>
                <a:cxn ang="0">
                  <a:pos x="210" y="82"/>
                </a:cxn>
                <a:cxn ang="0">
                  <a:pos x="18" y="66"/>
                </a:cxn>
                <a:cxn ang="0">
                  <a:pos x="16" y="40"/>
                </a:cxn>
                <a:cxn ang="0">
                  <a:pos x="186" y="21"/>
                </a:cxn>
                <a:cxn ang="0">
                  <a:pos x="210" y="49"/>
                </a:cxn>
                <a:cxn ang="0">
                  <a:pos x="96" y="90"/>
                </a:cxn>
                <a:cxn ang="0">
                  <a:pos x="23" y="21"/>
                </a:cxn>
                <a:cxn ang="0">
                  <a:pos x="4" y="49"/>
                </a:cxn>
                <a:cxn ang="0">
                  <a:pos x="2" y="85"/>
                </a:cxn>
                <a:cxn ang="0">
                  <a:pos x="96" y="128"/>
                </a:cxn>
                <a:cxn ang="0">
                  <a:pos x="186" y="111"/>
                </a:cxn>
                <a:cxn ang="0">
                  <a:pos x="198" y="106"/>
                </a:cxn>
                <a:cxn ang="0">
                  <a:pos x="203" y="101"/>
                </a:cxn>
                <a:cxn ang="0">
                  <a:pos x="217" y="75"/>
                </a:cxn>
                <a:cxn ang="0">
                  <a:pos x="210" y="28"/>
                </a:cxn>
              </a:cxnLst>
              <a:rect l="0" t="0" r="0" b="0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4" name="Freeform 785"/>
            <p:cNvSpPr>
              <a:spLocks noEditPoints="1"/>
            </p:cNvSpPr>
            <p:nvPr/>
          </p:nvSpPr>
          <p:spPr>
            <a:xfrm>
              <a:off x="3009" y="2596"/>
              <a:ext cx="220" cy="87"/>
            </a:xfrm>
            <a:custGeom>
              <a:avLst/>
              <a:gdLst/>
              <a:ahLst/>
              <a:cxnLst>
                <a:cxn ang="0">
                  <a:pos x="111" y="54"/>
                </a:cxn>
                <a:cxn ang="0">
                  <a:pos x="99" y="77"/>
                </a:cxn>
                <a:cxn ang="0">
                  <a:pos x="104" y="54"/>
                </a:cxn>
                <a:cxn ang="0">
                  <a:pos x="82" y="77"/>
                </a:cxn>
                <a:cxn ang="0">
                  <a:pos x="96" y="70"/>
                </a:cxn>
                <a:cxn ang="0">
                  <a:pos x="113" y="56"/>
                </a:cxn>
                <a:cxn ang="0">
                  <a:pos x="123" y="54"/>
                </a:cxn>
                <a:cxn ang="0">
                  <a:pos x="115" y="77"/>
                </a:cxn>
                <a:cxn ang="0">
                  <a:pos x="127" y="72"/>
                </a:cxn>
                <a:cxn ang="0">
                  <a:pos x="130" y="54"/>
                </a:cxn>
                <a:cxn ang="0">
                  <a:pos x="134" y="75"/>
                </a:cxn>
                <a:cxn ang="0">
                  <a:pos x="137" y="75"/>
                </a:cxn>
                <a:cxn ang="0">
                  <a:pos x="66" y="75"/>
                </a:cxn>
                <a:cxn ang="0">
                  <a:pos x="75" y="54"/>
                </a:cxn>
                <a:cxn ang="0">
                  <a:pos x="80" y="77"/>
                </a:cxn>
                <a:cxn ang="0">
                  <a:pos x="149" y="51"/>
                </a:cxn>
                <a:cxn ang="0">
                  <a:pos x="149" y="72"/>
                </a:cxn>
                <a:cxn ang="0">
                  <a:pos x="47" y="72"/>
                </a:cxn>
                <a:cxn ang="0">
                  <a:pos x="61" y="51"/>
                </a:cxn>
                <a:cxn ang="0">
                  <a:pos x="153" y="72"/>
                </a:cxn>
                <a:cxn ang="0">
                  <a:pos x="151" y="49"/>
                </a:cxn>
                <a:cxn ang="0">
                  <a:pos x="158" y="61"/>
                </a:cxn>
                <a:cxn ang="0">
                  <a:pos x="163" y="70"/>
                </a:cxn>
                <a:cxn ang="0">
                  <a:pos x="172" y="44"/>
                </a:cxn>
                <a:cxn ang="0">
                  <a:pos x="163" y="70"/>
                </a:cxn>
                <a:cxn ang="0">
                  <a:pos x="30" y="42"/>
                </a:cxn>
                <a:cxn ang="0">
                  <a:pos x="44" y="70"/>
                </a:cxn>
                <a:cxn ang="0">
                  <a:pos x="175" y="42"/>
                </a:cxn>
                <a:cxn ang="0">
                  <a:pos x="177" y="65"/>
                </a:cxn>
                <a:cxn ang="0">
                  <a:pos x="21" y="37"/>
                </a:cxn>
                <a:cxn ang="0">
                  <a:pos x="16" y="54"/>
                </a:cxn>
                <a:cxn ang="0">
                  <a:pos x="14" y="32"/>
                </a:cxn>
                <a:cxn ang="0">
                  <a:pos x="186" y="61"/>
                </a:cxn>
                <a:cxn ang="0">
                  <a:pos x="198" y="54"/>
                </a:cxn>
                <a:cxn ang="0">
                  <a:pos x="9" y="35"/>
                </a:cxn>
                <a:cxn ang="0">
                  <a:pos x="9" y="30"/>
                </a:cxn>
                <a:cxn ang="0">
                  <a:pos x="203" y="30"/>
                </a:cxn>
                <a:cxn ang="0">
                  <a:pos x="210" y="42"/>
                </a:cxn>
                <a:cxn ang="0">
                  <a:pos x="210" y="4"/>
                </a:cxn>
                <a:cxn ang="0">
                  <a:pos x="104" y="47"/>
                </a:cxn>
                <a:cxn ang="0">
                  <a:pos x="14" y="23"/>
                </a:cxn>
                <a:cxn ang="0">
                  <a:pos x="9" y="9"/>
                </a:cxn>
                <a:cxn ang="0">
                  <a:pos x="2" y="9"/>
                </a:cxn>
                <a:cxn ang="0">
                  <a:pos x="0" y="23"/>
                </a:cxn>
                <a:cxn ang="0">
                  <a:pos x="11" y="61"/>
                </a:cxn>
                <a:cxn ang="0">
                  <a:pos x="186" y="70"/>
                </a:cxn>
                <a:cxn ang="0">
                  <a:pos x="189" y="70"/>
                </a:cxn>
                <a:cxn ang="0">
                  <a:pos x="203" y="61"/>
                </a:cxn>
                <a:cxn ang="0">
                  <a:pos x="220" y="39"/>
                </a:cxn>
                <a:cxn ang="0">
                  <a:pos x="215" y="0"/>
                </a:cxn>
              </a:cxnLst>
              <a:rect l="0" t="0" r="0" b="0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5" name="Freeform 786"/>
            <p:cNvSpPr>
              <a:spLocks noEditPoints="1"/>
            </p:cNvSpPr>
            <p:nvPr/>
          </p:nvSpPr>
          <p:spPr>
            <a:xfrm>
              <a:off x="3009" y="2648"/>
              <a:ext cx="220" cy="87"/>
            </a:xfrm>
            <a:custGeom>
              <a:avLst/>
              <a:gdLst/>
              <a:ahLst/>
              <a:cxnLst>
                <a:cxn ang="0">
                  <a:pos x="111" y="54"/>
                </a:cxn>
                <a:cxn ang="0">
                  <a:pos x="99" y="77"/>
                </a:cxn>
                <a:cxn ang="0">
                  <a:pos x="104" y="54"/>
                </a:cxn>
                <a:cxn ang="0">
                  <a:pos x="82" y="77"/>
                </a:cxn>
                <a:cxn ang="0">
                  <a:pos x="96" y="70"/>
                </a:cxn>
                <a:cxn ang="0">
                  <a:pos x="113" y="56"/>
                </a:cxn>
                <a:cxn ang="0">
                  <a:pos x="123" y="54"/>
                </a:cxn>
                <a:cxn ang="0">
                  <a:pos x="115" y="77"/>
                </a:cxn>
                <a:cxn ang="0">
                  <a:pos x="127" y="72"/>
                </a:cxn>
                <a:cxn ang="0">
                  <a:pos x="130" y="54"/>
                </a:cxn>
                <a:cxn ang="0">
                  <a:pos x="134" y="75"/>
                </a:cxn>
                <a:cxn ang="0">
                  <a:pos x="137" y="75"/>
                </a:cxn>
                <a:cxn ang="0">
                  <a:pos x="66" y="75"/>
                </a:cxn>
                <a:cxn ang="0">
                  <a:pos x="75" y="54"/>
                </a:cxn>
                <a:cxn ang="0">
                  <a:pos x="80" y="77"/>
                </a:cxn>
                <a:cxn ang="0">
                  <a:pos x="149" y="49"/>
                </a:cxn>
                <a:cxn ang="0">
                  <a:pos x="149" y="72"/>
                </a:cxn>
                <a:cxn ang="0">
                  <a:pos x="47" y="70"/>
                </a:cxn>
                <a:cxn ang="0">
                  <a:pos x="61" y="51"/>
                </a:cxn>
                <a:cxn ang="0">
                  <a:pos x="153" y="72"/>
                </a:cxn>
                <a:cxn ang="0">
                  <a:pos x="151" y="49"/>
                </a:cxn>
                <a:cxn ang="0">
                  <a:pos x="158" y="61"/>
                </a:cxn>
                <a:cxn ang="0">
                  <a:pos x="163" y="70"/>
                </a:cxn>
                <a:cxn ang="0">
                  <a:pos x="172" y="44"/>
                </a:cxn>
                <a:cxn ang="0">
                  <a:pos x="163" y="70"/>
                </a:cxn>
                <a:cxn ang="0">
                  <a:pos x="30" y="42"/>
                </a:cxn>
                <a:cxn ang="0">
                  <a:pos x="44" y="70"/>
                </a:cxn>
                <a:cxn ang="0">
                  <a:pos x="175" y="42"/>
                </a:cxn>
                <a:cxn ang="0">
                  <a:pos x="177" y="65"/>
                </a:cxn>
                <a:cxn ang="0">
                  <a:pos x="21" y="37"/>
                </a:cxn>
                <a:cxn ang="0">
                  <a:pos x="16" y="54"/>
                </a:cxn>
                <a:cxn ang="0">
                  <a:pos x="14" y="32"/>
                </a:cxn>
                <a:cxn ang="0">
                  <a:pos x="186" y="61"/>
                </a:cxn>
                <a:cxn ang="0">
                  <a:pos x="198" y="54"/>
                </a:cxn>
                <a:cxn ang="0">
                  <a:pos x="9" y="35"/>
                </a:cxn>
                <a:cxn ang="0">
                  <a:pos x="9" y="30"/>
                </a:cxn>
                <a:cxn ang="0">
                  <a:pos x="203" y="30"/>
                </a:cxn>
                <a:cxn ang="0">
                  <a:pos x="210" y="42"/>
                </a:cxn>
                <a:cxn ang="0">
                  <a:pos x="210" y="4"/>
                </a:cxn>
                <a:cxn ang="0">
                  <a:pos x="104" y="47"/>
                </a:cxn>
                <a:cxn ang="0">
                  <a:pos x="9" y="16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2" y="44"/>
                </a:cxn>
                <a:cxn ang="0">
                  <a:pos x="96" y="87"/>
                </a:cxn>
                <a:cxn ang="0">
                  <a:pos x="186" y="70"/>
                </a:cxn>
                <a:cxn ang="0">
                  <a:pos x="198" y="63"/>
                </a:cxn>
                <a:cxn ang="0">
                  <a:pos x="203" y="61"/>
                </a:cxn>
                <a:cxn ang="0">
                  <a:pos x="217" y="35"/>
                </a:cxn>
                <a:cxn ang="0">
                  <a:pos x="215" y="0"/>
                </a:cxn>
              </a:cxnLst>
              <a:rect l="0" t="0" r="0" b="0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6" name="Freeform 787"/>
            <p:cNvSpPr>
              <a:spLocks noEditPoints="1"/>
            </p:cNvSpPr>
            <p:nvPr/>
          </p:nvSpPr>
          <p:spPr>
            <a:xfrm>
              <a:off x="3009" y="2700"/>
              <a:ext cx="220" cy="87"/>
            </a:xfrm>
            <a:custGeom>
              <a:avLst/>
              <a:gdLst/>
              <a:ahLst/>
              <a:cxnLst>
                <a:cxn ang="0">
                  <a:pos x="111" y="54"/>
                </a:cxn>
                <a:cxn ang="0">
                  <a:pos x="99" y="77"/>
                </a:cxn>
                <a:cxn ang="0">
                  <a:pos x="104" y="54"/>
                </a:cxn>
                <a:cxn ang="0">
                  <a:pos x="82" y="77"/>
                </a:cxn>
                <a:cxn ang="0">
                  <a:pos x="96" y="70"/>
                </a:cxn>
                <a:cxn ang="0">
                  <a:pos x="113" y="56"/>
                </a:cxn>
                <a:cxn ang="0">
                  <a:pos x="123" y="54"/>
                </a:cxn>
                <a:cxn ang="0">
                  <a:pos x="115" y="77"/>
                </a:cxn>
                <a:cxn ang="0">
                  <a:pos x="127" y="72"/>
                </a:cxn>
                <a:cxn ang="0">
                  <a:pos x="130" y="54"/>
                </a:cxn>
                <a:cxn ang="0">
                  <a:pos x="134" y="75"/>
                </a:cxn>
                <a:cxn ang="0">
                  <a:pos x="137" y="75"/>
                </a:cxn>
                <a:cxn ang="0">
                  <a:pos x="66" y="75"/>
                </a:cxn>
                <a:cxn ang="0">
                  <a:pos x="75" y="54"/>
                </a:cxn>
                <a:cxn ang="0">
                  <a:pos x="80" y="77"/>
                </a:cxn>
                <a:cxn ang="0">
                  <a:pos x="149" y="49"/>
                </a:cxn>
                <a:cxn ang="0">
                  <a:pos x="149" y="72"/>
                </a:cxn>
                <a:cxn ang="0">
                  <a:pos x="47" y="70"/>
                </a:cxn>
                <a:cxn ang="0">
                  <a:pos x="61" y="51"/>
                </a:cxn>
                <a:cxn ang="0">
                  <a:pos x="153" y="72"/>
                </a:cxn>
                <a:cxn ang="0">
                  <a:pos x="151" y="49"/>
                </a:cxn>
                <a:cxn ang="0">
                  <a:pos x="158" y="61"/>
                </a:cxn>
                <a:cxn ang="0">
                  <a:pos x="163" y="70"/>
                </a:cxn>
                <a:cxn ang="0">
                  <a:pos x="172" y="44"/>
                </a:cxn>
                <a:cxn ang="0">
                  <a:pos x="163" y="70"/>
                </a:cxn>
                <a:cxn ang="0">
                  <a:pos x="30" y="42"/>
                </a:cxn>
                <a:cxn ang="0">
                  <a:pos x="44" y="70"/>
                </a:cxn>
                <a:cxn ang="0">
                  <a:pos x="175" y="42"/>
                </a:cxn>
                <a:cxn ang="0">
                  <a:pos x="177" y="65"/>
                </a:cxn>
                <a:cxn ang="0">
                  <a:pos x="21" y="37"/>
                </a:cxn>
                <a:cxn ang="0">
                  <a:pos x="16" y="54"/>
                </a:cxn>
                <a:cxn ang="0">
                  <a:pos x="14" y="32"/>
                </a:cxn>
                <a:cxn ang="0">
                  <a:pos x="186" y="61"/>
                </a:cxn>
                <a:cxn ang="0">
                  <a:pos x="198" y="54"/>
                </a:cxn>
                <a:cxn ang="0">
                  <a:pos x="9" y="35"/>
                </a:cxn>
                <a:cxn ang="0">
                  <a:pos x="9" y="30"/>
                </a:cxn>
                <a:cxn ang="0">
                  <a:pos x="203" y="30"/>
                </a:cxn>
                <a:cxn ang="0">
                  <a:pos x="210" y="42"/>
                </a:cxn>
                <a:cxn ang="0">
                  <a:pos x="210" y="4"/>
                </a:cxn>
                <a:cxn ang="0">
                  <a:pos x="104" y="47"/>
                </a:cxn>
                <a:cxn ang="0">
                  <a:pos x="9" y="16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2" y="44"/>
                </a:cxn>
                <a:cxn ang="0">
                  <a:pos x="96" y="87"/>
                </a:cxn>
                <a:cxn ang="0">
                  <a:pos x="186" y="70"/>
                </a:cxn>
                <a:cxn ang="0">
                  <a:pos x="198" y="63"/>
                </a:cxn>
                <a:cxn ang="0">
                  <a:pos x="203" y="61"/>
                </a:cxn>
                <a:cxn ang="0">
                  <a:pos x="217" y="35"/>
                </a:cxn>
                <a:cxn ang="0">
                  <a:pos x="215" y="0"/>
                </a:cxn>
              </a:cxnLst>
              <a:rect l="0" t="0" r="0" b="0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7" name="Freeform 788"/>
            <p:cNvSpPr>
              <a:spLocks noEditPoints="1"/>
            </p:cNvSpPr>
            <p:nvPr/>
          </p:nvSpPr>
          <p:spPr>
            <a:xfrm>
              <a:off x="3009" y="2752"/>
              <a:ext cx="220" cy="87"/>
            </a:xfrm>
            <a:custGeom>
              <a:avLst/>
              <a:gdLst/>
              <a:ahLst/>
              <a:cxnLst>
                <a:cxn ang="0">
                  <a:pos x="111" y="54"/>
                </a:cxn>
                <a:cxn ang="0">
                  <a:pos x="99" y="77"/>
                </a:cxn>
                <a:cxn ang="0">
                  <a:pos x="104" y="54"/>
                </a:cxn>
                <a:cxn ang="0">
                  <a:pos x="82" y="77"/>
                </a:cxn>
                <a:cxn ang="0">
                  <a:pos x="96" y="70"/>
                </a:cxn>
                <a:cxn ang="0">
                  <a:pos x="113" y="56"/>
                </a:cxn>
                <a:cxn ang="0">
                  <a:pos x="123" y="54"/>
                </a:cxn>
                <a:cxn ang="0">
                  <a:pos x="115" y="77"/>
                </a:cxn>
                <a:cxn ang="0">
                  <a:pos x="127" y="72"/>
                </a:cxn>
                <a:cxn ang="0">
                  <a:pos x="130" y="54"/>
                </a:cxn>
                <a:cxn ang="0">
                  <a:pos x="134" y="75"/>
                </a:cxn>
                <a:cxn ang="0">
                  <a:pos x="137" y="75"/>
                </a:cxn>
                <a:cxn ang="0">
                  <a:pos x="66" y="75"/>
                </a:cxn>
                <a:cxn ang="0">
                  <a:pos x="75" y="54"/>
                </a:cxn>
                <a:cxn ang="0">
                  <a:pos x="80" y="77"/>
                </a:cxn>
                <a:cxn ang="0">
                  <a:pos x="149" y="49"/>
                </a:cxn>
                <a:cxn ang="0">
                  <a:pos x="149" y="72"/>
                </a:cxn>
                <a:cxn ang="0">
                  <a:pos x="47" y="70"/>
                </a:cxn>
                <a:cxn ang="0">
                  <a:pos x="61" y="51"/>
                </a:cxn>
                <a:cxn ang="0">
                  <a:pos x="153" y="72"/>
                </a:cxn>
                <a:cxn ang="0">
                  <a:pos x="151" y="49"/>
                </a:cxn>
                <a:cxn ang="0">
                  <a:pos x="158" y="61"/>
                </a:cxn>
                <a:cxn ang="0">
                  <a:pos x="163" y="70"/>
                </a:cxn>
                <a:cxn ang="0">
                  <a:pos x="172" y="44"/>
                </a:cxn>
                <a:cxn ang="0">
                  <a:pos x="163" y="70"/>
                </a:cxn>
                <a:cxn ang="0">
                  <a:pos x="30" y="42"/>
                </a:cxn>
                <a:cxn ang="0">
                  <a:pos x="44" y="70"/>
                </a:cxn>
                <a:cxn ang="0">
                  <a:pos x="175" y="42"/>
                </a:cxn>
                <a:cxn ang="0">
                  <a:pos x="177" y="65"/>
                </a:cxn>
                <a:cxn ang="0">
                  <a:pos x="21" y="37"/>
                </a:cxn>
                <a:cxn ang="0">
                  <a:pos x="16" y="54"/>
                </a:cxn>
                <a:cxn ang="0">
                  <a:pos x="14" y="32"/>
                </a:cxn>
                <a:cxn ang="0">
                  <a:pos x="186" y="61"/>
                </a:cxn>
                <a:cxn ang="0">
                  <a:pos x="198" y="54"/>
                </a:cxn>
                <a:cxn ang="0">
                  <a:pos x="9" y="35"/>
                </a:cxn>
                <a:cxn ang="0">
                  <a:pos x="9" y="30"/>
                </a:cxn>
                <a:cxn ang="0">
                  <a:pos x="203" y="30"/>
                </a:cxn>
                <a:cxn ang="0">
                  <a:pos x="210" y="42"/>
                </a:cxn>
                <a:cxn ang="0">
                  <a:pos x="210" y="4"/>
                </a:cxn>
                <a:cxn ang="0">
                  <a:pos x="210" y="14"/>
                </a:cxn>
                <a:cxn ang="0">
                  <a:pos x="75" y="44"/>
                </a:cxn>
                <a:cxn ang="0">
                  <a:pos x="9" y="11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4" y="47"/>
                </a:cxn>
                <a:cxn ang="0">
                  <a:pos x="165" y="77"/>
                </a:cxn>
                <a:cxn ang="0">
                  <a:pos x="189" y="68"/>
                </a:cxn>
                <a:cxn ang="0">
                  <a:pos x="203" y="61"/>
                </a:cxn>
                <a:cxn ang="0">
                  <a:pos x="217" y="42"/>
                </a:cxn>
                <a:cxn ang="0">
                  <a:pos x="220" y="4"/>
                </a:cxn>
              </a:cxnLst>
              <a:rect l="0" t="0" r="0" b="0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8" name="Freeform 789"/>
            <p:cNvSpPr>
              <a:spLocks noEditPoints="1"/>
            </p:cNvSpPr>
            <p:nvPr/>
          </p:nvSpPr>
          <p:spPr>
            <a:xfrm>
              <a:off x="3343" y="896"/>
              <a:ext cx="258" cy="223"/>
            </a:xfrm>
            <a:custGeom>
              <a:avLst/>
              <a:gdLst/>
              <a:ahLst/>
              <a:cxnLst>
                <a:cxn ang="0">
                  <a:pos x="182" y="213"/>
                </a:cxn>
                <a:cxn ang="0">
                  <a:pos x="142" y="173"/>
                </a:cxn>
                <a:cxn ang="0">
                  <a:pos x="149" y="166"/>
                </a:cxn>
                <a:cxn ang="0">
                  <a:pos x="170" y="151"/>
                </a:cxn>
                <a:cxn ang="0">
                  <a:pos x="182" y="213"/>
                </a:cxn>
                <a:cxn ang="0">
                  <a:pos x="186" y="199"/>
                </a:cxn>
                <a:cxn ang="0">
                  <a:pos x="177" y="149"/>
                </a:cxn>
                <a:cxn ang="0">
                  <a:pos x="177" y="147"/>
                </a:cxn>
                <a:cxn ang="0">
                  <a:pos x="177" y="144"/>
                </a:cxn>
                <a:cxn ang="0">
                  <a:pos x="44" y="30"/>
                </a:cxn>
                <a:cxn ang="0">
                  <a:pos x="130" y="87"/>
                </a:cxn>
                <a:cxn ang="0">
                  <a:pos x="196" y="132"/>
                </a:cxn>
                <a:cxn ang="0">
                  <a:pos x="186" y="199"/>
                </a:cxn>
                <a:cxn ang="0">
                  <a:pos x="101" y="192"/>
                </a:cxn>
                <a:cxn ang="0">
                  <a:pos x="78" y="151"/>
                </a:cxn>
                <a:cxn ang="0">
                  <a:pos x="30" y="56"/>
                </a:cxn>
                <a:cxn ang="0">
                  <a:pos x="11" y="21"/>
                </a:cxn>
                <a:cxn ang="0">
                  <a:pos x="9" y="11"/>
                </a:cxn>
                <a:cxn ang="0">
                  <a:pos x="168" y="144"/>
                </a:cxn>
                <a:cxn ang="0">
                  <a:pos x="134" y="170"/>
                </a:cxn>
                <a:cxn ang="0">
                  <a:pos x="118" y="185"/>
                </a:cxn>
                <a:cxn ang="0">
                  <a:pos x="101" y="192"/>
                </a:cxn>
                <a:cxn ang="0">
                  <a:pos x="201" y="128"/>
                </a:cxn>
                <a:cxn ang="0">
                  <a:pos x="132" y="83"/>
                </a:cxn>
                <a:cxn ang="0">
                  <a:pos x="23" y="9"/>
                </a:cxn>
                <a:cxn ang="0">
                  <a:pos x="82" y="30"/>
                </a:cxn>
                <a:cxn ang="0">
                  <a:pos x="248" y="99"/>
                </a:cxn>
                <a:cxn ang="0">
                  <a:pos x="201" y="128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44" y="102"/>
                </a:cxn>
                <a:cxn ang="0">
                  <a:pos x="99" y="196"/>
                </a:cxn>
                <a:cxn ang="0">
                  <a:pos x="101" y="199"/>
                </a:cxn>
                <a:cxn ang="0">
                  <a:pos x="101" y="199"/>
                </a:cxn>
                <a:cxn ang="0">
                  <a:pos x="123" y="189"/>
                </a:cxn>
                <a:cxn ang="0">
                  <a:pos x="137" y="177"/>
                </a:cxn>
                <a:cxn ang="0">
                  <a:pos x="182" y="223"/>
                </a:cxn>
                <a:cxn ang="0">
                  <a:pos x="184" y="223"/>
                </a:cxn>
                <a:cxn ang="0">
                  <a:pos x="184" y="223"/>
                </a:cxn>
                <a:cxn ang="0">
                  <a:pos x="186" y="223"/>
                </a:cxn>
                <a:cxn ang="0">
                  <a:pos x="186" y="223"/>
                </a:cxn>
                <a:cxn ang="0">
                  <a:pos x="189" y="220"/>
                </a:cxn>
                <a:cxn ang="0">
                  <a:pos x="203" y="132"/>
                </a:cxn>
                <a:cxn ang="0">
                  <a:pos x="258" y="102"/>
                </a:cxn>
                <a:cxn ang="0">
                  <a:pos x="258" y="99"/>
                </a:cxn>
                <a:cxn ang="0">
                  <a:pos x="258" y="97"/>
                </a:cxn>
                <a:cxn ang="0">
                  <a:pos x="85" y="2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0" b="0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9" name="Freeform 790"/>
            <p:cNvSpPr>
              <a:spLocks noEditPoints="1"/>
            </p:cNvSpPr>
            <p:nvPr/>
          </p:nvSpPr>
          <p:spPr>
            <a:xfrm>
              <a:off x="3080" y="733"/>
              <a:ext cx="263" cy="225"/>
            </a:xfrm>
            <a:custGeom>
              <a:avLst/>
              <a:gdLst/>
              <a:ahLst/>
              <a:cxnLst>
                <a:cxn ang="0">
                  <a:pos x="184" y="210"/>
                </a:cxn>
                <a:cxn ang="0">
                  <a:pos x="146" y="175"/>
                </a:cxn>
                <a:cxn ang="0">
                  <a:pos x="151" y="168"/>
                </a:cxn>
                <a:cxn ang="0">
                  <a:pos x="172" y="153"/>
                </a:cxn>
                <a:cxn ang="0">
                  <a:pos x="184" y="210"/>
                </a:cxn>
                <a:cxn ang="0">
                  <a:pos x="189" y="194"/>
                </a:cxn>
                <a:cxn ang="0">
                  <a:pos x="180" y="151"/>
                </a:cxn>
                <a:cxn ang="0">
                  <a:pos x="182" y="149"/>
                </a:cxn>
                <a:cxn ang="0">
                  <a:pos x="180" y="144"/>
                </a:cxn>
                <a:cxn ang="0">
                  <a:pos x="73" y="52"/>
                </a:cxn>
                <a:cxn ang="0">
                  <a:pos x="132" y="90"/>
                </a:cxn>
                <a:cxn ang="0">
                  <a:pos x="199" y="135"/>
                </a:cxn>
                <a:cxn ang="0">
                  <a:pos x="189" y="194"/>
                </a:cxn>
                <a:cxn ang="0">
                  <a:pos x="106" y="191"/>
                </a:cxn>
                <a:cxn ang="0">
                  <a:pos x="82" y="151"/>
                </a:cxn>
                <a:cxn ang="0">
                  <a:pos x="33" y="59"/>
                </a:cxn>
                <a:cxn ang="0">
                  <a:pos x="16" y="21"/>
                </a:cxn>
                <a:cxn ang="0">
                  <a:pos x="14" y="16"/>
                </a:cxn>
                <a:cxn ang="0">
                  <a:pos x="168" y="146"/>
                </a:cxn>
                <a:cxn ang="0">
                  <a:pos x="156" y="153"/>
                </a:cxn>
                <a:cxn ang="0">
                  <a:pos x="130" y="177"/>
                </a:cxn>
                <a:cxn ang="0">
                  <a:pos x="106" y="191"/>
                </a:cxn>
                <a:cxn ang="0">
                  <a:pos x="203" y="127"/>
                </a:cxn>
                <a:cxn ang="0">
                  <a:pos x="137" y="82"/>
                </a:cxn>
                <a:cxn ang="0">
                  <a:pos x="73" y="40"/>
                </a:cxn>
                <a:cxn ang="0">
                  <a:pos x="33" y="14"/>
                </a:cxn>
                <a:cxn ang="0">
                  <a:pos x="47" y="18"/>
                </a:cxn>
                <a:cxn ang="0">
                  <a:pos x="85" y="33"/>
                </a:cxn>
                <a:cxn ang="0">
                  <a:pos x="248" y="101"/>
                </a:cxn>
                <a:cxn ang="0">
                  <a:pos x="203" y="127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7" y="104"/>
                </a:cxn>
                <a:cxn ang="0">
                  <a:pos x="78" y="161"/>
                </a:cxn>
                <a:cxn ang="0">
                  <a:pos x="99" y="198"/>
                </a:cxn>
                <a:cxn ang="0">
                  <a:pos x="104" y="201"/>
                </a:cxn>
                <a:cxn ang="0">
                  <a:pos x="104" y="201"/>
                </a:cxn>
                <a:cxn ang="0">
                  <a:pos x="125" y="191"/>
                </a:cxn>
                <a:cxn ang="0">
                  <a:pos x="139" y="180"/>
                </a:cxn>
                <a:cxn ang="0">
                  <a:pos x="184" y="222"/>
                </a:cxn>
                <a:cxn ang="0">
                  <a:pos x="187" y="225"/>
                </a:cxn>
                <a:cxn ang="0">
                  <a:pos x="189" y="225"/>
                </a:cxn>
                <a:cxn ang="0">
                  <a:pos x="189" y="225"/>
                </a:cxn>
                <a:cxn ang="0">
                  <a:pos x="194" y="222"/>
                </a:cxn>
                <a:cxn ang="0">
                  <a:pos x="208" y="135"/>
                </a:cxn>
                <a:cxn ang="0">
                  <a:pos x="260" y="104"/>
                </a:cxn>
                <a:cxn ang="0">
                  <a:pos x="263" y="101"/>
                </a:cxn>
                <a:cxn ang="0">
                  <a:pos x="260" y="97"/>
                </a:cxn>
                <a:cxn ang="0">
                  <a:pos x="87" y="26"/>
                </a:cxn>
                <a:cxn ang="0">
                  <a:pos x="52" y="1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0" b="0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80" name="Freeform 791"/>
            <p:cNvSpPr>
              <a:spLocks noEditPoints="1"/>
            </p:cNvSpPr>
            <p:nvPr/>
          </p:nvSpPr>
          <p:spPr>
            <a:xfrm>
              <a:off x="3454" y="3395"/>
              <a:ext cx="362" cy="344"/>
            </a:xfrm>
            <a:custGeom>
              <a:avLst/>
              <a:gdLst/>
              <a:ahLst/>
              <a:cxnLst>
                <a:cxn ang="0">
                  <a:pos x="101" y="334"/>
                </a:cxn>
                <a:cxn ang="0">
                  <a:pos x="30" y="301"/>
                </a:cxn>
                <a:cxn ang="0">
                  <a:pos x="201" y="320"/>
                </a:cxn>
                <a:cxn ang="0">
                  <a:pos x="220" y="317"/>
                </a:cxn>
                <a:cxn ang="0">
                  <a:pos x="238" y="270"/>
                </a:cxn>
                <a:cxn ang="0">
                  <a:pos x="250" y="175"/>
                </a:cxn>
                <a:cxn ang="0">
                  <a:pos x="255" y="125"/>
                </a:cxn>
                <a:cxn ang="0">
                  <a:pos x="298" y="99"/>
                </a:cxn>
                <a:cxn ang="0">
                  <a:pos x="324" y="116"/>
                </a:cxn>
                <a:cxn ang="0">
                  <a:pos x="279" y="185"/>
                </a:cxn>
                <a:cxn ang="0">
                  <a:pos x="253" y="97"/>
                </a:cxn>
                <a:cxn ang="0">
                  <a:pos x="293" y="68"/>
                </a:cxn>
                <a:cxn ang="0">
                  <a:pos x="324" y="75"/>
                </a:cxn>
                <a:cxn ang="0">
                  <a:pos x="331" y="196"/>
                </a:cxn>
                <a:cxn ang="0">
                  <a:pos x="250" y="211"/>
                </a:cxn>
                <a:cxn ang="0">
                  <a:pos x="279" y="194"/>
                </a:cxn>
                <a:cxn ang="0">
                  <a:pos x="331" y="111"/>
                </a:cxn>
                <a:cxn ang="0">
                  <a:pos x="298" y="92"/>
                </a:cxn>
                <a:cxn ang="0">
                  <a:pos x="298" y="92"/>
                </a:cxn>
                <a:cxn ang="0">
                  <a:pos x="295" y="92"/>
                </a:cxn>
                <a:cxn ang="0">
                  <a:pos x="253" y="113"/>
                </a:cxn>
                <a:cxn ang="0">
                  <a:pos x="203" y="106"/>
                </a:cxn>
                <a:cxn ang="0">
                  <a:pos x="246" y="66"/>
                </a:cxn>
                <a:cxn ang="0">
                  <a:pos x="203" y="132"/>
                </a:cxn>
                <a:cxn ang="0">
                  <a:pos x="212" y="123"/>
                </a:cxn>
                <a:cxn ang="0">
                  <a:pos x="241" y="142"/>
                </a:cxn>
                <a:cxn ang="0">
                  <a:pos x="210" y="189"/>
                </a:cxn>
                <a:cxn ang="0">
                  <a:pos x="241" y="175"/>
                </a:cxn>
                <a:cxn ang="0">
                  <a:pos x="205" y="218"/>
                </a:cxn>
                <a:cxn ang="0">
                  <a:pos x="208" y="220"/>
                </a:cxn>
                <a:cxn ang="0">
                  <a:pos x="234" y="268"/>
                </a:cxn>
                <a:cxn ang="0">
                  <a:pos x="198" y="310"/>
                </a:cxn>
                <a:cxn ang="0">
                  <a:pos x="120" y="322"/>
                </a:cxn>
                <a:cxn ang="0">
                  <a:pos x="14" y="68"/>
                </a:cxn>
                <a:cxn ang="0">
                  <a:pos x="191" y="85"/>
                </a:cxn>
                <a:cxn ang="0">
                  <a:pos x="201" y="102"/>
                </a:cxn>
                <a:cxn ang="0">
                  <a:pos x="35" y="68"/>
                </a:cxn>
                <a:cxn ang="0">
                  <a:pos x="11" y="52"/>
                </a:cxn>
                <a:cxn ang="0">
                  <a:pos x="78" y="14"/>
                </a:cxn>
                <a:cxn ang="0">
                  <a:pos x="215" y="16"/>
                </a:cxn>
                <a:cxn ang="0">
                  <a:pos x="246" y="47"/>
                </a:cxn>
                <a:cxn ang="0">
                  <a:pos x="137" y="40"/>
                </a:cxn>
                <a:cxn ang="0">
                  <a:pos x="134" y="0"/>
                </a:cxn>
                <a:cxn ang="0">
                  <a:pos x="11" y="35"/>
                </a:cxn>
                <a:cxn ang="0">
                  <a:pos x="0" y="54"/>
                </a:cxn>
                <a:cxn ang="0">
                  <a:pos x="23" y="294"/>
                </a:cxn>
                <a:cxn ang="0">
                  <a:pos x="23" y="310"/>
                </a:cxn>
                <a:cxn ang="0">
                  <a:pos x="26" y="315"/>
                </a:cxn>
                <a:cxn ang="0">
                  <a:pos x="101" y="341"/>
                </a:cxn>
                <a:cxn ang="0">
                  <a:pos x="224" y="325"/>
                </a:cxn>
                <a:cxn ang="0">
                  <a:pos x="231" y="313"/>
                </a:cxn>
                <a:cxn ang="0">
                  <a:pos x="246" y="291"/>
                </a:cxn>
                <a:cxn ang="0">
                  <a:pos x="246" y="289"/>
                </a:cxn>
                <a:cxn ang="0">
                  <a:pos x="281" y="227"/>
                </a:cxn>
                <a:cxn ang="0">
                  <a:pos x="326" y="66"/>
                </a:cxn>
                <a:cxn ang="0">
                  <a:pos x="267" y="66"/>
                </a:cxn>
                <a:cxn ang="0">
                  <a:pos x="253" y="75"/>
                </a:cxn>
                <a:cxn ang="0">
                  <a:pos x="255" y="45"/>
                </a:cxn>
                <a:cxn ang="0">
                  <a:pos x="186" y="2"/>
                </a:cxn>
              </a:cxnLst>
              <a:rect l="0" t="0" r="0" b="0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81" name="Freeform 792"/>
            <p:cNvSpPr/>
            <p:nvPr/>
          </p:nvSpPr>
          <p:spPr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82" name="Freeform 793"/>
            <p:cNvSpPr/>
            <p:nvPr/>
          </p:nvSpPr>
          <p:spPr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83" name="Rectangle 794"/>
            <p:cNvSpPr/>
            <p:nvPr/>
          </p:nvSpPr>
          <p:spPr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384" name="Rectangle 795"/>
            <p:cNvSpPr/>
            <p:nvPr/>
          </p:nvSpPr>
          <p:spPr>
            <a:xfrm>
              <a:off x="3752" y="3488"/>
              <a:ext cx="1" cy="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385" name="Rectangle 796"/>
            <p:cNvSpPr/>
            <p:nvPr/>
          </p:nvSpPr>
          <p:spPr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386" name="Freeform 797"/>
            <p:cNvSpPr/>
            <p:nvPr/>
          </p:nvSpPr>
          <p:spPr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87" name="Freeform 798"/>
            <p:cNvSpPr/>
            <p:nvPr/>
          </p:nvSpPr>
          <p:spPr>
            <a:xfrm>
              <a:off x="3662" y="3507"/>
              <a:ext cx="36" cy="4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0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2" y="45"/>
                </a:cxn>
                <a:cxn ang="0">
                  <a:pos x="4" y="42"/>
                </a:cxn>
                <a:cxn ang="0">
                  <a:pos x="36" y="2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0" b="0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88" name="Freeform 799"/>
            <p:cNvSpPr/>
            <p:nvPr/>
          </p:nvSpPr>
          <p:spPr>
            <a:xfrm>
              <a:off x="3660" y="3608"/>
              <a:ext cx="31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0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4" y="38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28" y="0"/>
                </a:cxn>
              </a:cxnLst>
              <a:rect l="0" t="0" r="0" b="0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89" name="Freeform 800"/>
            <p:cNvSpPr/>
            <p:nvPr/>
          </p:nvSpPr>
          <p:spPr>
            <a:xfrm>
              <a:off x="3658" y="3639"/>
              <a:ext cx="33" cy="4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2" y="40"/>
                </a:cxn>
                <a:cxn ang="0">
                  <a:pos x="2" y="37"/>
                </a:cxn>
                <a:cxn ang="0">
                  <a:pos x="33" y="2"/>
                </a:cxn>
                <a:cxn ang="0">
                  <a:pos x="33" y="0"/>
                </a:cxn>
                <a:cxn ang="0">
                  <a:pos x="30" y="0"/>
                </a:cxn>
              </a:cxnLst>
              <a:rect l="0" t="0" r="0" b="0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0" name="Freeform 801"/>
            <p:cNvSpPr/>
            <p:nvPr/>
          </p:nvSpPr>
          <p:spPr>
            <a:xfrm>
              <a:off x="3035" y="3485"/>
              <a:ext cx="391" cy="31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0" y="4"/>
                </a:cxn>
                <a:cxn ang="0">
                  <a:pos x="30" y="33"/>
                </a:cxn>
                <a:cxn ang="0">
                  <a:pos x="21" y="33"/>
                </a:cxn>
                <a:cxn ang="0">
                  <a:pos x="16" y="37"/>
                </a:cxn>
                <a:cxn ang="0">
                  <a:pos x="21" y="42"/>
                </a:cxn>
                <a:cxn ang="0">
                  <a:pos x="30" y="42"/>
                </a:cxn>
                <a:cxn ang="0">
                  <a:pos x="30" y="68"/>
                </a:cxn>
                <a:cxn ang="0">
                  <a:pos x="21" y="68"/>
                </a:cxn>
                <a:cxn ang="0">
                  <a:pos x="16" y="73"/>
                </a:cxn>
                <a:cxn ang="0">
                  <a:pos x="21" y="75"/>
                </a:cxn>
                <a:cxn ang="0">
                  <a:pos x="30" y="75"/>
                </a:cxn>
                <a:cxn ang="0">
                  <a:pos x="30" y="106"/>
                </a:cxn>
                <a:cxn ang="0">
                  <a:pos x="21" y="106"/>
                </a:cxn>
                <a:cxn ang="0">
                  <a:pos x="16" y="108"/>
                </a:cxn>
                <a:cxn ang="0">
                  <a:pos x="21" y="113"/>
                </a:cxn>
                <a:cxn ang="0">
                  <a:pos x="30" y="113"/>
                </a:cxn>
                <a:cxn ang="0">
                  <a:pos x="30" y="146"/>
                </a:cxn>
                <a:cxn ang="0">
                  <a:pos x="21" y="146"/>
                </a:cxn>
                <a:cxn ang="0">
                  <a:pos x="16" y="151"/>
                </a:cxn>
                <a:cxn ang="0">
                  <a:pos x="21" y="156"/>
                </a:cxn>
                <a:cxn ang="0">
                  <a:pos x="30" y="156"/>
                </a:cxn>
                <a:cxn ang="0">
                  <a:pos x="30" y="186"/>
                </a:cxn>
                <a:cxn ang="0">
                  <a:pos x="21" y="186"/>
                </a:cxn>
                <a:cxn ang="0">
                  <a:pos x="16" y="189"/>
                </a:cxn>
                <a:cxn ang="0">
                  <a:pos x="21" y="194"/>
                </a:cxn>
                <a:cxn ang="0">
                  <a:pos x="30" y="194"/>
                </a:cxn>
                <a:cxn ang="0">
                  <a:pos x="30" y="227"/>
                </a:cxn>
                <a:cxn ang="0">
                  <a:pos x="21" y="227"/>
                </a:cxn>
                <a:cxn ang="0">
                  <a:pos x="16" y="231"/>
                </a:cxn>
                <a:cxn ang="0">
                  <a:pos x="21" y="236"/>
                </a:cxn>
                <a:cxn ang="0">
                  <a:pos x="30" y="236"/>
                </a:cxn>
                <a:cxn ang="0">
                  <a:pos x="30" y="267"/>
                </a:cxn>
                <a:cxn ang="0">
                  <a:pos x="4" y="267"/>
                </a:cxn>
                <a:cxn ang="0">
                  <a:pos x="0" y="272"/>
                </a:cxn>
                <a:cxn ang="0">
                  <a:pos x="4" y="274"/>
                </a:cxn>
                <a:cxn ang="0">
                  <a:pos x="30" y="274"/>
                </a:cxn>
                <a:cxn ang="0">
                  <a:pos x="30" y="305"/>
                </a:cxn>
                <a:cxn ang="0">
                  <a:pos x="35" y="310"/>
                </a:cxn>
                <a:cxn ang="0">
                  <a:pos x="37" y="305"/>
                </a:cxn>
                <a:cxn ang="0">
                  <a:pos x="37" y="274"/>
                </a:cxn>
                <a:cxn ang="0">
                  <a:pos x="386" y="274"/>
                </a:cxn>
                <a:cxn ang="0">
                  <a:pos x="391" y="272"/>
                </a:cxn>
                <a:cxn ang="0">
                  <a:pos x="386" y="267"/>
                </a:cxn>
                <a:cxn ang="0">
                  <a:pos x="37" y="267"/>
                </a:cxn>
                <a:cxn ang="0">
                  <a:pos x="37" y="4"/>
                </a:cxn>
                <a:cxn ang="0">
                  <a:pos x="35" y="0"/>
                </a:cxn>
              </a:cxnLst>
              <a:rect l="0" t="0" r="0" b="0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1" name="Freeform 802"/>
            <p:cNvSpPr>
              <a:spLocks noEditPoints="1"/>
            </p:cNvSpPr>
            <p:nvPr/>
          </p:nvSpPr>
          <p:spPr>
            <a:xfrm>
              <a:off x="3177" y="3511"/>
              <a:ext cx="74" cy="225"/>
            </a:xfrm>
            <a:custGeom>
              <a:avLst/>
              <a:gdLst/>
              <a:ahLst/>
              <a:cxnLst>
                <a:cxn ang="0">
                  <a:pos x="66" y="201"/>
                </a:cxn>
                <a:cxn ang="0">
                  <a:pos x="64" y="206"/>
                </a:cxn>
                <a:cxn ang="0">
                  <a:pos x="50" y="208"/>
                </a:cxn>
                <a:cxn ang="0">
                  <a:pos x="66" y="194"/>
                </a:cxn>
                <a:cxn ang="0">
                  <a:pos x="64" y="196"/>
                </a:cxn>
                <a:cxn ang="0">
                  <a:pos x="50" y="215"/>
                </a:cxn>
                <a:cxn ang="0">
                  <a:pos x="50" y="189"/>
                </a:cxn>
                <a:cxn ang="0">
                  <a:pos x="66" y="165"/>
                </a:cxn>
                <a:cxn ang="0">
                  <a:pos x="50" y="198"/>
                </a:cxn>
                <a:cxn ang="0">
                  <a:pos x="50" y="170"/>
                </a:cxn>
                <a:cxn ang="0">
                  <a:pos x="64" y="161"/>
                </a:cxn>
                <a:cxn ang="0">
                  <a:pos x="50" y="182"/>
                </a:cxn>
                <a:cxn ang="0">
                  <a:pos x="50" y="151"/>
                </a:cxn>
                <a:cxn ang="0">
                  <a:pos x="64" y="125"/>
                </a:cxn>
                <a:cxn ang="0">
                  <a:pos x="64" y="139"/>
                </a:cxn>
                <a:cxn ang="0">
                  <a:pos x="50" y="144"/>
                </a:cxn>
                <a:cxn ang="0">
                  <a:pos x="64" y="99"/>
                </a:cxn>
                <a:cxn ang="0">
                  <a:pos x="50" y="144"/>
                </a:cxn>
                <a:cxn ang="0">
                  <a:pos x="47" y="101"/>
                </a:cxn>
                <a:cxn ang="0">
                  <a:pos x="64" y="92"/>
                </a:cxn>
                <a:cxn ang="0">
                  <a:pos x="50" y="116"/>
                </a:cxn>
                <a:cxn ang="0">
                  <a:pos x="47" y="90"/>
                </a:cxn>
                <a:cxn ang="0">
                  <a:pos x="50" y="85"/>
                </a:cxn>
                <a:cxn ang="0">
                  <a:pos x="64" y="61"/>
                </a:cxn>
                <a:cxn ang="0">
                  <a:pos x="62" y="75"/>
                </a:cxn>
                <a:cxn ang="0">
                  <a:pos x="40" y="217"/>
                </a:cxn>
                <a:cxn ang="0">
                  <a:pos x="9" y="135"/>
                </a:cxn>
                <a:cxn ang="0">
                  <a:pos x="28" y="30"/>
                </a:cxn>
                <a:cxn ang="0">
                  <a:pos x="40" y="85"/>
                </a:cxn>
                <a:cxn ang="0">
                  <a:pos x="40" y="217"/>
                </a:cxn>
                <a:cxn ang="0">
                  <a:pos x="47" y="59"/>
                </a:cxn>
                <a:cxn ang="0">
                  <a:pos x="64" y="54"/>
                </a:cxn>
                <a:cxn ang="0">
                  <a:pos x="47" y="49"/>
                </a:cxn>
                <a:cxn ang="0">
                  <a:pos x="47" y="30"/>
                </a:cxn>
                <a:cxn ang="0">
                  <a:pos x="64" y="16"/>
                </a:cxn>
                <a:cxn ang="0">
                  <a:pos x="64" y="23"/>
                </a:cxn>
                <a:cxn ang="0">
                  <a:pos x="42" y="23"/>
                </a:cxn>
                <a:cxn ang="0">
                  <a:pos x="33" y="9"/>
                </a:cxn>
                <a:cxn ang="0">
                  <a:pos x="59" y="9"/>
                </a:cxn>
                <a:cxn ang="0">
                  <a:pos x="54" y="0"/>
                </a:cxn>
                <a:cxn ang="0">
                  <a:pos x="28" y="2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" y="220"/>
                </a:cxn>
                <a:cxn ang="0">
                  <a:pos x="42" y="225"/>
                </a:cxn>
                <a:cxn ang="0">
                  <a:pos x="47" y="225"/>
                </a:cxn>
                <a:cxn ang="0">
                  <a:pos x="71" y="210"/>
                </a:cxn>
                <a:cxn ang="0">
                  <a:pos x="74" y="208"/>
                </a:cxn>
                <a:cxn ang="0">
                  <a:pos x="74" y="206"/>
                </a:cxn>
                <a:cxn ang="0">
                  <a:pos x="74" y="7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4" y="2"/>
                </a:cxn>
                <a:cxn ang="0">
                  <a:pos x="71" y="2"/>
                </a:cxn>
                <a:cxn ang="0">
                  <a:pos x="54" y="0"/>
                </a:cxn>
              </a:cxnLst>
              <a:rect l="0" t="0" r="0" b="0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2" name="Freeform 803"/>
            <p:cNvSpPr>
              <a:spLocks noEditPoints="1"/>
            </p:cNvSpPr>
            <p:nvPr/>
          </p:nvSpPr>
          <p:spPr>
            <a:xfrm>
              <a:off x="3258" y="3448"/>
              <a:ext cx="73" cy="288"/>
            </a:xfrm>
            <a:custGeom>
              <a:avLst/>
              <a:gdLst/>
              <a:ahLst/>
              <a:cxnLst>
                <a:cxn ang="0">
                  <a:pos x="65" y="257"/>
                </a:cxn>
                <a:cxn ang="0">
                  <a:pos x="51" y="276"/>
                </a:cxn>
                <a:cxn ang="0">
                  <a:pos x="49" y="259"/>
                </a:cxn>
                <a:cxn ang="0">
                  <a:pos x="65" y="238"/>
                </a:cxn>
                <a:cxn ang="0">
                  <a:pos x="49" y="271"/>
                </a:cxn>
                <a:cxn ang="0">
                  <a:pos x="49" y="245"/>
                </a:cxn>
                <a:cxn ang="0">
                  <a:pos x="65" y="221"/>
                </a:cxn>
                <a:cxn ang="0">
                  <a:pos x="49" y="252"/>
                </a:cxn>
                <a:cxn ang="0">
                  <a:pos x="49" y="226"/>
                </a:cxn>
                <a:cxn ang="0">
                  <a:pos x="65" y="214"/>
                </a:cxn>
                <a:cxn ang="0">
                  <a:pos x="49" y="219"/>
                </a:cxn>
                <a:cxn ang="0">
                  <a:pos x="65" y="184"/>
                </a:cxn>
                <a:cxn ang="0">
                  <a:pos x="63" y="198"/>
                </a:cxn>
                <a:cxn ang="0">
                  <a:pos x="49" y="198"/>
                </a:cxn>
                <a:cxn ang="0">
                  <a:pos x="65" y="165"/>
                </a:cxn>
                <a:cxn ang="0">
                  <a:pos x="63" y="177"/>
                </a:cxn>
                <a:cxn ang="0">
                  <a:pos x="49" y="181"/>
                </a:cxn>
                <a:cxn ang="0">
                  <a:pos x="63" y="136"/>
                </a:cxn>
                <a:cxn ang="0">
                  <a:pos x="49" y="181"/>
                </a:cxn>
                <a:cxn ang="0">
                  <a:pos x="49" y="141"/>
                </a:cxn>
                <a:cxn ang="0">
                  <a:pos x="49" y="136"/>
                </a:cxn>
                <a:cxn ang="0">
                  <a:pos x="63" y="113"/>
                </a:cxn>
                <a:cxn ang="0">
                  <a:pos x="49" y="153"/>
                </a:cxn>
                <a:cxn ang="0">
                  <a:pos x="47" y="120"/>
                </a:cxn>
                <a:cxn ang="0">
                  <a:pos x="63" y="106"/>
                </a:cxn>
                <a:cxn ang="0">
                  <a:pos x="47" y="108"/>
                </a:cxn>
                <a:cxn ang="0">
                  <a:pos x="49" y="84"/>
                </a:cxn>
                <a:cxn ang="0">
                  <a:pos x="63" y="80"/>
                </a:cxn>
                <a:cxn ang="0">
                  <a:pos x="47" y="77"/>
                </a:cxn>
                <a:cxn ang="0">
                  <a:pos x="63" y="33"/>
                </a:cxn>
                <a:cxn ang="0">
                  <a:pos x="61" y="61"/>
                </a:cxn>
                <a:cxn ang="0">
                  <a:pos x="40" y="280"/>
                </a:cxn>
                <a:cxn ang="0">
                  <a:pos x="9" y="172"/>
                </a:cxn>
                <a:cxn ang="0">
                  <a:pos x="30" y="30"/>
                </a:cxn>
                <a:cxn ang="0">
                  <a:pos x="40" y="49"/>
                </a:cxn>
                <a:cxn ang="0">
                  <a:pos x="40" y="280"/>
                </a:cxn>
                <a:cxn ang="0">
                  <a:pos x="47" y="30"/>
                </a:cxn>
                <a:cxn ang="0">
                  <a:pos x="63" y="14"/>
                </a:cxn>
                <a:cxn ang="0">
                  <a:pos x="47" y="49"/>
                </a:cxn>
                <a:cxn ang="0">
                  <a:pos x="16" y="21"/>
                </a:cxn>
                <a:cxn ang="0">
                  <a:pos x="54" y="7"/>
                </a:cxn>
                <a:cxn ang="0">
                  <a:pos x="42" y="23"/>
                </a:cxn>
                <a:cxn ang="0">
                  <a:pos x="65" y="0"/>
                </a:cxn>
                <a:cxn ang="0">
                  <a:pos x="30" y="0"/>
                </a:cxn>
                <a:cxn ang="0">
                  <a:pos x="21" y="7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83"/>
                </a:cxn>
                <a:cxn ang="0">
                  <a:pos x="4" y="288"/>
                </a:cxn>
                <a:cxn ang="0">
                  <a:pos x="44" y="288"/>
                </a:cxn>
                <a:cxn ang="0">
                  <a:pos x="70" y="273"/>
                </a:cxn>
                <a:cxn ang="0">
                  <a:pos x="73" y="271"/>
                </a:cxn>
                <a:cxn ang="0">
                  <a:pos x="73" y="269"/>
                </a:cxn>
                <a:cxn ang="0">
                  <a:pos x="73" y="40"/>
                </a:cxn>
                <a:cxn ang="0">
                  <a:pos x="68" y="0"/>
                </a:cxn>
              </a:cxnLst>
              <a:rect l="0" t="0" r="0" b="0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3" name="Freeform 804"/>
            <p:cNvSpPr>
              <a:spLocks noEditPoints="1"/>
            </p:cNvSpPr>
            <p:nvPr/>
          </p:nvSpPr>
          <p:spPr>
            <a:xfrm>
              <a:off x="3099" y="3575"/>
              <a:ext cx="73" cy="161"/>
            </a:xfrm>
            <a:custGeom>
              <a:avLst/>
              <a:gdLst/>
              <a:ahLst/>
              <a:cxnLst>
                <a:cxn ang="0">
                  <a:pos x="49" y="144"/>
                </a:cxn>
                <a:cxn ang="0">
                  <a:pos x="65" y="132"/>
                </a:cxn>
                <a:cxn ang="0">
                  <a:pos x="49" y="151"/>
                </a:cxn>
                <a:cxn ang="0">
                  <a:pos x="49" y="130"/>
                </a:cxn>
                <a:cxn ang="0">
                  <a:pos x="65" y="101"/>
                </a:cxn>
                <a:cxn ang="0">
                  <a:pos x="63" y="116"/>
                </a:cxn>
                <a:cxn ang="0">
                  <a:pos x="49" y="120"/>
                </a:cxn>
                <a:cxn ang="0">
                  <a:pos x="65" y="80"/>
                </a:cxn>
                <a:cxn ang="0">
                  <a:pos x="65" y="97"/>
                </a:cxn>
                <a:cxn ang="0">
                  <a:pos x="61" y="97"/>
                </a:cxn>
                <a:cxn ang="0">
                  <a:pos x="49" y="99"/>
                </a:cxn>
                <a:cxn ang="0">
                  <a:pos x="65" y="56"/>
                </a:cxn>
                <a:cxn ang="0">
                  <a:pos x="61" y="78"/>
                </a:cxn>
                <a:cxn ang="0">
                  <a:pos x="49" y="75"/>
                </a:cxn>
                <a:cxn ang="0">
                  <a:pos x="65" y="37"/>
                </a:cxn>
                <a:cxn ang="0">
                  <a:pos x="63" y="49"/>
                </a:cxn>
                <a:cxn ang="0">
                  <a:pos x="40" y="153"/>
                </a:cxn>
                <a:cxn ang="0">
                  <a:pos x="9" y="97"/>
                </a:cxn>
                <a:cxn ang="0">
                  <a:pos x="30" y="33"/>
                </a:cxn>
                <a:cxn ang="0">
                  <a:pos x="40" y="61"/>
                </a:cxn>
                <a:cxn ang="0">
                  <a:pos x="40" y="153"/>
                </a:cxn>
                <a:cxn ang="0">
                  <a:pos x="49" y="47"/>
                </a:cxn>
                <a:cxn ang="0">
                  <a:pos x="65" y="30"/>
                </a:cxn>
                <a:cxn ang="0">
                  <a:pos x="49" y="54"/>
                </a:cxn>
                <a:cxn ang="0">
                  <a:pos x="47" y="30"/>
                </a:cxn>
                <a:cxn ang="0">
                  <a:pos x="63" y="18"/>
                </a:cxn>
                <a:cxn ang="0">
                  <a:pos x="42" y="23"/>
                </a:cxn>
                <a:cxn ang="0">
                  <a:pos x="32" y="9"/>
                </a:cxn>
                <a:cxn ang="0">
                  <a:pos x="58" y="9"/>
                </a:cxn>
                <a:cxn ang="0">
                  <a:pos x="54" y="0"/>
                </a:cxn>
                <a:cxn ang="0">
                  <a:pos x="28" y="2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97"/>
                </a:cxn>
                <a:cxn ang="0">
                  <a:pos x="2" y="156"/>
                </a:cxn>
                <a:cxn ang="0">
                  <a:pos x="42" y="161"/>
                </a:cxn>
                <a:cxn ang="0">
                  <a:pos x="47" y="161"/>
                </a:cxn>
                <a:cxn ang="0">
                  <a:pos x="54" y="158"/>
                </a:cxn>
                <a:cxn ang="0">
                  <a:pos x="56" y="156"/>
                </a:cxn>
                <a:cxn ang="0">
                  <a:pos x="73" y="144"/>
                </a:cxn>
                <a:cxn ang="0">
                  <a:pos x="73" y="144"/>
                </a:cxn>
                <a:cxn ang="0">
                  <a:pos x="73" y="11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68" y="0"/>
                </a:cxn>
              </a:cxnLst>
              <a:rect l="0" t="0" r="0" b="0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4" name="Freeform 805"/>
            <p:cNvSpPr>
              <a:spLocks noEditPoints="1"/>
            </p:cNvSpPr>
            <p:nvPr/>
          </p:nvSpPr>
          <p:spPr>
            <a:xfrm>
              <a:off x="3340" y="3549"/>
              <a:ext cx="74" cy="187"/>
            </a:xfrm>
            <a:custGeom>
              <a:avLst/>
              <a:gdLst/>
              <a:ahLst/>
              <a:cxnLst>
                <a:cxn ang="0">
                  <a:pos x="64" y="158"/>
                </a:cxn>
                <a:cxn ang="0">
                  <a:pos x="54" y="172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64" y="151"/>
                </a:cxn>
                <a:cxn ang="0">
                  <a:pos x="47" y="151"/>
                </a:cxn>
                <a:cxn ang="0">
                  <a:pos x="50" y="139"/>
                </a:cxn>
                <a:cxn ang="0">
                  <a:pos x="64" y="132"/>
                </a:cxn>
                <a:cxn ang="0">
                  <a:pos x="47" y="151"/>
                </a:cxn>
                <a:cxn ang="0">
                  <a:pos x="47" y="120"/>
                </a:cxn>
                <a:cxn ang="0">
                  <a:pos x="64" y="101"/>
                </a:cxn>
                <a:cxn ang="0">
                  <a:pos x="62" y="111"/>
                </a:cxn>
                <a:cxn ang="0">
                  <a:pos x="47" y="113"/>
                </a:cxn>
                <a:cxn ang="0">
                  <a:pos x="64" y="78"/>
                </a:cxn>
                <a:cxn ang="0">
                  <a:pos x="64" y="94"/>
                </a:cxn>
                <a:cxn ang="0">
                  <a:pos x="47" y="92"/>
                </a:cxn>
                <a:cxn ang="0">
                  <a:pos x="50" y="78"/>
                </a:cxn>
                <a:cxn ang="0">
                  <a:pos x="64" y="71"/>
                </a:cxn>
                <a:cxn ang="0">
                  <a:pos x="47" y="92"/>
                </a:cxn>
                <a:cxn ang="0">
                  <a:pos x="47" y="63"/>
                </a:cxn>
                <a:cxn ang="0">
                  <a:pos x="52" y="61"/>
                </a:cxn>
                <a:cxn ang="0">
                  <a:pos x="64" y="44"/>
                </a:cxn>
                <a:cxn ang="0">
                  <a:pos x="64" y="56"/>
                </a:cxn>
                <a:cxn ang="0">
                  <a:pos x="62" y="56"/>
                </a:cxn>
                <a:cxn ang="0">
                  <a:pos x="40" y="179"/>
                </a:cxn>
                <a:cxn ang="0">
                  <a:pos x="9" y="111"/>
                </a:cxn>
                <a:cxn ang="0">
                  <a:pos x="28" y="30"/>
                </a:cxn>
                <a:cxn ang="0">
                  <a:pos x="38" y="71"/>
                </a:cxn>
                <a:cxn ang="0">
                  <a:pos x="40" y="179"/>
                </a:cxn>
                <a:cxn ang="0">
                  <a:pos x="47" y="49"/>
                </a:cxn>
                <a:cxn ang="0">
                  <a:pos x="64" y="40"/>
                </a:cxn>
                <a:cxn ang="0">
                  <a:pos x="47" y="56"/>
                </a:cxn>
                <a:cxn ang="0">
                  <a:pos x="47" y="30"/>
                </a:cxn>
                <a:cxn ang="0">
                  <a:pos x="64" y="21"/>
                </a:cxn>
                <a:cxn ang="0">
                  <a:pos x="47" y="42"/>
                </a:cxn>
                <a:cxn ang="0">
                  <a:pos x="14" y="21"/>
                </a:cxn>
                <a:cxn ang="0">
                  <a:pos x="52" y="7"/>
                </a:cxn>
                <a:cxn ang="0">
                  <a:pos x="42" y="23"/>
                </a:cxn>
                <a:cxn ang="0">
                  <a:pos x="28" y="0"/>
                </a:cxn>
                <a:cxn ang="0">
                  <a:pos x="19" y="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182"/>
                </a:cxn>
                <a:cxn ang="0">
                  <a:pos x="4" y="187"/>
                </a:cxn>
                <a:cxn ang="0">
                  <a:pos x="42" y="187"/>
                </a:cxn>
                <a:cxn ang="0">
                  <a:pos x="71" y="172"/>
                </a:cxn>
                <a:cxn ang="0">
                  <a:pos x="71" y="170"/>
                </a:cxn>
                <a:cxn ang="0">
                  <a:pos x="74" y="168"/>
                </a:cxn>
                <a:cxn ang="0">
                  <a:pos x="71" y="7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1" y="2"/>
                </a:cxn>
                <a:cxn ang="0">
                  <a:pos x="52" y="0"/>
                </a:cxn>
              </a:cxnLst>
              <a:rect l="0" t="0" r="0" b="0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5" name="Freeform 806"/>
            <p:cNvSpPr>
              <a:spLocks noEditPoints="1"/>
            </p:cNvSpPr>
            <p:nvPr/>
          </p:nvSpPr>
          <p:spPr>
            <a:xfrm>
              <a:off x="5012" y="918"/>
              <a:ext cx="509" cy="539"/>
            </a:xfrm>
            <a:custGeom>
              <a:avLst/>
              <a:gdLst/>
              <a:ahLst/>
              <a:cxnLst>
                <a:cxn ang="0">
                  <a:pos x="366" y="423"/>
                </a:cxn>
                <a:cxn ang="0">
                  <a:pos x="454" y="314"/>
                </a:cxn>
                <a:cxn ang="0">
                  <a:pos x="350" y="456"/>
                </a:cxn>
                <a:cxn ang="0">
                  <a:pos x="14" y="210"/>
                </a:cxn>
                <a:cxn ang="0">
                  <a:pos x="56" y="248"/>
                </a:cxn>
                <a:cxn ang="0">
                  <a:pos x="66" y="238"/>
                </a:cxn>
                <a:cxn ang="0">
                  <a:pos x="63" y="255"/>
                </a:cxn>
                <a:cxn ang="0">
                  <a:pos x="92" y="297"/>
                </a:cxn>
                <a:cxn ang="0">
                  <a:pos x="104" y="290"/>
                </a:cxn>
                <a:cxn ang="0">
                  <a:pos x="106" y="309"/>
                </a:cxn>
                <a:cxn ang="0">
                  <a:pos x="130" y="352"/>
                </a:cxn>
                <a:cxn ang="0">
                  <a:pos x="142" y="345"/>
                </a:cxn>
                <a:cxn ang="0">
                  <a:pos x="149" y="354"/>
                </a:cxn>
                <a:cxn ang="0">
                  <a:pos x="165" y="404"/>
                </a:cxn>
                <a:cxn ang="0">
                  <a:pos x="177" y="399"/>
                </a:cxn>
                <a:cxn ang="0">
                  <a:pos x="177" y="425"/>
                </a:cxn>
                <a:cxn ang="0">
                  <a:pos x="217" y="491"/>
                </a:cxn>
                <a:cxn ang="0">
                  <a:pos x="381" y="378"/>
                </a:cxn>
                <a:cxn ang="0">
                  <a:pos x="314" y="449"/>
                </a:cxn>
                <a:cxn ang="0">
                  <a:pos x="179" y="444"/>
                </a:cxn>
                <a:cxn ang="0">
                  <a:pos x="149" y="430"/>
                </a:cxn>
                <a:cxn ang="0">
                  <a:pos x="125" y="373"/>
                </a:cxn>
                <a:cxn ang="0">
                  <a:pos x="104" y="342"/>
                </a:cxn>
                <a:cxn ang="0">
                  <a:pos x="92" y="316"/>
                </a:cxn>
                <a:cxn ang="0">
                  <a:pos x="68" y="276"/>
                </a:cxn>
                <a:cxn ang="0">
                  <a:pos x="56" y="262"/>
                </a:cxn>
                <a:cxn ang="0">
                  <a:pos x="23" y="200"/>
                </a:cxn>
                <a:cxn ang="0">
                  <a:pos x="243" y="7"/>
                </a:cxn>
                <a:cxn ang="0">
                  <a:pos x="378" y="373"/>
                </a:cxn>
                <a:cxn ang="0">
                  <a:pos x="187" y="427"/>
                </a:cxn>
                <a:cxn ang="0">
                  <a:pos x="165" y="397"/>
                </a:cxn>
                <a:cxn ang="0">
                  <a:pos x="142" y="340"/>
                </a:cxn>
                <a:cxn ang="0">
                  <a:pos x="116" y="309"/>
                </a:cxn>
                <a:cxn ang="0">
                  <a:pos x="104" y="283"/>
                </a:cxn>
                <a:cxn ang="0">
                  <a:pos x="73" y="236"/>
                </a:cxn>
                <a:cxn ang="0">
                  <a:pos x="54" y="238"/>
                </a:cxn>
                <a:cxn ang="0">
                  <a:pos x="7" y="191"/>
                </a:cxn>
                <a:cxn ang="0">
                  <a:pos x="0" y="217"/>
                </a:cxn>
                <a:cxn ang="0">
                  <a:pos x="49" y="274"/>
                </a:cxn>
                <a:cxn ang="0">
                  <a:pos x="59" y="271"/>
                </a:cxn>
                <a:cxn ang="0">
                  <a:pos x="52" y="286"/>
                </a:cxn>
                <a:cxn ang="0">
                  <a:pos x="80" y="328"/>
                </a:cxn>
                <a:cxn ang="0">
                  <a:pos x="99" y="326"/>
                </a:cxn>
                <a:cxn ang="0">
                  <a:pos x="89" y="342"/>
                </a:cxn>
                <a:cxn ang="0">
                  <a:pos x="116" y="385"/>
                </a:cxn>
                <a:cxn ang="0">
                  <a:pos x="125" y="378"/>
                </a:cxn>
                <a:cxn ang="0">
                  <a:pos x="127" y="399"/>
                </a:cxn>
                <a:cxn ang="0">
                  <a:pos x="149" y="439"/>
                </a:cxn>
                <a:cxn ang="0">
                  <a:pos x="172" y="439"/>
                </a:cxn>
                <a:cxn ang="0">
                  <a:pos x="160" y="463"/>
                </a:cxn>
                <a:cxn ang="0">
                  <a:pos x="196" y="527"/>
                </a:cxn>
                <a:cxn ang="0">
                  <a:pos x="232" y="539"/>
                </a:cxn>
                <a:cxn ang="0">
                  <a:pos x="402" y="430"/>
                </a:cxn>
                <a:cxn ang="0">
                  <a:pos x="475" y="302"/>
                </a:cxn>
                <a:cxn ang="0">
                  <a:pos x="293" y="56"/>
                </a:cxn>
              </a:cxnLst>
              <a:rect l="0" t="0" r="0" b="0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6" name="Freeform 807"/>
            <p:cNvSpPr/>
            <p:nvPr/>
          </p:nvSpPr>
          <p:spPr>
            <a:xfrm>
              <a:off x="5116" y="1015"/>
              <a:ext cx="171" cy="120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66" y="0"/>
                </a:cxn>
                <a:cxn ang="0">
                  <a:pos x="47" y="80"/>
                </a:cxn>
                <a:cxn ang="0">
                  <a:pos x="2" y="115"/>
                </a:cxn>
                <a:cxn ang="0">
                  <a:pos x="2" y="117"/>
                </a:cxn>
                <a:cxn ang="0">
                  <a:pos x="4" y="120"/>
                </a:cxn>
                <a:cxn ang="0">
                  <a:pos x="7" y="120"/>
                </a:cxn>
                <a:cxn ang="0">
                  <a:pos x="49" y="84"/>
                </a:cxn>
                <a:cxn ang="0">
                  <a:pos x="168" y="7"/>
                </a:cxn>
                <a:cxn ang="0">
                  <a:pos x="171" y="2"/>
                </a:cxn>
                <a:cxn ang="0">
                  <a:pos x="168" y="0"/>
                </a:cxn>
              </a:cxnLst>
              <a:rect l="0" t="0" r="0" b="0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7" name="Freeform 808"/>
            <p:cNvSpPr/>
            <p:nvPr/>
          </p:nvSpPr>
          <p:spPr>
            <a:xfrm>
              <a:off x="5147" y="1060"/>
              <a:ext cx="156" cy="108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51" y="0"/>
                </a:cxn>
                <a:cxn ang="0">
                  <a:pos x="2" y="100"/>
                </a:cxn>
                <a:cxn ang="0">
                  <a:pos x="0" y="105"/>
                </a:cxn>
                <a:cxn ang="0">
                  <a:pos x="2" y="108"/>
                </a:cxn>
                <a:cxn ang="0">
                  <a:pos x="4" y="105"/>
                </a:cxn>
                <a:cxn ang="0">
                  <a:pos x="153" y="4"/>
                </a:cxn>
                <a:cxn ang="0">
                  <a:pos x="156" y="0"/>
                </a:cxn>
                <a:cxn ang="0">
                  <a:pos x="153" y="0"/>
                </a:cxn>
              </a:cxnLst>
              <a:rect l="0" t="0" r="0" b="0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8" name="Freeform 809"/>
            <p:cNvSpPr/>
            <p:nvPr/>
          </p:nvSpPr>
          <p:spPr>
            <a:xfrm>
              <a:off x="5173" y="1083"/>
              <a:ext cx="161" cy="126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6" y="0"/>
                </a:cxn>
                <a:cxn ang="0">
                  <a:pos x="108" y="42"/>
                </a:cxn>
                <a:cxn ang="0">
                  <a:pos x="2" y="118"/>
                </a:cxn>
                <a:cxn ang="0">
                  <a:pos x="0" y="123"/>
                </a:cxn>
                <a:cxn ang="0">
                  <a:pos x="2" y="126"/>
                </a:cxn>
                <a:cxn ang="0">
                  <a:pos x="4" y="126"/>
                </a:cxn>
                <a:cxn ang="0">
                  <a:pos x="111" y="47"/>
                </a:cxn>
                <a:cxn ang="0">
                  <a:pos x="161" y="4"/>
                </a:cxn>
                <a:cxn ang="0">
                  <a:pos x="161" y="0"/>
                </a:cxn>
                <a:cxn ang="0">
                  <a:pos x="158" y="0"/>
                </a:cxn>
              </a:cxnLst>
              <a:rect l="0" t="0" r="0" b="0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9" name="Freeform 810"/>
            <p:cNvSpPr/>
            <p:nvPr/>
          </p:nvSpPr>
          <p:spPr>
            <a:xfrm>
              <a:off x="5208" y="1126"/>
              <a:ext cx="154" cy="128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46" y="0"/>
                </a:cxn>
                <a:cxn ang="0">
                  <a:pos x="2" y="123"/>
                </a:cxn>
                <a:cxn ang="0">
                  <a:pos x="2" y="128"/>
                </a:cxn>
                <a:cxn ang="0">
                  <a:pos x="4" y="128"/>
                </a:cxn>
                <a:cxn ang="0">
                  <a:pos x="7" y="128"/>
                </a:cxn>
                <a:cxn ang="0">
                  <a:pos x="151" y="4"/>
                </a:cxn>
                <a:cxn ang="0">
                  <a:pos x="151" y="0"/>
                </a:cxn>
                <a:cxn ang="0">
                  <a:pos x="149" y="0"/>
                </a:cxn>
              </a:cxnLst>
              <a:rect l="0" t="0" r="0" b="0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0" name="Freeform 811"/>
            <p:cNvSpPr/>
            <p:nvPr/>
          </p:nvSpPr>
          <p:spPr>
            <a:xfrm>
              <a:off x="5234" y="1161"/>
              <a:ext cx="159" cy="13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4" y="0"/>
                </a:cxn>
                <a:cxn ang="0">
                  <a:pos x="2" y="123"/>
                </a:cxn>
                <a:cxn ang="0">
                  <a:pos x="2" y="128"/>
                </a:cxn>
                <a:cxn ang="0">
                  <a:pos x="4" y="131"/>
                </a:cxn>
                <a:cxn ang="0">
                  <a:pos x="7" y="128"/>
                </a:cxn>
                <a:cxn ang="0">
                  <a:pos x="159" y="4"/>
                </a:cxn>
                <a:cxn ang="0">
                  <a:pos x="159" y="0"/>
                </a:cxn>
                <a:cxn ang="0">
                  <a:pos x="156" y="0"/>
                </a:cxn>
              </a:cxnLst>
              <a:rect l="0" t="0" r="0" b="0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1" name="Freeform 812"/>
            <p:cNvSpPr/>
            <p:nvPr/>
          </p:nvSpPr>
          <p:spPr>
            <a:xfrm>
              <a:off x="5261" y="1199"/>
              <a:ext cx="158" cy="123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50" y="0"/>
                </a:cxn>
                <a:cxn ang="0">
                  <a:pos x="2" y="118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7" y="123"/>
                </a:cxn>
                <a:cxn ang="0">
                  <a:pos x="155" y="4"/>
                </a:cxn>
                <a:cxn ang="0">
                  <a:pos x="155" y="0"/>
                </a:cxn>
                <a:cxn ang="0">
                  <a:pos x="153" y="0"/>
                </a:cxn>
              </a:cxnLst>
              <a:rect l="0" t="0" r="0" b="0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2" name="Freeform 813"/>
            <p:cNvSpPr>
              <a:spLocks noEditPoints="1"/>
            </p:cNvSpPr>
            <p:nvPr/>
          </p:nvSpPr>
          <p:spPr>
            <a:xfrm>
              <a:off x="3033" y="1557"/>
              <a:ext cx="189" cy="187"/>
            </a:xfrm>
            <a:custGeom>
              <a:avLst/>
              <a:gdLst/>
              <a:ahLst/>
              <a:cxnLst>
                <a:cxn ang="0">
                  <a:pos x="14" y="163"/>
                </a:cxn>
                <a:cxn ang="0">
                  <a:pos x="49" y="33"/>
                </a:cxn>
                <a:cxn ang="0">
                  <a:pos x="89" y="40"/>
                </a:cxn>
                <a:cxn ang="0">
                  <a:pos x="82" y="54"/>
                </a:cxn>
                <a:cxn ang="0">
                  <a:pos x="80" y="59"/>
                </a:cxn>
                <a:cxn ang="0">
                  <a:pos x="85" y="61"/>
                </a:cxn>
                <a:cxn ang="0">
                  <a:pos x="113" y="66"/>
                </a:cxn>
                <a:cxn ang="0">
                  <a:pos x="115" y="66"/>
                </a:cxn>
                <a:cxn ang="0">
                  <a:pos x="120" y="66"/>
                </a:cxn>
                <a:cxn ang="0">
                  <a:pos x="120" y="66"/>
                </a:cxn>
                <a:cxn ang="0">
                  <a:pos x="125" y="59"/>
                </a:cxn>
                <a:cxn ang="0">
                  <a:pos x="134" y="40"/>
                </a:cxn>
                <a:cxn ang="0">
                  <a:pos x="179" y="42"/>
                </a:cxn>
                <a:cxn ang="0">
                  <a:pos x="170" y="106"/>
                </a:cxn>
                <a:cxn ang="0">
                  <a:pos x="146" y="172"/>
                </a:cxn>
                <a:cxn ang="0">
                  <a:pos x="146" y="177"/>
                </a:cxn>
                <a:cxn ang="0">
                  <a:pos x="144" y="179"/>
                </a:cxn>
                <a:cxn ang="0">
                  <a:pos x="144" y="179"/>
                </a:cxn>
                <a:cxn ang="0">
                  <a:pos x="144" y="179"/>
                </a:cxn>
                <a:cxn ang="0">
                  <a:pos x="141" y="179"/>
                </a:cxn>
                <a:cxn ang="0">
                  <a:pos x="59" y="168"/>
                </a:cxn>
                <a:cxn ang="0">
                  <a:pos x="16" y="163"/>
                </a:cxn>
                <a:cxn ang="0">
                  <a:pos x="14" y="163"/>
                </a:cxn>
                <a:cxn ang="0">
                  <a:pos x="115" y="56"/>
                </a:cxn>
                <a:cxn ang="0">
                  <a:pos x="113" y="56"/>
                </a:cxn>
                <a:cxn ang="0">
                  <a:pos x="92" y="54"/>
                </a:cxn>
                <a:cxn ang="0">
                  <a:pos x="113" y="7"/>
                </a:cxn>
                <a:cxn ang="0">
                  <a:pos x="137" y="14"/>
                </a:cxn>
                <a:cxn ang="0">
                  <a:pos x="118" y="54"/>
                </a:cxn>
                <a:cxn ang="0">
                  <a:pos x="118" y="56"/>
                </a:cxn>
                <a:cxn ang="0">
                  <a:pos x="115" y="56"/>
                </a:cxn>
                <a:cxn ang="0">
                  <a:pos x="115" y="56"/>
                </a:cxn>
                <a:cxn ang="0">
                  <a:pos x="111" y="0"/>
                </a:cxn>
                <a:cxn ang="0">
                  <a:pos x="106" y="2"/>
                </a:cxn>
                <a:cxn ang="0">
                  <a:pos x="94" y="30"/>
                </a:cxn>
                <a:cxn ang="0">
                  <a:pos x="49" y="23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6"/>
                </a:cxn>
                <a:cxn ang="0">
                  <a:pos x="2" y="165"/>
                </a:cxn>
                <a:cxn ang="0">
                  <a:pos x="2" y="170"/>
                </a:cxn>
                <a:cxn ang="0">
                  <a:pos x="4" y="172"/>
                </a:cxn>
                <a:cxn ang="0">
                  <a:pos x="4" y="172"/>
                </a:cxn>
                <a:cxn ang="0">
                  <a:pos x="16" y="170"/>
                </a:cxn>
                <a:cxn ang="0">
                  <a:pos x="16" y="170"/>
                </a:cxn>
                <a:cxn ang="0">
                  <a:pos x="56" y="175"/>
                </a:cxn>
                <a:cxn ang="0">
                  <a:pos x="139" y="187"/>
                </a:cxn>
                <a:cxn ang="0">
                  <a:pos x="139" y="187"/>
                </a:cxn>
                <a:cxn ang="0">
                  <a:pos x="144" y="187"/>
                </a:cxn>
                <a:cxn ang="0">
                  <a:pos x="148" y="187"/>
                </a:cxn>
                <a:cxn ang="0">
                  <a:pos x="151" y="184"/>
                </a:cxn>
                <a:cxn ang="0">
                  <a:pos x="153" y="179"/>
                </a:cxn>
                <a:cxn ang="0">
                  <a:pos x="153" y="177"/>
                </a:cxn>
                <a:cxn ang="0">
                  <a:pos x="179" y="106"/>
                </a:cxn>
                <a:cxn ang="0">
                  <a:pos x="189" y="40"/>
                </a:cxn>
                <a:cxn ang="0">
                  <a:pos x="189" y="37"/>
                </a:cxn>
                <a:cxn ang="0">
                  <a:pos x="186" y="35"/>
                </a:cxn>
                <a:cxn ang="0">
                  <a:pos x="137" y="30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4" y="7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0" b="0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3" name="Freeform 814"/>
            <p:cNvSpPr/>
            <p:nvPr/>
          </p:nvSpPr>
          <p:spPr>
            <a:xfrm>
              <a:off x="3092" y="1635"/>
              <a:ext cx="92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4" y="9"/>
                </a:cxn>
                <a:cxn ang="0">
                  <a:pos x="87" y="16"/>
                </a:cxn>
                <a:cxn ang="0">
                  <a:pos x="87" y="16"/>
                </a:cxn>
                <a:cxn ang="0">
                  <a:pos x="92" y="13"/>
                </a:cxn>
                <a:cxn ang="0">
                  <a:pos x="87" y="9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0" b="0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4" name="Freeform 815"/>
            <p:cNvSpPr/>
            <p:nvPr/>
          </p:nvSpPr>
          <p:spPr>
            <a:xfrm>
              <a:off x="3082" y="1661"/>
              <a:ext cx="93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88" y="19"/>
                </a:cxn>
                <a:cxn ang="0">
                  <a:pos x="88" y="19"/>
                </a:cxn>
                <a:cxn ang="0">
                  <a:pos x="93" y="14"/>
                </a:cxn>
                <a:cxn ang="0">
                  <a:pos x="88" y="9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0" b="0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5" name="Freeform 816"/>
            <p:cNvSpPr/>
            <p:nvPr/>
          </p:nvSpPr>
          <p:spPr>
            <a:xfrm>
              <a:off x="3080" y="1684"/>
              <a:ext cx="33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25" y="12"/>
                </a:cxn>
                <a:cxn ang="0">
                  <a:pos x="28" y="15"/>
                </a:cxn>
                <a:cxn ang="0">
                  <a:pos x="33" y="12"/>
                </a:cxn>
                <a:cxn ang="0">
                  <a:pos x="30" y="5"/>
                </a:cxn>
                <a:cxn ang="0">
                  <a:pos x="9" y="0"/>
                </a:cxn>
              </a:cxnLst>
              <a:rect l="0" t="0" r="0" b="0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6" name="Freeform 817"/>
            <p:cNvSpPr>
              <a:spLocks noEditPoints="1"/>
            </p:cNvSpPr>
            <p:nvPr/>
          </p:nvSpPr>
          <p:spPr>
            <a:xfrm>
              <a:off x="2734" y="1341"/>
              <a:ext cx="223" cy="268"/>
            </a:xfrm>
            <a:custGeom>
              <a:avLst/>
              <a:gdLst/>
              <a:ahLst/>
              <a:cxnLst>
                <a:cxn ang="0">
                  <a:pos x="56" y="237"/>
                </a:cxn>
                <a:cxn ang="0">
                  <a:pos x="215" y="222"/>
                </a:cxn>
                <a:cxn ang="0">
                  <a:pos x="208" y="220"/>
                </a:cxn>
                <a:cxn ang="0">
                  <a:pos x="204" y="222"/>
                </a:cxn>
                <a:cxn ang="0">
                  <a:pos x="201" y="220"/>
                </a:cxn>
                <a:cxn ang="0">
                  <a:pos x="196" y="222"/>
                </a:cxn>
                <a:cxn ang="0">
                  <a:pos x="56" y="253"/>
                </a:cxn>
                <a:cxn ang="0">
                  <a:pos x="175" y="35"/>
                </a:cxn>
                <a:cxn ang="0">
                  <a:pos x="194" y="49"/>
                </a:cxn>
                <a:cxn ang="0">
                  <a:pos x="208" y="170"/>
                </a:cxn>
                <a:cxn ang="0">
                  <a:pos x="56" y="30"/>
                </a:cxn>
                <a:cxn ang="0">
                  <a:pos x="56" y="28"/>
                </a:cxn>
                <a:cxn ang="0">
                  <a:pos x="61" y="23"/>
                </a:cxn>
                <a:cxn ang="0">
                  <a:pos x="87" y="21"/>
                </a:cxn>
                <a:cxn ang="0">
                  <a:pos x="99" y="59"/>
                </a:cxn>
                <a:cxn ang="0">
                  <a:pos x="102" y="66"/>
                </a:cxn>
                <a:cxn ang="0">
                  <a:pos x="85" y="75"/>
                </a:cxn>
                <a:cxn ang="0">
                  <a:pos x="64" y="90"/>
                </a:cxn>
                <a:cxn ang="0">
                  <a:pos x="102" y="75"/>
                </a:cxn>
                <a:cxn ang="0">
                  <a:pos x="109" y="66"/>
                </a:cxn>
                <a:cxn ang="0">
                  <a:pos x="106" y="52"/>
                </a:cxn>
                <a:cxn ang="0">
                  <a:pos x="158" y="14"/>
                </a:cxn>
                <a:cxn ang="0">
                  <a:pos x="208" y="192"/>
                </a:cxn>
                <a:cxn ang="0">
                  <a:pos x="54" y="227"/>
                </a:cxn>
                <a:cxn ang="0">
                  <a:pos x="21" y="241"/>
                </a:cxn>
                <a:cxn ang="0">
                  <a:pos x="9" y="71"/>
                </a:cxn>
                <a:cxn ang="0">
                  <a:pos x="54" y="59"/>
                </a:cxn>
                <a:cxn ang="0">
                  <a:pos x="61" y="90"/>
                </a:cxn>
                <a:cxn ang="0">
                  <a:pos x="168" y="0"/>
                </a:cxn>
                <a:cxn ang="0">
                  <a:pos x="163" y="4"/>
                </a:cxn>
                <a:cxn ang="0">
                  <a:pos x="156" y="7"/>
                </a:cxn>
                <a:cxn ang="0">
                  <a:pos x="99" y="28"/>
                </a:cxn>
                <a:cxn ang="0">
                  <a:pos x="92" y="9"/>
                </a:cxn>
                <a:cxn ang="0">
                  <a:pos x="87" y="4"/>
                </a:cxn>
                <a:cxn ang="0">
                  <a:pos x="59" y="16"/>
                </a:cxn>
                <a:cxn ang="0">
                  <a:pos x="49" y="23"/>
                </a:cxn>
                <a:cxn ang="0">
                  <a:pos x="47" y="33"/>
                </a:cxn>
                <a:cxn ang="0">
                  <a:pos x="9" y="64"/>
                </a:cxn>
                <a:cxn ang="0">
                  <a:pos x="4" y="61"/>
                </a:cxn>
                <a:cxn ang="0">
                  <a:pos x="0" y="68"/>
                </a:cxn>
                <a:cxn ang="0">
                  <a:pos x="11" y="246"/>
                </a:cxn>
                <a:cxn ang="0">
                  <a:pos x="16" y="251"/>
                </a:cxn>
                <a:cxn ang="0">
                  <a:pos x="49" y="239"/>
                </a:cxn>
                <a:cxn ang="0">
                  <a:pos x="52" y="265"/>
                </a:cxn>
                <a:cxn ang="0">
                  <a:pos x="56" y="265"/>
                </a:cxn>
                <a:cxn ang="0">
                  <a:pos x="204" y="230"/>
                </a:cxn>
                <a:cxn ang="0">
                  <a:pos x="208" y="232"/>
                </a:cxn>
                <a:cxn ang="0">
                  <a:pos x="223" y="225"/>
                </a:cxn>
                <a:cxn ang="0">
                  <a:pos x="204" y="49"/>
                </a:cxn>
                <a:cxn ang="0">
                  <a:pos x="204" y="23"/>
                </a:cxn>
                <a:cxn ang="0">
                  <a:pos x="199" y="23"/>
                </a:cxn>
                <a:cxn ang="0">
                  <a:pos x="173" y="28"/>
                </a:cxn>
                <a:cxn ang="0">
                  <a:pos x="173" y="11"/>
                </a:cxn>
                <a:cxn ang="0">
                  <a:pos x="173" y="7"/>
                </a:cxn>
                <a:cxn ang="0">
                  <a:pos x="170" y="2"/>
                </a:cxn>
              </a:cxnLst>
              <a:rect l="0" t="0" r="0" b="0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7" name="Freeform 818"/>
            <p:cNvSpPr/>
            <p:nvPr/>
          </p:nvSpPr>
          <p:spPr>
            <a:xfrm>
              <a:off x="2768" y="1438"/>
              <a:ext cx="118" cy="4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0" y="2"/>
                </a:cxn>
                <a:cxn ang="0">
                  <a:pos x="103" y="4"/>
                </a:cxn>
                <a:cxn ang="0">
                  <a:pos x="54" y="26"/>
                </a:cxn>
                <a:cxn ang="0">
                  <a:pos x="25" y="36"/>
                </a:cxn>
                <a:cxn ang="0">
                  <a:pos x="4" y="40"/>
                </a:cxn>
                <a:cxn ang="0">
                  <a:pos x="0" y="45"/>
                </a:cxn>
                <a:cxn ang="0">
                  <a:pos x="4" y="48"/>
                </a:cxn>
                <a:cxn ang="0">
                  <a:pos x="4" y="48"/>
                </a:cxn>
                <a:cxn ang="0">
                  <a:pos x="30" y="43"/>
                </a:cxn>
                <a:cxn ang="0">
                  <a:pos x="82" y="24"/>
                </a:cxn>
                <a:cxn ang="0">
                  <a:pos x="103" y="14"/>
                </a:cxn>
                <a:cxn ang="0">
                  <a:pos x="110" y="12"/>
                </a:cxn>
                <a:cxn ang="0">
                  <a:pos x="113" y="9"/>
                </a:cxn>
                <a:cxn ang="0">
                  <a:pos x="115" y="2"/>
                </a:cxn>
                <a:cxn ang="0">
                  <a:pos x="113" y="0"/>
                </a:cxn>
              </a:cxnLst>
              <a:rect l="0" t="0" r="0" b="0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8" name="Freeform 819"/>
            <p:cNvSpPr/>
            <p:nvPr/>
          </p:nvSpPr>
          <p:spPr>
            <a:xfrm>
              <a:off x="2777" y="1471"/>
              <a:ext cx="109" cy="3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4" y="2"/>
                </a:cxn>
                <a:cxn ang="0">
                  <a:pos x="47" y="16"/>
                </a:cxn>
                <a:cxn ang="0">
                  <a:pos x="2" y="28"/>
                </a:cxn>
                <a:cxn ang="0">
                  <a:pos x="0" y="33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56" y="21"/>
                </a:cxn>
                <a:cxn ang="0">
                  <a:pos x="87" y="11"/>
                </a:cxn>
                <a:cxn ang="0">
                  <a:pos x="97" y="9"/>
                </a:cxn>
                <a:cxn ang="0">
                  <a:pos x="101" y="9"/>
                </a:cxn>
                <a:cxn ang="0">
                  <a:pos x="101" y="9"/>
                </a:cxn>
                <a:cxn ang="0">
                  <a:pos x="101" y="9"/>
                </a:cxn>
                <a:cxn ang="0">
                  <a:pos x="104" y="9"/>
                </a:cxn>
                <a:cxn ang="0">
                  <a:pos x="106" y="7"/>
                </a:cxn>
                <a:cxn ang="0">
                  <a:pos x="104" y="0"/>
                </a:cxn>
                <a:cxn ang="0">
                  <a:pos x="101" y="0"/>
                </a:cxn>
              </a:cxnLst>
              <a:rect l="0" t="0" r="0" b="0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9" name="Freeform 820"/>
            <p:cNvSpPr/>
            <p:nvPr/>
          </p:nvSpPr>
          <p:spPr>
            <a:xfrm>
              <a:off x="2779" y="1519"/>
              <a:ext cx="31" cy="1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6" y="9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6" y="9"/>
                </a:cxn>
                <a:cxn ang="0">
                  <a:pos x="31" y="7"/>
                </a:cxn>
                <a:cxn ang="0">
                  <a:pos x="28" y="0"/>
                </a:cxn>
                <a:cxn ang="0">
                  <a:pos x="23" y="0"/>
                </a:cxn>
              </a:cxnLst>
              <a:rect l="0" t="0" r="0" b="0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0" name="Freeform 821"/>
            <p:cNvSpPr/>
            <p:nvPr/>
          </p:nvSpPr>
          <p:spPr>
            <a:xfrm>
              <a:off x="4903" y="3445"/>
              <a:ext cx="137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2" y="9"/>
                </a:cxn>
                <a:cxn ang="0">
                  <a:pos x="30" y="18"/>
                </a:cxn>
                <a:cxn ang="0">
                  <a:pos x="92" y="28"/>
                </a:cxn>
                <a:cxn ang="0">
                  <a:pos x="118" y="33"/>
                </a:cxn>
                <a:cxn ang="0">
                  <a:pos x="132" y="33"/>
                </a:cxn>
                <a:cxn ang="0">
                  <a:pos x="132" y="33"/>
                </a:cxn>
                <a:cxn ang="0">
                  <a:pos x="137" y="28"/>
                </a:cxn>
                <a:cxn ang="0">
                  <a:pos x="132" y="23"/>
                </a:cxn>
                <a:cxn ang="0">
                  <a:pos x="132" y="23"/>
                </a:cxn>
                <a:cxn ang="0">
                  <a:pos x="132" y="23"/>
                </a:cxn>
                <a:cxn ang="0">
                  <a:pos x="132" y="23"/>
                </a:cxn>
                <a:cxn ang="0">
                  <a:pos x="111" y="21"/>
                </a:cxn>
                <a:cxn ang="0">
                  <a:pos x="51" y="11"/>
                </a:cxn>
                <a:cxn ang="0">
                  <a:pos x="23" y="7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0" b="0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1" name="Freeform 822"/>
            <p:cNvSpPr/>
            <p:nvPr/>
          </p:nvSpPr>
          <p:spPr>
            <a:xfrm>
              <a:off x="4898" y="3471"/>
              <a:ext cx="123" cy="4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2" y="9"/>
                </a:cxn>
                <a:cxn ang="0">
                  <a:pos x="28" y="16"/>
                </a:cxn>
                <a:cxn ang="0">
                  <a:pos x="85" y="28"/>
                </a:cxn>
                <a:cxn ang="0">
                  <a:pos x="106" y="35"/>
                </a:cxn>
                <a:cxn ang="0">
                  <a:pos x="113" y="37"/>
                </a:cxn>
                <a:cxn ang="0">
                  <a:pos x="115" y="37"/>
                </a:cxn>
                <a:cxn ang="0">
                  <a:pos x="115" y="37"/>
                </a:cxn>
                <a:cxn ang="0">
                  <a:pos x="115" y="37"/>
                </a:cxn>
                <a:cxn ang="0">
                  <a:pos x="118" y="40"/>
                </a:cxn>
                <a:cxn ang="0">
                  <a:pos x="123" y="37"/>
                </a:cxn>
                <a:cxn ang="0">
                  <a:pos x="123" y="30"/>
                </a:cxn>
                <a:cxn ang="0">
                  <a:pos x="118" y="28"/>
                </a:cxn>
                <a:cxn ang="0">
                  <a:pos x="96" y="23"/>
                </a:cxn>
                <a:cxn ang="0">
                  <a:pos x="44" y="9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0" b="0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2" name="Freeform 823"/>
            <p:cNvSpPr/>
            <p:nvPr/>
          </p:nvSpPr>
          <p:spPr>
            <a:xfrm>
              <a:off x="4886" y="3495"/>
              <a:ext cx="36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9" y="14"/>
                </a:cxn>
                <a:cxn ang="0">
                  <a:pos x="21" y="1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31" y="19"/>
                </a:cxn>
                <a:cxn ang="0">
                  <a:pos x="33" y="19"/>
                </a:cxn>
                <a:cxn ang="0">
                  <a:pos x="36" y="11"/>
                </a:cxn>
                <a:cxn ang="0">
                  <a:pos x="26" y="7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4" y="0"/>
                </a:cxn>
              </a:cxnLst>
              <a:rect l="0" t="0" r="0" b="0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3" name="Freeform 824"/>
            <p:cNvSpPr>
              <a:spLocks noEditPoints="1"/>
            </p:cNvSpPr>
            <p:nvPr/>
          </p:nvSpPr>
          <p:spPr>
            <a:xfrm>
              <a:off x="4820" y="3339"/>
              <a:ext cx="320" cy="303"/>
            </a:xfrm>
            <a:custGeom>
              <a:avLst/>
              <a:gdLst/>
              <a:ahLst/>
              <a:cxnLst>
                <a:cxn ang="0">
                  <a:pos x="52" y="215"/>
                </a:cxn>
                <a:cxn ang="0">
                  <a:pos x="215" y="293"/>
                </a:cxn>
                <a:cxn ang="0">
                  <a:pos x="208" y="288"/>
                </a:cxn>
                <a:cxn ang="0">
                  <a:pos x="203" y="286"/>
                </a:cxn>
                <a:cxn ang="0">
                  <a:pos x="199" y="281"/>
                </a:cxn>
                <a:cxn ang="0">
                  <a:pos x="80" y="241"/>
                </a:cxn>
                <a:cxn ang="0">
                  <a:pos x="40" y="234"/>
                </a:cxn>
                <a:cxn ang="0">
                  <a:pos x="282" y="87"/>
                </a:cxn>
                <a:cxn ang="0">
                  <a:pos x="274" y="149"/>
                </a:cxn>
                <a:cxn ang="0">
                  <a:pos x="47" y="205"/>
                </a:cxn>
                <a:cxn ang="0">
                  <a:pos x="99" y="26"/>
                </a:cxn>
                <a:cxn ang="0">
                  <a:pos x="151" y="40"/>
                </a:cxn>
                <a:cxn ang="0">
                  <a:pos x="142" y="73"/>
                </a:cxn>
                <a:cxn ang="0">
                  <a:pos x="182" y="85"/>
                </a:cxn>
                <a:cxn ang="0">
                  <a:pos x="201" y="78"/>
                </a:cxn>
                <a:cxn ang="0">
                  <a:pos x="208" y="49"/>
                </a:cxn>
                <a:cxn ang="0">
                  <a:pos x="279" y="56"/>
                </a:cxn>
                <a:cxn ang="0">
                  <a:pos x="225" y="260"/>
                </a:cxn>
                <a:cxn ang="0">
                  <a:pos x="52" y="203"/>
                </a:cxn>
                <a:cxn ang="0">
                  <a:pos x="47" y="205"/>
                </a:cxn>
                <a:cxn ang="0">
                  <a:pos x="175" y="9"/>
                </a:cxn>
                <a:cxn ang="0">
                  <a:pos x="206" y="14"/>
                </a:cxn>
                <a:cxn ang="0">
                  <a:pos x="199" y="54"/>
                </a:cxn>
                <a:cxn ang="0">
                  <a:pos x="192" y="73"/>
                </a:cxn>
                <a:cxn ang="0">
                  <a:pos x="182" y="75"/>
                </a:cxn>
                <a:cxn ang="0">
                  <a:pos x="182" y="75"/>
                </a:cxn>
                <a:cxn ang="0">
                  <a:pos x="151" y="68"/>
                </a:cxn>
                <a:cxn ang="0">
                  <a:pos x="170" y="9"/>
                </a:cxn>
                <a:cxn ang="0">
                  <a:pos x="175" y="0"/>
                </a:cxn>
                <a:cxn ang="0">
                  <a:pos x="158" y="11"/>
                </a:cxn>
                <a:cxn ang="0">
                  <a:pos x="104" y="16"/>
                </a:cxn>
                <a:cxn ang="0">
                  <a:pos x="99" y="14"/>
                </a:cxn>
                <a:cxn ang="0">
                  <a:pos x="92" y="16"/>
                </a:cxn>
                <a:cxn ang="0">
                  <a:pos x="0" y="203"/>
                </a:cxn>
                <a:cxn ang="0">
                  <a:pos x="40" y="213"/>
                </a:cxn>
                <a:cxn ang="0">
                  <a:pos x="28" y="241"/>
                </a:cxn>
                <a:cxn ang="0">
                  <a:pos x="33" y="243"/>
                </a:cxn>
                <a:cxn ang="0">
                  <a:pos x="40" y="243"/>
                </a:cxn>
                <a:cxn ang="0">
                  <a:pos x="199" y="295"/>
                </a:cxn>
                <a:cxn ang="0">
                  <a:pos x="215" y="303"/>
                </a:cxn>
                <a:cxn ang="0">
                  <a:pos x="222" y="300"/>
                </a:cxn>
                <a:cxn ang="0">
                  <a:pos x="317" y="94"/>
                </a:cxn>
                <a:cxn ang="0">
                  <a:pos x="315" y="87"/>
                </a:cxn>
                <a:cxn ang="0">
                  <a:pos x="293" y="61"/>
                </a:cxn>
                <a:cxn ang="0">
                  <a:pos x="296" y="56"/>
                </a:cxn>
                <a:cxn ang="0">
                  <a:pos x="298" y="52"/>
                </a:cxn>
                <a:cxn ang="0">
                  <a:pos x="293" y="47"/>
                </a:cxn>
                <a:cxn ang="0">
                  <a:pos x="289" y="47"/>
                </a:cxn>
                <a:cxn ang="0">
                  <a:pos x="282" y="47"/>
                </a:cxn>
                <a:cxn ang="0">
                  <a:pos x="210" y="40"/>
                </a:cxn>
                <a:cxn ang="0">
                  <a:pos x="218" y="11"/>
                </a:cxn>
                <a:cxn ang="0">
                  <a:pos x="213" y="4"/>
                </a:cxn>
                <a:cxn ang="0">
                  <a:pos x="175" y="0"/>
                </a:cxn>
              </a:cxnLst>
              <a:rect l="0" t="0" r="0" b="0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4" name="Freeform 825"/>
            <p:cNvSpPr>
              <a:spLocks noEditPoints="1"/>
            </p:cNvSpPr>
            <p:nvPr/>
          </p:nvSpPr>
          <p:spPr>
            <a:xfrm>
              <a:off x="3269" y="2690"/>
              <a:ext cx="408" cy="377"/>
            </a:xfrm>
            <a:custGeom>
              <a:avLst/>
              <a:gdLst/>
              <a:ahLst/>
              <a:cxnLst>
                <a:cxn ang="0">
                  <a:pos x="396" y="267"/>
                </a:cxn>
                <a:cxn ang="0">
                  <a:pos x="360" y="360"/>
                </a:cxn>
                <a:cxn ang="0">
                  <a:pos x="308" y="277"/>
                </a:cxn>
                <a:cxn ang="0">
                  <a:pos x="336" y="241"/>
                </a:cxn>
                <a:cxn ang="0">
                  <a:pos x="346" y="241"/>
                </a:cxn>
                <a:cxn ang="0">
                  <a:pos x="332" y="184"/>
                </a:cxn>
                <a:cxn ang="0">
                  <a:pos x="332" y="237"/>
                </a:cxn>
                <a:cxn ang="0">
                  <a:pos x="230" y="215"/>
                </a:cxn>
                <a:cxn ang="0">
                  <a:pos x="270" y="182"/>
                </a:cxn>
                <a:cxn ang="0">
                  <a:pos x="282" y="218"/>
                </a:cxn>
                <a:cxn ang="0">
                  <a:pos x="218" y="161"/>
                </a:cxn>
                <a:cxn ang="0">
                  <a:pos x="260" y="180"/>
                </a:cxn>
                <a:cxn ang="0">
                  <a:pos x="196" y="130"/>
                </a:cxn>
                <a:cxn ang="0">
                  <a:pos x="187" y="154"/>
                </a:cxn>
                <a:cxn ang="0">
                  <a:pos x="151" y="109"/>
                </a:cxn>
                <a:cxn ang="0">
                  <a:pos x="196" y="99"/>
                </a:cxn>
                <a:cxn ang="0">
                  <a:pos x="144" y="68"/>
                </a:cxn>
                <a:cxn ang="0">
                  <a:pos x="106" y="97"/>
                </a:cxn>
                <a:cxn ang="0">
                  <a:pos x="11" y="367"/>
                </a:cxn>
                <a:cxn ang="0">
                  <a:pos x="56" y="54"/>
                </a:cxn>
                <a:cxn ang="0">
                  <a:pos x="83" y="109"/>
                </a:cxn>
                <a:cxn ang="0">
                  <a:pos x="142" y="111"/>
                </a:cxn>
                <a:cxn ang="0">
                  <a:pos x="147" y="163"/>
                </a:cxn>
                <a:cxn ang="0">
                  <a:pos x="147" y="165"/>
                </a:cxn>
                <a:cxn ang="0">
                  <a:pos x="149" y="165"/>
                </a:cxn>
                <a:cxn ang="0">
                  <a:pos x="187" y="163"/>
                </a:cxn>
                <a:cxn ang="0">
                  <a:pos x="218" y="225"/>
                </a:cxn>
                <a:cxn ang="0">
                  <a:pos x="284" y="279"/>
                </a:cxn>
                <a:cxn ang="0">
                  <a:pos x="308" y="286"/>
                </a:cxn>
                <a:cxn ang="0">
                  <a:pos x="11" y="367"/>
                </a:cxn>
                <a:cxn ang="0">
                  <a:pos x="132" y="30"/>
                </a:cxn>
                <a:cxn ang="0">
                  <a:pos x="18" y="45"/>
                </a:cxn>
                <a:cxn ang="0">
                  <a:pos x="120" y="9"/>
                </a:cxn>
                <a:cxn ang="0">
                  <a:pos x="137" y="0"/>
                </a:cxn>
                <a:cxn ang="0">
                  <a:pos x="68" y="4"/>
                </a:cxn>
                <a:cxn ang="0">
                  <a:pos x="4" y="47"/>
                </a:cxn>
                <a:cxn ang="0">
                  <a:pos x="2" y="49"/>
                </a:cxn>
                <a:cxn ang="0">
                  <a:pos x="0" y="372"/>
                </a:cxn>
                <a:cxn ang="0">
                  <a:pos x="353" y="372"/>
                </a:cxn>
                <a:cxn ang="0">
                  <a:pos x="360" y="374"/>
                </a:cxn>
                <a:cxn ang="0">
                  <a:pos x="367" y="365"/>
                </a:cxn>
                <a:cxn ang="0">
                  <a:pos x="405" y="310"/>
                </a:cxn>
                <a:cxn ang="0">
                  <a:pos x="405" y="234"/>
                </a:cxn>
                <a:cxn ang="0">
                  <a:pos x="405" y="232"/>
                </a:cxn>
                <a:cxn ang="0">
                  <a:pos x="360" y="232"/>
                </a:cxn>
                <a:cxn ang="0">
                  <a:pos x="339" y="234"/>
                </a:cxn>
                <a:cxn ang="0">
                  <a:pos x="341" y="175"/>
                </a:cxn>
                <a:cxn ang="0">
                  <a:pos x="339" y="173"/>
                </a:cxn>
                <a:cxn ang="0">
                  <a:pos x="298" y="173"/>
                </a:cxn>
                <a:cxn ang="0">
                  <a:pos x="270" y="113"/>
                </a:cxn>
                <a:cxn ang="0">
                  <a:pos x="268" y="111"/>
                </a:cxn>
                <a:cxn ang="0">
                  <a:pos x="265" y="109"/>
                </a:cxn>
                <a:cxn ang="0">
                  <a:pos x="206" y="61"/>
                </a:cxn>
                <a:cxn ang="0">
                  <a:pos x="204" y="59"/>
                </a:cxn>
                <a:cxn ang="0">
                  <a:pos x="201" y="56"/>
                </a:cxn>
                <a:cxn ang="0">
                  <a:pos x="139" y="30"/>
                </a:cxn>
                <a:cxn ang="0">
                  <a:pos x="139" y="4"/>
                </a:cxn>
              </a:cxnLst>
              <a:rect l="0" t="0" r="0" b="0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5" name="Freeform 826"/>
            <p:cNvSpPr>
              <a:spLocks noEditPoints="1"/>
            </p:cNvSpPr>
            <p:nvPr/>
          </p:nvSpPr>
          <p:spPr>
            <a:xfrm>
              <a:off x="3558" y="2981"/>
              <a:ext cx="52" cy="64"/>
            </a:xfrm>
            <a:custGeom>
              <a:avLst/>
              <a:gdLst/>
              <a:ahLst/>
              <a:cxnLst>
                <a:cxn ang="0">
                  <a:pos x="14" y="33"/>
                </a:cxn>
                <a:cxn ang="0">
                  <a:pos x="14" y="9"/>
                </a:cxn>
                <a:cxn ang="0">
                  <a:pos x="23" y="7"/>
                </a:cxn>
                <a:cxn ang="0">
                  <a:pos x="37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37" y="16"/>
                </a:cxn>
                <a:cxn ang="0">
                  <a:pos x="28" y="16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35" y="54"/>
                </a:cxn>
                <a:cxn ang="0">
                  <a:pos x="21" y="56"/>
                </a:cxn>
                <a:cxn ang="0">
                  <a:pos x="9" y="56"/>
                </a:cxn>
                <a:cxn ang="0">
                  <a:pos x="11" y="49"/>
                </a:cxn>
                <a:cxn ang="0">
                  <a:pos x="11" y="49"/>
                </a:cxn>
                <a:cxn ang="0">
                  <a:pos x="21" y="49"/>
                </a:cxn>
                <a:cxn ang="0">
                  <a:pos x="30" y="35"/>
                </a:cxn>
                <a:cxn ang="0">
                  <a:pos x="18" y="33"/>
                </a:cxn>
                <a:cxn ang="0">
                  <a:pos x="14" y="33"/>
                </a:cxn>
                <a:cxn ang="0">
                  <a:pos x="23" y="0"/>
                </a:cxn>
                <a:cxn ang="0">
                  <a:pos x="7" y="9"/>
                </a:cxn>
                <a:cxn ang="0">
                  <a:pos x="7" y="33"/>
                </a:cxn>
                <a:cxn ang="0">
                  <a:pos x="9" y="37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8" y="40"/>
                </a:cxn>
                <a:cxn ang="0">
                  <a:pos x="26" y="40"/>
                </a:cxn>
                <a:cxn ang="0">
                  <a:pos x="21" y="42"/>
                </a:cxn>
                <a:cxn ang="0">
                  <a:pos x="18" y="42"/>
                </a:cxn>
                <a:cxn ang="0">
                  <a:pos x="11" y="42"/>
                </a:cxn>
                <a:cxn ang="0">
                  <a:pos x="4" y="47"/>
                </a:cxn>
                <a:cxn ang="0">
                  <a:pos x="4" y="47"/>
                </a:cxn>
                <a:cxn ang="0">
                  <a:pos x="2" y="59"/>
                </a:cxn>
                <a:cxn ang="0">
                  <a:pos x="7" y="61"/>
                </a:cxn>
                <a:cxn ang="0">
                  <a:pos x="21" y="64"/>
                </a:cxn>
                <a:cxn ang="0">
                  <a:pos x="37" y="61"/>
                </a:cxn>
                <a:cxn ang="0">
                  <a:pos x="52" y="37"/>
                </a:cxn>
                <a:cxn ang="0">
                  <a:pos x="40" y="23"/>
                </a:cxn>
                <a:cxn ang="0">
                  <a:pos x="47" y="18"/>
                </a:cxn>
                <a:cxn ang="0">
                  <a:pos x="49" y="11"/>
                </a:cxn>
                <a:cxn ang="0">
                  <a:pos x="49" y="9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23" y="0"/>
                </a:cxn>
              </a:cxnLst>
              <a:rect l="0" t="0" r="0" b="0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6" name="Freeform 827"/>
            <p:cNvSpPr>
              <a:spLocks noEditPoints="1"/>
            </p:cNvSpPr>
            <p:nvPr/>
          </p:nvSpPr>
          <p:spPr>
            <a:xfrm>
              <a:off x="3293" y="2771"/>
              <a:ext cx="57" cy="75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7" y="23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3" y="9"/>
                </a:cxn>
                <a:cxn ang="0">
                  <a:pos x="35" y="11"/>
                </a:cxn>
                <a:cxn ang="0">
                  <a:pos x="35" y="56"/>
                </a:cxn>
                <a:cxn ang="0">
                  <a:pos x="42" y="56"/>
                </a:cxn>
                <a:cxn ang="0">
                  <a:pos x="49" y="58"/>
                </a:cxn>
                <a:cxn ang="0">
                  <a:pos x="49" y="67"/>
                </a:cxn>
                <a:cxn ang="0">
                  <a:pos x="49" y="67"/>
                </a:cxn>
                <a:cxn ang="0">
                  <a:pos x="49" y="67"/>
                </a:cxn>
                <a:cxn ang="0">
                  <a:pos x="49" y="67"/>
                </a:cxn>
                <a:cxn ang="0">
                  <a:pos x="9" y="67"/>
                </a:cxn>
                <a:cxn ang="0">
                  <a:pos x="9" y="58"/>
                </a:cxn>
                <a:cxn ang="0">
                  <a:pos x="11" y="58"/>
                </a:cxn>
                <a:cxn ang="0">
                  <a:pos x="23" y="58"/>
                </a:cxn>
                <a:cxn ang="0">
                  <a:pos x="26" y="25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30" y="0"/>
                </a:cxn>
                <a:cxn ang="0">
                  <a:pos x="23" y="4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4" y="35"/>
                </a:cxn>
                <a:cxn ang="0">
                  <a:pos x="9" y="39"/>
                </a:cxn>
                <a:cxn ang="0">
                  <a:pos x="11" y="39"/>
                </a:cxn>
                <a:cxn ang="0">
                  <a:pos x="16" y="39"/>
                </a:cxn>
                <a:cxn ang="0">
                  <a:pos x="19" y="37"/>
                </a:cxn>
                <a:cxn ang="0">
                  <a:pos x="19" y="42"/>
                </a:cxn>
                <a:cxn ang="0">
                  <a:pos x="16" y="51"/>
                </a:cxn>
                <a:cxn ang="0">
                  <a:pos x="11" y="51"/>
                </a:cxn>
                <a:cxn ang="0">
                  <a:pos x="9" y="51"/>
                </a:cxn>
                <a:cxn ang="0">
                  <a:pos x="4" y="58"/>
                </a:cxn>
                <a:cxn ang="0">
                  <a:pos x="4" y="63"/>
                </a:cxn>
                <a:cxn ang="0">
                  <a:pos x="4" y="67"/>
                </a:cxn>
                <a:cxn ang="0">
                  <a:pos x="9" y="72"/>
                </a:cxn>
                <a:cxn ang="0">
                  <a:pos x="28" y="75"/>
                </a:cxn>
                <a:cxn ang="0">
                  <a:pos x="49" y="75"/>
                </a:cxn>
                <a:cxn ang="0">
                  <a:pos x="54" y="72"/>
                </a:cxn>
                <a:cxn ang="0">
                  <a:pos x="57" y="67"/>
                </a:cxn>
                <a:cxn ang="0">
                  <a:pos x="57" y="58"/>
                </a:cxn>
                <a:cxn ang="0">
                  <a:pos x="49" y="51"/>
                </a:cxn>
                <a:cxn ang="0">
                  <a:pos x="42" y="49"/>
                </a:cxn>
                <a:cxn ang="0">
                  <a:pos x="42" y="49"/>
                </a:cxn>
                <a:cxn ang="0">
                  <a:pos x="42" y="14"/>
                </a:cxn>
                <a:cxn ang="0">
                  <a:pos x="42" y="7"/>
                </a:cxn>
                <a:cxn ang="0">
                  <a:pos x="40" y="7"/>
                </a:cxn>
                <a:cxn ang="0">
                  <a:pos x="38" y="4"/>
                </a:cxn>
                <a:cxn ang="0">
                  <a:pos x="33" y="2"/>
                </a:cxn>
                <a:cxn ang="0">
                  <a:pos x="30" y="0"/>
                </a:cxn>
              </a:cxnLst>
              <a:rect l="0" t="0" r="0" b="0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7" name="Freeform 828"/>
            <p:cNvSpPr>
              <a:spLocks noEditPoints="1"/>
            </p:cNvSpPr>
            <p:nvPr/>
          </p:nvSpPr>
          <p:spPr>
            <a:xfrm>
              <a:off x="3357" y="2818"/>
              <a:ext cx="52" cy="73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40" y="21"/>
                </a:cxn>
                <a:cxn ang="0">
                  <a:pos x="23" y="51"/>
                </a:cxn>
                <a:cxn ang="0">
                  <a:pos x="26" y="56"/>
                </a:cxn>
                <a:cxn ang="0">
                  <a:pos x="44" y="63"/>
                </a:cxn>
                <a:cxn ang="0">
                  <a:pos x="21" y="63"/>
                </a:cxn>
                <a:cxn ang="0">
                  <a:pos x="9" y="56"/>
                </a:cxn>
                <a:cxn ang="0">
                  <a:pos x="9" y="56"/>
                </a:cxn>
                <a:cxn ang="0">
                  <a:pos x="28" y="37"/>
                </a:cxn>
                <a:cxn ang="0">
                  <a:pos x="30" y="28"/>
                </a:cxn>
                <a:cxn ang="0">
                  <a:pos x="26" y="18"/>
                </a:cxn>
                <a:cxn ang="0">
                  <a:pos x="26" y="18"/>
                </a:cxn>
                <a:cxn ang="0">
                  <a:pos x="18" y="16"/>
                </a:cxn>
                <a:cxn ang="0">
                  <a:pos x="9" y="18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9"/>
                </a:cxn>
                <a:cxn ang="0">
                  <a:pos x="4" y="25"/>
                </a:cxn>
                <a:cxn ang="0">
                  <a:pos x="9" y="25"/>
                </a:cxn>
                <a:cxn ang="0">
                  <a:pos x="18" y="23"/>
                </a:cxn>
                <a:cxn ang="0">
                  <a:pos x="23" y="23"/>
                </a:cxn>
                <a:cxn ang="0">
                  <a:pos x="23" y="28"/>
                </a:cxn>
                <a:cxn ang="0">
                  <a:pos x="7" y="49"/>
                </a:cxn>
                <a:cxn ang="0">
                  <a:pos x="2" y="56"/>
                </a:cxn>
                <a:cxn ang="0">
                  <a:pos x="2" y="68"/>
                </a:cxn>
                <a:cxn ang="0">
                  <a:pos x="4" y="73"/>
                </a:cxn>
                <a:cxn ang="0">
                  <a:pos x="21" y="70"/>
                </a:cxn>
                <a:cxn ang="0">
                  <a:pos x="49" y="73"/>
                </a:cxn>
                <a:cxn ang="0">
                  <a:pos x="52" y="68"/>
                </a:cxn>
                <a:cxn ang="0">
                  <a:pos x="52" y="54"/>
                </a:cxn>
                <a:cxn ang="0">
                  <a:pos x="49" y="51"/>
                </a:cxn>
                <a:cxn ang="0">
                  <a:pos x="40" y="42"/>
                </a:cxn>
                <a:cxn ang="0">
                  <a:pos x="44" y="9"/>
                </a:cxn>
              </a:cxnLst>
              <a:rect l="0" t="0" r="0" b="0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8" name="Rectangle 829"/>
            <p:cNvSpPr/>
            <p:nvPr/>
          </p:nvSpPr>
          <p:spPr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19" name="Rectangle 830"/>
            <p:cNvSpPr/>
            <p:nvPr/>
          </p:nvSpPr>
          <p:spPr>
            <a:xfrm>
              <a:off x="3383" y="2837"/>
              <a:ext cx="1" cy="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20" name="Freeform 831"/>
            <p:cNvSpPr>
              <a:spLocks noEditPoints="1"/>
            </p:cNvSpPr>
            <p:nvPr/>
          </p:nvSpPr>
          <p:spPr>
            <a:xfrm>
              <a:off x="3423" y="2870"/>
              <a:ext cx="55" cy="76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1" y="9"/>
                </a:cxn>
                <a:cxn ang="0">
                  <a:pos x="26" y="7"/>
                </a:cxn>
                <a:cxn ang="0">
                  <a:pos x="40" y="19"/>
                </a:cxn>
                <a:cxn ang="0">
                  <a:pos x="31" y="30"/>
                </a:cxn>
                <a:cxn ang="0">
                  <a:pos x="33" y="38"/>
                </a:cxn>
                <a:cxn ang="0">
                  <a:pos x="47" y="54"/>
                </a:cxn>
                <a:cxn ang="0">
                  <a:pos x="31" y="68"/>
                </a:cxn>
                <a:cxn ang="0">
                  <a:pos x="26" y="68"/>
                </a:cxn>
                <a:cxn ang="0">
                  <a:pos x="9" y="66"/>
                </a:cxn>
                <a:cxn ang="0">
                  <a:pos x="21" y="61"/>
                </a:cxn>
                <a:cxn ang="0">
                  <a:pos x="35" y="57"/>
                </a:cxn>
                <a:cxn ang="0">
                  <a:pos x="28" y="40"/>
                </a:cxn>
                <a:cxn ang="0">
                  <a:pos x="19" y="40"/>
                </a:cxn>
                <a:cxn ang="0">
                  <a:pos x="26" y="33"/>
                </a:cxn>
                <a:cxn ang="0">
                  <a:pos x="31" y="21"/>
                </a:cxn>
                <a:cxn ang="0">
                  <a:pos x="19" y="14"/>
                </a:cxn>
                <a:cxn ang="0">
                  <a:pos x="11" y="14"/>
                </a:cxn>
                <a:cxn ang="0">
                  <a:pos x="26" y="0"/>
                </a:cxn>
                <a:cxn ang="0">
                  <a:pos x="4" y="4"/>
                </a:cxn>
                <a:cxn ang="0">
                  <a:pos x="4" y="9"/>
                </a:cxn>
                <a:cxn ang="0">
                  <a:pos x="4" y="19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9" y="21"/>
                </a:cxn>
                <a:cxn ang="0">
                  <a:pos x="23" y="23"/>
                </a:cxn>
                <a:cxn ang="0">
                  <a:pos x="23" y="26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4" y="26"/>
                </a:cxn>
                <a:cxn ang="0">
                  <a:pos x="11" y="30"/>
                </a:cxn>
                <a:cxn ang="0">
                  <a:pos x="11" y="42"/>
                </a:cxn>
                <a:cxn ang="0">
                  <a:pos x="11" y="45"/>
                </a:cxn>
                <a:cxn ang="0">
                  <a:pos x="14" y="47"/>
                </a:cxn>
                <a:cxn ang="0">
                  <a:pos x="26" y="47"/>
                </a:cxn>
                <a:cxn ang="0">
                  <a:pos x="28" y="52"/>
                </a:cxn>
                <a:cxn ang="0">
                  <a:pos x="21" y="54"/>
                </a:cxn>
                <a:cxn ang="0">
                  <a:pos x="9" y="52"/>
                </a:cxn>
                <a:cxn ang="0">
                  <a:pos x="0" y="68"/>
                </a:cxn>
                <a:cxn ang="0">
                  <a:pos x="26" y="76"/>
                </a:cxn>
                <a:cxn ang="0">
                  <a:pos x="47" y="68"/>
                </a:cxn>
                <a:cxn ang="0">
                  <a:pos x="55" y="54"/>
                </a:cxn>
                <a:cxn ang="0">
                  <a:pos x="43" y="28"/>
                </a:cxn>
                <a:cxn ang="0">
                  <a:pos x="43" y="4"/>
                </a:cxn>
              </a:cxnLst>
              <a:rect l="0" t="0" r="0" b="0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21" name="Freeform 832"/>
            <p:cNvSpPr>
              <a:spLocks noEditPoints="1"/>
            </p:cNvSpPr>
            <p:nvPr/>
          </p:nvSpPr>
          <p:spPr>
            <a:xfrm>
              <a:off x="3499" y="2941"/>
              <a:ext cx="24" cy="26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12" y="16"/>
                </a:cxn>
                <a:cxn ang="0">
                  <a:pos x="16" y="11"/>
                </a:cxn>
                <a:cxn ang="0">
                  <a:pos x="16" y="18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2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9" y="23"/>
                </a:cxn>
                <a:cxn ang="0">
                  <a:pos x="19" y="26"/>
                </a:cxn>
                <a:cxn ang="0">
                  <a:pos x="19" y="26"/>
                </a:cxn>
                <a:cxn ang="0">
                  <a:pos x="21" y="21"/>
                </a:cxn>
                <a:cxn ang="0">
                  <a:pos x="24" y="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0" b="0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22" name="Freeform 833"/>
            <p:cNvSpPr>
              <a:spLocks noEditPoints="1"/>
            </p:cNvSpPr>
            <p:nvPr/>
          </p:nvSpPr>
          <p:spPr>
            <a:xfrm>
              <a:off x="3485" y="2925"/>
              <a:ext cx="61" cy="75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42" y="35"/>
                </a:cxn>
                <a:cxn ang="0">
                  <a:pos x="42" y="39"/>
                </a:cxn>
                <a:cxn ang="0">
                  <a:pos x="46" y="42"/>
                </a:cxn>
                <a:cxn ang="0">
                  <a:pos x="53" y="42"/>
                </a:cxn>
                <a:cxn ang="0">
                  <a:pos x="53" y="46"/>
                </a:cxn>
                <a:cxn ang="0">
                  <a:pos x="44" y="46"/>
                </a:cxn>
                <a:cxn ang="0">
                  <a:pos x="42" y="49"/>
                </a:cxn>
                <a:cxn ang="0">
                  <a:pos x="39" y="63"/>
                </a:cxn>
                <a:cxn ang="0">
                  <a:pos x="35" y="67"/>
                </a:cxn>
                <a:cxn ang="0">
                  <a:pos x="32" y="46"/>
                </a:cxn>
                <a:cxn ang="0">
                  <a:pos x="30" y="46"/>
                </a:cxn>
                <a:cxn ang="0">
                  <a:pos x="11" y="46"/>
                </a:cxn>
                <a:cxn ang="0">
                  <a:pos x="7" y="46"/>
                </a:cxn>
                <a:cxn ang="0">
                  <a:pos x="7" y="39"/>
                </a:cxn>
                <a:cxn ang="0">
                  <a:pos x="35" y="7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2"/>
                </a:cxn>
                <a:cxn ang="0">
                  <a:pos x="4" y="32"/>
                </a:cxn>
                <a:cxn ang="0">
                  <a:pos x="0" y="42"/>
                </a:cxn>
                <a:cxn ang="0">
                  <a:pos x="0" y="51"/>
                </a:cxn>
                <a:cxn ang="0">
                  <a:pos x="11" y="53"/>
                </a:cxn>
                <a:cxn ang="0">
                  <a:pos x="28" y="70"/>
                </a:cxn>
                <a:cxn ang="0">
                  <a:pos x="28" y="75"/>
                </a:cxn>
                <a:cxn ang="0">
                  <a:pos x="30" y="75"/>
                </a:cxn>
                <a:cxn ang="0">
                  <a:pos x="46" y="70"/>
                </a:cxn>
                <a:cxn ang="0">
                  <a:pos x="46" y="63"/>
                </a:cxn>
                <a:cxn ang="0">
                  <a:pos x="53" y="53"/>
                </a:cxn>
                <a:cxn ang="0">
                  <a:pos x="61" y="51"/>
                </a:cxn>
                <a:cxn ang="0">
                  <a:pos x="61" y="35"/>
                </a:cxn>
                <a:cxn ang="0">
                  <a:pos x="58" y="35"/>
                </a:cxn>
                <a:cxn ang="0">
                  <a:pos x="49" y="35"/>
                </a:cxn>
                <a:cxn ang="0">
                  <a:pos x="51" y="4"/>
                </a:cxn>
                <a:cxn ang="0">
                  <a:pos x="46" y="0"/>
                </a:cxn>
              </a:cxnLst>
              <a:rect l="0" t="0" r="0" b="0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23" name="Rectangle 834"/>
            <p:cNvSpPr/>
            <p:nvPr/>
          </p:nvSpPr>
          <p:spPr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24" name="Freeform 835"/>
            <p:cNvSpPr/>
            <p:nvPr/>
          </p:nvSpPr>
          <p:spPr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25" name="Rectangle 836"/>
            <p:cNvSpPr/>
            <p:nvPr/>
          </p:nvSpPr>
          <p:spPr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26" name="Rectangle 837"/>
            <p:cNvSpPr/>
            <p:nvPr/>
          </p:nvSpPr>
          <p:spPr>
            <a:xfrm>
              <a:off x="2557" y="2752"/>
              <a:ext cx="1" cy="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27" name="Freeform 838"/>
            <p:cNvSpPr>
              <a:spLocks noEditPoints="1"/>
            </p:cNvSpPr>
            <p:nvPr/>
          </p:nvSpPr>
          <p:spPr>
            <a:xfrm>
              <a:off x="2372" y="2541"/>
              <a:ext cx="620" cy="346"/>
            </a:xfrm>
            <a:custGeom>
              <a:avLst/>
              <a:gdLst/>
              <a:ahLst/>
              <a:cxnLst>
                <a:cxn ang="0">
                  <a:pos x="281" y="284"/>
                </a:cxn>
                <a:cxn ang="0">
                  <a:pos x="274" y="329"/>
                </a:cxn>
                <a:cxn ang="0">
                  <a:pos x="248" y="253"/>
                </a:cxn>
                <a:cxn ang="0">
                  <a:pos x="250" y="312"/>
                </a:cxn>
                <a:cxn ang="0">
                  <a:pos x="196" y="274"/>
                </a:cxn>
                <a:cxn ang="0">
                  <a:pos x="227" y="229"/>
                </a:cxn>
                <a:cxn ang="0">
                  <a:pos x="177" y="265"/>
                </a:cxn>
                <a:cxn ang="0">
                  <a:pos x="186" y="220"/>
                </a:cxn>
                <a:cxn ang="0">
                  <a:pos x="184" y="260"/>
                </a:cxn>
                <a:cxn ang="0">
                  <a:pos x="85" y="213"/>
                </a:cxn>
                <a:cxn ang="0">
                  <a:pos x="504" y="206"/>
                </a:cxn>
                <a:cxn ang="0">
                  <a:pos x="73" y="208"/>
                </a:cxn>
                <a:cxn ang="0">
                  <a:pos x="485" y="194"/>
                </a:cxn>
                <a:cxn ang="0">
                  <a:pos x="75" y="187"/>
                </a:cxn>
                <a:cxn ang="0">
                  <a:pos x="149" y="75"/>
                </a:cxn>
                <a:cxn ang="0">
                  <a:pos x="255" y="111"/>
                </a:cxn>
                <a:cxn ang="0">
                  <a:pos x="463" y="213"/>
                </a:cxn>
                <a:cxn ang="0">
                  <a:pos x="347" y="196"/>
                </a:cxn>
                <a:cxn ang="0">
                  <a:pos x="343" y="241"/>
                </a:cxn>
                <a:cxn ang="0">
                  <a:pos x="395" y="289"/>
                </a:cxn>
                <a:cxn ang="0">
                  <a:pos x="314" y="284"/>
                </a:cxn>
                <a:cxn ang="0">
                  <a:pos x="338" y="334"/>
                </a:cxn>
                <a:cxn ang="0">
                  <a:pos x="291" y="274"/>
                </a:cxn>
                <a:cxn ang="0">
                  <a:pos x="260" y="236"/>
                </a:cxn>
                <a:cxn ang="0">
                  <a:pos x="184" y="210"/>
                </a:cxn>
                <a:cxn ang="0">
                  <a:pos x="177" y="113"/>
                </a:cxn>
                <a:cxn ang="0">
                  <a:pos x="416" y="80"/>
                </a:cxn>
                <a:cxn ang="0">
                  <a:pos x="305" y="92"/>
                </a:cxn>
                <a:cxn ang="0">
                  <a:pos x="89" y="187"/>
                </a:cxn>
                <a:cxn ang="0">
                  <a:pos x="144" y="63"/>
                </a:cxn>
                <a:cxn ang="0">
                  <a:pos x="92" y="201"/>
                </a:cxn>
                <a:cxn ang="0">
                  <a:pos x="518" y="168"/>
                </a:cxn>
                <a:cxn ang="0">
                  <a:pos x="504" y="184"/>
                </a:cxn>
                <a:cxn ang="0">
                  <a:pos x="449" y="56"/>
                </a:cxn>
                <a:cxn ang="0">
                  <a:pos x="468" y="21"/>
                </a:cxn>
                <a:cxn ang="0">
                  <a:pos x="435" y="54"/>
                </a:cxn>
                <a:cxn ang="0">
                  <a:pos x="231" y="52"/>
                </a:cxn>
                <a:cxn ang="0">
                  <a:pos x="151" y="40"/>
                </a:cxn>
                <a:cxn ang="0">
                  <a:pos x="123" y="37"/>
                </a:cxn>
                <a:cxn ang="0">
                  <a:pos x="70" y="165"/>
                </a:cxn>
                <a:cxn ang="0">
                  <a:pos x="52" y="161"/>
                </a:cxn>
                <a:cxn ang="0">
                  <a:pos x="44" y="146"/>
                </a:cxn>
                <a:cxn ang="0">
                  <a:pos x="30" y="142"/>
                </a:cxn>
                <a:cxn ang="0">
                  <a:pos x="21" y="130"/>
                </a:cxn>
                <a:cxn ang="0">
                  <a:pos x="4" y="187"/>
                </a:cxn>
                <a:cxn ang="0">
                  <a:pos x="123" y="199"/>
                </a:cxn>
                <a:cxn ang="0">
                  <a:pos x="184" y="277"/>
                </a:cxn>
                <a:cxn ang="0">
                  <a:pos x="224" y="312"/>
                </a:cxn>
                <a:cxn ang="0">
                  <a:pos x="293" y="324"/>
                </a:cxn>
                <a:cxn ang="0">
                  <a:pos x="366" y="317"/>
                </a:cxn>
                <a:cxn ang="0">
                  <a:pos x="454" y="260"/>
                </a:cxn>
                <a:cxn ang="0">
                  <a:pos x="487" y="210"/>
                </a:cxn>
                <a:cxn ang="0">
                  <a:pos x="620" y="130"/>
                </a:cxn>
                <a:cxn ang="0">
                  <a:pos x="601" y="132"/>
                </a:cxn>
                <a:cxn ang="0">
                  <a:pos x="563" y="182"/>
                </a:cxn>
                <a:cxn ang="0">
                  <a:pos x="570" y="139"/>
                </a:cxn>
                <a:cxn ang="0">
                  <a:pos x="549" y="144"/>
                </a:cxn>
                <a:cxn ang="0">
                  <a:pos x="530" y="170"/>
                </a:cxn>
                <a:cxn ang="0">
                  <a:pos x="466" y="35"/>
                </a:cxn>
              </a:cxnLst>
              <a:rect l="0" t="0" r="0" b="0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28" name="Rectangle 839"/>
            <p:cNvSpPr/>
            <p:nvPr/>
          </p:nvSpPr>
          <p:spPr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29" name="Rectangle 840"/>
            <p:cNvSpPr/>
            <p:nvPr/>
          </p:nvSpPr>
          <p:spPr>
            <a:xfrm>
              <a:off x="2633" y="2778"/>
              <a:ext cx="1" cy="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30" name="Freeform 841"/>
            <p:cNvSpPr/>
            <p:nvPr/>
          </p:nvSpPr>
          <p:spPr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1" name="Freeform 842"/>
            <p:cNvSpPr/>
            <p:nvPr/>
          </p:nvSpPr>
          <p:spPr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2" name="Freeform 843"/>
            <p:cNvSpPr>
              <a:spLocks noEditPoints="1"/>
            </p:cNvSpPr>
            <p:nvPr/>
          </p:nvSpPr>
          <p:spPr>
            <a:xfrm>
              <a:off x="4993" y="2200"/>
              <a:ext cx="393" cy="533"/>
            </a:xfrm>
            <a:custGeom>
              <a:avLst/>
              <a:gdLst/>
              <a:ahLst/>
              <a:cxnLst>
                <a:cxn ang="0">
                  <a:pos x="158" y="476"/>
                </a:cxn>
                <a:cxn ang="0">
                  <a:pos x="118" y="191"/>
                </a:cxn>
                <a:cxn ang="0">
                  <a:pos x="142" y="499"/>
                </a:cxn>
                <a:cxn ang="0">
                  <a:pos x="120" y="518"/>
                </a:cxn>
                <a:cxn ang="0">
                  <a:pos x="42" y="509"/>
                </a:cxn>
                <a:cxn ang="0">
                  <a:pos x="215" y="201"/>
                </a:cxn>
                <a:cxn ang="0">
                  <a:pos x="267" y="499"/>
                </a:cxn>
                <a:cxn ang="0">
                  <a:pos x="246" y="518"/>
                </a:cxn>
                <a:cxn ang="0">
                  <a:pos x="170" y="509"/>
                </a:cxn>
                <a:cxn ang="0">
                  <a:pos x="262" y="172"/>
                </a:cxn>
                <a:cxn ang="0">
                  <a:pos x="276" y="487"/>
                </a:cxn>
                <a:cxn ang="0">
                  <a:pos x="156" y="177"/>
                </a:cxn>
                <a:cxn ang="0">
                  <a:pos x="158" y="194"/>
                </a:cxn>
                <a:cxn ang="0">
                  <a:pos x="33" y="194"/>
                </a:cxn>
                <a:cxn ang="0">
                  <a:pos x="26" y="184"/>
                </a:cxn>
                <a:cxn ang="0">
                  <a:pos x="33" y="191"/>
                </a:cxn>
                <a:cxn ang="0">
                  <a:pos x="170" y="196"/>
                </a:cxn>
                <a:cxn ang="0">
                  <a:pos x="291" y="47"/>
                </a:cxn>
                <a:cxn ang="0">
                  <a:pos x="189" y="184"/>
                </a:cxn>
                <a:cxn ang="0">
                  <a:pos x="314" y="52"/>
                </a:cxn>
                <a:cxn ang="0">
                  <a:pos x="224" y="175"/>
                </a:cxn>
                <a:cxn ang="0">
                  <a:pos x="272" y="146"/>
                </a:cxn>
                <a:cxn ang="0">
                  <a:pos x="253" y="165"/>
                </a:cxn>
                <a:cxn ang="0">
                  <a:pos x="94" y="177"/>
                </a:cxn>
                <a:cxn ang="0">
                  <a:pos x="210" y="47"/>
                </a:cxn>
                <a:cxn ang="0">
                  <a:pos x="134" y="165"/>
                </a:cxn>
                <a:cxn ang="0">
                  <a:pos x="111" y="184"/>
                </a:cxn>
                <a:cxn ang="0">
                  <a:pos x="44" y="196"/>
                </a:cxn>
                <a:cxn ang="0">
                  <a:pos x="165" y="47"/>
                </a:cxn>
                <a:cxn ang="0">
                  <a:pos x="63" y="184"/>
                </a:cxn>
                <a:cxn ang="0">
                  <a:pos x="187" y="52"/>
                </a:cxn>
                <a:cxn ang="0">
                  <a:pos x="106" y="94"/>
                </a:cxn>
                <a:cxn ang="0">
                  <a:pos x="106" y="94"/>
                </a:cxn>
                <a:cxn ang="0">
                  <a:pos x="284" y="42"/>
                </a:cxn>
                <a:cxn ang="0">
                  <a:pos x="279" y="151"/>
                </a:cxn>
                <a:cxn ang="0">
                  <a:pos x="291" y="466"/>
                </a:cxn>
                <a:cxn ang="0">
                  <a:pos x="205" y="75"/>
                </a:cxn>
                <a:cxn ang="0">
                  <a:pos x="11" y="184"/>
                </a:cxn>
                <a:cxn ang="0">
                  <a:pos x="151" y="14"/>
                </a:cxn>
                <a:cxn ang="0">
                  <a:pos x="21" y="187"/>
                </a:cxn>
                <a:cxn ang="0">
                  <a:pos x="139" y="184"/>
                </a:cxn>
                <a:cxn ang="0">
                  <a:pos x="236" y="54"/>
                </a:cxn>
                <a:cxn ang="0">
                  <a:pos x="153" y="175"/>
                </a:cxn>
                <a:cxn ang="0">
                  <a:pos x="279" y="0"/>
                </a:cxn>
                <a:cxn ang="0">
                  <a:pos x="232" y="16"/>
                </a:cxn>
                <a:cxn ang="0">
                  <a:pos x="215" y="35"/>
                </a:cxn>
                <a:cxn ang="0">
                  <a:pos x="187" y="42"/>
                </a:cxn>
                <a:cxn ang="0">
                  <a:pos x="177" y="40"/>
                </a:cxn>
                <a:cxn ang="0">
                  <a:pos x="158" y="2"/>
                </a:cxn>
                <a:cxn ang="0">
                  <a:pos x="4" y="175"/>
                </a:cxn>
                <a:cxn ang="0">
                  <a:pos x="7" y="191"/>
                </a:cxn>
                <a:cxn ang="0">
                  <a:pos x="33" y="511"/>
                </a:cxn>
                <a:cxn ang="0">
                  <a:pos x="94" y="533"/>
                </a:cxn>
                <a:cxn ang="0">
                  <a:pos x="146" y="514"/>
                </a:cxn>
                <a:cxn ang="0">
                  <a:pos x="160" y="511"/>
                </a:cxn>
                <a:cxn ang="0">
                  <a:pos x="160" y="514"/>
                </a:cxn>
                <a:cxn ang="0">
                  <a:pos x="269" y="514"/>
                </a:cxn>
                <a:cxn ang="0">
                  <a:pos x="385" y="364"/>
                </a:cxn>
                <a:cxn ang="0">
                  <a:pos x="352" y="16"/>
                </a:cxn>
                <a:cxn ang="0">
                  <a:pos x="312" y="42"/>
                </a:cxn>
                <a:cxn ang="0">
                  <a:pos x="307" y="37"/>
                </a:cxn>
                <a:cxn ang="0">
                  <a:pos x="291" y="30"/>
                </a:cxn>
                <a:cxn ang="0">
                  <a:pos x="279" y="0"/>
                </a:cxn>
              </a:cxnLst>
              <a:rect l="0" t="0" r="0" b="0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3" name="Freeform 844"/>
            <p:cNvSpPr>
              <a:spLocks noEditPoints="1"/>
            </p:cNvSpPr>
            <p:nvPr/>
          </p:nvSpPr>
          <p:spPr>
            <a:xfrm>
              <a:off x="5282" y="2338"/>
              <a:ext cx="83" cy="161"/>
            </a:xfrm>
            <a:custGeom>
              <a:avLst/>
              <a:gdLst/>
              <a:ahLst/>
              <a:cxnLst>
                <a:cxn ang="0">
                  <a:pos x="11" y="71"/>
                </a:cxn>
                <a:cxn ang="0">
                  <a:pos x="18" y="61"/>
                </a:cxn>
                <a:cxn ang="0">
                  <a:pos x="64" y="16"/>
                </a:cxn>
                <a:cxn ang="0">
                  <a:pos x="73" y="80"/>
                </a:cxn>
                <a:cxn ang="0">
                  <a:pos x="14" y="144"/>
                </a:cxn>
                <a:cxn ang="0">
                  <a:pos x="9" y="80"/>
                </a:cxn>
                <a:cxn ang="0">
                  <a:pos x="9" y="78"/>
                </a:cxn>
                <a:cxn ang="0">
                  <a:pos x="11" y="71"/>
                </a:cxn>
                <a:cxn ang="0">
                  <a:pos x="7" y="68"/>
                </a:cxn>
                <a:cxn ang="0">
                  <a:pos x="11" y="71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14" y="54"/>
                </a:cxn>
                <a:cxn ang="0">
                  <a:pos x="2" y="6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4" y="156"/>
                </a:cxn>
                <a:cxn ang="0">
                  <a:pos x="9" y="161"/>
                </a:cxn>
                <a:cxn ang="0">
                  <a:pos x="9" y="161"/>
                </a:cxn>
                <a:cxn ang="0">
                  <a:pos x="14" y="158"/>
                </a:cxn>
                <a:cxn ang="0">
                  <a:pos x="80" y="85"/>
                </a:cxn>
                <a:cxn ang="0">
                  <a:pos x="83" y="80"/>
                </a:cxn>
                <a:cxn ang="0">
                  <a:pos x="71" y="4"/>
                </a:cxn>
                <a:cxn ang="0">
                  <a:pos x="68" y="0"/>
                </a:cxn>
                <a:cxn ang="0">
                  <a:pos x="66" y="0"/>
                </a:cxn>
              </a:cxnLst>
              <a:rect l="0" t="0" r="0" b="0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4" name="Freeform 845"/>
            <p:cNvSpPr/>
            <p:nvPr/>
          </p:nvSpPr>
          <p:spPr>
            <a:xfrm>
              <a:off x="5173" y="2532"/>
              <a:ext cx="59" cy="16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5"/>
                </a:cxn>
                <a:cxn ang="0">
                  <a:pos x="11" y="54"/>
                </a:cxn>
                <a:cxn ang="0">
                  <a:pos x="23" y="49"/>
                </a:cxn>
                <a:cxn ang="0">
                  <a:pos x="11" y="68"/>
                </a:cxn>
                <a:cxn ang="0">
                  <a:pos x="7" y="85"/>
                </a:cxn>
                <a:cxn ang="0">
                  <a:pos x="18" y="92"/>
                </a:cxn>
                <a:cxn ang="0">
                  <a:pos x="14" y="116"/>
                </a:cxn>
                <a:cxn ang="0">
                  <a:pos x="40" y="116"/>
                </a:cxn>
                <a:cxn ang="0">
                  <a:pos x="18" y="149"/>
                </a:cxn>
                <a:cxn ang="0">
                  <a:pos x="23" y="158"/>
                </a:cxn>
                <a:cxn ang="0">
                  <a:pos x="35" y="161"/>
                </a:cxn>
                <a:cxn ang="0">
                  <a:pos x="47" y="156"/>
                </a:cxn>
                <a:cxn ang="0">
                  <a:pos x="47" y="156"/>
                </a:cxn>
                <a:cxn ang="0">
                  <a:pos x="49" y="149"/>
                </a:cxn>
                <a:cxn ang="0">
                  <a:pos x="33" y="151"/>
                </a:cxn>
                <a:cxn ang="0">
                  <a:pos x="33" y="151"/>
                </a:cxn>
                <a:cxn ang="0">
                  <a:pos x="28" y="149"/>
                </a:cxn>
                <a:cxn ang="0">
                  <a:pos x="56" y="108"/>
                </a:cxn>
                <a:cxn ang="0">
                  <a:pos x="54" y="101"/>
                </a:cxn>
                <a:cxn ang="0">
                  <a:pos x="28" y="108"/>
                </a:cxn>
                <a:cxn ang="0">
                  <a:pos x="33" y="92"/>
                </a:cxn>
                <a:cxn ang="0">
                  <a:pos x="54" y="75"/>
                </a:cxn>
                <a:cxn ang="0">
                  <a:pos x="49" y="73"/>
                </a:cxn>
                <a:cxn ang="0">
                  <a:pos x="25" y="82"/>
                </a:cxn>
                <a:cxn ang="0">
                  <a:pos x="21" y="82"/>
                </a:cxn>
                <a:cxn ang="0">
                  <a:pos x="16" y="80"/>
                </a:cxn>
                <a:cxn ang="0">
                  <a:pos x="18" y="75"/>
                </a:cxn>
                <a:cxn ang="0">
                  <a:pos x="51" y="28"/>
                </a:cxn>
                <a:cxn ang="0">
                  <a:pos x="44" y="26"/>
                </a:cxn>
                <a:cxn ang="0">
                  <a:pos x="14" y="44"/>
                </a:cxn>
                <a:cxn ang="0">
                  <a:pos x="11" y="44"/>
                </a:cxn>
                <a:cxn ang="0">
                  <a:pos x="9" y="35"/>
                </a:cxn>
                <a:cxn ang="0">
                  <a:pos x="23" y="7"/>
                </a:cxn>
                <a:cxn ang="0">
                  <a:pos x="18" y="0"/>
                </a:cxn>
              </a:cxnLst>
              <a:rect l="0" t="0" r="0" b="0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5" name="Freeform 846"/>
            <p:cNvSpPr/>
            <p:nvPr/>
          </p:nvSpPr>
          <p:spPr>
            <a:xfrm>
              <a:off x="5045" y="2532"/>
              <a:ext cx="59" cy="16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5"/>
                </a:cxn>
                <a:cxn ang="0">
                  <a:pos x="11" y="54"/>
                </a:cxn>
                <a:cxn ang="0">
                  <a:pos x="25" y="49"/>
                </a:cxn>
                <a:cxn ang="0">
                  <a:pos x="14" y="68"/>
                </a:cxn>
                <a:cxn ang="0">
                  <a:pos x="9" y="85"/>
                </a:cxn>
                <a:cxn ang="0">
                  <a:pos x="21" y="92"/>
                </a:cxn>
                <a:cxn ang="0">
                  <a:pos x="16" y="116"/>
                </a:cxn>
                <a:cxn ang="0">
                  <a:pos x="42" y="116"/>
                </a:cxn>
                <a:cxn ang="0">
                  <a:pos x="21" y="149"/>
                </a:cxn>
                <a:cxn ang="0">
                  <a:pos x="25" y="158"/>
                </a:cxn>
                <a:cxn ang="0">
                  <a:pos x="37" y="161"/>
                </a:cxn>
                <a:cxn ang="0">
                  <a:pos x="47" y="156"/>
                </a:cxn>
                <a:cxn ang="0">
                  <a:pos x="49" y="156"/>
                </a:cxn>
                <a:cxn ang="0">
                  <a:pos x="49" y="149"/>
                </a:cxn>
                <a:cxn ang="0">
                  <a:pos x="35" y="151"/>
                </a:cxn>
                <a:cxn ang="0">
                  <a:pos x="35" y="151"/>
                </a:cxn>
                <a:cxn ang="0">
                  <a:pos x="30" y="149"/>
                </a:cxn>
                <a:cxn ang="0">
                  <a:pos x="59" y="108"/>
                </a:cxn>
                <a:cxn ang="0">
                  <a:pos x="54" y="101"/>
                </a:cxn>
                <a:cxn ang="0">
                  <a:pos x="28" y="108"/>
                </a:cxn>
                <a:cxn ang="0">
                  <a:pos x="33" y="92"/>
                </a:cxn>
                <a:cxn ang="0">
                  <a:pos x="54" y="75"/>
                </a:cxn>
                <a:cxn ang="0">
                  <a:pos x="49" y="73"/>
                </a:cxn>
                <a:cxn ang="0">
                  <a:pos x="25" y="82"/>
                </a:cxn>
                <a:cxn ang="0">
                  <a:pos x="23" y="82"/>
                </a:cxn>
                <a:cxn ang="0">
                  <a:pos x="18" y="80"/>
                </a:cxn>
                <a:cxn ang="0">
                  <a:pos x="21" y="75"/>
                </a:cxn>
                <a:cxn ang="0">
                  <a:pos x="51" y="28"/>
                </a:cxn>
                <a:cxn ang="0">
                  <a:pos x="47" y="26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9" y="35"/>
                </a:cxn>
                <a:cxn ang="0">
                  <a:pos x="23" y="7"/>
                </a:cxn>
                <a:cxn ang="0">
                  <a:pos x="21" y="0"/>
                </a:cxn>
              </a:cxnLst>
              <a:rect l="0" t="0" r="0" b="0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6" name="Freeform 847"/>
            <p:cNvSpPr>
              <a:spLocks noEditPoints="1"/>
            </p:cNvSpPr>
            <p:nvPr/>
          </p:nvSpPr>
          <p:spPr>
            <a:xfrm>
              <a:off x="2742" y="2913"/>
              <a:ext cx="236" cy="225"/>
            </a:xfrm>
            <a:custGeom>
              <a:avLst/>
              <a:gdLst/>
              <a:ahLst/>
              <a:cxnLst>
                <a:cxn ang="0">
                  <a:pos x="120" y="208"/>
                </a:cxn>
                <a:cxn ang="0">
                  <a:pos x="25" y="82"/>
                </a:cxn>
                <a:cxn ang="0">
                  <a:pos x="115" y="14"/>
                </a:cxn>
                <a:cxn ang="0">
                  <a:pos x="210" y="139"/>
                </a:cxn>
                <a:cxn ang="0">
                  <a:pos x="120" y="208"/>
                </a:cxn>
                <a:cxn ang="0">
                  <a:pos x="115" y="0"/>
                </a:cxn>
                <a:cxn ang="0">
                  <a:pos x="11" y="78"/>
                </a:cxn>
                <a:cxn ang="0">
                  <a:pos x="25" y="177"/>
                </a:cxn>
                <a:cxn ang="0">
                  <a:pos x="120" y="225"/>
                </a:cxn>
                <a:cxn ang="0">
                  <a:pos x="224" y="144"/>
                </a:cxn>
                <a:cxn ang="0">
                  <a:pos x="210" y="45"/>
                </a:cxn>
                <a:cxn ang="0">
                  <a:pos x="115" y="0"/>
                </a:cxn>
              </a:cxnLst>
              <a:rect l="0" t="0" r="0" b="0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7" name="Freeform 848"/>
            <p:cNvSpPr>
              <a:spLocks noEditPoints="1"/>
            </p:cNvSpPr>
            <p:nvPr/>
          </p:nvSpPr>
          <p:spPr>
            <a:xfrm>
              <a:off x="2661" y="2875"/>
              <a:ext cx="369" cy="473"/>
            </a:xfrm>
            <a:custGeom>
              <a:avLst/>
              <a:gdLst/>
              <a:ahLst/>
              <a:cxnLst>
                <a:cxn ang="0">
                  <a:pos x="30" y="451"/>
                </a:cxn>
                <a:cxn ang="0">
                  <a:pos x="35" y="451"/>
                </a:cxn>
                <a:cxn ang="0">
                  <a:pos x="49" y="458"/>
                </a:cxn>
                <a:cxn ang="0">
                  <a:pos x="49" y="383"/>
                </a:cxn>
                <a:cxn ang="0">
                  <a:pos x="78" y="333"/>
                </a:cxn>
                <a:cxn ang="0">
                  <a:pos x="104" y="340"/>
                </a:cxn>
                <a:cxn ang="0">
                  <a:pos x="94" y="345"/>
                </a:cxn>
                <a:cxn ang="0">
                  <a:pos x="111" y="345"/>
                </a:cxn>
                <a:cxn ang="0">
                  <a:pos x="115" y="350"/>
                </a:cxn>
                <a:cxn ang="0">
                  <a:pos x="113" y="350"/>
                </a:cxn>
                <a:cxn ang="0">
                  <a:pos x="92" y="366"/>
                </a:cxn>
                <a:cxn ang="0">
                  <a:pos x="106" y="368"/>
                </a:cxn>
                <a:cxn ang="0">
                  <a:pos x="82" y="376"/>
                </a:cxn>
                <a:cxn ang="0">
                  <a:pos x="101" y="376"/>
                </a:cxn>
                <a:cxn ang="0">
                  <a:pos x="94" y="380"/>
                </a:cxn>
                <a:cxn ang="0">
                  <a:pos x="75" y="399"/>
                </a:cxn>
                <a:cxn ang="0">
                  <a:pos x="89" y="399"/>
                </a:cxn>
                <a:cxn ang="0">
                  <a:pos x="63" y="409"/>
                </a:cxn>
                <a:cxn ang="0">
                  <a:pos x="87" y="404"/>
                </a:cxn>
                <a:cxn ang="0">
                  <a:pos x="80" y="418"/>
                </a:cxn>
                <a:cxn ang="0">
                  <a:pos x="56" y="425"/>
                </a:cxn>
                <a:cxn ang="0">
                  <a:pos x="78" y="423"/>
                </a:cxn>
                <a:cxn ang="0">
                  <a:pos x="70" y="432"/>
                </a:cxn>
                <a:cxn ang="0">
                  <a:pos x="49" y="446"/>
                </a:cxn>
                <a:cxn ang="0">
                  <a:pos x="66" y="444"/>
                </a:cxn>
                <a:cxn ang="0">
                  <a:pos x="59" y="456"/>
                </a:cxn>
                <a:cxn ang="0">
                  <a:pos x="56" y="456"/>
                </a:cxn>
                <a:cxn ang="0">
                  <a:pos x="35" y="442"/>
                </a:cxn>
                <a:cxn ang="0">
                  <a:pos x="16" y="442"/>
                </a:cxn>
                <a:cxn ang="0">
                  <a:pos x="16" y="444"/>
                </a:cxn>
                <a:cxn ang="0">
                  <a:pos x="16" y="437"/>
                </a:cxn>
                <a:cxn ang="0">
                  <a:pos x="16" y="437"/>
                </a:cxn>
                <a:cxn ang="0">
                  <a:pos x="101" y="324"/>
                </a:cxn>
                <a:cxn ang="0">
                  <a:pos x="108" y="290"/>
                </a:cxn>
                <a:cxn ang="0">
                  <a:pos x="115" y="271"/>
                </a:cxn>
                <a:cxn ang="0">
                  <a:pos x="115" y="331"/>
                </a:cxn>
                <a:cxn ang="0">
                  <a:pos x="118" y="255"/>
                </a:cxn>
                <a:cxn ang="0">
                  <a:pos x="118" y="255"/>
                </a:cxn>
                <a:cxn ang="0">
                  <a:pos x="193" y="14"/>
                </a:cxn>
                <a:cxn ang="0">
                  <a:pos x="203" y="283"/>
                </a:cxn>
                <a:cxn ang="0">
                  <a:pos x="66" y="82"/>
                </a:cxn>
                <a:cxn ang="0">
                  <a:pos x="104" y="262"/>
                </a:cxn>
                <a:cxn ang="0">
                  <a:pos x="78" y="319"/>
                </a:cxn>
                <a:cxn ang="0">
                  <a:pos x="63" y="321"/>
                </a:cxn>
                <a:cxn ang="0">
                  <a:pos x="63" y="321"/>
                </a:cxn>
                <a:cxn ang="0">
                  <a:pos x="63" y="324"/>
                </a:cxn>
                <a:cxn ang="0">
                  <a:pos x="7" y="423"/>
                </a:cxn>
                <a:cxn ang="0">
                  <a:pos x="4" y="430"/>
                </a:cxn>
                <a:cxn ang="0">
                  <a:pos x="0" y="444"/>
                </a:cxn>
                <a:cxn ang="0">
                  <a:pos x="2" y="449"/>
                </a:cxn>
                <a:cxn ang="0">
                  <a:pos x="30" y="468"/>
                </a:cxn>
                <a:cxn ang="0">
                  <a:pos x="66" y="470"/>
                </a:cxn>
                <a:cxn ang="0">
                  <a:pos x="75" y="458"/>
                </a:cxn>
                <a:cxn ang="0">
                  <a:pos x="132" y="350"/>
                </a:cxn>
                <a:cxn ang="0">
                  <a:pos x="132" y="350"/>
                </a:cxn>
                <a:cxn ang="0">
                  <a:pos x="132" y="350"/>
                </a:cxn>
                <a:cxn ang="0">
                  <a:pos x="156" y="290"/>
                </a:cxn>
                <a:cxn ang="0">
                  <a:pos x="331" y="215"/>
                </a:cxn>
                <a:cxn ang="0">
                  <a:pos x="193" y="0"/>
                </a:cxn>
              </a:cxnLst>
              <a:rect l="0" t="0" r="0" b="0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8" name="Freeform 849"/>
            <p:cNvSpPr>
              <a:spLocks noEditPoints="1"/>
            </p:cNvSpPr>
            <p:nvPr/>
          </p:nvSpPr>
          <p:spPr>
            <a:xfrm>
              <a:off x="2789" y="2946"/>
              <a:ext cx="111" cy="64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9" y="54"/>
                </a:cxn>
                <a:cxn ang="0">
                  <a:pos x="9" y="49"/>
                </a:cxn>
                <a:cxn ang="0">
                  <a:pos x="18" y="30"/>
                </a:cxn>
                <a:cxn ang="0">
                  <a:pos x="35" y="16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96" y="18"/>
                </a:cxn>
                <a:cxn ang="0">
                  <a:pos x="103" y="28"/>
                </a:cxn>
                <a:cxn ang="0">
                  <a:pos x="103" y="28"/>
                </a:cxn>
                <a:cxn ang="0">
                  <a:pos x="101" y="30"/>
                </a:cxn>
                <a:cxn ang="0">
                  <a:pos x="99" y="33"/>
                </a:cxn>
                <a:cxn ang="0">
                  <a:pos x="99" y="33"/>
                </a:cxn>
                <a:cxn ang="0">
                  <a:pos x="99" y="33"/>
                </a:cxn>
                <a:cxn ang="0">
                  <a:pos x="94" y="30"/>
                </a:cxn>
                <a:cxn ang="0">
                  <a:pos x="92" y="35"/>
                </a:cxn>
                <a:cxn ang="0">
                  <a:pos x="94" y="30"/>
                </a:cxn>
                <a:cxn ang="0">
                  <a:pos x="73" y="26"/>
                </a:cxn>
                <a:cxn ang="0">
                  <a:pos x="42" y="37"/>
                </a:cxn>
                <a:cxn ang="0">
                  <a:pos x="28" y="52"/>
                </a:cxn>
                <a:cxn ang="0">
                  <a:pos x="16" y="56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33" y="9"/>
                </a:cxn>
                <a:cxn ang="0">
                  <a:pos x="14" y="26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9" y="64"/>
                </a:cxn>
                <a:cxn ang="0">
                  <a:pos x="16" y="64"/>
                </a:cxn>
                <a:cxn ang="0">
                  <a:pos x="33" y="59"/>
                </a:cxn>
                <a:cxn ang="0">
                  <a:pos x="47" y="45"/>
                </a:cxn>
                <a:cxn ang="0">
                  <a:pos x="73" y="33"/>
                </a:cxn>
                <a:cxn ang="0">
                  <a:pos x="73" y="33"/>
                </a:cxn>
                <a:cxn ang="0">
                  <a:pos x="92" y="37"/>
                </a:cxn>
                <a:cxn ang="0">
                  <a:pos x="96" y="40"/>
                </a:cxn>
                <a:cxn ang="0">
                  <a:pos x="96" y="40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11" y="28"/>
                </a:cxn>
                <a:cxn ang="0">
                  <a:pos x="111" y="28"/>
                </a:cxn>
                <a:cxn ang="0">
                  <a:pos x="101" y="11"/>
                </a:cxn>
                <a:cxn ang="0">
                  <a:pos x="68" y="0"/>
                </a:cxn>
              </a:cxnLst>
              <a:rect l="0" t="0" r="0" b="0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39" name="Rectangle 850"/>
            <p:cNvSpPr/>
            <p:nvPr/>
          </p:nvSpPr>
          <p:spPr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40" name="Freeform 851"/>
            <p:cNvSpPr/>
            <p:nvPr/>
          </p:nvSpPr>
          <p:spPr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1" name="Freeform 852"/>
            <p:cNvSpPr>
              <a:spLocks noEditPoints="1"/>
            </p:cNvSpPr>
            <p:nvPr/>
          </p:nvSpPr>
          <p:spPr>
            <a:xfrm>
              <a:off x="2900" y="2979"/>
              <a:ext cx="31" cy="31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7" y="16"/>
                </a:cxn>
                <a:cxn ang="0">
                  <a:pos x="9" y="11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19" y="21"/>
                </a:cxn>
                <a:cxn ang="0">
                  <a:pos x="14" y="2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7" y="28"/>
                </a:cxn>
                <a:cxn ang="0">
                  <a:pos x="14" y="31"/>
                </a:cxn>
                <a:cxn ang="0">
                  <a:pos x="23" y="28"/>
                </a:cxn>
                <a:cxn ang="0">
                  <a:pos x="31" y="16"/>
                </a:cxn>
                <a:cxn ang="0">
                  <a:pos x="31" y="14"/>
                </a:cxn>
                <a:cxn ang="0">
                  <a:pos x="31" y="9"/>
                </a:cxn>
                <a:cxn ang="0">
                  <a:pos x="16" y="0"/>
                </a:cxn>
              </a:cxnLst>
              <a:rect l="0" t="0" r="0" b="0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2" name="Freeform 853"/>
            <p:cNvSpPr>
              <a:spLocks noEditPoints="1"/>
            </p:cNvSpPr>
            <p:nvPr/>
          </p:nvSpPr>
          <p:spPr>
            <a:xfrm>
              <a:off x="5381" y="2456"/>
              <a:ext cx="190" cy="218"/>
            </a:xfrm>
            <a:custGeom>
              <a:avLst/>
              <a:gdLst/>
              <a:ahLst/>
              <a:cxnLst>
                <a:cxn ang="0">
                  <a:pos x="140" y="132"/>
                </a:cxn>
                <a:cxn ang="0">
                  <a:pos x="118" y="137"/>
                </a:cxn>
                <a:cxn ang="0">
                  <a:pos x="21" y="184"/>
                </a:cxn>
                <a:cxn ang="0">
                  <a:pos x="30" y="194"/>
                </a:cxn>
                <a:cxn ang="0">
                  <a:pos x="159" y="94"/>
                </a:cxn>
                <a:cxn ang="0">
                  <a:pos x="152" y="99"/>
                </a:cxn>
                <a:cxn ang="0">
                  <a:pos x="156" y="90"/>
                </a:cxn>
                <a:cxn ang="0">
                  <a:pos x="111" y="135"/>
                </a:cxn>
                <a:cxn ang="0">
                  <a:pos x="59" y="80"/>
                </a:cxn>
                <a:cxn ang="0">
                  <a:pos x="92" y="45"/>
                </a:cxn>
                <a:cxn ang="0">
                  <a:pos x="87" y="56"/>
                </a:cxn>
                <a:cxn ang="0">
                  <a:pos x="83" y="73"/>
                </a:cxn>
                <a:cxn ang="0">
                  <a:pos x="133" y="109"/>
                </a:cxn>
                <a:cxn ang="0">
                  <a:pos x="135" y="109"/>
                </a:cxn>
                <a:cxn ang="0">
                  <a:pos x="161" y="104"/>
                </a:cxn>
                <a:cxn ang="0">
                  <a:pos x="147" y="127"/>
                </a:cxn>
                <a:cxn ang="0">
                  <a:pos x="140" y="127"/>
                </a:cxn>
                <a:cxn ang="0">
                  <a:pos x="114" y="135"/>
                </a:cxn>
                <a:cxn ang="0">
                  <a:pos x="92" y="73"/>
                </a:cxn>
                <a:cxn ang="0">
                  <a:pos x="135" y="47"/>
                </a:cxn>
                <a:cxn ang="0">
                  <a:pos x="168" y="59"/>
                </a:cxn>
                <a:cxn ang="0">
                  <a:pos x="149" y="56"/>
                </a:cxn>
                <a:cxn ang="0">
                  <a:pos x="147" y="61"/>
                </a:cxn>
                <a:cxn ang="0">
                  <a:pos x="161" y="66"/>
                </a:cxn>
                <a:cxn ang="0">
                  <a:pos x="144" y="66"/>
                </a:cxn>
                <a:cxn ang="0">
                  <a:pos x="156" y="73"/>
                </a:cxn>
                <a:cxn ang="0">
                  <a:pos x="140" y="73"/>
                </a:cxn>
                <a:cxn ang="0">
                  <a:pos x="137" y="78"/>
                </a:cxn>
                <a:cxn ang="0">
                  <a:pos x="154" y="78"/>
                </a:cxn>
                <a:cxn ang="0">
                  <a:pos x="133" y="82"/>
                </a:cxn>
                <a:cxn ang="0">
                  <a:pos x="147" y="87"/>
                </a:cxn>
                <a:cxn ang="0">
                  <a:pos x="130" y="90"/>
                </a:cxn>
                <a:cxn ang="0">
                  <a:pos x="128" y="92"/>
                </a:cxn>
                <a:cxn ang="0">
                  <a:pos x="140" y="94"/>
                </a:cxn>
                <a:cxn ang="0">
                  <a:pos x="123" y="97"/>
                </a:cxn>
                <a:cxn ang="0">
                  <a:pos x="121" y="99"/>
                </a:cxn>
                <a:cxn ang="0">
                  <a:pos x="121" y="101"/>
                </a:cxn>
                <a:cxn ang="0">
                  <a:pos x="128" y="21"/>
                </a:cxn>
                <a:cxn ang="0">
                  <a:pos x="144" y="9"/>
                </a:cxn>
                <a:cxn ang="0">
                  <a:pos x="171" y="18"/>
                </a:cxn>
                <a:cxn ang="0">
                  <a:pos x="166" y="47"/>
                </a:cxn>
                <a:cxn ang="0">
                  <a:pos x="142" y="0"/>
                </a:cxn>
                <a:cxn ang="0">
                  <a:pos x="123" y="7"/>
                </a:cxn>
                <a:cxn ang="0">
                  <a:pos x="92" y="35"/>
                </a:cxn>
                <a:cxn ang="0">
                  <a:pos x="52" y="80"/>
                </a:cxn>
                <a:cxn ang="0">
                  <a:pos x="14" y="180"/>
                </a:cxn>
                <a:cxn ang="0">
                  <a:pos x="7" y="199"/>
                </a:cxn>
                <a:cxn ang="0">
                  <a:pos x="4" y="218"/>
                </a:cxn>
                <a:cxn ang="0">
                  <a:pos x="38" y="201"/>
                </a:cxn>
                <a:cxn ang="0">
                  <a:pos x="123" y="144"/>
                </a:cxn>
                <a:cxn ang="0">
                  <a:pos x="168" y="104"/>
                </a:cxn>
                <a:cxn ang="0">
                  <a:pos x="187" y="42"/>
                </a:cxn>
                <a:cxn ang="0">
                  <a:pos x="142" y="0"/>
                </a:cxn>
              </a:cxnLst>
              <a:rect l="0" t="0" r="0" b="0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3" name="Freeform 854"/>
            <p:cNvSpPr/>
            <p:nvPr/>
          </p:nvSpPr>
          <p:spPr>
            <a:xfrm>
              <a:off x="5507" y="2562"/>
              <a:ext cx="35" cy="1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0" b="0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4" name="Freeform 855"/>
            <p:cNvSpPr/>
            <p:nvPr/>
          </p:nvSpPr>
          <p:spPr>
            <a:xfrm>
              <a:off x="5504" y="2572"/>
              <a:ext cx="34" cy="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" y="6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1" y="4"/>
                </a:cxn>
                <a:cxn ang="0">
                  <a:pos x="34" y="2"/>
                </a:cxn>
                <a:cxn ang="0">
                  <a:pos x="31" y="0"/>
                </a:cxn>
              </a:cxnLst>
              <a:rect l="0" t="0" r="0" b="0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5" name="Freeform 856"/>
            <p:cNvSpPr/>
            <p:nvPr/>
          </p:nvSpPr>
          <p:spPr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6" name="Freeform 857"/>
            <p:cNvSpPr/>
            <p:nvPr/>
          </p:nvSpPr>
          <p:spPr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7" name="Freeform 858"/>
            <p:cNvSpPr>
              <a:spLocks noEditPoints="1"/>
            </p:cNvSpPr>
            <p:nvPr/>
          </p:nvSpPr>
          <p:spPr>
            <a:xfrm>
              <a:off x="5182" y="1649"/>
              <a:ext cx="296" cy="199"/>
            </a:xfrm>
            <a:custGeom>
              <a:avLst/>
              <a:gdLst/>
              <a:ahLst/>
              <a:cxnLst>
                <a:cxn ang="0">
                  <a:pos x="47" y="137"/>
                </a:cxn>
                <a:cxn ang="0">
                  <a:pos x="63" y="184"/>
                </a:cxn>
                <a:cxn ang="0">
                  <a:pos x="125" y="108"/>
                </a:cxn>
                <a:cxn ang="0">
                  <a:pos x="108" y="177"/>
                </a:cxn>
                <a:cxn ang="0">
                  <a:pos x="68" y="187"/>
                </a:cxn>
                <a:cxn ang="0">
                  <a:pos x="87" y="120"/>
                </a:cxn>
                <a:cxn ang="0">
                  <a:pos x="113" y="108"/>
                </a:cxn>
                <a:cxn ang="0">
                  <a:pos x="120" y="108"/>
                </a:cxn>
                <a:cxn ang="0">
                  <a:pos x="73" y="187"/>
                </a:cxn>
                <a:cxn ang="0">
                  <a:pos x="229" y="59"/>
                </a:cxn>
                <a:cxn ang="0">
                  <a:pos x="246" y="54"/>
                </a:cxn>
                <a:cxn ang="0">
                  <a:pos x="239" y="118"/>
                </a:cxn>
                <a:cxn ang="0">
                  <a:pos x="255" y="56"/>
                </a:cxn>
                <a:cxn ang="0">
                  <a:pos x="262" y="101"/>
                </a:cxn>
                <a:cxn ang="0">
                  <a:pos x="262" y="104"/>
                </a:cxn>
                <a:cxn ang="0">
                  <a:pos x="260" y="104"/>
                </a:cxn>
                <a:cxn ang="0">
                  <a:pos x="201" y="132"/>
                </a:cxn>
                <a:cxn ang="0">
                  <a:pos x="175" y="82"/>
                </a:cxn>
                <a:cxn ang="0">
                  <a:pos x="208" y="127"/>
                </a:cxn>
                <a:cxn ang="0">
                  <a:pos x="194" y="0"/>
                </a:cxn>
                <a:cxn ang="0">
                  <a:pos x="194" y="45"/>
                </a:cxn>
                <a:cxn ang="0">
                  <a:pos x="196" y="26"/>
                </a:cxn>
                <a:cxn ang="0">
                  <a:pos x="206" y="14"/>
                </a:cxn>
                <a:cxn ang="0">
                  <a:pos x="248" y="40"/>
                </a:cxn>
                <a:cxn ang="0">
                  <a:pos x="170" y="71"/>
                </a:cxn>
                <a:cxn ang="0">
                  <a:pos x="139" y="97"/>
                </a:cxn>
                <a:cxn ang="0">
                  <a:pos x="118" y="94"/>
                </a:cxn>
                <a:cxn ang="0">
                  <a:pos x="78" y="108"/>
                </a:cxn>
                <a:cxn ang="0">
                  <a:pos x="44" y="80"/>
                </a:cxn>
                <a:cxn ang="0">
                  <a:pos x="56" y="87"/>
                </a:cxn>
                <a:cxn ang="0">
                  <a:pos x="68" y="97"/>
                </a:cxn>
                <a:cxn ang="0">
                  <a:pos x="35" y="66"/>
                </a:cxn>
                <a:cxn ang="0">
                  <a:pos x="9" y="142"/>
                </a:cxn>
                <a:cxn ang="0">
                  <a:pos x="11" y="168"/>
                </a:cxn>
                <a:cxn ang="0">
                  <a:pos x="26" y="161"/>
                </a:cxn>
                <a:cxn ang="0">
                  <a:pos x="42" y="187"/>
                </a:cxn>
                <a:cxn ang="0">
                  <a:pos x="130" y="180"/>
                </a:cxn>
                <a:cxn ang="0">
                  <a:pos x="153" y="106"/>
                </a:cxn>
                <a:cxn ang="0">
                  <a:pos x="170" y="130"/>
                </a:cxn>
                <a:cxn ang="0">
                  <a:pos x="260" y="123"/>
                </a:cxn>
                <a:cxn ang="0">
                  <a:pos x="279" y="54"/>
                </a:cxn>
                <a:cxn ang="0">
                  <a:pos x="227" y="9"/>
                </a:cxn>
              </a:cxnLst>
              <a:rect l="0" t="0" r="0" b="0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8" name="Freeform 859"/>
            <p:cNvSpPr/>
            <p:nvPr/>
          </p:nvSpPr>
          <p:spPr>
            <a:xfrm>
              <a:off x="5466" y="1687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49" name="Freeform 860"/>
            <p:cNvSpPr>
              <a:spLocks noEditPoints="1"/>
            </p:cNvSpPr>
            <p:nvPr/>
          </p:nvSpPr>
          <p:spPr>
            <a:xfrm>
              <a:off x="2389" y="873"/>
              <a:ext cx="258" cy="821"/>
            </a:xfrm>
            <a:custGeom>
              <a:avLst/>
              <a:gdLst/>
              <a:ahLst/>
              <a:cxnLst>
                <a:cxn ang="0">
                  <a:pos x="243" y="707"/>
                </a:cxn>
                <a:cxn ang="0">
                  <a:pos x="175" y="714"/>
                </a:cxn>
                <a:cxn ang="0">
                  <a:pos x="123" y="494"/>
                </a:cxn>
                <a:cxn ang="0">
                  <a:pos x="118" y="496"/>
                </a:cxn>
                <a:cxn ang="0">
                  <a:pos x="163" y="482"/>
                </a:cxn>
                <a:cxn ang="0">
                  <a:pos x="97" y="473"/>
                </a:cxn>
                <a:cxn ang="0">
                  <a:pos x="115" y="482"/>
                </a:cxn>
                <a:cxn ang="0">
                  <a:pos x="134" y="449"/>
                </a:cxn>
                <a:cxn ang="0">
                  <a:pos x="106" y="347"/>
                </a:cxn>
                <a:cxn ang="0">
                  <a:pos x="97" y="343"/>
                </a:cxn>
                <a:cxn ang="0">
                  <a:pos x="106" y="425"/>
                </a:cxn>
                <a:cxn ang="0">
                  <a:pos x="75" y="437"/>
                </a:cxn>
                <a:cxn ang="0">
                  <a:pos x="80" y="409"/>
                </a:cxn>
                <a:cxn ang="0">
                  <a:pos x="182" y="338"/>
                </a:cxn>
                <a:cxn ang="0">
                  <a:pos x="123" y="335"/>
                </a:cxn>
                <a:cxn ang="0">
                  <a:pos x="11" y="449"/>
                </a:cxn>
                <a:cxn ang="0">
                  <a:pos x="85" y="324"/>
                </a:cxn>
                <a:cxn ang="0">
                  <a:pos x="75" y="470"/>
                </a:cxn>
                <a:cxn ang="0">
                  <a:pos x="168" y="468"/>
                </a:cxn>
                <a:cxn ang="0">
                  <a:pos x="210" y="466"/>
                </a:cxn>
                <a:cxn ang="0">
                  <a:pos x="224" y="688"/>
                </a:cxn>
                <a:cxn ang="0">
                  <a:pos x="89" y="690"/>
                </a:cxn>
                <a:cxn ang="0">
                  <a:pos x="101" y="641"/>
                </a:cxn>
                <a:cxn ang="0">
                  <a:pos x="52" y="556"/>
                </a:cxn>
                <a:cxn ang="0">
                  <a:pos x="35" y="503"/>
                </a:cxn>
                <a:cxn ang="0">
                  <a:pos x="123" y="321"/>
                </a:cxn>
                <a:cxn ang="0">
                  <a:pos x="186" y="293"/>
                </a:cxn>
                <a:cxn ang="0">
                  <a:pos x="101" y="305"/>
                </a:cxn>
                <a:cxn ang="0">
                  <a:pos x="120" y="288"/>
                </a:cxn>
                <a:cxn ang="0">
                  <a:pos x="120" y="272"/>
                </a:cxn>
                <a:cxn ang="0">
                  <a:pos x="146" y="272"/>
                </a:cxn>
                <a:cxn ang="0">
                  <a:pos x="142" y="260"/>
                </a:cxn>
                <a:cxn ang="0">
                  <a:pos x="142" y="260"/>
                </a:cxn>
                <a:cxn ang="0">
                  <a:pos x="125" y="170"/>
                </a:cxn>
                <a:cxn ang="0">
                  <a:pos x="113" y="115"/>
                </a:cxn>
                <a:cxn ang="0">
                  <a:pos x="163" y="104"/>
                </a:cxn>
                <a:cxn ang="0">
                  <a:pos x="68" y="42"/>
                </a:cxn>
                <a:cxn ang="0">
                  <a:pos x="189" y="262"/>
                </a:cxn>
                <a:cxn ang="0">
                  <a:pos x="194" y="97"/>
                </a:cxn>
                <a:cxn ang="0">
                  <a:pos x="168" y="94"/>
                </a:cxn>
                <a:cxn ang="0">
                  <a:pos x="134" y="172"/>
                </a:cxn>
                <a:cxn ang="0">
                  <a:pos x="127" y="179"/>
                </a:cxn>
                <a:cxn ang="0">
                  <a:pos x="33" y="120"/>
                </a:cxn>
                <a:cxn ang="0">
                  <a:pos x="94" y="307"/>
                </a:cxn>
                <a:cxn ang="0">
                  <a:pos x="75" y="307"/>
                </a:cxn>
                <a:cxn ang="0">
                  <a:pos x="33" y="525"/>
                </a:cxn>
                <a:cxn ang="0">
                  <a:pos x="75" y="688"/>
                </a:cxn>
                <a:cxn ang="0">
                  <a:pos x="68" y="728"/>
                </a:cxn>
                <a:cxn ang="0">
                  <a:pos x="179" y="750"/>
                </a:cxn>
                <a:cxn ang="0">
                  <a:pos x="239" y="726"/>
                </a:cxn>
                <a:cxn ang="0">
                  <a:pos x="198" y="785"/>
                </a:cxn>
                <a:cxn ang="0">
                  <a:pos x="231" y="821"/>
                </a:cxn>
                <a:cxn ang="0">
                  <a:pos x="250" y="705"/>
                </a:cxn>
                <a:cxn ang="0">
                  <a:pos x="250" y="577"/>
                </a:cxn>
                <a:cxn ang="0">
                  <a:pos x="189" y="357"/>
                </a:cxn>
                <a:cxn ang="0">
                  <a:pos x="198" y="319"/>
                </a:cxn>
                <a:cxn ang="0">
                  <a:pos x="196" y="300"/>
                </a:cxn>
                <a:cxn ang="0">
                  <a:pos x="258" y="111"/>
                </a:cxn>
              </a:cxnLst>
              <a:rect l="0" t="0" r="0" b="0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0" name="Freeform 861"/>
            <p:cNvSpPr/>
            <p:nvPr/>
          </p:nvSpPr>
          <p:spPr>
            <a:xfrm>
              <a:off x="2519" y="754"/>
              <a:ext cx="14" cy="9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19"/>
                </a:cxn>
                <a:cxn ang="0">
                  <a:pos x="4" y="92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14" y="90"/>
                </a:cxn>
                <a:cxn ang="0">
                  <a:pos x="9" y="19"/>
                </a:cxn>
                <a:cxn ang="0">
                  <a:pos x="9" y="4"/>
                </a:cxn>
                <a:cxn ang="0">
                  <a:pos x="4" y="0"/>
                </a:cxn>
              </a:cxnLst>
              <a:rect l="0" t="0" r="0" b="0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1" name="Freeform 862"/>
            <p:cNvSpPr/>
            <p:nvPr/>
          </p:nvSpPr>
          <p:spPr>
            <a:xfrm>
              <a:off x="2637" y="818"/>
              <a:ext cx="64" cy="4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6" y="2"/>
                </a:cxn>
                <a:cxn ang="0">
                  <a:pos x="2" y="40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48"/>
                </a:cxn>
                <a:cxn ang="0">
                  <a:pos x="61" y="7"/>
                </a:cxn>
                <a:cxn ang="0">
                  <a:pos x="61" y="2"/>
                </a:cxn>
                <a:cxn ang="0">
                  <a:pos x="59" y="0"/>
                </a:cxn>
              </a:cxnLst>
              <a:rect l="0" t="0" r="0" b="0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2" name="Freeform 863"/>
            <p:cNvSpPr/>
            <p:nvPr/>
          </p:nvSpPr>
          <p:spPr>
            <a:xfrm>
              <a:off x="2678" y="944"/>
              <a:ext cx="66" cy="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4" y="13"/>
                </a:cxn>
                <a:cxn ang="0">
                  <a:pos x="0" y="18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63" y="9"/>
                </a:cxn>
                <a:cxn ang="0">
                  <a:pos x="66" y="2"/>
                </a:cxn>
                <a:cxn ang="0">
                  <a:pos x="61" y="0"/>
                </a:cxn>
              </a:cxnLst>
              <a:rect l="0" t="0" r="0" b="0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3" name="Freeform 864"/>
            <p:cNvSpPr/>
            <p:nvPr/>
          </p:nvSpPr>
          <p:spPr>
            <a:xfrm>
              <a:off x="2668" y="1048"/>
              <a:ext cx="55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47" y="44"/>
                </a:cxn>
                <a:cxn ang="0">
                  <a:pos x="50" y="47"/>
                </a:cxn>
                <a:cxn ang="0">
                  <a:pos x="52" y="44"/>
                </a:cxn>
                <a:cxn ang="0">
                  <a:pos x="52" y="39"/>
                </a:cxn>
                <a:cxn ang="0">
                  <a:pos x="7" y="2"/>
                </a:cxn>
                <a:cxn ang="0">
                  <a:pos x="4" y="0"/>
                </a:cxn>
              </a:cxnLst>
              <a:rect l="0" t="0" r="0" b="0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4" name="Freeform 865"/>
            <p:cNvSpPr/>
            <p:nvPr/>
          </p:nvSpPr>
          <p:spPr>
            <a:xfrm>
              <a:off x="2372" y="818"/>
              <a:ext cx="52" cy="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42" y="50"/>
                </a:cxn>
                <a:cxn ang="0">
                  <a:pos x="47" y="50"/>
                </a:cxn>
                <a:cxn ang="0">
                  <a:pos x="49" y="50"/>
                </a:cxn>
                <a:cxn ang="0">
                  <a:pos x="49" y="45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0" b="0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5" name="Freeform 866"/>
            <p:cNvSpPr/>
            <p:nvPr/>
          </p:nvSpPr>
          <p:spPr>
            <a:xfrm>
              <a:off x="2332" y="948"/>
              <a:ext cx="64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4" y="7"/>
                </a:cxn>
                <a:cxn ang="0">
                  <a:pos x="56" y="22"/>
                </a:cxn>
                <a:cxn ang="0">
                  <a:pos x="59" y="22"/>
                </a:cxn>
                <a:cxn ang="0">
                  <a:pos x="64" y="19"/>
                </a:cxn>
                <a:cxn ang="0">
                  <a:pos x="61" y="12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0" b="0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6" name="Freeform 867"/>
            <p:cNvSpPr/>
            <p:nvPr/>
          </p:nvSpPr>
          <p:spPr>
            <a:xfrm>
              <a:off x="2351" y="1067"/>
              <a:ext cx="59" cy="4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1" y="0"/>
                </a:cxn>
                <a:cxn ang="0">
                  <a:pos x="28" y="21"/>
                </a:cxn>
                <a:cxn ang="0">
                  <a:pos x="2" y="42"/>
                </a:cxn>
                <a:cxn ang="0">
                  <a:pos x="2" y="49"/>
                </a:cxn>
                <a:cxn ang="0">
                  <a:pos x="4" y="49"/>
                </a:cxn>
                <a:cxn ang="0">
                  <a:pos x="9" y="49"/>
                </a:cxn>
                <a:cxn ang="0">
                  <a:pos x="33" y="28"/>
                </a:cxn>
                <a:cxn ang="0">
                  <a:pos x="56" y="7"/>
                </a:cxn>
                <a:cxn ang="0">
                  <a:pos x="56" y="0"/>
                </a:cxn>
                <a:cxn ang="0">
                  <a:pos x="54" y="0"/>
                </a:cxn>
              </a:cxnLst>
              <a:rect l="0" t="0" r="0" b="0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7" name="Rectangle 868"/>
            <p:cNvSpPr/>
            <p:nvPr/>
          </p:nvSpPr>
          <p:spPr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58" name="Freeform 869"/>
            <p:cNvSpPr/>
            <p:nvPr/>
          </p:nvSpPr>
          <p:spPr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59" name="Freeform 870"/>
            <p:cNvSpPr/>
            <p:nvPr/>
          </p:nvSpPr>
          <p:spPr>
            <a:xfrm>
              <a:off x="2585" y="1618"/>
              <a:ext cx="45" cy="5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6"/>
                </a:cxn>
                <a:cxn ang="0">
                  <a:pos x="4" y="59"/>
                </a:cxn>
                <a:cxn ang="0">
                  <a:pos x="45" y="2"/>
                </a:cxn>
                <a:cxn ang="0">
                  <a:pos x="42" y="0"/>
                </a:cxn>
              </a:cxnLst>
              <a:rect l="0" t="0" r="0" b="0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0" name="Freeform 871"/>
            <p:cNvSpPr/>
            <p:nvPr/>
          </p:nvSpPr>
          <p:spPr>
            <a:xfrm>
              <a:off x="2592" y="1639"/>
              <a:ext cx="38" cy="4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45"/>
                </a:cxn>
                <a:cxn ang="0">
                  <a:pos x="4" y="48"/>
                </a:cxn>
                <a:cxn ang="0">
                  <a:pos x="38" y="2"/>
                </a:cxn>
                <a:cxn ang="0">
                  <a:pos x="35" y="0"/>
                </a:cxn>
              </a:cxnLst>
              <a:rect l="0" t="0" r="0" b="0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1" name="Freeform 872"/>
            <p:cNvSpPr/>
            <p:nvPr/>
          </p:nvSpPr>
          <p:spPr>
            <a:xfrm>
              <a:off x="2602" y="1658"/>
              <a:ext cx="28" cy="4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" y="28"/>
                </a:cxn>
                <a:cxn ang="0">
                  <a:pos x="2" y="31"/>
                </a:cxn>
                <a:cxn ang="0">
                  <a:pos x="2" y="33"/>
                </a:cxn>
                <a:cxn ang="0">
                  <a:pos x="0" y="41"/>
                </a:cxn>
                <a:cxn ang="0">
                  <a:pos x="4" y="33"/>
                </a:cxn>
                <a:cxn ang="0">
                  <a:pos x="4" y="33"/>
                </a:cxn>
                <a:cxn ang="0">
                  <a:pos x="7" y="33"/>
                </a:cxn>
                <a:cxn ang="0">
                  <a:pos x="28" y="2"/>
                </a:cxn>
                <a:cxn ang="0">
                  <a:pos x="23" y="0"/>
                </a:cxn>
              </a:cxnLst>
              <a:rect l="0" t="0" r="0" b="0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2" name="Freeform 873"/>
            <p:cNvSpPr>
              <a:spLocks noEditPoints="1"/>
            </p:cNvSpPr>
            <p:nvPr/>
          </p:nvSpPr>
          <p:spPr>
            <a:xfrm>
              <a:off x="2706" y="2020"/>
              <a:ext cx="367" cy="486"/>
            </a:xfrm>
            <a:custGeom>
              <a:avLst/>
              <a:gdLst/>
              <a:ahLst/>
              <a:cxnLst>
                <a:cxn ang="0">
                  <a:pos x="295" y="421"/>
                </a:cxn>
                <a:cxn ang="0">
                  <a:pos x="293" y="448"/>
                </a:cxn>
                <a:cxn ang="0">
                  <a:pos x="272" y="443"/>
                </a:cxn>
                <a:cxn ang="0">
                  <a:pos x="142" y="414"/>
                </a:cxn>
                <a:cxn ang="0">
                  <a:pos x="168" y="374"/>
                </a:cxn>
                <a:cxn ang="0">
                  <a:pos x="172" y="374"/>
                </a:cxn>
                <a:cxn ang="0">
                  <a:pos x="208" y="362"/>
                </a:cxn>
                <a:cxn ang="0">
                  <a:pos x="293" y="331"/>
                </a:cxn>
                <a:cxn ang="0">
                  <a:pos x="314" y="324"/>
                </a:cxn>
                <a:cxn ang="0">
                  <a:pos x="333" y="317"/>
                </a:cxn>
                <a:cxn ang="0">
                  <a:pos x="345" y="341"/>
                </a:cxn>
                <a:cxn ang="0">
                  <a:pos x="82" y="310"/>
                </a:cxn>
                <a:cxn ang="0">
                  <a:pos x="104" y="303"/>
                </a:cxn>
                <a:cxn ang="0">
                  <a:pos x="177" y="289"/>
                </a:cxn>
                <a:cxn ang="0">
                  <a:pos x="132" y="291"/>
                </a:cxn>
                <a:cxn ang="0">
                  <a:pos x="163" y="293"/>
                </a:cxn>
                <a:cxn ang="0">
                  <a:pos x="253" y="265"/>
                </a:cxn>
                <a:cxn ang="0">
                  <a:pos x="255" y="248"/>
                </a:cxn>
                <a:cxn ang="0">
                  <a:pos x="272" y="229"/>
                </a:cxn>
                <a:cxn ang="0">
                  <a:pos x="111" y="222"/>
                </a:cxn>
                <a:cxn ang="0">
                  <a:pos x="277" y="239"/>
                </a:cxn>
                <a:cxn ang="0">
                  <a:pos x="314" y="208"/>
                </a:cxn>
                <a:cxn ang="0">
                  <a:pos x="92" y="206"/>
                </a:cxn>
                <a:cxn ang="0">
                  <a:pos x="71" y="184"/>
                </a:cxn>
                <a:cxn ang="0">
                  <a:pos x="54" y="168"/>
                </a:cxn>
                <a:cxn ang="0">
                  <a:pos x="49" y="184"/>
                </a:cxn>
                <a:cxn ang="0">
                  <a:pos x="16" y="139"/>
                </a:cxn>
                <a:cxn ang="0">
                  <a:pos x="281" y="125"/>
                </a:cxn>
                <a:cxn ang="0">
                  <a:pos x="288" y="52"/>
                </a:cxn>
                <a:cxn ang="0">
                  <a:pos x="189" y="170"/>
                </a:cxn>
                <a:cxn ang="0">
                  <a:pos x="255" y="173"/>
                </a:cxn>
                <a:cxn ang="0">
                  <a:pos x="243" y="222"/>
                </a:cxn>
                <a:cxn ang="0">
                  <a:pos x="239" y="253"/>
                </a:cxn>
                <a:cxn ang="0">
                  <a:pos x="250" y="277"/>
                </a:cxn>
                <a:cxn ang="0">
                  <a:pos x="272" y="329"/>
                </a:cxn>
                <a:cxn ang="0">
                  <a:pos x="210" y="350"/>
                </a:cxn>
                <a:cxn ang="0">
                  <a:pos x="187" y="301"/>
                </a:cxn>
                <a:cxn ang="0">
                  <a:pos x="172" y="263"/>
                </a:cxn>
                <a:cxn ang="0">
                  <a:pos x="73" y="286"/>
                </a:cxn>
                <a:cxn ang="0">
                  <a:pos x="123" y="229"/>
                </a:cxn>
                <a:cxn ang="0">
                  <a:pos x="125" y="220"/>
                </a:cxn>
                <a:cxn ang="0">
                  <a:pos x="139" y="151"/>
                </a:cxn>
                <a:cxn ang="0">
                  <a:pos x="179" y="182"/>
                </a:cxn>
                <a:cxn ang="0">
                  <a:pos x="0" y="113"/>
                </a:cxn>
                <a:cxn ang="0">
                  <a:pos x="18" y="168"/>
                </a:cxn>
                <a:cxn ang="0">
                  <a:pos x="82" y="232"/>
                </a:cxn>
                <a:cxn ang="0">
                  <a:pos x="101" y="312"/>
                </a:cxn>
                <a:cxn ang="0">
                  <a:pos x="156" y="301"/>
                </a:cxn>
                <a:cxn ang="0">
                  <a:pos x="108" y="391"/>
                </a:cxn>
                <a:cxn ang="0">
                  <a:pos x="250" y="481"/>
                </a:cxn>
                <a:cxn ang="0">
                  <a:pos x="260" y="483"/>
                </a:cxn>
                <a:cxn ang="0">
                  <a:pos x="295" y="464"/>
                </a:cxn>
                <a:cxn ang="0">
                  <a:pos x="293" y="372"/>
                </a:cxn>
                <a:cxn ang="0">
                  <a:pos x="359" y="301"/>
                </a:cxn>
                <a:cxn ang="0">
                  <a:pos x="262" y="258"/>
                </a:cxn>
                <a:cxn ang="0">
                  <a:pos x="324" y="234"/>
                </a:cxn>
                <a:cxn ang="0">
                  <a:pos x="314" y="139"/>
                </a:cxn>
                <a:cxn ang="0">
                  <a:pos x="295" y="0"/>
                </a:cxn>
              </a:cxnLst>
              <a:rect l="0" t="0" r="0" b="0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3" name="Rectangle 874"/>
            <p:cNvSpPr/>
            <p:nvPr/>
          </p:nvSpPr>
          <p:spPr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464" name="Freeform 875"/>
            <p:cNvSpPr/>
            <p:nvPr/>
          </p:nvSpPr>
          <p:spPr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5" name="Freeform 876"/>
            <p:cNvSpPr>
              <a:spLocks noEditPoints="1"/>
            </p:cNvSpPr>
            <p:nvPr/>
          </p:nvSpPr>
          <p:spPr>
            <a:xfrm>
              <a:off x="4389" y="981"/>
              <a:ext cx="299" cy="417"/>
            </a:xfrm>
            <a:custGeom>
              <a:avLst/>
              <a:gdLst/>
              <a:ahLst/>
              <a:cxnLst>
                <a:cxn ang="0">
                  <a:pos x="227" y="407"/>
                </a:cxn>
                <a:cxn ang="0">
                  <a:pos x="223" y="379"/>
                </a:cxn>
                <a:cxn ang="0">
                  <a:pos x="189" y="402"/>
                </a:cxn>
                <a:cxn ang="0">
                  <a:pos x="166" y="367"/>
                </a:cxn>
                <a:cxn ang="0">
                  <a:pos x="287" y="374"/>
                </a:cxn>
                <a:cxn ang="0">
                  <a:pos x="149" y="388"/>
                </a:cxn>
                <a:cxn ang="0">
                  <a:pos x="118" y="371"/>
                </a:cxn>
                <a:cxn ang="0">
                  <a:pos x="116" y="364"/>
                </a:cxn>
                <a:cxn ang="0">
                  <a:pos x="106" y="334"/>
                </a:cxn>
                <a:cxn ang="0">
                  <a:pos x="87" y="338"/>
                </a:cxn>
                <a:cxn ang="0">
                  <a:pos x="71" y="281"/>
                </a:cxn>
                <a:cxn ang="0">
                  <a:pos x="66" y="279"/>
                </a:cxn>
                <a:cxn ang="0">
                  <a:pos x="21" y="281"/>
                </a:cxn>
                <a:cxn ang="0">
                  <a:pos x="47" y="251"/>
                </a:cxn>
                <a:cxn ang="0">
                  <a:pos x="175" y="246"/>
                </a:cxn>
                <a:cxn ang="0">
                  <a:pos x="154" y="246"/>
                </a:cxn>
                <a:cxn ang="0">
                  <a:pos x="177" y="272"/>
                </a:cxn>
                <a:cxn ang="0">
                  <a:pos x="206" y="270"/>
                </a:cxn>
                <a:cxn ang="0">
                  <a:pos x="211" y="272"/>
                </a:cxn>
                <a:cxn ang="0">
                  <a:pos x="11" y="239"/>
                </a:cxn>
                <a:cxn ang="0">
                  <a:pos x="14" y="191"/>
                </a:cxn>
                <a:cxn ang="0">
                  <a:pos x="192" y="180"/>
                </a:cxn>
                <a:cxn ang="0">
                  <a:pos x="158" y="196"/>
                </a:cxn>
                <a:cxn ang="0">
                  <a:pos x="215" y="180"/>
                </a:cxn>
                <a:cxn ang="0">
                  <a:pos x="140" y="191"/>
                </a:cxn>
                <a:cxn ang="0">
                  <a:pos x="151" y="196"/>
                </a:cxn>
                <a:cxn ang="0">
                  <a:pos x="242" y="177"/>
                </a:cxn>
                <a:cxn ang="0">
                  <a:pos x="234" y="180"/>
                </a:cxn>
                <a:cxn ang="0">
                  <a:pos x="52" y="177"/>
                </a:cxn>
                <a:cxn ang="0">
                  <a:pos x="9" y="180"/>
                </a:cxn>
                <a:cxn ang="0">
                  <a:pos x="158" y="104"/>
                </a:cxn>
                <a:cxn ang="0">
                  <a:pos x="265" y="108"/>
                </a:cxn>
                <a:cxn ang="0">
                  <a:pos x="275" y="87"/>
                </a:cxn>
                <a:cxn ang="0">
                  <a:pos x="249" y="99"/>
                </a:cxn>
                <a:cxn ang="0">
                  <a:pos x="201" y="78"/>
                </a:cxn>
                <a:cxn ang="0">
                  <a:pos x="244" y="78"/>
                </a:cxn>
                <a:cxn ang="0">
                  <a:pos x="208" y="92"/>
                </a:cxn>
                <a:cxn ang="0">
                  <a:pos x="284" y="56"/>
                </a:cxn>
                <a:cxn ang="0">
                  <a:pos x="177" y="132"/>
                </a:cxn>
                <a:cxn ang="0">
                  <a:pos x="121" y="170"/>
                </a:cxn>
                <a:cxn ang="0">
                  <a:pos x="118" y="201"/>
                </a:cxn>
                <a:cxn ang="0">
                  <a:pos x="185" y="236"/>
                </a:cxn>
                <a:cxn ang="0">
                  <a:pos x="147" y="279"/>
                </a:cxn>
                <a:cxn ang="0">
                  <a:pos x="230" y="369"/>
                </a:cxn>
                <a:cxn ang="0">
                  <a:pos x="23" y="239"/>
                </a:cxn>
                <a:cxn ang="0">
                  <a:pos x="59" y="199"/>
                </a:cxn>
                <a:cxn ang="0">
                  <a:pos x="54" y="168"/>
                </a:cxn>
                <a:cxn ang="0">
                  <a:pos x="156" y="14"/>
                </a:cxn>
                <a:cxn ang="0">
                  <a:pos x="14" y="127"/>
                </a:cxn>
                <a:cxn ang="0">
                  <a:pos x="0" y="201"/>
                </a:cxn>
                <a:cxn ang="0">
                  <a:pos x="18" y="203"/>
                </a:cxn>
                <a:cxn ang="0">
                  <a:pos x="2" y="289"/>
                </a:cxn>
                <a:cxn ang="0">
                  <a:pos x="14" y="291"/>
                </a:cxn>
                <a:cxn ang="0">
                  <a:pos x="242" y="417"/>
                </a:cxn>
                <a:cxn ang="0">
                  <a:pos x="294" y="409"/>
                </a:cxn>
                <a:cxn ang="0">
                  <a:pos x="296" y="291"/>
                </a:cxn>
                <a:cxn ang="0">
                  <a:pos x="168" y="293"/>
                </a:cxn>
                <a:cxn ang="0">
                  <a:pos x="246" y="194"/>
                </a:cxn>
                <a:cxn ang="0">
                  <a:pos x="249" y="127"/>
                </a:cxn>
                <a:cxn ang="0">
                  <a:pos x="265" y="120"/>
                </a:cxn>
                <a:cxn ang="0">
                  <a:pos x="220" y="0"/>
                </a:cxn>
              </a:cxnLst>
              <a:rect l="0" t="0" r="0" b="0"/>
              <a:pathLst>
                <a:path w="126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6" name="Freeform 877"/>
            <p:cNvSpPr>
              <a:spLocks noEditPoints="1"/>
            </p:cNvSpPr>
            <p:nvPr/>
          </p:nvSpPr>
          <p:spPr>
            <a:xfrm>
              <a:off x="3565" y="707"/>
              <a:ext cx="609" cy="253"/>
            </a:xfrm>
            <a:custGeom>
              <a:avLst/>
              <a:gdLst/>
              <a:ahLst/>
              <a:cxnLst>
                <a:cxn ang="0">
                  <a:pos x="37" y="236"/>
                </a:cxn>
                <a:cxn ang="0">
                  <a:pos x="428" y="224"/>
                </a:cxn>
                <a:cxn ang="0">
                  <a:pos x="21" y="222"/>
                </a:cxn>
                <a:cxn ang="0">
                  <a:pos x="45" y="224"/>
                </a:cxn>
                <a:cxn ang="0">
                  <a:pos x="9" y="212"/>
                </a:cxn>
                <a:cxn ang="0">
                  <a:pos x="18" y="219"/>
                </a:cxn>
                <a:cxn ang="0">
                  <a:pos x="400" y="205"/>
                </a:cxn>
                <a:cxn ang="0">
                  <a:pos x="14" y="203"/>
                </a:cxn>
                <a:cxn ang="0">
                  <a:pos x="428" y="203"/>
                </a:cxn>
                <a:cxn ang="0">
                  <a:pos x="419" y="191"/>
                </a:cxn>
                <a:cxn ang="0">
                  <a:pos x="571" y="179"/>
                </a:cxn>
                <a:cxn ang="0">
                  <a:pos x="398" y="179"/>
                </a:cxn>
                <a:cxn ang="0">
                  <a:pos x="426" y="186"/>
                </a:cxn>
                <a:cxn ang="0">
                  <a:pos x="424" y="156"/>
                </a:cxn>
                <a:cxn ang="0">
                  <a:pos x="369" y="158"/>
                </a:cxn>
                <a:cxn ang="0">
                  <a:pos x="139" y="153"/>
                </a:cxn>
                <a:cxn ang="0">
                  <a:pos x="59" y="222"/>
                </a:cxn>
                <a:cxn ang="0">
                  <a:pos x="59" y="219"/>
                </a:cxn>
                <a:cxn ang="0">
                  <a:pos x="393" y="141"/>
                </a:cxn>
                <a:cxn ang="0">
                  <a:pos x="362" y="156"/>
                </a:cxn>
                <a:cxn ang="0">
                  <a:pos x="388" y="137"/>
                </a:cxn>
                <a:cxn ang="0">
                  <a:pos x="336" y="144"/>
                </a:cxn>
                <a:cxn ang="0">
                  <a:pos x="334" y="144"/>
                </a:cxn>
                <a:cxn ang="0">
                  <a:pos x="158" y="158"/>
                </a:cxn>
                <a:cxn ang="0">
                  <a:pos x="274" y="134"/>
                </a:cxn>
                <a:cxn ang="0">
                  <a:pos x="180" y="148"/>
                </a:cxn>
                <a:cxn ang="0">
                  <a:pos x="208" y="141"/>
                </a:cxn>
                <a:cxn ang="0">
                  <a:pos x="206" y="141"/>
                </a:cxn>
                <a:cxn ang="0">
                  <a:pos x="279" y="118"/>
                </a:cxn>
                <a:cxn ang="0">
                  <a:pos x="424" y="59"/>
                </a:cxn>
                <a:cxn ang="0">
                  <a:pos x="424" y="59"/>
                </a:cxn>
                <a:cxn ang="0">
                  <a:pos x="407" y="30"/>
                </a:cxn>
                <a:cxn ang="0">
                  <a:pos x="428" y="68"/>
                </a:cxn>
                <a:cxn ang="0">
                  <a:pos x="438" y="222"/>
                </a:cxn>
                <a:cxn ang="0">
                  <a:pos x="431" y="148"/>
                </a:cxn>
                <a:cxn ang="0">
                  <a:pos x="137" y="144"/>
                </a:cxn>
                <a:cxn ang="0">
                  <a:pos x="26" y="191"/>
                </a:cxn>
                <a:cxn ang="0">
                  <a:pos x="305" y="42"/>
                </a:cxn>
                <a:cxn ang="0">
                  <a:pos x="426" y="68"/>
                </a:cxn>
                <a:cxn ang="0">
                  <a:pos x="428" y="11"/>
                </a:cxn>
                <a:cxn ang="0">
                  <a:pos x="398" y="21"/>
                </a:cxn>
                <a:cxn ang="0">
                  <a:pos x="123" y="87"/>
                </a:cxn>
                <a:cxn ang="0">
                  <a:pos x="0" y="210"/>
                </a:cxn>
                <a:cxn ang="0">
                  <a:pos x="40" y="245"/>
                </a:cxn>
                <a:cxn ang="0">
                  <a:pos x="263" y="144"/>
                </a:cxn>
                <a:cxn ang="0">
                  <a:pos x="393" y="248"/>
                </a:cxn>
                <a:cxn ang="0">
                  <a:pos x="395" y="250"/>
                </a:cxn>
                <a:cxn ang="0">
                  <a:pos x="398" y="253"/>
                </a:cxn>
                <a:cxn ang="0">
                  <a:pos x="400" y="253"/>
                </a:cxn>
                <a:cxn ang="0">
                  <a:pos x="556" y="198"/>
                </a:cxn>
                <a:cxn ang="0">
                  <a:pos x="609" y="163"/>
                </a:cxn>
              </a:cxnLst>
              <a:rect l="0" t="0" r="0" b="0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7" name="Freeform 878"/>
            <p:cNvSpPr>
              <a:spLocks noEditPoints="1"/>
            </p:cNvSpPr>
            <p:nvPr/>
          </p:nvSpPr>
          <p:spPr>
            <a:xfrm>
              <a:off x="2372" y="3078"/>
              <a:ext cx="545" cy="564"/>
            </a:xfrm>
            <a:custGeom>
              <a:avLst/>
              <a:gdLst/>
              <a:ahLst/>
              <a:cxnLst>
                <a:cxn ang="0">
                  <a:pos x="511" y="549"/>
                </a:cxn>
                <a:cxn ang="0">
                  <a:pos x="511" y="549"/>
                </a:cxn>
                <a:cxn ang="0">
                  <a:pos x="514" y="521"/>
                </a:cxn>
                <a:cxn ang="0">
                  <a:pos x="533" y="526"/>
                </a:cxn>
                <a:cxn ang="0">
                  <a:pos x="516" y="502"/>
                </a:cxn>
                <a:cxn ang="0">
                  <a:pos x="535" y="507"/>
                </a:cxn>
                <a:cxn ang="0">
                  <a:pos x="535" y="507"/>
                </a:cxn>
                <a:cxn ang="0">
                  <a:pos x="507" y="490"/>
                </a:cxn>
                <a:cxn ang="0">
                  <a:pos x="502" y="490"/>
                </a:cxn>
                <a:cxn ang="0">
                  <a:pos x="345" y="450"/>
                </a:cxn>
                <a:cxn ang="0">
                  <a:pos x="367" y="443"/>
                </a:cxn>
                <a:cxn ang="0">
                  <a:pos x="246" y="374"/>
                </a:cxn>
                <a:cxn ang="0">
                  <a:pos x="315" y="409"/>
                </a:cxn>
                <a:cxn ang="0">
                  <a:pos x="236" y="362"/>
                </a:cxn>
                <a:cxn ang="0">
                  <a:pos x="45" y="303"/>
                </a:cxn>
                <a:cxn ang="0">
                  <a:pos x="255" y="348"/>
                </a:cxn>
                <a:cxn ang="0">
                  <a:pos x="255" y="348"/>
                </a:cxn>
                <a:cxn ang="0">
                  <a:pos x="63" y="298"/>
                </a:cxn>
                <a:cxn ang="0">
                  <a:pos x="66" y="263"/>
                </a:cxn>
                <a:cxn ang="0">
                  <a:pos x="182" y="272"/>
                </a:cxn>
                <a:cxn ang="0">
                  <a:pos x="218" y="282"/>
                </a:cxn>
                <a:cxn ang="0">
                  <a:pos x="229" y="308"/>
                </a:cxn>
                <a:cxn ang="0">
                  <a:pos x="203" y="239"/>
                </a:cxn>
                <a:cxn ang="0">
                  <a:pos x="168" y="227"/>
                </a:cxn>
                <a:cxn ang="0">
                  <a:pos x="213" y="270"/>
                </a:cxn>
                <a:cxn ang="0">
                  <a:pos x="196" y="199"/>
                </a:cxn>
                <a:cxn ang="0">
                  <a:pos x="189" y="161"/>
                </a:cxn>
                <a:cxn ang="0">
                  <a:pos x="215" y="182"/>
                </a:cxn>
                <a:cxn ang="0">
                  <a:pos x="220" y="175"/>
                </a:cxn>
                <a:cxn ang="0">
                  <a:pos x="206" y="144"/>
                </a:cxn>
                <a:cxn ang="0">
                  <a:pos x="244" y="158"/>
                </a:cxn>
                <a:cxn ang="0">
                  <a:pos x="244" y="158"/>
                </a:cxn>
                <a:cxn ang="0">
                  <a:pos x="142" y="73"/>
                </a:cxn>
                <a:cxn ang="0">
                  <a:pos x="213" y="123"/>
                </a:cxn>
                <a:cxn ang="0">
                  <a:pos x="146" y="187"/>
                </a:cxn>
                <a:cxn ang="0">
                  <a:pos x="495" y="502"/>
                </a:cxn>
                <a:cxn ang="0">
                  <a:pos x="502" y="545"/>
                </a:cxn>
                <a:cxn ang="0">
                  <a:pos x="471" y="552"/>
                </a:cxn>
                <a:cxn ang="0">
                  <a:pos x="75" y="253"/>
                </a:cxn>
                <a:cxn ang="0">
                  <a:pos x="11" y="284"/>
                </a:cxn>
                <a:cxn ang="0">
                  <a:pos x="0" y="279"/>
                </a:cxn>
                <a:cxn ang="0">
                  <a:pos x="49" y="317"/>
                </a:cxn>
                <a:cxn ang="0">
                  <a:pos x="244" y="492"/>
                </a:cxn>
                <a:cxn ang="0">
                  <a:pos x="523" y="559"/>
                </a:cxn>
                <a:cxn ang="0">
                  <a:pos x="545" y="504"/>
                </a:cxn>
                <a:cxn ang="0">
                  <a:pos x="537" y="488"/>
                </a:cxn>
                <a:cxn ang="0">
                  <a:pos x="239" y="177"/>
                </a:cxn>
                <a:cxn ang="0">
                  <a:pos x="274" y="144"/>
                </a:cxn>
                <a:cxn ang="0">
                  <a:pos x="274" y="142"/>
                </a:cxn>
                <a:cxn ang="0">
                  <a:pos x="272" y="137"/>
                </a:cxn>
                <a:cxn ang="0">
                  <a:pos x="267" y="135"/>
                </a:cxn>
                <a:cxn ang="0">
                  <a:pos x="35" y="2"/>
                </a:cxn>
              </a:cxnLst>
              <a:rect l="0" t="0" r="0" b="0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8" name="Freeform 879"/>
            <p:cNvSpPr>
              <a:spLocks noEditPoints="1"/>
            </p:cNvSpPr>
            <p:nvPr/>
          </p:nvSpPr>
          <p:spPr>
            <a:xfrm>
              <a:off x="4044" y="1022"/>
              <a:ext cx="236" cy="239"/>
            </a:xfrm>
            <a:custGeom>
              <a:avLst/>
              <a:gdLst/>
              <a:ahLst/>
              <a:cxnLst>
                <a:cxn ang="0">
                  <a:pos x="87" y="229"/>
                </a:cxn>
                <a:cxn ang="0">
                  <a:pos x="16" y="208"/>
                </a:cxn>
                <a:cxn ang="0">
                  <a:pos x="9" y="158"/>
                </a:cxn>
                <a:cxn ang="0">
                  <a:pos x="14" y="78"/>
                </a:cxn>
                <a:cxn ang="0">
                  <a:pos x="30" y="47"/>
                </a:cxn>
                <a:cxn ang="0">
                  <a:pos x="106" y="37"/>
                </a:cxn>
                <a:cxn ang="0">
                  <a:pos x="177" y="44"/>
                </a:cxn>
                <a:cxn ang="0">
                  <a:pos x="94" y="113"/>
                </a:cxn>
                <a:cxn ang="0">
                  <a:pos x="73" y="73"/>
                </a:cxn>
                <a:cxn ang="0">
                  <a:pos x="47" y="101"/>
                </a:cxn>
                <a:cxn ang="0">
                  <a:pos x="47" y="108"/>
                </a:cxn>
                <a:cxn ang="0">
                  <a:pos x="106" y="196"/>
                </a:cxn>
                <a:cxn ang="0">
                  <a:pos x="205" y="63"/>
                </a:cxn>
                <a:cxn ang="0">
                  <a:pos x="210" y="113"/>
                </a:cxn>
                <a:cxn ang="0">
                  <a:pos x="200" y="196"/>
                </a:cxn>
                <a:cxn ang="0">
                  <a:pos x="155" y="227"/>
                </a:cxn>
                <a:cxn ang="0">
                  <a:pos x="108" y="156"/>
                </a:cxn>
                <a:cxn ang="0">
                  <a:pos x="207" y="16"/>
                </a:cxn>
                <a:cxn ang="0">
                  <a:pos x="221" y="35"/>
                </a:cxn>
                <a:cxn ang="0">
                  <a:pos x="56" y="106"/>
                </a:cxn>
                <a:cxn ang="0">
                  <a:pos x="87" y="115"/>
                </a:cxn>
                <a:cxn ang="0">
                  <a:pos x="108" y="156"/>
                </a:cxn>
                <a:cxn ang="0">
                  <a:pos x="205" y="7"/>
                </a:cxn>
                <a:cxn ang="0">
                  <a:pos x="132" y="28"/>
                </a:cxn>
                <a:cxn ang="0">
                  <a:pos x="51" y="33"/>
                </a:cxn>
                <a:cxn ang="0">
                  <a:pos x="9" y="54"/>
                </a:cxn>
                <a:cxn ang="0">
                  <a:pos x="0" y="158"/>
                </a:cxn>
                <a:cxn ang="0">
                  <a:pos x="9" y="212"/>
                </a:cxn>
                <a:cxn ang="0">
                  <a:pos x="87" y="239"/>
                </a:cxn>
                <a:cxn ang="0">
                  <a:pos x="158" y="236"/>
                </a:cxn>
                <a:cxn ang="0">
                  <a:pos x="207" y="201"/>
                </a:cxn>
                <a:cxn ang="0">
                  <a:pos x="219" y="113"/>
                </a:cxn>
                <a:cxn ang="0">
                  <a:pos x="219" y="75"/>
                </a:cxn>
                <a:cxn ang="0">
                  <a:pos x="212" y="59"/>
                </a:cxn>
                <a:cxn ang="0">
                  <a:pos x="236" y="33"/>
                </a:cxn>
                <a:cxn ang="0">
                  <a:pos x="219" y="21"/>
                </a:cxn>
                <a:cxn ang="0">
                  <a:pos x="210" y="0"/>
                </a:cxn>
              </a:cxnLst>
              <a:rect l="0" t="0" r="0" b="0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9" name="Freeform 880"/>
            <p:cNvSpPr/>
            <p:nvPr/>
          </p:nvSpPr>
          <p:spPr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0" name="Freeform 881"/>
            <p:cNvSpPr/>
            <p:nvPr/>
          </p:nvSpPr>
          <p:spPr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1" name="Freeform 882"/>
            <p:cNvSpPr/>
            <p:nvPr/>
          </p:nvSpPr>
          <p:spPr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2" name="Freeform 883"/>
            <p:cNvSpPr/>
            <p:nvPr/>
          </p:nvSpPr>
          <p:spPr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3" name="Freeform 884"/>
            <p:cNvSpPr>
              <a:spLocks noEditPoints="1"/>
            </p:cNvSpPr>
            <p:nvPr/>
          </p:nvSpPr>
          <p:spPr>
            <a:xfrm>
              <a:off x="2803" y="724"/>
              <a:ext cx="277" cy="433"/>
            </a:xfrm>
            <a:custGeom>
              <a:avLst/>
              <a:gdLst/>
              <a:ahLst/>
              <a:cxnLst>
                <a:cxn ang="0">
                  <a:pos x="184" y="421"/>
                </a:cxn>
                <a:cxn ang="0">
                  <a:pos x="215" y="423"/>
                </a:cxn>
                <a:cxn ang="0">
                  <a:pos x="203" y="421"/>
                </a:cxn>
                <a:cxn ang="0">
                  <a:pos x="222" y="423"/>
                </a:cxn>
                <a:cxn ang="0">
                  <a:pos x="151" y="411"/>
                </a:cxn>
                <a:cxn ang="0">
                  <a:pos x="236" y="421"/>
                </a:cxn>
                <a:cxn ang="0">
                  <a:pos x="250" y="414"/>
                </a:cxn>
                <a:cxn ang="0">
                  <a:pos x="134" y="406"/>
                </a:cxn>
                <a:cxn ang="0">
                  <a:pos x="26" y="395"/>
                </a:cxn>
                <a:cxn ang="0">
                  <a:pos x="111" y="399"/>
                </a:cxn>
                <a:cxn ang="0">
                  <a:pos x="42" y="388"/>
                </a:cxn>
                <a:cxn ang="0">
                  <a:pos x="97" y="371"/>
                </a:cxn>
                <a:cxn ang="0">
                  <a:pos x="75" y="371"/>
                </a:cxn>
                <a:cxn ang="0">
                  <a:pos x="82" y="371"/>
                </a:cxn>
                <a:cxn ang="0">
                  <a:pos x="28" y="357"/>
                </a:cxn>
                <a:cxn ang="0">
                  <a:pos x="11" y="364"/>
                </a:cxn>
                <a:cxn ang="0">
                  <a:pos x="14" y="335"/>
                </a:cxn>
                <a:cxn ang="0">
                  <a:pos x="203" y="243"/>
                </a:cxn>
                <a:cxn ang="0">
                  <a:pos x="172" y="265"/>
                </a:cxn>
                <a:cxn ang="0">
                  <a:pos x="156" y="241"/>
                </a:cxn>
                <a:cxn ang="0">
                  <a:pos x="28" y="243"/>
                </a:cxn>
                <a:cxn ang="0">
                  <a:pos x="23" y="262"/>
                </a:cxn>
                <a:cxn ang="0">
                  <a:pos x="44" y="241"/>
                </a:cxn>
                <a:cxn ang="0">
                  <a:pos x="71" y="238"/>
                </a:cxn>
                <a:cxn ang="0">
                  <a:pos x="241" y="132"/>
                </a:cxn>
                <a:cxn ang="0">
                  <a:pos x="198" y="125"/>
                </a:cxn>
                <a:cxn ang="0">
                  <a:pos x="189" y="149"/>
                </a:cxn>
                <a:cxn ang="0">
                  <a:pos x="210" y="141"/>
                </a:cxn>
                <a:cxn ang="0">
                  <a:pos x="179" y="123"/>
                </a:cxn>
                <a:cxn ang="0">
                  <a:pos x="243" y="123"/>
                </a:cxn>
                <a:cxn ang="0">
                  <a:pos x="229" y="115"/>
                </a:cxn>
                <a:cxn ang="0">
                  <a:pos x="170" y="113"/>
                </a:cxn>
                <a:cxn ang="0">
                  <a:pos x="125" y="108"/>
                </a:cxn>
                <a:cxn ang="0">
                  <a:pos x="172" y="87"/>
                </a:cxn>
                <a:cxn ang="0">
                  <a:pos x="127" y="118"/>
                </a:cxn>
                <a:cxn ang="0">
                  <a:pos x="156" y="85"/>
                </a:cxn>
                <a:cxn ang="0">
                  <a:pos x="153" y="108"/>
                </a:cxn>
                <a:cxn ang="0">
                  <a:pos x="71" y="186"/>
                </a:cxn>
                <a:cxn ang="0">
                  <a:pos x="146" y="9"/>
                </a:cxn>
                <a:cxn ang="0">
                  <a:pos x="177" y="78"/>
                </a:cxn>
                <a:cxn ang="0">
                  <a:pos x="116" y="127"/>
                </a:cxn>
                <a:cxn ang="0">
                  <a:pos x="134" y="191"/>
                </a:cxn>
                <a:cxn ang="0">
                  <a:pos x="137" y="231"/>
                </a:cxn>
                <a:cxn ang="0">
                  <a:pos x="127" y="269"/>
                </a:cxn>
                <a:cxn ang="0">
                  <a:pos x="196" y="335"/>
                </a:cxn>
                <a:cxn ang="0">
                  <a:pos x="80" y="362"/>
                </a:cxn>
                <a:cxn ang="0">
                  <a:pos x="59" y="283"/>
                </a:cxn>
                <a:cxn ang="0">
                  <a:pos x="78" y="231"/>
                </a:cxn>
                <a:cxn ang="0">
                  <a:pos x="75" y="229"/>
                </a:cxn>
                <a:cxn ang="0">
                  <a:pos x="52" y="75"/>
                </a:cxn>
                <a:cxn ang="0">
                  <a:pos x="16" y="272"/>
                </a:cxn>
                <a:cxn ang="0">
                  <a:pos x="23" y="276"/>
                </a:cxn>
                <a:cxn ang="0">
                  <a:pos x="9" y="312"/>
                </a:cxn>
                <a:cxn ang="0">
                  <a:pos x="18" y="402"/>
                </a:cxn>
                <a:cxn ang="0">
                  <a:pos x="85" y="409"/>
                </a:cxn>
                <a:cxn ang="0">
                  <a:pos x="262" y="425"/>
                </a:cxn>
                <a:cxn ang="0">
                  <a:pos x="262" y="321"/>
                </a:cxn>
                <a:cxn ang="0">
                  <a:pos x="118" y="307"/>
                </a:cxn>
                <a:cxn ang="0">
                  <a:pos x="205" y="274"/>
                </a:cxn>
                <a:cxn ang="0">
                  <a:pos x="213" y="224"/>
                </a:cxn>
                <a:cxn ang="0">
                  <a:pos x="130" y="151"/>
                </a:cxn>
                <a:cxn ang="0">
                  <a:pos x="172" y="141"/>
                </a:cxn>
                <a:cxn ang="0">
                  <a:pos x="246" y="139"/>
                </a:cxn>
              </a:cxnLst>
              <a:rect l="0" t="0" r="0" b="0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1711325" y="2370138"/>
            <a:ext cx="3238500" cy="4127500"/>
            <a:chOff x="1894327" y="2126714"/>
            <a:chExt cx="3237661" cy="4127375"/>
          </a:xfrm>
        </p:grpSpPr>
        <p:sp>
          <p:nvSpPr>
            <p:cNvPr id="162" name="矩形 1683"/>
            <p:cNvSpPr/>
            <p:nvPr/>
          </p:nvSpPr>
          <p:spPr>
            <a:xfrm rot="3786281">
              <a:off x="3217946" y="5522464"/>
              <a:ext cx="1285879" cy="177372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  <a:gd name="connsiteX0-91" fmla="*/ 66164 w 592961"/>
                <a:gd name="connsiteY0-92" fmla="*/ 8868 h 113416"/>
                <a:gd name="connsiteX1-93" fmla="*/ 592961 w 592961"/>
                <a:gd name="connsiteY1-94" fmla="*/ 0 h 113416"/>
                <a:gd name="connsiteX2-95" fmla="*/ 551127 w 592961"/>
                <a:gd name="connsiteY2-96" fmla="*/ 101361 h 113416"/>
                <a:gd name="connsiteX3-97" fmla="*/ 0 w 592961"/>
                <a:gd name="connsiteY3-98" fmla="*/ 113415 h 113416"/>
                <a:gd name="connsiteX4-99" fmla="*/ 66164 w 592961"/>
                <a:gd name="connsiteY4-100" fmla="*/ 8868 h 113416"/>
                <a:gd name="connsiteX0-101" fmla="*/ 36362 w 613552"/>
                <a:gd name="connsiteY0-102" fmla="*/ 0 h 117548"/>
                <a:gd name="connsiteX1-103" fmla="*/ 613552 w 613552"/>
                <a:gd name="connsiteY1-104" fmla="*/ 4134 h 117548"/>
                <a:gd name="connsiteX2-105" fmla="*/ 571718 w 613552"/>
                <a:gd name="connsiteY2-106" fmla="*/ 105495 h 117548"/>
                <a:gd name="connsiteX3-107" fmla="*/ 20591 w 613552"/>
                <a:gd name="connsiteY3-108" fmla="*/ 117549 h 117548"/>
                <a:gd name="connsiteX4-109" fmla="*/ 36362 w 613552"/>
                <a:gd name="connsiteY4-110" fmla="*/ 0 h 117548"/>
                <a:gd name="connsiteX0-111" fmla="*/ 15771 w 592961"/>
                <a:gd name="connsiteY0-112" fmla="*/ 0 h 117549"/>
                <a:gd name="connsiteX1-113" fmla="*/ 592961 w 592961"/>
                <a:gd name="connsiteY1-114" fmla="*/ 4134 h 117549"/>
                <a:gd name="connsiteX2-115" fmla="*/ 551127 w 592961"/>
                <a:gd name="connsiteY2-116" fmla="*/ 105495 h 117549"/>
                <a:gd name="connsiteX3-117" fmla="*/ 0 w 592961"/>
                <a:gd name="connsiteY3-118" fmla="*/ 117549 h 117549"/>
                <a:gd name="connsiteX4-119" fmla="*/ 15771 w 592961"/>
                <a:gd name="connsiteY4-120" fmla="*/ 0 h 117549"/>
                <a:gd name="connsiteX0-121" fmla="*/ 15771 w 593018"/>
                <a:gd name="connsiteY0-122" fmla="*/ 0 h 117549"/>
                <a:gd name="connsiteX1-123" fmla="*/ 592961 w 593018"/>
                <a:gd name="connsiteY1-124" fmla="*/ 4134 h 117549"/>
                <a:gd name="connsiteX2-125" fmla="*/ 574025 w 593018"/>
                <a:gd name="connsiteY2-126" fmla="*/ 110390 h 117549"/>
                <a:gd name="connsiteX3-127" fmla="*/ 0 w 593018"/>
                <a:gd name="connsiteY3-128" fmla="*/ 117549 h 117549"/>
                <a:gd name="connsiteX4-129" fmla="*/ 15771 w 593018"/>
                <a:gd name="connsiteY4-130" fmla="*/ 0 h 117549"/>
                <a:gd name="connsiteX0-131" fmla="*/ 15771 w 592961"/>
                <a:gd name="connsiteY0-132" fmla="*/ 0 h 117549"/>
                <a:gd name="connsiteX1-133" fmla="*/ 592961 w 592961"/>
                <a:gd name="connsiteY1-134" fmla="*/ 4134 h 117549"/>
                <a:gd name="connsiteX2-135" fmla="*/ 574025 w 592961"/>
                <a:gd name="connsiteY2-136" fmla="*/ 110390 h 117549"/>
                <a:gd name="connsiteX3-137" fmla="*/ 0 w 592961"/>
                <a:gd name="connsiteY3-138" fmla="*/ 117549 h 117549"/>
                <a:gd name="connsiteX4-139" fmla="*/ 15771 w 592961"/>
                <a:gd name="connsiteY4-140" fmla="*/ 0 h 117549"/>
                <a:gd name="connsiteX0-141" fmla="*/ 15771 w 593091"/>
                <a:gd name="connsiteY0-142" fmla="*/ 0 h 117549"/>
                <a:gd name="connsiteX1-143" fmla="*/ 592961 w 593091"/>
                <a:gd name="connsiteY1-144" fmla="*/ 4134 h 117549"/>
                <a:gd name="connsiteX2-145" fmla="*/ 582541 w 593091"/>
                <a:gd name="connsiteY2-146" fmla="*/ 109519 h 117549"/>
                <a:gd name="connsiteX3-147" fmla="*/ 0 w 593091"/>
                <a:gd name="connsiteY3-148" fmla="*/ 117549 h 117549"/>
                <a:gd name="connsiteX4-149" fmla="*/ 15771 w 593091"/>
                <a:gd name="connsiteY4-150" fmla="*/ 0 h 117549"/>
                <a:gd name="connsiteX0-151" fmla="*/ 15771 w 592961"/>
                <a:gd name="connsiteY0-152" fmla="*/ 0 h 117549"/>
                <a:gd name="connsiteX1-153" fmla="*/ 592961 w 592961"/>
                <a:gd name="connsiteY1-154" fmla="*/ 4134 h 117549"/>
                <a:gd name="connsiteX2-155" fmla="*/ 582541 w 592961"/>
                <a:gd name="connsiteY2-156" fmla="*/ 109519 h 117549"/>
                <a:gd name="connsiteX3-157" fmla="*/ 0 w 592961"/>
                <a:gd name="connsiteY3-158" fmla="*/ 117549 h 117549"/>
                <a:gd name="connsiteX4-159" fmla="*/ 15771 w 592961"/>
                <a:gd name="connsiteY4-160" fmla="*/ 0 h 1175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2961" h="117549">
                  <a:moveTo>
                    <a:pt x="15771" y="0"/>
                  </a:moveTo>
                  <a:lnTo>
                    <a:pt x="592961" y="4134"/>
                  </a:lnTo>
                  <a:cubicBezTo>
                    <a:pt x="592978" y="35710"/>
                    <a:pt x="589776" y="58913"/>
                    <a:pt x="582541" y="109519"/>
                  </a:cubicBezTo>
                  <a:lnTo>
                    <a:pt x="0" y="117549"/>
                  </a:lnTo>
                  <a:cubicBezTo>
                    <a:pt x="10042" y="90388"/>
                    <a:pt x="3970" y="22807"/>
                    <a:pt x="15771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60000"/>
                  </a:schemeClr>
                </a:gs>
                <a:gs pos="100000">
                  <a:srgbClr val="EFEFE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56476" name="图片 162"/>
            <p:cNvPicPr>
              <a:picLocks noChangeAspect="1"/>
            </p:cNvPicPr>
            <p:nvPr/>
          </p:nvPicPr>
          <p:blipFill>
            <a:blip r:embed="rId1" cstate="print"/>
            <a:srcRect t="27859"/>
            <a:stretch>
              <a:fillRect/>
            </a:stretch>
          </p:blipFill>
          <p:spPr>
            <a:xfrm>
              <a:off x="1894327" y="2672668"/>
              <a:ext cx="1458533" cy="3977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477" name="图片 163"/>
            <p:cNvPicPr>
              <a:picLocks noChangeAspect="1"/>
            </p:cNvPicPr>
            <p:nvPr/>
          </p:nvPicPr>
          <p:blipFill>
            <a:blip r:embed="rId2" cstate="print"/>
            <a:srcRect t="76775"/>
            <a:stretch>
              <a:fillRect/>
            </a:stretch>
          </p:blipFill>
          <p:spPr>
            <a:xfrm rot="-8131980">
              <a:off x="4000455" y="2415691"/>
              <a:ext cx="625645" cy="1263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478" name="图片 164"/>
            <p:cNvPicPr>
              <a:picLocks noChangeAspect="1"/>
            </p:cNvPicPr>
            <p:nvPr/>
          </p:nvPicPr>
          <p:blipFill>
            <a:blip r:embed="rId2" cstate="print"/>
            <a:srcRect t="76775"/>
            <a:stretch>
              <a:fillRect/>
            </a:stretch>
          </p:blipFill>
          <p:spPr>
            <a:xfrm rot="10800000">
              <a:off x="3318533" y="2126714"/>
              <a:ext cx="625645" cy="1263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6" name="矩形 1683"/>
            <p:cNvSpPr/>
            <p:nvPr/>
          </p:nvSpPr>
          <p:spPr>
            <a:xfrm rot="17157560">
              <a:off x="3307298" y="3438450"/>
              <a:ext cx="1233911" cy="263370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0 w 673777"/>
                <a:gd name="connsiteY0-42" fmla="*/ 0 h 178273"/>
                <a:gd name="connsiteX1-43" fmla="*/ 673777 w 673777"/>
                <a:gd name="connsiteY1-44" fmla="*/ 49971 h 178273"/>
                <a:gd name="connsiteX2-45" fmla="*/ 631943 w 673777"/>
                <a:gd name="connsiteY2-46" fmla="*/ 151332 h 178273"/>
                <a:gd name="connsiteX3-47" fmla="*/ 12262 w 673777"/>
                <a:gd name="connsiteY3-48" fmla="*/ 178273 h 178273"/>
                <a:gd name="connsiteX4-49" fmla="*/ 0 w 673777"/>
                <a:gd name="connsiteY4-50" fmla="*/ 0 h 178273"/>
                <a:gd name="connsiteX0-51" fmla="*/ 0 w 733378"/>
                <a:gd name="connsiteY0-52" fmla="*/ 0 h 156705"/>
                <a:gd name="connsiteX1-53" fmla="*/ 733378 w 733378"/>
                <a:gd name="connsiteY1-54" fmla="*/ 28403 h 156705"/>
                <a:gd name="connsiteX2-55" fmla="*/ 691544 w 733378"/>
                <a:gd name="connsiteY2-56" fmla="*/ 129764 h 156705"/>
                <a:gd name="connsiteX3-57" fmla="*/ 71863 w 733378"/>
                <a:gd name="connsiteY3-58" fmla="*/ 156705 h 156705"/>
                <a:gd name="connsiteX4-59" fmla="*/ 0 w 733378"/>
                <a:gd name="connsiteY4-60" fmla="*/ 0 h 156705"/>
                <a:gd name="connsiteX0-61" fmla="*/ 0 w 733378"/>
                <a:gd name="connsiteY0-62" fmla="*/ 0 h 151671"/>
                <a:gd name="connsiteX1-63" fmla="*/ 733378 w 733378"/>
                <a:gd name="connsiteY1-64" fmla="*/ 28403 h 151671"/>
                <a:gd name="connsiteX2-65" fmla="*/ 691544 w 733378"/>
                <a:gd name="connsiteY2-66" fmla="*/ 129764 h 151671"/>
                <a:gd name="connsiteX3-67" fmla="*/ 31260 w 733378"/>
                <a:gd name="connsiteY3-68" fmla="*/ 151671 h 151671"/>
                <a:gd name="connsiteX4-69" fmla="*/ 0 w 733378"/>
                <a:gd name="connsiteY4-70" fmla="*/ 0 h 151671"/>
                <a:gd name="connsiteX0-71" fmla="*/ 0 w 806362"/>
                <a:gd name="connsiteY0-72" fmla="*/ 28478 h 123268"/>
                <a:gd name="connsiteX1-73" fmla="*/ 806362 w 806362"/>
                <a:gd name="connsiteY1-74" fmla="*/ 0 h 123268"/>
                <a:gd name="connsiteX2-75" fmla="*/ 764528 w 806362"/>
                <a:gd name="connsiteY2-76" fmla="*/ 101361 h 123268"/>
                <a:gd name="connsiteX3-77" fmla="*/ 104244 w 806362"/>
                <a:gd name="connsiteY3-78" fmla="*/ 123268 h 123268"/>
                <a:gd name="connsiteX4-79" fmla="*/ 0 w 806362"/>
                <a:gd name="connsiteY4-80" fmla="*/ 28478 h 123268"/>
                <a:gd name="connsiteX0-81" fmla="*/ 0 w 806362"/>
                <a:gd name="connsiteY0-82" fmla="*/ 28478 h 123268"/>
                <a:gd name="connsiteX1-83" fmla="*/ 806362 w 806362"/>
                <a:gd name="connsiteY1-84" fmla="*/ 0 h 123268"/>
                <a:gd name="connsiteX2-85" fmla="*/ 773592 w 806362"/>
                <a:gd name="connsiteY2-86" fmla="*/ 74303 h 123268"/>
                <a:gd name="connsiteX3-87" fmla="*/ 104244 w 806362"/>
                <a:gd name="connsiteY3-88" fmla="*/ 123268 h 123268"/>
                <a:gd name="connsiteX4-89" fmla="*/ 0 w 806362"/>
                <a:gd name="connsiteY4-90" fmla="*/ 28478 h 123268"/>
                <a:gd name="connsiteX0-91" fmla="*/ 0 w 806362"/>
                <a:gd name="connsiteY0-92" fmla="*/ 28478 h 115936"/>
                <a:gd name="connsiteX1-93" fmla="*/ 806362 w 806362"/>
                <a:gd name="connsiteY1-94" fmla="*/ 0 h 115936"/>
                <a:gd name="connsiteX2-95" fmla="*/ 773592 w 806362"/>
                <a:gd name="connsiteY2-96" fmla="*/ 74303 h 115936"/>
                <a:gd name="connsiteX3-97" fmla="*/ 82646 w 806362"/>
                <a:gd name="connsiteY3-98" fmla="*/ 115936 h 115936"/>
                <a:gd name="connsiteX4-99" fmla="*/ 0 w 806362"/>
                <a:gd name="connsiteY4-100" fmla="*/ 28478 h 115936"/>
                <a:gd name="connsiteX0-101" fmla="*/ 0 w 756601"/>
                <a:gd name="connsiteY0-102" fmla="*/ 38371 h 115936"/>
                <a:gd name="connsiteX1-103" fmla="*/ 756601 w 756601"/>
                <a:gd name="connsiteY1-104" fmla="*/ 0 h 115936"/>
                <a:gd name="connsiteX2-105" fmla="*/ 723831 w 756601"/>
                <a:gd name="connsiteY2-106" fmla="*/ 74303 h 115936"/>
                <a:gd name="connsiteX3-107" fmla="*/ 32885 w 756601"/>
                <a:gd name="connsiteY3-108" fmla="*/ 115936 h 115936"/>
                <a:gd name="connsiteX4-109" fmla="*/ 0 w 756601"/>
                <a:gd name="connsiteY4-110" fmla="*/ 38371 h 115936"/>
                <a:gd name="connsiteX0-111" fmla="*/ 0 w 748644"/>
                <a:gd name="connsiteY0-112" fmla="*/ 77622 h 115936"/>
                <a:gd name="connsiteX1-113" fmla="*/ 748644 w 748644"/>
                <a:gd name="connsiteY1-114" fmla="*/ 0 h 115936"/>
                <a:gd name="connsiteX2-115" fmla="*/ 715874 w 748644"/>
                <a:gd name="connsiteY2-116" fmla="*/ 74303 h 115936"/>
                <a:gd name="connsiteX3-117" fmla="*/ 24928 w 748644"/>
                <a:gd name="connsiteY3-118" fmla="*/ 115936 h 115936"/>
                <a:gd name="connsiteX4-119" fmla="*/ 0 w 748644"/>
                <a:gd name="connsiteY4-120" fmla="*/ 77622 h 115936"/>
                <a:gd name="connsiteX0-121" fmla="*/ 0 w 753142"/>
                <a:gd name="connsiteY0-122" fmla="*/ 51210 h 115936"/>
                <a:gd name="connsiteX1-123" fmla="*/ 753142 w 753142"/>
                <a:gd name="connsiteY1-124" fmla="*/ 0 h 115936"/>
                <a:gd name="connsiteX2-125" fmla="*/ 720372 w 753142"/>
                <a:gd name="connsiteY2-126" fmla="*/ 74303 h 115936"/>
                <a:gd name="connsiteX3-127" fmla="*/ 29426 w 753142"/>
                <a:gd name="connsiteY3-128" fmla="*/ 115936 h 115936"/>
                <a:gd name="connsiteX4-129" fmla="*/ 0 w 753142"/>
                <a:gd name="connsiteY4-130" fmla="*/ 51210 h 115936"/>
                <a:gd name="connsiteX0-131" fmla="*/ 0 w 753486"/>
                <a:gd name="connsiteY0-132" fmla="*/ 59648 h 115936"/>
                <a:gd name="connsiteX1-133" fmla="*/ 753486 w 753486"/>
                <a:gd name="connsiteY1-134" fmla="*/ 0 h 115936"/>
                <a:gd name="connsiteX2-135" fmla="*/ 720716 w 753486"/>
                <a:gd name="connsiteY2-136" fmla="*/ 74303 h 115936"/>
                <a:gd name="connsiteX3-137" fmla="*/ 29770 w 753486"/>
                <a:gd name="connsiteY3-138" fmla="*/ 115936 h 115936"/>
                <a:gd name="connsiteX4-139" fmla="*/ 0 w 753486"/>
                <a:gd name="connsiteY4-140" fmla="*/ 59648 h 115936"/>
                <a:gd name="connsiteX0-141" fmla="*/ 0 w 728699"/>
                <a:gd name="connsiteY0-142" fmla="*/ 86785 h 143073"/>
                <a:gd name="connsiteX1-143" fmla="*/ 714779 w 728699"/>
                <a:gd name="connsiteY1-144" fmla="*/ 0 h 143073"/>
                <a:gd name="connsiteX2-145" fmla="*/ 720716 w 728699"/>
                <a:gd name="connsiteY2-146" fmla="*/ 101440 h 143073"/>
                <a:gd name="connsiteX3-147" fmla="*/ 29770 w 728699"/>
                <a:gd name="connsiteY3-148" fmla="*/ 143073 h 143073"/>
                <a:gd name="connsiteX4-149" fmla="*/ 0 w 728699"/>
                <a:gd name="connsiteY4-150" fmla="*/ 86785 h 143073"/>
                <a:gd name="connsiteX0-151" fmla="*/ 0 w 700363"/>
                <a:gd name="connsiteY0-152" fmla="*/ 94848 h 143073"/>
                <a:gd name="connsiteX1-153" fmla="*/ 686443 w 700363"/>
                <a:gd name="connsiteY1-154" fmla="*/ 0 h 143073"/>
                <a:gd name="connsiteX2-155" fmla="*/ 692380 w 700363"/>
                <a:gd name="connsiteY2-156" fmla="*/ 101440 h 143073"/>
                <a:gd name="connsiteX3-157" fmla="*/ 1434 w 700363"/>
                <a:gd name="connsiteY3-158" fmla="*/ 143073 h 143073"/>
                <a:gd name="connsiteX4-159" fmla="*/ 0 w 700363"/>
                <a:gd name="connsiteY4-160" fmla="*/ 94848 h 143073"/>
                <a:gd name="connsiteX0-161" fmla="*/ 0 w 702094"/>
                <a:gd name="connsiteY0-162" fmla="*/ 78707 h 143073"/>
                <a:gd name="connsiteX1-163" fmla="*/ 688174 w 702094"/>
                <a:gd name="connsiteY1-164" fmla="*/ 0 h 143073"/>
                <a:gd name="connsiteX2-165" fmla="*/ 694111 w 702094"/>
                <a:gd name="connsiteY2-166" fmla="*/ 101440 h 143073"/>
                <a:gd name="connsiteX3-167" fmla="*/ 3165 w 702094"/>
                <a:gd name="connsiteY3-168" fmla="*/ 143073 h 143073"/>
                <a:gd name="connsiteX4-169" fmla="*/ 0 w 702094"/>
                <a:gd name="connsiteY4-170" fmla="*/ 78707 h 143073"/>
                <a:gd name="connsiteX0-171" fmla="*/ 0 w 705544"/>
                <a:gd name="connsiteY0-172" fmla="*/ 104755 h 143073"/>
                <a:gd name="connsiteX1-173" fmla="*/ 691624 w 705544"/>
                <a:gd name="connsiteY1-174" fmla="*/ 0 h 143073"/>
                <a:gd name="connsiteX2-175" fmla="*/ 697561 w 705544"/>
                <a:gd name="connsiteY2-176" fmla="*/ 101440 h 143073"/>
                <a:gd name="connsiteX3-177" fmla="*/ 6615 w 705544"/>
                <a:gd name="connsiteY3-178" fmla="*/ 143073 h 143073"/>
                <a:gd name="connsiteX4-179" fmla="*/ 0 w 705544"/>
                <a:gd name="connsiteY4-180" fmla="*/ 104755 h 143073"/>
                <a:gd name="connsiteX0-181" fmla="*/ 0 w 702497"/>
                <a:gd name="connsiteY0-182" fmla="*/ 121991 h 160309"/>
                <a:gd name="connsiteX1-183" fmla="*/ 666050 w 702497"/>
                <a:gd name="connsiteY1-184" fmla="*/ 0 h 160309"/>
                <a:gd name="connsiteX2-185" fmla="*/ 697561 w 702497"/>
                <a:gd name="connsiteY2-186" fmla="*/ 118676 h 160309"/>
                <a:gd name="connsiteX3-187" fmla="*/ 6615 w 702497"/>
                <a:gd name="connsiteY3-188" fmla="*/ 160309 h 160309"/>
                <a:gd name="connsiteX4-189" fmla="*/ 0 w 702497"/>
                <a:gd name="connsiteY4-190" fmla="*/ 121991 h 160309"/>
                <a:gd name="connsiteX0-191" fmla="*/ 0 w 700427"/>
                <a:gd name="connsiteY0-192" fmla="*/ 110251 h 160309"/>
                <a:gd name="connsiteX1-193" fmla="*/ 663980 w 700427"/>
                <a:gd name="connsiteY1-194" fmla="*/ 0 h 160309"/>
                <a:gd name="connsiteX2-195" fmla="*/ 695491 w 700427"/>
                <a:gd name="connsiteY2-196" fmla="*/ 118676 h 160309"/>
                <a:gd name="connsiteX3-197" fmla="*/ 4545 w 700427"/>
                <a:gd name="connsiteY3-198" fmla="*/ 160309 h 160309"/>
                <a:gd name="connsiteX4-199" fmla="*/ 0 w 700427"/>
                <a:gd name="connsiteY4-200" fmla="*/ 110251 h 160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0427" h="160309">
                  <a:moveTo>
                    <a:pt x="0" y="110251"/>
                  </a:moveTo>
                  <a:lnTo>
                    <a:pt x="663980" y="0"/>
                  </a:lnTo>
                  <a:cubicBezTo>
                    <a:pt x="663997" y="31576"/>
                    <a:pt x="716427" y="80416"/>
                    <a:pt x="695491" y="118676"/>
                  </a:cubicBezTo>
                  <a:lnTo>
                    <a:pt x="4545" y="160309"/>
                  </a:lnTo>
                  <a:lnTo>
                    <a:pt x="0" y="110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546100" dir="114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67" name="矩形 1683"/>
            <p:cNvSpPr/>
            <p:nvPr/>
          </p:nvSpPr>
          <p:spPr>
            <a:xfrm rot="17157560">
              <a:off x="3366854" y="3434058"/>
              <a:ext cx="1420533" cy="190471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0 w 673777"/>
                <a:gd name="connsiteY0-42" fmla="*/ 0 h 178273"/>
                <a:gd name="connsiteX1-43" fmla="*/ 673777 w 673777"/>
                <a:gd name="connsiteY1-44" fmla="*/ 49971 h 178273"/>
                <a:gd name="connsiteX2-45" fmla="*/ 631943 w 673777"/>
                <a:gd name="connsiteY2-46" fmla="*/ 151332 h 178273"/>
                <a:gd name="connsiteX3-47" fmla="*/ 12262 w 673777"/>
                <a:gd name="connsiteY3-48" fmla="*/ 178273 h 178273"/>
                <a:gd name="connsiteX4-49" fmla="*/ 0 w 673777"/>
                <a:gd name="connsiteY4-50" fmla="*/ 0 h 178273"/>
                <a:gd name="connsiteX0-51" fmla="*/ 0 w 733378"/>
                <a:gd name="connsiteY0-52" fmla="*/ 0 h 156705"/>
                <a:gd name="connsiteX1-53" fmla="*/ 733378 w 733378"/>
                <a:gd name="connsiteY1-54" fmla="*/ 28403 h 156705"/>
                <a:gd name="connsiteX2-55" fmla="*/ 691544 w 733378"/>
                <a:gd name="connsiteY2-56" fmla="*/ 129764 h 156705"/>
                <a:gd name="connsiteX3-57" fmla="*/ 71863 w 733378"/>
                <a:gd name="connsiteY3-58" fmla="*/ 156705 h 156705"/>
                <a:gd name="connsiteX4-59" fmla="*/ 0 w 733378"/>
                <a:gd name="connsiteY4-60" fmla="*/ 0 h 156705"/>
                <a:gd name="connsiteX0-61" fmla="*/ 0 w 733378"/>
                <a:gd name="connsiteY0-62" fmla="*/ 0 h 151671"/>
                <a:gd name="connsiteX1-63" fmla="*/ 733378 w 733378"/>
                <a:gd name="connsiteY1-64" fmla="*/ 28403 h 151671"/>
                <a:gd name="connsiteX2-65" fmla="*/ 691544 w 733378"/>
                <a:gd name="connsiteY2-66" fmla="*/ 129764 h 151671"/>
                <a:gd name="connsiteX3-67" fmla="*/ 31260 w 733378"/>
                <a:gd name="connsiteY3-68" fmla="*/ 151671 h 151671"/>
                <a:gd name="connsiteX4-69" fmla="*/ 0 w 733378"/>
                <a:gd name="connsiteY4-70" fmla="*/ 0 h 151671"/>
                <a:gd name="connsiteX0-71" fmla="*/ 0 w 806362"/>
                <a:gd name="connsiteY0-72" fmla="*/ 28478 h 123268"/>
                <a:gd name="connsiteX1-73" fmla="*/ 806362 w 806362"/>
                <a:gd name="connsiteY1-74" fmla="*/ 0 h 123268"/>
                <a:gd name="connsiteX2-75" fmla="*/ 764528 w 806362"/>
                <a:gd name="connsiteY2-76" fmla="*/ 101361 h 123268"/>
                <a:gd name="connsiteX3-77" fmla="*/ 104244 w 806362"/>
                <a:gd name="connsiteY3-78" fmla="*/ 123268 h 123268"/>
                <a:gd name="connsiteX4-79" fmla="*/ 0 w 806362"/>
                <a:gd name="connsiteY4-80" fmla="*/ 28478 h 123268"/>
                <a:gd name="connsiteX0-81" fmla="*/ 0 w 806362"/>
                <a:gd name="connsiteY0-82" fmla="*/ 28478 h 123268"/>
                <a:gd name="connsiteX1-83" fmla="*/ 806362 w 806362"/>
                <a:gd name="connsiteY1-84" fmla="*/ 0 h 123268"/>
                <a:gd name="connsiteX2-85" fmla="*/ 773592 w 806362"/>
                <a:gd name="connsiteY2-86" fmla="*/ 74303 h 123268"/>
                <a:gd name="connsiteX3-87" fmla="*/ 104244 w 806362"/>
                <a:gd name="connsiteY3-88" fmla="*/ 123268 h 123268"/>
                <a:gd name="connsiteX4-89" fmla="*/ 0 w 806362"/>
                <a:gd name="connsiteY4-90" fmla="*/ 28478 h 123268"/>
                <a:gd name="connsiteX0-91" fmla="*/ 0 w 806362"/>
                <a:gd name="connsiteY0-92" fmla="*/ 28478 h 115936"/>
                <a:gd name="connsiteX1-93" fmla="*/ 806362 w 806362"/>
                <a:gd name="connsiteY1-94" fmla="*/ 0 h 115936"/>
                <a:gd name="connsiteX2-95" fmla="*/ 773592 w 806362"/>
                <a:gd name="connsiteY2-96" fmla="*/ 74303 h 115936"/>
                <a:gd name="connsiteX3-97" fmla="*/ 82646 w 806362"/>
                <a:gd name="connsiteY3-98" fmla="*/ 115936 h 115936"/>
                <a:gd name="connsiteX4-99" fmla="*/ 0 w 806362"/>
                <a:gd name="connsiteY4-100" fmla="*/ 28478 h 1159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06362" h="115936">
                  <a:moveTo>
                    <a:pt x="0" y="28478"/>
                  </a:moveTo>
                  <a:lnTo>
                    <a:pt x="806362" y="0"/>
                  </a:lnTo>
                  <a:cubicBezTo>
                    <a:pt x="806379" y="31576"/>
                    <a:pt x="794528" y="36043"/>
                    <a:pt x="773592" y="74303"/>
                  </a:cubicBezTo>
                  <a:lnTo>
                    <a:pt x="82646" y="115936"/>
                  </a:lnTo>
                  <a:lnTo>
                    <a:pt x="0" y="28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69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56481" name="Freeform 706"/>
            <p:cNvSpPr/>
            <p:nvPr/>
          </p:nvSpPr>
          <p:spPr>
            <a:xfrm>
              <a:off x="3125578" y="2646963"/>
              <a:ext cx="1310839" cy="2121640"/>
            </a:xfrm>
            <a:custGeom>
              <a:avLst/>
              <a:gdLst/>
              <a:ahLst/>
              <a:cxnLst>
                <a:cxn ang="0">
                  <a:pos x="700844" y="39370"/>
                </a:cxn>
                <a:cxn ang="0">
                  <a:pos x="601341" y="264658"/>
                </a:cxn>
                <a:cxn ang="0">
                  <a:pos x="317975" y="72179"/>
                </a:cxn>
                <a:cxn ang="0">
                  <a:pos x="80034" y="94052"/>
                </a:cxn>
                <a:cxn ang="0">
                  <a:pos x="77871" y="98426"/>
                </a:cxn>
                <a:cxn ang="0">
                  <a:pos x="67056" y="363084"/>
                </a:cxn>
                <a:cxn ang="0">
                  <a:pos x="428293" y="680237"/>
                </a:cxn>
                <a:cxn ang="0">
                  <a:pos x="283366" y="1248924"/>
                </a:cxn>
                <a:cxn ang="0">
                  <a:pos x="378542" y="1708248"/>
                </a:cxn>
                <a:cxn ang="0">
                  <a:pos x="635951" y="2121640"/>
                </a:cxn>
                <a:cxn ang="0">
                  <a:pos x="1178889" y="1769491"/>
                </a:cxn>
                <a:cxn ang="0">
                  <a:pos x="1111833" y="1487335"/>
                </a:cxn>
                <a:cxn ang="0">
                  <a:pos x="1131301" y="1248924"/>
                </a:cxn>
                <a:cxn ang="0">
                  <a:pos x="1291371" y="319339"/>
                </a:cxn>
                <a:cxn ang="0">
                  <a:pos x="1224314" y="0"/>
                </a:cxn>
                <a:cxn ang="0">
                  <a:pos x="700844" y="39370"/>
                </a:cxn>
              </a:cxnLst>
              <a:rect l="0" t="0" r="0" b="0"/>
              <a:pathLst>
                <a:path w="606" h="970">
                  <a:moveTo>
                    <a:pt x="324" y="18"/>
                  </a:moveTo>
                  <a:cubicBezTo>
                    <a:pt x="278" y="121"/>
                    <a:pt x="278" y="121"/>
                    <a:pt x="278" y="121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13" y="11"/>
                    <a:pt x="67" y="15"/>
                    <a:pt x="37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" y="77"/>
                    <a:pt x="0" y="131"/>
                    <a:pt x="31" y="166"/>
                  </a:cubicBezTo>
                  <a:cubicBezTo>
                    <a:pt x="198" y="311"/>
                    <a:pt x="198" y="311"/>
                    <a:pt x="198" y="311"/>
                  </a:cubicBezTo>
                  <a:cubicBezTo>
                    <a:pt x="131" y="571"/>
                    <a:pt x="131" y="571"/>
                    <a:pt x="131" y="571"/>
                  </a:cubicBezTo>
                  <a:cubicBezTo>
                    <a:pt x="119" y="635"/>
                    <a:pt x="139" y="726"/>
                    <a:pt x="175" y="781"/>
                  </a:cubicBezTo>
                  <a:cubicBezTo>
                    <a:pt x="294" y="970"/>
                    <a:pt x="294" y="970"/>
                    <a:pt x="294" y="970"/>
                  </a:cubicBezTo>
                  <a:cubicBezTo>
                    <a:pt x="545" y="809"/>
                    <a:pt x="545" y="809"/>
                    <a:pt x="545" y="809"/>
                  </a:cubicBezTo>
                  <a:cubicBezTo>
                    <a:pt x="514" y="680"/>
                    <a:pt x="514" y="680"/>
                    <a:pt x="514" y="680"/>
                  </a:cubicBezTo>
                  <a:cubicBezTo>
                    <a:pt x="497" y="649"/>
                    <a:pt x="519" y="606"/>
                    <a:pt x="523" y="571"/>
                  </a:cubicBezTo>
                  <a:cubicBezTo>
                    <a:pt x="597" y="146"/>
                    <a:pt x="597" y="146"/>
                    <a:pt x="597" y="146"/>
                  </a:cubicBezTo>
                  <a:cubicBezTo>
                    <a:pt x="606" y="95"/>
                    <a:pt x="594" y="42"/>
                    <a:pt x="566" y="0"/>
                  </a:cubicBezTo>
                  <a:cubicBezTo>
                    <a:pt x="324" y="18"/>
                    <a:pt x="324" y="18"/>
                    <a:pt x="324" y="18"/>
                  </a:cubicBezTo>
                </a:path>
              </a:pathLst>
            </a:custGeom>
            <a:solidFill>
              <a:srgbClr val="DBB58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2" name="Freeform 707"/>
            <p:cNvSpPr/>
            <p:nvPr/>
          </p:nvSpPr>
          <p:spPr>
            <a:xfrm>
              <a:off x="2748964" y="2485394"/>
              <a:ext cx="702954" cy="535488"/>
            </a:xfrm>
            <a:custGeom>
              <a:avLst/>
              <a:gdLst/>
              <a:ahLst/>
              <a:cxnLst>
                <a:cxn ang="0">
                  <a:pos x="36769" y="434947"/>
                </a:cxn>
                <a:cxn ang="0">
                  <a:pos x="36769" y="432761"/>
                </a:cxn>
                <a:cxn ang="0">
                  <a:pos x="101657" y="236051"/>
                </a:cxn>
                <a:cxn ang="0">
                  <a:pos x="573177" y="0"/>
                </a:cxn>
                <a:cxn ang="0">
                  <a:pos x="702954" y="264465"/>
                </a:cxn>
                <a:cxn ang="0">
                  <a:pos x="231434" y="500517"/>
                </a:cxn>
                <a:cxn ang="0">
                  <a:pos x="36769" y="434947"/>
                </a:cxn>
              </a:cxnLst>
              <a:rect l="0" t="0" r="0" b="0"/>
              <a:pathLst>
                <a:path w="325" h="245">
                  <a:moveTo>
                    <a:pt x="17" y="199"/>
                  </a:moveTo>
                  <a:cubicBezTo>
                    <a:pt x="17" y="198"/>
                    <a:pt x="17" y="198"/>
                    <a:pt x="17" y="198"/>
                  </a:cubicBezTo>
                  <a:cubicBezTo>
                    <a:pt x="0" y="165"/>
                    <a:pt x="14" y="125"/>
                    <a:pt x="47" y="108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107" y="229"/>
                    <a:pt x="107" y="229"/>
                    <a:pt x="107" y="229"/>
                  </a:cubicBezTo>
                  <a:cubicBezTo>
                    <a:pt x="74" y="245"/>
                    <a:pt x="34" y="232"/>
                    <a:pt x="17" y="199"/>
                  </a:cubicBezTo>
                  <a:close/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3" name="Freeform 708"/>
            <p:cNvSpPr/>
            <p:nvPr/>
          </p:nvSpPr>
          <p:spPr>
            <a:xfrm>
              <a:off x="2891566" y="2747598"/>
              <a:ext cx="705696" cy="520716"/>
            </a:xfrm>
            <a:custGeom>
              <a:avLst/>
              <a:gdLst/>
              <a:ahLst/>
              <a:cxnLst>
                <a:cxn ang="0">
                  <a:pos x="34635" y="413509"/>
                </a:cxn>
                <a:cxn ang="0">
                  <a:pos x="32470" y="411321"/>
                </a:cxn>
                <a:cxn ang="0">
                  <a:pos x="106070" y="218788"/>
                </a:cxn>
                <a:cxn ang="0">
                  <a:pos x="584472" y="0"/>
                </a:cxn>
                <a:cxn ang="0">
                  <a:pos x="705696" y="269109"/>
                </a:cxn>
                <a:cxn ang="0">
                  <a:pos x="225130" y="487897"/>
                </a:cxn>
                <a:cxn ang="0">
                  <a:pos x="34635" y="413509"/>
                </a:cxn>
              </a:cxnLst>
              <a:rect l="0" t="0" r="0" b="0"/>
              <a:pathLst>
                <a:path w="326" h="238">
                  <a:moveTo>
                    <a:pt x="16" y="189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0" y="155"/>
                    <a:pt x="15" y="115"/>
                    <a:pt x="49" y="10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70" y="238"/>
                    <a:pt x="31" y="223"/>
                    <a:pt x="16" y="189"/>
                  </a:cubicBezTo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4" name="Freeform 709"/>
            <p:cNvSpPr/>
            <p:nvPr/>
          </p:nvSpPr>
          <p:spPr>
            <a:xfrm>
              <a:off x="3112781" y="2962717"/>
              <a:ext cx="704783" cy="519793"/>
            </a:xfrm>
            <a:custGeom>
              <a:avLst/>
              <a:gdLst/>
              <a:ahLst/>
              <a:cxnLst>
                <a:cxn ang="0">
                  <a:pos x="34590" y="412776"/>
                </a:cxn>
                <a:cxn ang="0">
                  <a:pos x="32428" y="410592"/>
                </a:cxn>
                <a:cxn ang="0">
                  <a:pos x="105933" y="218400"/>
                </a:cxn>
                <a:cxn ang="0">
                  <a:pos x="585877" y="0"/>
                </a:cxn>
                <a:cxn ang="0">
                  <a:pos x="704783" y="268632"/>
                </a:cxn>
                <a:cxn ang="0">
                  <a:pos x="224838" y="487032"/>
                </a:cxn>
                <a:cxn ang="0">
                  <a:pos x="34590" y="412776"/>
                </a:cxn>
              </a:cxnLst>
              <a:rect l="0" t="0" r="0" b="0"/>
              <a:pathLst>
                <a:path w="326" h="238">
                  <a:moveTo>
                    <a:pt x="16" y="189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0" y="154"/>
                    <a:pt x="15" y="115"/>
                    <a:pt x="49" y="10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71" y="238"/>
                    <a:pt x="31" y="223"/>
                    <a:pt x="16" y="189"/>
                  </a:cubicBezTo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5" name="Freeform 710"/>
            <p:cNvSpPr/>
            <p:nvPr/>
          </p:nvSpPr>
          <p:spPr>
            <a:xfrm>
              <a:off x="3133806" y="3174142"/>
              <a:ext cx="683757" cy="308367"/>
            </a:xfrm>
            <a:custGeom>
              <a:avLst/>
              <a:gdLst/>
              <a:ahLst/>
              <a:cxnLst>
                <a:cxn ang="0">
                  <a:pos x="659955" y="0"/>
                </a:cxn>
                <a:cxn ang="0">
                  <a:pos x="183921" y="216513"/>
                </a:cxn>
                <a:cxn ang="0">
                  <a:pos x="0" y="155277"/>
                </a:cxn>
                <a:cxn ang="0">
                  <a:pos x="10818" y="199017"/>
                </a:cxn>
                <a:cxn ang="0">
                  <a:pos x="12982" y="201204"/>
                </a:cxn>
                <a:cxn ang="0">
                  <a:pos x="203396" y="275562"/>
                </a:cxn>
                <a:cxn ang="0">
                  <a:pos x="683757" y="56862"/>
                </a:cxn>
                <a:cxn ang="0">
                  <a:pos x="659955" y="0"/>
                </a:cxn>
              </a:cxnLst>
              <a:rect l="0" t="0" r="0" b="0"/>
              <a:pathLst>
                <a:path w="316" h="141">
                  <a:moveTo>
                    <a:pt x="305" y="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54" y="113"/>
                    <a:pt x="17" y="101"/>
                    <a:pt x="0" y="71"/>
                  </a:cubicBezTo>
                  <a:cubicBezTo>
                    <a:pt x="1" y="78"/>
                    <a:pt x="3" y="85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21" y="126"/>
                    <a:pt x="61" y="141"/>
                    <a:pt x="94" y="126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05" y="0"/>
                    <a:pt x="305" y="0"/>
                    <a:pt x="305" y="0"/>
                  </a:cubicBezTo>
                </a:path>
              </a:pathLst>
            </a:custGeom>
            <a:solidFill>
              <a:srgbClr val="ECC09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6" name="Freeform 711"/>
            <p:cNvSpPr/>
            <p:nvPr/>
          </p:nvSpPr>
          <p:spPr>
            <a:xfrm>
              <a:off x="2913504" y="2959947"/>
              <a:ext cx="683757" cy="308367"/>
            </a:xfrm>
            <a:custGeom>
              <a:avLst/>
              <a:gdLst/>
              <a:ahLst/>
              <a:cxnLst>
                <a:cxn ang="0">
                  <a:pos x="657791" y="0"/>
                </a:cxn>
                <a:cxn ang="0">
                  <a:pos x="183921" y="216513"/>
                </a:cxn>
                <a:cxn ang="0">
                  <a:pos x="0" y="155277"/>
                </a:cxn>
                <a:cxn ang="0">
                  <a:pos x="10818" y="199017"/>
                </a:cxn>
                <a:cxn ang="0">
                  <a:pos x="12982" y="201204"/>
                </a:cxn>
                <a:cxn ang="0">
                  <a:pos x="203396" y="275562"/>
                </a:cxn>
                <a:cxn ang="0">
                  <a:pos x="683757" y="56862"/>
                </a:cxn>
                <a:cxn ang="0">
                  <a:pos x="657791" y="0"/>
                </a:cxn>
              </a:cxnLst>
              <a:rect l="0" t="0" r="0" b="0"/>
              <a:pathLst>
                <a:path w="316" h="141">
                  <a:moveTo>
                    <a:pt x="304" y="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53" y="113"/>
                    <a:pt x="16" y="101"/>
                    <a:pt x="0" y="71"/>
                  </a:cubicBezTo>
                  <a:cubicBezTo>
                    <a:pt x="0" y="78"/>
                    <a:pt x="2" y="85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21" y="126"/>
                    <a:pt x="60" y="141"/>
                    <a:pt x="94" y="126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04" y="0"/>
                    <a:pt x="304" y="0"/>
                    <a:pt x="304" y="0"/>
                  </a:cubicBezTo>
                </a:path>
              </a:pathLst>
            </a:custGeom>
            <a:solidFill>
              <a:srgbClr val="ECC09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6487" name="Picture 7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8979" y="2984875"/>
              <a:ext cx="26510" cy="332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488" name="Picture 7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8979" y="2984875"/>
              <a:ext cx="26510" cy="332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6" name="矩形 1683"/>
            <p:cNvSpPr/>
            <p:nvPr/>
          </p:nvSpPr>
          <p:spPr>
            <a:xfrm rot="19988958">
              <a:off x="2868939" y="2928562"/>
              <a:ext cx="445880" cy="100427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  <a:gd name="connsiteX0-91" fmla="*/ 153269 w 680066"/>
                <a:gd name="connsiteY0-92" fmla="*/ 8868 h 123974"/>
                <a:gd name="connsiteX1-93" fmla="*/ 680066 w 680066"/>
                <a:gd name="connsiteY1-94" fmla="*/ 0 h 123974"/>
                <a:gd name="connsiteX2-95" fmla="*/ 638232 w 680066"/>
                <a:gd name="connsiteY2-96" fmla="*/ 101361 h 123974"/>
                <a:gd name="connsiteX3-97" fmla="*/ 0 w 680066"/>
                <a:gd name="connsiteY3-98" fmla="*/ 123974 h 123974"/>
                <a:gd name="connsiteX4-99" fmla="*/ 153269 w 680066"/>
                <a:gd name="connsiteY4-100" fmla="*/ 8868 h 123974"/>
                <a:gd name="connsiteX0-101" fmla="*/ 153269 w 680066"/>
                <a:gd name="connsiteY0-102" fmla="*/ 8868 h 123974"/>
                <a:gd name="connsiteX1-103" fmla="*/ 680066 w 680066"/>
                <a:gd name="connsiteY1-104" fmla="*/ 0 h 123974"/>
                <a:gd name="connsiteX2-105" fmla="*/ 638232 w 680066"/>
                <a:gd name="connsiteY2-106" fmla="*/ 101361 h 123974"/>
                <a:gd name="connsiteX3-107" fmla="*/ 0 w 680066"/>
                <a:gd name="connsiteY3-108" fmla="*/ 123974 h 123974"/>
                <a:gd name="connsiteX4-109" fmla="*/ 153269 w 680066"/>
                <a:gd name="connsiteY4-110" fmla="*/ 8868 h 123974"/>
                <a:gd name="connsiteX0-111" fmla="*/ 143462 w 670259"/>
                <a:gd name="connsiteY0-112" fmla="*/ 8868 h 128234"/>
                <a:gd name="connsiteX1-113" fmla="*/ 670259 w 670259"/>
                <a:gd name="connsiteY1-114" fmla="*/ 0 h 128234"/>
                <a:gd name="connsiteX2-115" fmla="*/ 628425 w 670259"/>
                <a:gd name="connsiteY2-116" fmla="*/ 101361 h 128234"/>
                <a:gd name="connsiteX3-117" fmla="*/ 0 w 670259"/>
                <a:gd name="connsiteY3-118" fmla="*/ 128234 h 128234"/>
                <a:gd name="connsiteX4-119" fmla="*/ 143462 w 670259"/>
                <a:gd name="connsiteY4-120" fmla="*/ 8868 h 128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70259" h="128234">
                  <a:moveTo>
                    <a:pt x="143462" y="8868"/>
                  </a:moveTo>
                  <a:lnTo>
                    <a:pt x="670259" y="0"/>
                  </a:lnTo>
                  <a:cubicBezTo>
                    <a:pt x="670276" y="31576"/>
                    <a:pt x="649361" y="63101"/>
                    <a:pt x="628425" y="101361"/>
                  </a:cubicBezTo>
                  <a:lnTo>
                    <a:pt x="0" y="128234"/>
                  </a:lnTo>
                  <a:cubicBezTo>
                    <a:pt x="59632" y="27474"/>
                    <a:pt x="58885" y="31676"/>
                    <a:pt x="143462" y="8868"/>
                  </a:cubicBez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56490" name="Freeform 720"/>
            <p:cNvSpPr/>
            <p:nvPr/>
          </p:nvSpPr>
          <p:spPr>
            <a:xfrm>
              <a:off x="2770903" y="2695896"/>
              <a:ext cx="681015" cy="324986"/>
            </a:xfrm>
            <a:custGeom>
              <a:avLst/>
              <a:gdLst/>
              <a:ahLst/>
              <a:cxnLst>
                <a:cxn ang="0">
                  <a:pos x="652909" y="0"/>
                </a:cxn>
                <a:cxn ang="0">
                  <a:pos x="190251" y="231198"/>
                </a:cxn>
                <a:cxn ang="0">
                  <a:pos x="0" y="172308"/>
                </a:cxn>
                <a:cxn ang="0">
                  <a:pos x="15133" y="222473"/>
                </a:cxn>
                <a:cxn ang="0">
                  <a:pos x="15133" y="224654"/>
                </a:cxn>
                <a:cxn ang="0">
                  <a:pos x="209709" y="290088"/>
                </a:cxn>
                <a:cxn ang="0">
                  <a:pos x="681015" y="54527"/>
                </a:cxn>
                <a:cxn ang="0">
                  <a:pos x="652909" y="0"/>
                </a:cxn>
              </a:cxnLst>
              <a:rect l="0" t="0" r="0" b="0"/>
              <a:pathLst>
                <a:path w="315" h="149">
                  <a:moveTo>
                    <a:pt x="302" y="0"/>
                  </a:moveTo>
                  <a:cubicBezTo>
                    <a:pt x="88" y="106"/>
                    <a:pt x="88" y="106"/>
                    <a:pt x="88" y="106"/>
                  </a:cubicBezTo>
                  <a:cubicBezTo>
                    <a:pt x="56" y="122"/>
                    <a:pt x="18" y="110"/>
                    <a:pt x="0" y="79"/>
                  </a:cubicBezTo>
                  <a:cubicBezTo>
                    <a:pt x="1" y="87"/>
                    <a:pt x="3" y="94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4" y="136"/>
                    <a:pt x="64" y="149"/>
                    <a:pt x="97" y="133"/>
                  </a:cubicBezTo>
                  <a:cubicBezTo>
                    <a:pt x="315" y="25"/>
                    <a:pt x="315" y="25"/>
                    <a:pt x="315" y="25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ECC09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91" name="Freeform 721"/>
            <p:cNvSpPr/>
            <p:nvPr/>
          </p:nvSpPr>
          <p:spPr>
            <a:xfrm>
              <a:off x="3058849" y="2207494"/>
              <a:ext cx="1331864" cy="437623"/>
            </a:xfrm>
            <a:custGeom>
              <a:avLst/>
              <a:gdLst/>
              <a:ahLst/>
              <a:cxnLst>
                <a:cxn ang="0">
                  <a:pos x="166483" y="0"/>
                </a:cxn>
                <a:cxn ang="0">
                  <a:pos x="802145" y="0"/>
                </a:cxn>
                <a:cxn ang="0">
                  <a:pos x="1068085" y="111593"/>
                </a:cxn>
                <a:cxn ang="0">
                  <a:pos x="1331864" y="396048"/>
                </a:cxn>
                <a:cxn ang="0">
                  <a:pos x="793496" y="437623"/>
                </a:cxn>
                <a:cxn ang="0">
                  <a:pos x="696201" y="363227"/>
                </a:cxn>
                <a:cxn ang="0">
                  <a:pos x="564312" y="319464"/>
                </a:cxn>
                <a:cxn ang="0">
                  <a:pos x="218373" y="321652"/>
                </a:cxn>
                <a:cxn ang="0">
                  <a:pos x="19459" y="113781"/>
                </a:cxn>
                <a:cxn ang="0">
                  <a:pos x="21621" y="109405"/>
                </a:cxn>
                <a:cxn ang="0">
                  <a:pos x="166483" y="0"/>
                </a:cxn>
              </a:cxnLst>
              <a:rect l="0" t="0" r="0" b="0"/>
              <a:pathLst>
                <a:path w="616" h="200">
                  <a:moveTo>
                    <a:pt x="77" y="0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419" y="0"/>
                    <a:pt x="464" y="19"/>
                    <a:pt x="494" y="51"/>
                  </a:cubicBezTo>
                  <a:cubicBezTo>
                    <a:pt x="616" y="181"/>
                    <a:pt x="616" y="181"/>
                    <a:pt x="616" y="181"/>
                  </a:cubicBezTo>
                  <a:cubicBezTo>
                    <a:pt x="367" y="200"/>
                    <a:pt x="367" y="200"/>
                    <a:pt x="367" y="200"/>
                  </a:cubicBezTo>
                  <a:cubicBezTo>
                    <a:pt x="322" y="166"/>
                    <a:pt x="322" y="166"/>
                    <a:pt x="322" y="166"/>
                  </a:cubicBezTo>
                  <a:cubicBezTo>
                    <a:pt x="305" y="153"/>
                    <a:pt x="283" y="146"/>
                    <a:pt x="261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43" y="147"/>
                    <a:pt x="0" y="102"/>
                    <a:pt x="9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21"/>
                    <a:pt x="44" y="0"/>
                    <a:pt x="77" y="0"/>
                  </a:cubicBezTo>
                  <a:close/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92" name="Freeform 722"/>
            <p:cNvSpPr/>
            <p:nvPr/>
          </p:nvSpPr>
          <p:spPr>
            <a:xfrm>
              <a:off x="3079873" y="2391222"/>
              <a:ext cx="908629" cy="253895"/>
            </a:xfrm>
            <a:custGeom>
              <a:avLst/>
              <a:gdLst/>
              <a:ahLst/>
              <a:cxnLst>
                <a:cxn ang="0">
                  <a:pos x="908629" y="242951"/>
                </a:cxn>
                <a:cxn ang="0">
                  <a:pos x="685798" y="70040"/>
                </a:cxn>
                <a:cxn ang="0">
                  <a:pos x="116823" y="70040"/>
                </a:cxn>
                <a:cxn ang="0">
                  <a:pos x="0" y="0"/>
                </a:cxn>
                <a:cxn ang="0">
                  <a:pos x="196869" y="137891"/>
                </a:cxn>
                <a:cxn ang="0">
                  <a:pos x="543013" y="135702"/>
                </a:cxn>
                <a:cxn ang="0">
                  <a:pos x="674981" y="179477"/>
                </a:cxn>
                <a:cxn ang="0">
                  <a:pos x="772334" y="253895"/>
                </a:cxn>
                <a:cxn ang="0">
                  <a:pos x="908629" y="242951"/>
                </a:cxn>
              </a:cxnLst>
              <a:rect l="0" t="0" r="0" b="0"/>
              <a:pathLst>
                <a:path w="420" h="116">
                  <a:moveTo>
                    <a:pt x="420" y="111"/>
                  </a:moveTo>
                  <a:cubicBezTo>
                    <a:pt x="400" y="74"/>
                    <a:pt x="317" y="32"/>
                    <a:pt x="317" y="32"/>
                  </a:cubicBezTo>
                  <a:cubicBezTo>
                    <a:pt x="317" y="32"/>
                    <a:pt x="121" y="32"/>
                    <a:pt x="54" y="32"/>
                  </a:cubicBezTo>
                  <a:cubicBezTo>
                    <a:pt x="26" y="32"/>
                    <a:pt x="10" y="17"/>
                    <a:pt x="0" y="0"/>
                  </a:cubicBezTo>
                  <a:cubicBezTo>
                    <a:pt x="10" y="35"/>
                    <a:pt x="46" y="63"/>
                    <a:pt x="91" y="63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73" y="62"/>
                    <a:pt x="295" y="69"/>
                    <a:pt x="312" y="82"/>
                  </a:cubicBezTo>
                  <a:cubicBezTo>
                    <a:pt x="357" y="116"/>
                    <a:pt x="357" y="116"/>
                    <a:pt x="357" y="116"/>
                  </a:cubicBezTo>
                  <a:lnTo>
                    <a:pt x="420" y="111"/>
                  </a:lnTo>
                  <a:close/>
                </a:path>
              </a:pathLst>
            </a:custGeom>
            <a:solidFill>
              <a:srgbClr val="DBB58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93" name="Freeform 723"/>
            <p:cNvSpPr/>
            <p:nvPr/>
          </p:nvSpPr>
          <p:spPr>
            <a:xfrm>
              <a:off x="3270009" y="2754985"/>
              <a:ext cx="1313582" cy="2120718"/>
            </a:xfrm>
            <a:custGeom>
              <a:avLst/>
              <a:gdLst/>
              <a:ahLst/>
              <a:cxnLst>
                <a:cxn ang="0">
                  <a:pos x="774732" y="50285"/>
                </a:cxn>
                <a:cxn ang="0">
                  <a:pos x="794208" y="111501"/>
                </a:cxn>
                <a:cxn ang="0">
                  <a:pos x="707646" y="386976"/>
                </a:cxn>
                <a:cxn ang="0">
                  <a:pos x="601607" y="266729"/>
                </a:cxn>
                <a:cxn ang="0">
                  <a:pos x="333264" y="54657"/>
                </a:cxn>
                <a:cxn ang="0">
                  <a:pos x="93054" y="59030"/>
                </a:cxn>
                <a:cxn ang="0">
                  <a:pos x="90890" y="61216"/>
                </a:cxn>
                <a:cxn ang="0">
                  <a:pos x="60593" y="325759"/>
                </a:cxn>
                <a:cxn ang="0">
                  <a:pos x="398186" y="669010"/>
                </a:cxn>
                <a:cxn ang="0">
                  <a:pos x="212077" y="1224332"/>
                </a:cxn>
                <a:cxn ang="0">
                  <a:pos x="272671" y="1690015"/>
                </a:cxn>
                <a:cxn ang="0">
                  <a:pos x="499896" y="2120718"/>
                </a:cxn>
                <a:cxn ang="0">
                  <a:pos x="1179410" y="1740300"/>
                </a:cxn>
                <a:cxn ang="0">
                  <a:pos x="1082028" y="1515110"/>
                </a:cxn>
                <a:cxn ang="0">
                  <a:pos x="1058223" y="1287734"/>
                </a:cxn>
                <a:cxn ang="0">
                  <a:pos x="1285449" y="371672"/>
                </a:cxn>
                <a:cxn ang="0">
                  <a:pos x="1235675" y="37167"/>
                </a:cxn>
                <a:cxn ang="0">
                  <a:pos x="774732" y="50285"/>
                </a:cxn>
              </a:cxnLst>
              <a:rect l="0" t="0" r="0" b="0"/>
              <a:pathLst>
                <a:path w="607" h="970">
                  <a:moveTo>
                    <a:pt x="358" y="23"/>
                  </a:moveTo>
                  <a:cubicBezTo>
                    <a:pt x="367" y="51"/>
                    <a:pt x="367" y="51"/>
                    <a:pt x="367" y="51"/>
                  </a:cubicBezTo>
                  <a:cubicBezTo>
                    <a:pt x="327" y="177"/>
                    <a:pt x="327" y="177"/>
                    <a:pt x="327" y="177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21" y="0"/>
                    <a:pt x="75" y="1"/>
                    <a:pt x="43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6" y="58"/>
                    <a:pt x="0" y="112"/>
                    <a:pt x="28" y="149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98" y="560"/>
                    <a:pt x="98" y="560"/>
                    <a:pt x="98" y="560"/>
                  </a:cubicBezTo>
                  <a:cubicBezTo>
                    <a:pt x="81" y="624"/>
                    <a:pt x="95" y="715"/>
                    <a:pt x="126" y="773"/>
                  </a:cubicBezTo>
                  <a:cubicBezTo>
                    <a:pt x="231" y="970"/>
                    <a:pt x="231" y="970"/>
                    <a:pt x="231" y="970"/>
                  </a:cubicBezTo>
                  <a:cubicBezTo>
                    <a:pt x="545" y="796"/>
                    <a:pt x="545" y="796"/>
                    <a:pt x="545" y="796"/>
                  </a:cubicBezTo>
                  <a:cubicBezTo>
                    <a:pt x="500" y="693"/>
                    <a:pt x="500" y="693"/>
                    <a:pt x="500" y="693"/>
                  </a:cubicBezTo>
                  <a:cubicBezTo>
                    <a:pt x="486" y="660"/>
                    <a:pt x="482" y="624"/>
                    <a:pt x="489" y="589"/>
                  </a:cubicBezTo>
                  <a:cubicBezTo>
                    <a:pt x="594" y="170"/>
                    <a:pt x="594" y="170"/>
                    <a:pt x="594" y="170"/>
                  </a:cubicBezTo>
                  <a:cubicBezTo>
                    <a:pt x="607" y="120"/>
                    <a:pt x="597" y="61"/>
                    <a:pt x="571" y="17"/>
                  </a:cubicBezTo>
                  <a:lnTo>
                    <a:pt x="358" y="23"/>
                  </a:lnTo>
                  <a:close/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94" name="Freeform 724"/>
            <p:cNvSpPr/>
            <p:nvPr/>
          </p:nvSpPr>
          <p:spPr>
            <a:xfrm>
              <a:off x="3359591" y="2811303"/>
              <a:ext cx="250467" cy="247432"/>
            </a:xfrm>
            <a:custGeom>
              <a:avLst/>
              <a:gdLst/>
              <a:ahLst/>
              <a:cxnLst>
                <a:cxn ang="0">
                  <a:pos x="179213" y="28465"/>
                </a:cxn>
                <a:cxn ang="0">
                  <a:pos x="49661" y="30655"/>
                </a:cxn>
                <a:cxn ang="0">
                  <a:pos x="47502" y="32844"/>
                </a:cxn>
                <a:cxn ang="0">
                  <a:pos x="32387" y="175173"/>
                </a:cxn>
                <a:cxn ang="0">
                  <a:pos x="82049" y="227725"/>
                </a:cxn>
                <a:cxn ang="0">
                  <a:pos x="151143" y="225535"/>
                </a:cxn>
                <a:cxn ang="0">
                  <a:pos x="231034" y="135759"/>
                </a:cxn>
                <a:cxn ang="0">
                  <a:pos x="224556" y="65689"/>
                </a:cxn>
                <a:cxn ang="0">
                  <a:pos x="179213" y="28465"/>
                </a:cxn>
              </a:cxnLst>
              <a:rect l="0" t="0" r="0" b="0"/>
              <a:pathLst>
                <a:path w="116" h="113">
                  <a:moveTo>
                    <a:pt x="83" y="13"/>
                  </a:moveTo>
                  <a:cubicBezTo>
                    <a:pt x="65" y="0"/>
                    <a:pt x="40" y="0"/>
                    <a:pt x="23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3" y="31"/>
                    <a:pt x="0" y="60"/>
                    <a:pt x="15" y="8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7" y="113"/>
                    <a:pt x="62" y="113"/>
                    <a:pt x="70" y="10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6" y="53"/>
                    <a:pt x="114" y="38"/>
                    <a:pt x="104" y="30"/>
                  </a:cubicBez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矩形 1683"/>
            <p:cNvSpPr/>
            <p:nvPr/>
          </p:nvSpPr>
          <p:spPr>
            <a:xfrm rot="2691279">
              <a:off x="3266934" y="3213480"/>
              <a:ext cx="367644" cy="74617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15" h="128302">
                  <a:moveTo>
                    <a:pt x="40445" y="0"/>
                  </a:moveTo>
                  <a:lnTo>
                    <a:pt x="661515" y="0"/>
                  </a:lnTo>
                  <a:cubicBezTo>
                    <a:pt x="661532" y="31576"/>
                    <a:pt x="640617" y="63101"/>
                    <a:pt x="619681" y="101361"/>
                  </a:cubicBezTo>
                  <a:lnTo>
                    <a:pt x="0" y="128302"/>
                  </a:lnTo>
                  <a:lnTo>
                    <a:pt x="40445" y="0"/>
                  </a:ln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56496" name="Freeform 725"/>
            <p:cNvSpPr/>
            <p:nvPr/>
          </p:nvSpPr>
          <p:spPr>
            <a:xfrm>
              <a:off x="3160315" y="2207494"/>
              <a:ext cx="259608" cy="87709"/>
            </a:xfrm>
            <a:custGeom>
              <a:avLst/>
              <a:gdLst/>
              <a:ahLst/>
              <a:cxnLst>
                <a:cxn ang="0">
                  <a:pos x="259608" y="0"/>
                </a:cxn>
                <a:cxn ang="0">
                  <a:pos x="56248" y="0"/>
                </a:cxn>
                <a:cxn ang="0">
                  <a:pos x="0" y="15349"/>
                </a:cxn>
                <a:cxn ang="0">
                  <a:pos x="82209" y="87709"/>
                </a:cxn>
                <a:cxn ang="0">
                  <a:pos x="259608" y="87709"/>
                </a:cxn>
                <a:cxn ang="0">
                  <a:pos x="259608" y="0"/>
                </a:cxn>
              </a:cxnLst>
              <a:rect l="0" t="0" r="0" b="0"/>
              <a:pathLst>
                <a:path w="120" h="40">
                  <a:moveTo>
                    <a:pt x="12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8" y="2"/>
                    <a:pt x="0" y="7"/>
                  </a:cubicBezTo>
                  <a:cubicBezTo>
                    <a:pt x="5" y="21"/>
                    <a:pt x="16" y="40"/>
                    <a:pt x="38" y="40"/>
                  </a:cubicBezTo>
                  <a:cubicBezTo>
                    <a:pt x="73" y="40"/>
                    <a:pt x="120" y="40"/>
                    <a:pt x="120" y="40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97" name="Freeform 726"/>
            <p:cNvSpPr/>
            <p:nvPr/>
          </p:nvSpPr>
          <p:spPr>
            <a:xfrm>
              <a:off x="3280978" y="2859312"/>
              <a:ext cx="406781" cy="750607"/>
            </a:xfrm>
            <a:custGeom>
              <a:avLst/>
              <a:gdLst/>
              <a:ahLst/>
              <a:cxnLst>
                <a:cxn ang="0">
                  <a:pos x="261811" y="623682"/>
                </a:cxn>
                <a:cxn ang="0">
                  <a:pos x="311576" y="750607"/>
                </a:cxn>
                <a:cxn ang="0">
                  <a:pos x="406781" y="525206"/>
                </a:cxn>
                <a:cxn ang="0">
                  <a:pos x="69239" y="181633"/>
                </a:cxn>
                <a:cxn ang="0">
                  <a:pos x="43274" y="0"/>
                </a:cxn>
                <a:cxn ang="0">
                  <a:pos x="49765" y="221024"/>
                </a:cxn>
                <a:cxn ang="0">
                  <a:pos x="331050" y="516452"/>
                </a:cxn>
                <a:cxn ang="0">
                  <a:pos x="261811" y="623682"/>
                </a:cxn>
              </a:cxnLst>
              <a:rect l="0" t="0" r="0" b="0"/>
              <a:pathLst>
                <a:path w="188" h="343">
                  <a:moveTo>
                    <a:pt x="121" y="285"/>
                  </a:moveTo>
                  <a:cubicBezTo>
                    <a:pt x="122" y="285"/>
                    <a:pt x="143" y="343"/>
                    <a:pt x="144" y="343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4" y="58"/>
                    <a:pt x="10" y="27"/>
                    <a:pt x="20" y="0"/>
                  </a:cubicBezTo>
                  <a:cubicBezTo>
                    <a:pt x="0" y="30"/>
                    <a:pt x="0" y="71"/>
                    <a:pt x="23" y="101"/>
                  </a:cubicBezTo>
                  <a:cubicBezTo>
                    <a:pt x="153" y="236"/>
                    <a:pt x="153" y="236"/>
                    <a:pt x="153" y="236"/>
                  </a:cubicBezTo>
                  <a:lnTo>
                    <a:pt x="121" y="285"/>
                  </a:lnTo>
                  <a:close/>
                </a:path>
              </a:pathLst>
            </a:custGeom>
            <a:solidFill>
              <a:srgbClr val="DBB58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98" name="Freeform 609"/>
            <p:cNvSpPr/>
            <p:nvPr/>
          </p:nvSpPr>
          <p:spPr>
            <a:xfrm>
              <a:off x="3675804" y="4317589"/>
              <a:ext cx="823617" cy="624121"/>
            </a:xfrm>
            <a:custGeom>
              <a:avLst/>
              <a:gdLst/>
              <a:ahLst/>
              <a:cxnLst>
                <a:cxn ang="0">
                  <a:pos x="823617" y="244411"/>
                </a:cxn>
                <a:cxn ang="0">
                  <a:pos x="726339" y="19640"/>
                </a:cxn>
                <a:cxn ang="0">
                  <a:pos x="0" y="349158"/>
                </a:cxn>
                <a:cxn ang="0">
                  <a:pos x="144835" y="624121"/>
                </a:cxn>
                <a:cxn ang="0">
                  <a:pos x="823617" y="244411"/>
                </a:cxn>
              </a:cxnLst>
              <a:rect l="0" t="0" r="0" b="0"/>
              <a:pathLst>
                <a:path w="381" h="286">
                  <a:moveTo>
                    <a:pt x="381" y="112"/>
                  </a:moveTo>
                  <a:cubicBezTo>
                    <a:pt x="336" y="9"/>
                    <a:pt x="336" y="9"/>
                    <a:pt x="336" y="9"/>
                  </a:cubicBezTo>
                  <a:cubicBezTo>
                    <a:pt x="332" y="0"/>
                    <a:pt x="0" y="160"/>
                    <a:pt x="0" y="160"/>
                  </a:cubicBezTo>
                  <a:cubicBezTo>
                    <a:pt x="67" y="286"/>
                    <a:pt x="67" y="286"/>
                    <a:pt x="67" y="286"/>
                  </a:cubicBezTo>
                  <a:lnTo>
                    <a:pt x="381" y="112"/>
                  </a:lnTo>
                  <a:close/>
                </a:path>
              </a:pathLst>
            </a:custGeom>
            <a:solidFill>
              <a:srgbClr val="ECC09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99" name="Freeform 610"/>
            <p:cNvSpPr/>
            <p:nvPr/>
          </p:nvSpPr>
          <p:spPr>
            <a:xfrm>
              <a:off x="3576165" y="4311127"/>
              <a:ext cx="1374827" cy="1484595"/>
            </a:xfrm>
            <a:custGeom>
              <a:avLst/>
              <a:gdLst/>
              <a:ahLst/>
              <a:cxnLst>
                <a:cxn ang="0">
                  <a:pos x="0" y="469013"/>
                </a:cxn>
                <a:cxn ang="0">
                  <a:pos x="849211" y="0"/>
                </a:cxn>
                <a:cxn ang="0">
                  <a:pos x="1374827" y="1034969"/>
                </a:cxn>
                <a:cxn ang="0">
                  <a:pos x="525615" y="1484595"/>
                </a:cxn>
                <a:cxn ang="0">
                  <a:pos x="0" y="469013"/>
                </a:cxn>
              </a:cxnLst>
              <a:rect l="0" t="0" r="0" b="0"/>
              <a:pathLst>
                <a:path w="1504" h="1608">
                  <a:moveTo>
                    <a:pt x="0" y="508"/>
                  </a:moveTo>
                  <a:lnTo>
                    <a:pt x="929" y="0"/>
                  </a:lnTo>
                  <a:lnTo>
                    <a:pt x="1504" y="1121"/>
                  </a:lnTo>
                  <a:lnTo>
                    <a:pt x="575" y="16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00" name="Freeform 612"/>
            <p:cNvSpPr/>
            <p:nvPr/>
          </p:nvSpPr>
          <p:spPr>
            <a:xfrm>
              <a:off x="3664834" y="4618571"/>
              <a:ext cx="825446" cy="625044"/>
            </a:xfrm>
            <a:custGeom>
              <a:avLst/>
              <a:gdLst/>
              <a:ahLst/>
              <a:cxnLst>
                <a:cxn ang="0">
                  <a:pos x="825446" y="244772"/>
                </a:cxn>
                <a:cxn ang="0">
                  <a:pos x="728207" y="19669"/>
                </a:cxn>
                <a:cxn ang="0">
                  <a:pos x="0" y="347489"/>
                </a:cxn>
                <a:cxn ang="0">
                  <a:pos x="146938" y="625044"/>
                </a:cxn>
                <a:cxn ang="0">
                  <a:pos x="825446" y="244772"/>
                </a:cxn>
              </a:cxnLst>
              <a:rect l="0" t="0" r="0" b="0"/>
              <a:pathLst>
                <a:path w="382" h="286">
                  <a:moveTo>
                    <a:pt x="382" y="112"/>
                  </a:moveTo>
                  <a:cubicBezTo>
                    <a:pt x="337" y="9"/>
                    <a:pt x="337" y="9"/>
                    <a:pt x="337" y="9"/>
                  </a:cubicBezTo>
                  <a:cubicBezTo>
                    <a:pt x="333" y="0"/>
                    <a:pt x="0" y="159"/>
                    <a:pt x="0" y="159"/>
                  </a:cubicBezTo>
                  <a:cubicBezTo>
                    <a:pt x="68" y="286"/>
                    <a:pt x="68" y="286"/>
                    <a:pt x="68" y="286"/>
                  </a:cubicBezTo>
                  <a:lnTo>
                    <a:pt x="382" y="11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01" name="Freeform 613"/>
            <p:cNvSpPr/>
            <p:nvPr/>
          </p:nvSpPr>
          <p:spPr>
            <a:xfrm>
              <a:off x="3623700" y="4522552"/>
              <a:ext cx="1508288" cy="1633239"/>
            </a:xfrm>
            <a:custGeom>
              <a:avLst/>
              <a:gdLst/>
              <a:ahLst/>
              <a:cxnLst>
                <a:cxn ang="0">
                  <a:pos x="0" y="515176"/>
                </a:cxn>
                <a:cxn ang="0">
                  <a:pos x="931482" y="0"/>
                </a:cxn>
                <a:cxn ang="0">
                  <a:pos x="1508288" y="1137450"/>
                </a:cxn>
                <a:cxn ang="0">
                  <a:pos x="576805" y="1633239"/>
                </a:cxn>
                <a:cxn ang="0">
                  <a:pos x="0" y="515176"/>
                </a:cxn>
              </a:cxnLst>
              <a:rect l="0" t="0" r="0" b="0"/>
              <a:pathLst>
                <a:path w="1650" h="1769">
                  <a:moveTo>
                    <a:pt x="0" y="558"/>
                  </a:moveTo>
                  <a:lnTo>
                    <a:pt x="1019" y="0"/>
                  </a:lnTo>
                  <a:lnTo>
                    <a:pt x="1650" y="1232"/>
                  </a:lnTo>
                  <a:lnTo>
                    <a:pt x="631" y="1769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55555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02" name="Freeform 614"/>
            <p:cNvSpPr>
              <a:spLocks noEditPoints="1"/>
            </p:cNvSpPr>
            <p:nvPr/>
          </p:nvSpPr>
          <p:spPr>
            <a:xfrm>
              <a:off x="3755332" y="5050654"/>
              <a:ext cx="107865" cy="109868"/>
            </a:xfrm>
            <a:custGeom>
              <a:avLst/>
              <a:gdLst/>
              <a:ahLst/>
              <a:cxnLst>
                <a:cxn ang="0">
                  <a:pos x="53932" y="0"/>
                </a:cxn>
                <a:cxn ang="0">
                  <a:pos x="0" y="54934"/>
                </a:cxn>
                <a:cxn ang="0">
                  <a:pos x="53932" y="109868"/>
                </a:cxn>
                <a:cxn ang="0">
                  <a:pos x="107865" y="54934"/>
                </a:cxn>
                <a:cxn ang="0">
                  <a:pos x="53932" y="0"/>
                </a:cxn>
                <a:cxn ang="0">
                  <a:pos x="77662" y="81302"/>
                </a:cxn>
                <a:cxn ang="0">
                  <a:pos x="53932" y="90091"/>
                </a:cxn>
                <a:cxn ang="0">
                  <a:pos x="30202" y="81302"/>
                </a:cxn>
                <a:cxn ang="0">
                  <a:pos x="19415" y="54934"/>
                </a:cxn>
                <a:cxn ang="0">
                  <a:pos x="30202" y="30763"/>
                </a:cxn>
                <a:cxn ang="0">
                  <a:pos x="53932" y="19776"/>
                </a:cxn>
                <a:cxn ang="0">
                  <a:pos x="77662" y="30763"/>
                </a:cxn>
                <a:cxn ang="0">
                  <a:pos x="88449" y="54934"/>
                </a:cxn>
                <a:cxn ang="0">
                  <a:pos x="77662" y="81302"/>
                </a:cxn>
              </a:cxnLst>
              <a:rect l="0" t="0" r="0" b="0"/>
              <a:pathLst>
                <a:path w="50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36" y="37"/>
                  </a:moveTo>
                  <a:cubicBezTo>
                    <a:pt x="33" y="40"/>
                    <a:pt x="29" y="41"/>
                    <a:pt x="25" y="41"/>
                  </a:cubicBezTo>
                  <a:cubicBezTo>
                    <a:pt x="20" y="41"/>
                    <a:pt x="16" y="40"/>
                    <a:pt x="14" y="37"/>
                  </a:cubicBezTo>
                  <a:cubicBezTo>
                    <a:pt x="11" y="34"/>
                    <a:pt x="9" y="30"/>
                    <a:pt x="9" y="25"/>
                  </a:cubicBezTo>
                  <a:cubicBezTo>
                    <a:pt x="9" y="21"/>
                    <a:pt x="11" y="17"/>
                    <a:pt x="14" y="14"/>
                  </a:cubicBezTo>
                  <a:cubicBezTo>
                    <a:pt x="16" y="11"/>
                    <a:pt x="20" y="9"/>
                    <a:pt x="25" y="9"/>
                  </a:cubicBezTo>
                  <a:cubicBezTo>
                    <a:pt x="29" y="9"/>
                    <a:pt x="33" y="11"/>
                    <a:pt x="36" y="14"/>
                  </a:cubicBezTo>
                  <a:cubicBezTo>
                    <a:pt x="39" y="17"/>
                    <a:pt x="41" y="21"/>
                    <a:pt x="41" y="25"/>
                  </a:cubicBezTo>
                  <a:cubicBezTo>
                    <a:pt x="41" y="30"/>
                    <a:pt x="39" y="34"/>
                    <a:pt x="36" y="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矩形 1683"/>
            <p:cNvSpPr/>
            <p:nvPr/>
          </p:nvSpPr>
          <p:spPr>
            <a:xfrm rot="19988958">
              <a:off x="3103611" y="3173113"/>
              <a:ext cx="291776" cy="72101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066" h="123974">
                  <a:moveTo>
                    <a:pt x="153269" y="8868"/>
                  </a:moveTo>
                  <a:lnTo>
                    <a:pt x="680066" y="0"/>
                  </a:lnTo>
                  <a:cubicBezTo>
                    <a:pt x="680083" y="31576"/>
                    <a:pt x="659168" y="63101"/>
                    <a:pt x="638232" y="101361"/>
                  </a:cubicBezTo>
                  <a:lnTo>
                    <a:pt x="0" y="123974"/>
                  </a:lnTo>
                  <a:cubicBezTo>
                    <a:pt x="10042" y="96813"/>
                    <a:pt x="75955" y="50688"/>
                    <a:pt x="153269" y="8868"/>
                  </a:cubicBez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4797425" y="1212850"/>
            <a:ext cx="3055938" cy="3592513"/>
            <a:chOff x="4797244" y="1213184"/>
            <a:chExt cx="3056032" cy="3591701"/>
          </a:xfrm>
        </p:grpSpPr>
        <p:pic>
          <p:nvPicPr>
            <p:cNvPr id="56505" name="图片 191"/>
            <p:cNvPicPr>
              <a:picLocks noChangeAspect="1"/>
            </p:cNvPicPr>
            <p:nvPr/>
          </p:nvPicPr>
          <p:blipFill>
            <a:blip r:embed="rId5" cstate="print"/>
            <a:srcRect t="76775"/>
            <a:stretch>
              <a:fillRect/>
            </a:stretch>
          </p:blipFill>
          <p:spPr>
            <a:xfrm rot="10800000">
              <a:off x="5072613" y="2714244"/>
              <a:ext cx="1362075" cy="1190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506" name="图片 192"/>
            <p:cNvPicPr>
              <a:picLocks noChangeAspect="1"/>
            </p:cNvPicPr>
            <p:nvPr/>
          </p:nvPicPr>
          <p:blipFill>
            <a:blip r:embed="rId5" cstate="print"/>
            <a:srcRect t="76775"/>
            <a:stretch>
              <a:fillRect/>
            </a:stretch>
          </p:blipFill>
          <p:spPr>
            <a:xfrm rot="-10800000" flipV="1">
              <a:off x="5072613" y="3199750"/>
              <a:ext cx="1362075" cy="11903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6507" name="组合 193"/>
            <p:cNvGrpSpPr/>
            <p:nvPr/>
          </p:nvGrpSpPr>
          <p:grpSpPr>
            <a:xfrm>
              <a:off x="4797244" y="1213184"/>
              <a:ext cx="3056032" cy="3591701"/>
              <a:chOff x="4797244" y="1213184"/>
              <a:chExt cx="3056032" cy="3591701"/>
            </a:xfrm>
          </p:grpSpPr>
          <p:pic>
            <p:nvPicPr>
              <p:cNvPr id="56508" name="图片 194"/>
              <p:cNvPicPr>
                <a:picLocks noChangeAspect="1"/>
              </p:cNvPicPr>
              <p:nvPr/>
            </p:nvPicPr>
            <p:blipFill>
              <a:blip r:embed="rId6" cstate="print"/>
              <a:srcRect t="76775"/>
              <a:stretch>
                <a:fillRect/>
              </a:stretch>
            </p:blipFill>
            <p:spPr>
              <a:xfrm rot="10800000">
                <a:off x="7163535" y="3906753"/>
                <a:ext cx="688210" cy="1190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6509" name="图片 195"/>
              <p:cNvPicPr>
                <a:picLocks noChangeAspect="1"/>
              </p:cNvPicPr>
              <p:nvPr/>
            </p:nvPicPr>
            <p:blipFill>
              <a:blip r:embed="rId6" cstate="print"/>
              <a:srcRect t="76775"/>
              <a:stretch>
                <a:fillRect/>
              </a:stretch>
            </p:blipFill>
            <p:spPr>
              <a:xfrm rot="10800000">
                <a:off x="7163535" y="2916666"/>
                <a:ext cx="688210" cy="1190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7" name="组合 196"/>
              <p:cNvGrpSpPr/>
              <p:nvPr/>
            </p:nvGrpSpPr>
            <p:grpSpPr>
              <a:xfrm>
                <a:off x="4797244" y="1213184"/>
                <a:ext cx="3056032" cy="1778165"/>
                <a:chOff x="6702251" y="-566700"/>
                <a:chExt cx="5307271" cy="3057482"/>
              </a:xfrm>
              <a:solidFill>
                <a:srgbClr val="008AF2"/>
              </a:solidFill>
            </p:grpSpPr>
            <p:sp>
              <p:nvSpPr>
                <p:cNvPr id="202" name="Freeform 730"/>
                <p:cNvSpPr/>
                <p:nvPr/>
              </p:nvSpPr>
              <p:spPr bwMode="auto">
                <a:xfrm>
                  <a:off x="6704097" y="-566700"/>
                  <a:ext cx="5305425" cy="2884487"/>
                </a:xfrm>
                <a:custGeom>
                  <a:avLst/>
                  <a:gdLst>
                    <a:gd name="T0" fmla="*/ 0 w 1412"/>
                    <a:gd name="T1" fmla="*/ 766 h 766"/>
                    <a:gd name="T2" fmla="*/ 0 w 1412"/>
                    <a:gd name="T3" fmla="*/ 728 h 766"/>
                    <a:gd name="T4" fmla="*/ 693 w 1412"/>
                    <a:gd name="T5" fmla="*/ 728 h 766"/>
                    <a:gd name="T6" fmla="*/ 753 w 1412"/>
                    <a:gd name="T7" fmla="*/ 687 h 766"/>
                    <a:gd name="T8" fmla="*/ 990 w 1412"/>
                    <a:gd name="T9" fmla="*/ 87 h 766"/>
                    <a:gd name="T10" fmla="*/ 1117 w 1412"/>
                    <a:gd name="T11" fmla="*/ 0 h 766"/>
                    <a:gd name="T12" fmla="*/ 1412 w 1412"/>
                    <a:gd name="T13" fmla="*/ 0 h 766"/>
                    <a:gd name="T14" fmla="*/ 1412 w 1412"/>
                    <a:gd name="T15" fmla="*/ 359 h 766"/>
                    <a:gd name="T16" fmla="*/ 1094 w 1412"/>
                    <a:gd name="T17" fmla="*/ 359 h 766"/>
                    <a:gd name="T18" fmla="*/ 986 w 1412"/>
                    <a:gd name="T19" fmla="*/ 426 h 766"/>
                    <a:gd name="T20" fmla="*/ 756 w 1412"/>
                    <a:gd name="T21" fmla="*/ 739 h 766"/>
                    <a:gd name="T22" fmla="*/ 698 w 1412"/>
                    <a:gd name="T23" fmla="*/ 766 h 766"/>
                    <a:gd name="T24" fmla="*/ 0 w 1412"/>
                    <a:gd name="T25" fmla="*/ 766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12" h="766">
                      <a:moveTo>
                        <a:pt x="0" y="766"/>
                      </a:moveTo>
                      <a:cubicBezTo>
                        <a:pt x="0" y="728"/>
                        <a:pt x="0" y="728"/>
                        <a:pt x="0" y="728"/>
                      </a:cubicBezTo>
                      <a:cubicBezTo>
                        <a:pt x="693" y="728"/>
                        <a:pt x="693" y="728"/>
                        <a:pt x="693" y="728"/>
                      </a:cubicBezTo>
                      <a:cubicBezTo>
                        <a:pt x="719" y="728"/>
                        <a:pt x="743" y="712"/>
                        <a:pt x="753" y="687"/>
                      </a:cubicBezTo>
                      <a:cubicBezTo>
                        <a:pt x="990" y="87"/>
                        <a:pt x="990" y="87"/>
                        <a:pt x="990" y="87"/>
                      </a:cubicBezTo>
                      <a:cubicBezTo>
                        <a:pt x="1011" y="38"/>
                        <a:pt x="1054" y="0"/>
                        <a:pt x="1117" y="0"/>
                      </a:cubicBezTo>
                      <a:cubicBezTo>
                        <a:pt x="1412" y="0"/>
                        <a:pt x="1412" y="0"/>
                        <a:pt x="1412" y="0"/>
                      </a:cubicBezTo>
                      <a:cubicBezTo>
                        <a:pt x="1412" y="359"/>
                        <a:pt x="1412" y="359"/>
                        <a:pt x="1412" y="359"/>
                      </a:cubicBezTo>
                      <a:cubicBezTo>
                        <a:pt x="1094" y="359"/>
                        <a:pt x="1094" y="359"/>
                        <a:pt x="1094" y="359"/>
                      </a:cubicBezTo>
                      <a:cubicBezTo>
                        <a:pt x="1043" y="359"/>
                        <a:pt x="1010" y="390"/>
                        <a:pt x="986" y="426"/>
                      </a:cubicBezTo>
                      <a:cubicBezTo>
                        <a:pt x="756" y="739"/>
                        <a:pt x="756" y="739"/>
                        <a:pt x="756" y="739"/>
                      </a:cubicBezTo>
                      <a:cubicBezTo>
                        <a:pt x="744" y="756"/>
                        <a:pt x="719" y="766"/>
                        <a:pt x="698" y="766"/>
                      </a:cubicBezTo>
                      <a:lnTo>
                        <a:pt x="0" y="76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/>
                </a:p>
              </p:txBody>
            </p:sp>
            <p:sp>
              <p:nvSpPr>
                <p:cNvPr id="203" name="Freeform 734"/>
                <p:cNvSpPr/>
                <p:nvPr/>
              </p:nvSpPr>
              <p:spPr bwMode="auto">
                <a:xfrm>
                  <a:off x="6702251" y="874707"/>
                  <a:ext cx="5305425" cy="1616075"/>
                </a:xfrm>
                <a:custGeom>
                  <a:avLst/>
                  <a:gdLst>
                    <a:gd name="T0" fmla="*/ 0 w 1412"/>
                    <a:gd name="T1" fmla="*/ 391 h 428"/>
                    <a:gd name="T2" fmla="*/ 697 w 1412"/>
                    <a:gd name="T3" fmla="*/ 391 h 428"/>
                    <a:gd name="T4" fmla="*/ 756 w 1412"/>
                    <a:gd name="T5" fmla="*/ 365 h 428"/>
                    <a:gd name="T6" fmla="*/ 986 w 1412"/>
                    <a:gd name="T7" fmla="*/ 67 h 428"/>
                    <a:gd name="T8" fmla="*/ 1094 w 1412"/>
                    <a:gd name="T9" fmla="*/ 0 h 428"/>
                    <a:gd name="T10" fmla="*/ 1412 w 1412"/>
                    <a:gd name="T11" fmla="*/ 0 h 428"/>
                    <a:gd name="T12" fmla="*/ 1412 w 1412"/>
                    <a:gd name="T13" fmla="*/ 428 h 428"/>
                    <a:gd name="T14" fmla="*/ 1050 w 1412"/>
                    <a:gd name="T15" fmla="*/ 428 h 428"/>
                    <a:gd name="T16" fmla="*/ 998 w 1412"/>
                    <a:gd name="T17" fmla="*/ 428 h 428"/>
                    <a:gd name="T18" fmla="*/ 942 w 1412"/>
                    <a:gd name="T19" fmla="*/ 428 h 428"/>
                    <a:gd name="T20" fmla="*/ 929 w 1412"/>
                    <a:gd name="T21" fmla="*/ 428 h 428"/>
                    <a:gd name="T22" fmla="*/ 737 w 1412"/>
                    <a:gd name="T23" fmla="*/ 428 h 428"/>
                    <a:gd name="T24" fmla="*/ 0 w 1412"/>
                    <a:gd name="T25" fmla="*/ 428 h 428"/>
                    <a:gd name="T26" fmla="*/ 0 w 1412"/>
                    <a:gd name="T27" fmla="*/ 391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12" h="428">
                      <a:moveTo>
                        <a:pt x="0" y="391"/>
                      </a:moveTo>
                      <a:cubicBezTo>
                        <a:pt x="697" y="391"/>
                        <a:pt x="697" y="391"/>
                        <a:pt x="697" y="391"/>
                      </a:cubicBezTo>
                      <a:cubicBezTo>
                        <a:pt x="715" y="391"/>
                        <a:pt x="744" y="381"/>
                        <a:pt x="756" y="365"/>
                      </a:cubicBezTo>
                      <a:cubicBezTo>
                        <a:pt x="986" y="67"/>
                        <a:pt x="986" y="67"/>
                        <a:pt x="986" y="67"/>
                      </a:cubicBezTo>
                      <a:cubicBezTo>
                        <a:pt x="1013" y="33"/>
                        <a:pt x="1042" y="0"/>
                        <a:pt x="1094" y="0"/>
                      </a:cubicBezTo>
                      <a:cubicBezTo>
                        <a:pt x="1412" y="0"/>
                        <a:pt x="1412" y="0"/>
                        <a:pt x="1412" y="0"/>
                      </a:cubicBezTo>
                      <a:cubicBezTo>
                        <a:pt x="1412" y="428"/>
                        <a:pt x="1412" y="428"/>
                        <a:pt x="1412" y="428"/>
                      </a:cubicBezTo>
                      <a:cubicBezTo>
                        <a:pt x="1050" y="428"/>
                        <a:pt x="1050" y="428"/>
                        <a:pt x="1050" y="428"/>
                      </a:cubicBezTo>
                      <a:cubicBezTo>
                        <a:pt x="1032" y="428"/>
                        <a:pt x="1032" y="428"/>
                        <a:pt x="998" y="428"/>
                      </a:cubicBezTo>
                      <a:cubicBezTo>
                        <a:pt x="942" y="428"/>
                        <a:pt x="942" y="428"/>
                        <a:pt x="942" y="428"/>
                      </a:cubicBezTo>
                      <a:cubicBezTo>
                        <a:pt x="929" y="428"/>
                        <a:pt x="929" y="428"/>
                        <a:pt x="929" y="428"/>
                      </a:cubicBezTo>
                      <a:cubicBezTo>
                        <a:pt x="737" y="428"/>
                        <a:pt x="737" y="428"/>
                        <a:pt x="737" y="428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lnTo>
                        <a:pt x="0" y="391"/>
                      </a:lnTo>
                      <a:close/>
                    </a:path>
                  </a:pathLst>
                </a:custGeom>
                <a:solidFill>
                  <a:srgbClr val="FF6D67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27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/>
                </a:p>
              </p:txBody>
            </p:sp>
          </p:grpSp>
          <p:grpSp>
            <p:nvGrpSpPr>
              <p:cNvPr id="198" name="组合 197"/>
              <p:cNvGrpSpPr/>
              <p:nvPr/>
            </p:nvGrpSpPr>
            <p:grpSpPr>
              <a:xfrm flipV="1">
                <a:off x="4797244" y="3026720"/>
                <a:ext cx="3056032" cy="1778165"/>
                <a:chOff x="6702251" y="-566700"/>
                <a:chExt cx="5307271" cy="3057482"/>
              </a:xfrm>
              <a:solidFill>
                <a:srgbClr val="008AF2"/>
              </a:solidFill>
            </p:grpSpPr>
            <p:sp>
              <p:nvSpPr>
                <p:cNvPr id="200" name="Freeform 730"/>
                <p:cNvSpPr/>
                <p:nvPr/>
              </p:nvSpPr>
              <p:spPr bwMode="auto">
                <a:xfrm>
                  <a:off x="6704097" y="-566700"/>
                  <a:ext cx="5305425" cy="2884487"/>
                </a:xfrm>
                <a:custGeom>
                  <a:avLst/>
                  <a:gdLst>
                    <a:gd name="T0" fmla="*/ 0 w 1412"/>
                    <a:gd name="T1" fmla="*/ 766 h 766"/>
                    <a:gd name="T2" fmla="*/ 0 w 1412"/>
                    <a:gd name="T3" fmla="*/ 728 h 766"/>
                    <a:gd name="T4" fmla="*/ 693 w 1412"/>
                    <a:gd name="T5" fmla="*/ 728 h 766"/>
                    <a:gd name="T6" fmla="*/ 753 w 1412"/>
                    <a:gd name="T7" fmla="*/ 687 h 766"/>
                    <a:gd name="T8" fmla="*/ 990 w 1412"/>
                    <a:gd name="T9" fmla="*/ 87 h 766"/>
                    <a:gd name="T10" fmla="*/ 1117 w 1412"/>
                    <a:gd name="T11" fmla="*/ 0 h 766"/>
                    <a:gd name="T12" fmla="*/ 1412 w 1412"/>
                    <a:gd name="T13" fmla="*/ 0 h 766"/>
                    <a:gd name="T14" fmla="*/ 1412 w 1412"/>
                    <a:gd name="T15" fmla="*/ 359 h 766"/>
                    <a:gd name="T16" fmla="*/ 1094 w 1412"/>
                    <a:gd name="T17" fmla="*/ 359 h 766"/>
                    <a:gd name="T18" fmla="*/ 986 w 1412"/>
                    <a:gd name="T19" fmla="*/ 426 h 766"/>
                    <a:gd name="T20" fmla="*/ 756 w 1412"/>
                    <a:gd name="T21" fmla="*/ 739 h 766"/>
                    <a:gd name="T22" fmla="*/ 698 w 1412"/>
                    <a:gd name="T23" fmla="*/ 766 h 766"/>
                    <a:gd name="T24" fmla="*/ 0 w 1412"/>
                    <a:gd name="T25" fmla="*/ 766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12" h="766">
                      <a:moveTo>
                        <a:pt x="0" y="766"/>
                      </a:moveTo>
                      <a:cubicBezTo>
                        <a:pt x="0" y="728"/>
                        <a:pt x="0" y="728"/>
                        <a:pt x="0" y="728"/>
                      </a:cubicBezTo>
                      <a:cubicBezTo>
                        <a:pt x="693" y="728"/>
                        <a:pt x="693" y="728"/>
                        <a:pt x="693" y="728"/>
                      </a:cubicBezTo>
                      <a:cubicBezTo>
                        <a:pt x="719" y="728"/>
                        <a:pt x="743" y="712"/>
                        <a:pt x="753" y="687"/>
                      </a:cubicBezTo>
                      <a:cubicBezTo>
                        <a:pt x="990" y="87"/>
                        <a:pt x="990" y="87"/>
                        <a:pt x="990" y="87"/>
                      </a:cubicBezTo>
                      <a:cubicBezTo>
                        <a:pt x="1011" y="38"/>
                        <a:pt x="1054" y="0"/>
                        <a:pt x="1117" y="0"/>
                      </a:cubicBezTo>
                      <a:cubicBezTo>
                        <a:pt x="1412" y="0"/>
                        <a:pt x="1412" y="0"/>
                        <a:pt x="1412" y="0"/>
                      </a:cubicBezTo>
                      <a:cubicBezTo>
                        <a:pt x="1412" y="359"/>
                        <a:pt x="1412" y="359"/>
                        <a:pt x="1412" y="359"/>
                      </a:cubicBezTo>
                      <a:cubicBezTo>
                        <a:pt x="1094" y="359"/>
                        <a:pt x="1094" y="359"/>
                        <a:pt x="1094" y="359"/>
                      </a:cubicBezTo>
                      <a:cubicBezTo>
                        <a:pt x="1043" y="359"/>
                        <a:pt x="1010" y="390"/>
                        <a:pt x="986" y="426"/>
                      </a:cubicBezTo>
                      <a:cubicBezTo>
                        <a:pt x="756" y="739"/>
                        <a:pt x="756" y="739"/>
                        <a:pt x="756" y="739"/>
                      </a:cubicBezTo>
                      <a:cubicBezTo>
                        <a:pt x="744" y="756"/>
                        <a:pt x="719" y="766"/>
                        <a:pt x="698" y="766"/>
                      </a:cubicBezTo>
                      <a:lnTo>
                        <a:pt x="0" y="76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/>
                </a:p>
              </p:txBody>
            </p:sp>
            <p:sp>
              <p:nvSpPr>
                <p:cNvPr id="201" name="Freeform 734"/>
                <p:cNvSpPr/>
                <p:nvPr/>
              </p:nvSpPr>
              <p:spPr bwMode="auto">
                <a:xfrm>
                  <a:off x="6702251" y="874707"/>
                  <a:ext cx="5305425" cy="1616075"/>
                </a:xfrm>
                <a:custGeom>
                  <a:avLst/>
                  <a:gdLst>
                    <a:gd name="T0" fmla="*/ 0 w 1412"/>
                    <a:gd name="T1" fmla="*/ 391 h 428"/>
                    <a:gd name="T2" fmla="*/ 697 w 1412"/>
                    <a:gd name="T3" fmla="*/ 391 h 428"/>
                    <a:gd name="T4" fmla="*/ 756 w 1412"/>
                    <a:gd name="T5" fmla="*/ 365 h 428"/>
                    <a:gd name="T6" fmla="*/ 986 w 1412"/>
                    <a:gd name="T7" fmla="*/ 67 h 428"/>
                    <a:gd name="T8" fmla="*/ 1094 w 1412"/>
                    <a:gd name="T9" fmla="*/ 0 h 428"/>
                    <a:gd name="T10" fmla="*/ 1412 w 1412"/>
                    <a:gd name="T11" fmla="*/ 0 h 428"/>
                    <a:gd name="T12" fmla="*/ 1412 w 1412"/>
                    <a:gd name="T13" fmla="*/ 428 h 428"/>
                    <a:gd name="T14" fmla="*/ 1050 w 1412"/>
                    <a:gd name="T15" fmla="*/ 428 h 428"/>
                    <a:gd name="T16" fmla="*/ 998 w 1412"/>
                    <a:gd name="T17" fmla="*/ 428 h 428"/>
                    <a:gd name="T18" fmla="*/ 942 w 1412"/>
                    <a:gd name="T19" fmla="*/ 428 h 428"/>
                    <a:gd name="T20" fmla="*/ 929 w 1412"/>
                    <a:gd name="T21" fmla="*/ 428 h 428"/>
                    <a:gd name="T22" fmla="*/ 737 w 1412"/>
                    <a:gd name="T23" fmla="*/ 428 h 428"/>
                    <a:gd name="T24" fmla="*/ 0 w 1412"/>
                    <a:gd name="T25" fmla="*/ 428 h 428"/>
                    <a:gd name="T26" fmla="*/ 0 w 1412"/>
                    <a:gd name="T27" fmla="*/ 391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12" h="428">
                      <a:moveTo>
                        <a:pt x="0" y="391"/>
                      </a:moveTo>
                      <a:cubicBezTo>
                        <a:pt x="697" y="391"/>
                        <a:pt x="697" y="391"/>
                        <a:pt x="697" y="391"/>
                      </a:cubicBezTo>
                      <a:cubicBezTo>
                        <a:pt x="715" y="391"/>
                        <a:pt x="744" y="381"/>
                        <a:pt x="756" y="365"/>
                      </a:cubicBezTo>
                      <a:cubicBezTo>
                        <a:pt x="986" y="67"/>
                        <a:pt x="986" y="67"/>
                        <a:pt x="986" y="67"/>
                      </a:cubicBezTo>
                      <a:cubicBezTo>
                        <a:pt x="1013" y="33"/>
                        <a:pt x="1042" y="0"/>
                        <a:pt x="1094" y="0"/>
                      </a:cubicBezTo>
                      <a:cubicBezTo>
                        <a:pt x="1412" y="0"/>
                        <a:pt x="1412" y="0"/>
                        <a:pt x="1412" y="0"/>
                      </a:cubicBezTo>
                      <a:cubicBezTo>
                        <a:pt x="1412" y="428"/>
                        <a:pt x="1412" y="428"/>
                        <a:pt x="1412" y="428"/>
                      </a:cubicBezTo>
                      <a:cubicBezTo>
                        <a:pt x="1050" y="428"/>
                        <a:pt x="1050" y="428"/>
                        <a:pt x="1050" y="428"/>
                      </a:cubicBezTo>
                      <a:cubicBezTo>
                        <a:pt x="1032" y="428"/>
                        <a:pt x="1032" y="428"/>
                        <a:pt x="998" y="428"/>
                      </a:cubicBezTo>
                      <a:cubicBezTo>
                        <a:pt x="942" y="428"/>
                        <a:pt x="942" y="428"/>
                        <a:pt x="942" y="428"/>
                      </a:cubicBezTo>
                      <a:cubicBezTo>
                        <a:pt x="929" y="428"/>
                        <a:pt x="929" y="428"/>
                        <a:pt x="929" y="428"/>
                      </a:cubicBezTo>
                      <a:cubicBezTo>
                        <a:pt x="737" y="428"/>
                        <a:pt x="737" y="428"/>
                        <a:pt x="737" y="428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lnTo>
                        <a:pt x="0" y="391"/>
                      </a:lnTo>
                      <a:close/>
                    </a:path>
                  </a:pathLst>
                </a:custGeom>
                <a:solidFill>
                  <a:srgbClr val="FA783A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/>
                </a:p>
              </p:txBody>
            </p:sp>
          </p:grpSp>
          <p:pic>
            <p:nvPicPr>
              <p:cNvPr id="56512" name="图片 198"/>
              <p:cNvPicPr>
                <a:picLocks noChangeAspect="1"/>
              </p:cNvPicPr>
              <p:nvPr/>
            </p:nvPicPr>
            <p:blipFill>
              <a:blip r:embed="rId6" cstate="print"/>
              <a:srcRect t="76775"/>
              <a:stretch>
                <a:fillRect/>
              </a:stretch>
            </p:blipFill>
            <p:spPr>
              <a:xfrm rot="10800000">
                <a:off x="7163535" y="1939964"/>
                <a:ext cx="688210" cy="11903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04" name="Group 887"/>
          <p:cNvGrpSpPr>
            <a:grpSpLocks noChangeAspect="1"/>
          </p:cNvGrpSpPr>
          <p:nvPr/>
        </p:nvGrpSpPr>
        <p:grpSpPr bwMode="auto">
          <a:xfrm>
            <a:off x="7348253" y="4173151"/>
            <a:ext cx="266733" cy="331791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05" name="Freeform 889"/>
            <p:cNvSpPr/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06" name="Freeform 890"/>
            <p:cNvSpPr/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Group 893"/>
          <p:cNvGrpSpPr>
            <a:grpSpLocks noChangeAspect="1"/>
          </p:cNvGrpSpPr>
          <p:nvPr/>
        </p:nvGrpSpPr>
        <p:grpSpPr bwMode="auto">
          <a:xfrm>
            <a:off x="7336964" y="3267754"/>
            <a:ext cx="289508" cy="288422"/>
            <a:chOff x="6356" y="2576"/>
            <a:chExt cx="267" cy="26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08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avLst/>
              <a:gdLst>
                <a:gd name="T0" fmla="*/ 55 w 110"/>
                <a:gd name="T1" fmla="*/ 0 h 111"/>
                <a:gd name="T2" fmla="*/ 0 w 110"/>
                <a:gd name="T3" fmla="*/ 56 h 111"/>
                <a:gd name="T4" fmla="*/ 55 w 110"/>
                <a:gd name="T5" fmla="*/ 111 h 111"/>
                <a:gd name="T6" fmla="*/ 110 w 110"/>
                <a:gd name="T7" fmla="*/ 56 h 111"/>
                <a:gd name="T8" fmla="*/ 55 w 110"/>
                <a:gd name="T9" fmla="*/ 0 h 111"/>
                <a:gd name="T10" fmla="*/ 55 w 110"/>
                <a:gd name="T11" fmla="*/ 100 h 111"/>
                <a:gd name="T12" fmla="*/ 10 w 110"/>
                <a:gd name="T13" fmla="*/ 56 h 111"/>
                <a:gd name="T14" fmla="*/ 55 w 110"/>
                <a:gd name="T15" fmla="*/ 11 h 111"/>
                <a:gd name="T16" fmla="*/ 100 w 110"/>
                <a:gd name="T17" fmla="*/ 56 h 111"/>
                <a:gd name="T18" fmla="*/ 55 w 11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09" name="Freeform 897"/>
            <p:cNvSpPr/>
            <p:nvPr/>
          </p:nvSpPr>
          <p:spPr bwMode="auto">
            <a:xfrm>
              <a:off x="6480" y="2605"/>
              <a:ext cx="19" cy="24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7 h 10"/>
                <a:gd name="T6" fmla="*/ 8 w 8"/>
                <a:gd name="T7" fmla="*/ 1 h 10"/>
                <a:gd name="T8" fmla="*/ 4 w 8"/>
                <a:gd name="T9" fmla="*/ 0 h 10"/>
                <a:gd name="T10" fmla="*/ 0 w 8"/>
                <a:gd name="T11" fmla="*/ 1 h 10"/>
                <a:gd name="T12" fmla="*/ 0 w 8"/>
                <a:gd name="T13" fmla="*/ 7 h 10"/>
                <a:gd name="T14" fmla="*/ 4 w 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10" name="Freeform 898"/>
            <p:cNvSpPr/>
            <p:nvPr/>
          </p:nvSpPr>
          <p:spPr bwMode="auto">
            <a:xfrm>
              <a:off x="6480" y="2790"/>
              <a:ext cx="19" cy="24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9 h 10"/>
                <a:gd name="T8" fmla="*/ 4 w 8"/>
                <a:gd name="T9" fmla="*/ 10 h 10"/>
                <a:gd name="T10" fmla="*/ 8 w 8"/>
                <a:gd name="T11" fmla="*/ 9 h 10"/>
                <a:gd name="T12" fmla="*/ 8 w 8"/>
                <a:gd name="T13" fmla="*/ 3 h 10"/>
                <a:gd name="T14" fmla="*/ 4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11" name="Freeform 899"/>
            <p:cNvSpPr/>
            <p:nvPr/>
          </p:nvSpPr>
          <p:spPr bwMode="auto">
            <a:xfrm>
              <a:off x="6385" y="2701"/>
              <a:ext cx="24" cy="17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0 h 7"/>
                <a:gd name="T4" fmla="*/ 0 w 10"/>
                <a:gd name="T5" fmla="*/ 4 h 7"/>
                <a:gd name="T6" fmla="*/ 0 w 10"/>
                <a:gd name="T7" fmla="*/ 7 h 7"/>
                <a:gd name="T8" fmla="*/ 6 w 10"/>
                <a:gd name="T9" fmla="*/ 7 h 7"/>
                <a:gd name="T10" fmla="*/ 10 w 10"/>
                <a:gd name="T11" fmla="*/ 4 h 7"/>
                <a:gd name="T12" fmla="*/ 10 w 10"/>
                <a:gd name="T13" fmla="*/ 3 h 7"/>
                <a:gd name="T14" fmla="*/ 6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12" name="Freeform 900"/>
            <p:cNvSpPr/>
            <p:nvPr/>
          </p:nvSpPr>
          <p:spPr bwMode="auto">
            <a:xfrm>
              <a:off x="6569" y="2701"/>
              <a:ext cx="24" cy="17"/>
            </a:xfrm>
            <a:custGeom>
              <a:avLst/>
              <a:gdLst>
                <a:gd name="T0" fmla="*/ 10 w 10"/>
                <a:gd name="T1" fmla="*/ 0 h 7"/>
                <a:gd name="T2" fmla="*/ 4 w 10"/>
                <a:gd name="T3" fmla="*/ 0 h 7"/>
                <a:gd name="T4" fmla="*/ 0 w 10"/>
                <a:gd name="T5" fmla="*/ 3 h 7"/>
                <a:gd name="T6" fmla="*/ 0 w 10"/>
                <a:gd name="T7" fmla="*/ 4 h 7"/>
                <a:gd name="T8" fmla="*/ 4 w 10"/>
                <a:gd name="T9" fmla="*/ 7 h 7"/>
                <a:gd name="T10" fmla="*/ 10 w 10"/>
                <a:gd name="T11" fmla="*/ 7 h 7"/>
                <a:gd name="T12" fmla="*/ 10 w 10"/>
                <a:gd name="T13" fmla="*/ 4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13" name="Freeform 901"/>
            <p:cNvSpPr/>
            <p:nvPr/>
          </p:nvSpPr>
          <p:spPr bwMode="auto">
            <a:xfrm>
              <a:off x="6424" y="2636"/>
              <a:ext cx="75" cy="86"/>
            </a:xfrm>
            <a:custGeom>
              <a:avLst/>
              <a:gdLst>
                <a:gd name="T0" fmla="*/ 27 w 31"/>
                <a:gd name="T1" fmla="*/ 0 h 36"/>
                <a:gd name="T2" fmla="*/ 23 w 31"/>
                <a:gd name="T3" fmla="*/ 5 h 36"/>
                <a:gd name="T4" fmla="*/ 23 w 31"/>
                <a:gd name="T5" fmla="*/ 26 h 36"/>
                <a:gd name="T6" fmla="*/ 22 w 31"/>
                <a:gd name="T7" fmla="*/ 28 h 36"/>
                <a:gd name="T8" fmla="*/ 4 w 31"/>
                <a:gd name="T9" fmla="*/ 28 h 36"/>
                <a:gd name="T10" fmla="*/ 0 w 31"/>
                <a:gd name="T11" fmla="*/ 32 h 36"/>
                <a:gd name="T12" fmla="*/ 4 w 31"/>
                <a:gd name="T13" fmla="*/ 36 h 36"/>
                <a:gd name="T14" fmla="*/ 26 w 31"/>
                <a:gd name="T15" fmla="*/ 36 h 36"/>
                <a:gd name="T16" fmla="*/ 29 w 31"/>
                <a:gd name="T17" fmla="*/ 35 h 36"/>
                <a:gd name="T18" fmla="*/ 29 w 31"/>
                <a:gd name="T19" fmla="*/ 35 h 36"/>
                <a:gd name="T20" fmla="*/ 31 w 31"/>
                <a:gd name="T21" fmla="*/ 31 h 36"/>
                <a:gd name="T22" fmla="*/ 31 w 31"/>
                <a:gd name="T23" fmla="*/ 5 h 36"/>
                <a:gd name="T24" fmla="*/ 27 w 3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</p:grpSp>
      <p:sp>
        <p:nvSpPr>
          <p:cNvPr id="214" name="Freeform 905"/>
          <p:cNvSpPr/>
          <p:nvPr/>
        </p:nvSpPr>
        <p:spPr bwMode="auto">
          <a:xfrm>
            <a:off x="7376090" y="2280636"/>
            <a:ext cx="211111" cy="408420"/>
          </a:xfrm>
          <a:custGeom>
            <a:avLst/>
            <a:gdLst>
              <a:gd name="T0" fmla="*/ 31 w 72"/>
              <a:gd name="T1" fmla="*/ 118 h 118"/>
              <a:gd name="T2" fmla="*/ 39 w 72"/>
              <a:gd name="T3" fmla="*/ 118 h 118"/>
              <a:gd name="T4" fmla="*/ 41 w 72"/>
              <a:gd name="T5" fmla="*/ 115 h 118"/>
              <a:gd name="T6" fmla="*/ 41 w 72"/>
              <a:gd name="T7" fmla="*/ 107 h 118"/>
              <a:gd name="T8" fmla="*/ 62 w 72"/>
              <a:gd name="T9" fmla="*/ 100 h 118"/>
              <a:gd name="T10" fmla="*/ 69 w 72"/>
              <a:gd name="T11" fmla="*/ 73 h 118"/>
              <a:gd name="T12" fmla="*/ 41 w 72"/>
              <a:gd name="T13" fmla="*/ 53 h 118"/>
              <a:gd name="T14" fmla="*/ 40 w 72"/>
              <a:gd name="T15" fmla="*/ 52 h 118"/>
              <a:gd name="T16" fmla="*/ 30 w 72"/>
              <a:gd name="T17" fmla="*/ 48 h 118"/>
              <a:gd name="T18" fmla="*/ 29 w 72"/>
              <a:gd name="T19" fmla="*/ 47 h 118"/>
              <a:gd name="T20" fmla="*/ 22 w 72"/>
              <a:gd name="T21" fmla="*/ 42 h 118"/>
              <a:gd name="T22" fmla="*/ 23 w 72"/>
              <a:gd name="T23" fmla="*/ 31 h 118"/>
              <a:gd name="T24" fmla="*/ 35 w 72"/>
              <a:gd name="T25" fmla="*/ 26 h 118"/>
              <a:gd name="T26" fmla="*/ 43 w 72"/>
              <a:gd name="T27" fmla="*/ 28 h 118"/>
              <a:gd name="T28" fmla="*/ 52 w 72"/>
              <a:gd name="T29" fmla="*/ 33 h 118"/>
              <a:gd name="T30" fmla="*/ 53 w 72"/>
              <a:gd name="T31" fmla="*/ 34 h 118"/>
              <a:gd name="T32" fmla="*/ 53 w 72"/>
              <a:gd name="T33" fmla="*/ 34 h 118"/>
              <a:gd name="T34" fmla="*/ 53 w 72"/>
              <a:gd name="T35" fmla="*/ 35 h 118"/>
              <a:gd name="T36" fmla="*/ 58 w 72"/>
              <a:gd name="T37" fmla="*/ 38 h 118"/>
              <a:gd name="T38" fmla="*/ 67 w 72"/>
              <a:gd name="T39" fmla="*/ 32 h 118"/>
              <a:gd name="T40" fmla="*/ 67 w 72"/>
              <a:gd name="T41" fmla="*/ 25 h 118"/>
              <a:gd name="T42" fmla="*/ 48 w 72"/>
              <a:gd name="T43" fmla="*/ 12 h 118"/>
              <a:gd name="T44" fmla="*/ 41 w 72"/>
              <a:gd name="T45" fmla="*/ 11 h 118"/>
              <a:gd name="T46" fmla="*/ 41 w 72"/>
              <a:gd name="T47" fmla="*/ 2 h 118"/>
              <a:gd name="T48" fmla="*/ 39 w 72"/>
              <a:gd name="T49" fmla="*/ 0 h 118"/>
              <a:gd name="T50" fmla="*/ 31 w 72"/>
              <a:gd name="T51" fmla="*/ 0 h 118"/>
              <a:gd name="T52" fmla="*/ 28 w 72"/>
              <a:gd name="T53" fmla="*/ 2 h 118"/>
              <a:gd name="T54" fmla="*/ 28 w 72"/>
              <a:gd name="T55" fmla="*/ 11 h 118"/>
              <a:gd name="T56" fmla="*/ 10 w 72"/>
              <a:gd name="T57" fmla="*/ 20 h 118"/>
              <a:gd name="T58" fmla="*/ 5 w 72"/>
              <a:gd name="T59" fmla="*/ 48 h 118"/>
              <a:gd name="T60" fmla="*/ 14 w 72"/>
              <a:gd name="T61" fmla="*/ 58 h 118"/>
              <a:gd name="T62" fmla="*/ 40 w 72"/>
              <a:gd name="T63" fmla="*/ 71 h 118"/>
              <a:gd name="T64" fmla="*/ 44 w 72"/>
              <a:gd name="T65" fmla="*/ 72 h 118"/>
              <a:gd name="T66" fmla="*/ 50 w 72"/>
              <a:gd name="T67" fmla="*/ 78 h 118"/>
              <a:gd name="T68" fmla="*/ 48 w 72"/>
              <a:gd name="T69" fmla="*/ 89 h 118"/>
              <a:gd name="T70" fmla="*/ 38 w 72"/>
              <a:gd name="T71" fmla="*/ 92 h 118"/>
              <a:gd name="T72" fmla="*/ 26 w 72"/>
              <a:gd name="T73" fmla="*/ 90 h 118"/>
              <a:gd name="T74" fmla="*/ 17 w 72"/>
              <a:gd name="T75" fmla="*/ 85 h 118"/>
              <a:gd name="T76" fmla="*/ 16 w 72"/>
              <a:gd name="T77" fmla="*/ 84 h 118"/>
              <a:gd name="T78" fmla="*/ 16 w 72"/>
              <a:gd name="T79" fmla="*/ 84 h 118"/>
              <a:gd name="T80" fmla="*/ 16 w 72"/>
              <a:gd name="T81" fmla="*/ 84 h 118"/>
              <a:gd name="T82" fmla="*/ 16 w 72"/>
              <a:gd name="T83" fmla="*/ 83 h 118"/>
              <a:gd name="T84" fmla="*/ 11 w 72"/>
              <a:gd name="T85" fmla="*/ 80 h 118"/>
              <a:gd name="T86" fmla="*/ 2 w 72"/>
              <a:gd name="T87" fmla="*/ 86 h 118"/>
              <a:gd name="T88" fmla="*/ 2 w 72"/>
              <a:gd name="T89" fmla="*/ 93 h 118"/>
              <a:gd name="T90" fmla="*/ 28 w 72"/>
              <a:gd name="T91" fmla="*/ 107 h 118"/>
              <a:gd name="T92" fmla="*/ 28 w 72"/>
              <a:gd name="T93" fmla="*/ 115 h 118"/>
              <a:gd name="T94" fmla="*/ 31 w 72"/>
              <a:gd name="T9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18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6350" stA="50000" endA="300" endPos="40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solidFill>
                <a:schemeClr val="bg1"/>
              </a:solidFill>
            </a:endParaRPr>
          </a:p>
        </p:txBody>
      </p:sp>
      <p:grpSp>
        <p:nvGrpSpPr>
          <p:cNvPr id="215" name="Group 909"/>
          <p:cNvGrpSpPr>
            <a:grpSpLocks noChangeAspect="1"/>
          </p:cNvGrpSpPr>
          <p:nvPr/>
        </p:nvGrpSpPr>
        <p:grpSpPr bwMode="auto">
          <a:xfrm>
            <a:off x="7337978" y="1435222"/>
            <a:ext cx="287335" cy="245048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16" name="Freeform 910"/>
            <p:cNvSpPr/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17" name="Freeform 911"/>
            <p:cNvSpPr/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18" name="Freeform 912"/>
            <p:cNvSpPr/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19" name="Freeform 913"/>
            <p:cNvSpPr/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1666875" y="1981200"/>
            <a:ext cx="4184650" cy="1936750"/>
            <a:chOff x="1620602" y="1680396"/>
            <a:chExt cx="4184816" cy="1936990"/>
          </a:xfrm>
        </p:grpSpPr>
        <p:sp>
          <p:nvSpPr>
            <p:cNvPr id="56518" name="Freeform 649"/>
            <p:cNvSpPr/>
            <p:nvPr/>
          </p:nvSpPr>
          <p:spPr>
            <a:xfrm>
              <a:off x="4603357" y="2085705"/>
              <a:ext cx="1156355" cy="520716"/>
            </a:xfrm>
            <a:custGeom>
              <a:avLst/>
              <a:gdLst/>
              <a:ahLst/>
              <a:cxnLst>
                <a:cxn ang="0">
                  <a:pos x="0" y="511964"/>
                </a:cxn>
                <a:cxn ang="0">
                  <a:pos x="356632" y="179406"/>
                </a:cxn>
                <a:cxn ang="0">
                  <a:pos x="1054768" y="179406"/>
                </a:cxn>
                <a:cxn ang="0">
                  <a:pos x="868887" y="520716"/>
                </a:cxn>
                <a:cxn ang="0">
                  <a:pos x="0" y="511964"/>
                </a:cxn>
              </a:cxnLst>
              <a:rect l="0" t="0" r="0" b="0"/>
              <a:pathLst>
                <a:path w="535" h="238">
                  <a:moveTo>
                    <a:pt x="0" y="234"/>
                  </a:moveTo>
                  <a:cubicBezTo>
                    <a:pt x="0" y="234"/>
                    <a:pt x="123" y="119"/>
                    <a:pt x="165" y="82"/>
                  </a:cubicBezTo>
                  <a:cubicBezTo>
                    <a:pt x="245" y="11"/>
                    <a:pt x="431" y="0"/>
                    <a:pt x="488" y="82"/>
                  </a:cubicBezTo>
                  <a:cubicBezTo>
                    <a:pt x="535" y="149"/>
                    <a:pt x="402" y="238"/>
                    <a:pt x="402" y="238"/>
                  </a:cubicBezTo>
                  <a:lnTo>
                    <a:pt x="0" y="234"/>
                  </a:ln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19" name="Freeform 650"/>
            <p:cNvSpPr/>
            <p:nvPr/>
          </p:nvSpPr>
          <p:spPr>
            <a:xfrm>
              <a:off x="4579591" y="2691361"/>
              <a:ext cx="1156355" cy="926025"/>
            </a:xfrm>
            <a:custGeom>
              <a:avLst/>
              <a:gdLst/>
              <a:ahLst/>
              <a:cxnLst>
                <a:cxn ang="0">
                  <a:pos x="0" y="17513"/>
                </a:cxn>
                <a:cxn ang="0">
                  <a:pos x="356632" y="606404"/>
                </a:cxn>
                <a:cxn ang="0">
                  <a:pos x="1054768" y="606404"/>
                </a:cxn>
                <a:cxn ang="0">
                  <a:pos x="868887" y="0"/>
                </a:cxn>
                <a:cxn ang="0">
                  <a:pos x="0" y="17513"/>
                </a:cxn>
              </a:cxnLst>
              <a:rect l="0" t="0" r="0" b="0"/>
              <a:pathLst>
                <a:path w="535" h="423">
                  <a:moveTo>
                    <a:pt x="0" y="8"/>
                  </a:moveTo>
                  <a:cubicBezTo>
                    <a:pt x="0" y="8"/>
                    <a:pt x="123" y="211"/>
                    <a:pt x="165" y="277"/>
                  </a:cubicBezTo>
                  <a:cubicBezTo>
                    <a:pt x="245" y="403"/>
                    <a:pt x="431" y="423"/>
                    <a:pt x="488" y="277"/>
                  </a:cubicBezTo>
                  <a:cubicBezTo>
                    <a:pt x="535" y="159"/>
                    <a:pt x="402" y="0"/>
                    <a:pt x="40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0" name="Freeform 651"/>
            <p:cNvSpPr/>
            <p:nvPr/>
          </p:nvSpPr>
          <p:spPr>
            <a:xfrm>
              <a:off x="4587818" y="2680282"/>
              <a:ext cx="1157269" cy="926025"/>
            </a:xfrm>
            <a:custGeom>
              <a:avLst/>
              <a:gdLst/>
              <a:ahLst/>
              <a:cxnLst>
                <a:cxn ang="0">
                  <a:pos x="0" y="17513"/>
                </a:cxn>
                <a:cxn ang="0">
                  <a:pos x="356914" y="606404"/>
                </a:cxn>
                <a:cxn ang="0">
                  <a:pos x="1055602" y="606404"/>
                </a:cxn>
                <a:cxn ang="0">
                  <a:pos x="869574" y="0"/>
                </a:cxn>
                <a:cxn ang="0">
                  <a:pos x="0" y="17513"/>
                </a:cxn>
              </a:cxnLst>
              <a:rect l="0" t="0" r="0" b="0"/>
              <a:pathLst>
                <a:path w="535" h="423">
                  <a:moveTo>
                    <a:pt x="0" y="8"/>
                  </a:moveTo>
                  <a:cubicBezTo>
                    <a:pt x="0" y="8"/>
                    <a:pt x="123" y="211"/>
                    <a:pt x="165" y="277"/>
                  </a:cubicBezTo>
                  <a:cubicBezTo>
                    <a:pt x="245" y="403"/>
                    <a:pt x="431" y="423"/>
                    <a:pt x="488" y="277"/>
                  </a:cubicBezTo>
                  <a:cubicBezTo>
                    <a:pt x="535" y="159"/>
                    <a:pt x="402" y="0"/>
                    <a:pt x="40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1" name="Freeform 652"/>
            <p:cNvSpPr/>
            <p:nvPr/>
          </p:nvSpPr>
          <p:spPr>
            <a:xfrm>
              <a:off x="3696556" y="2538100"/>
              <a:ext cx="1909585" cy="212349"/>
            </a:xfrm>
            <a:custGeom>
              <a:avLst/>
              <a:gdLst/>
              <a:ahLst/>
              <a:cxnLst>
                <a:cxn ang="0">
                  <a:pos x="1909585" y="105079"/>
                </a:cxn>
                <a:cxn ang="0">
                  <a:pos x="1820917" y="41594"/>
                </a:cxn>
                <a:cxn ang="0">
                  <a:pos x="19463" y="0"/>
                </a:cxn>
                <a:cxn ang="0">
                  <a:pos x="17300" y="0"/>
                </a:cxn>
                <a:cxn ang="0">
                  <a:pos x="0" y="105079"/>
                </a:cxn>
                <a:cxn ang="0">
                  <a:pos x="17300" y="212349"/>
                </a:cxn>
                <a:cxn ang="0">
                  <a:pos x="19463" y="212349"/>
                </a:cxn>
                <a:cxn ang="0">
                  <a:pos x="1820917" y="168565"/>
                </a:cxn>
                <a:cxn ang="0">
                  <a:pos x="1909585" y="105079"/>
                </a:cxn>
              </a:cxnLst>
              <a:rect l="0" t="0" r="0" b="0"/>
              <a:pathLst>
                <a:path w="883" h="97">
                  <a:moveTo>
                    <a:pt x="883" y="48"/>
                  </a:moveTo>
                  <a:cubicBezTo>
                    <a:pt x="883" y="39"/>
                    <a:pt x="842" y="19"/>
                    <a:pt x="842" y="19"/>
                  </a:cubicBezTo>
                  <a:cubicBezTo>
                    <a:pt x="842" y="19"/>
                    <a:pt x="11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0" y="26"/>
                    <a:pt x="0" y="48"/>
                  </a:cubicBezTo>
                  <a:cubicBezTo>
                    <a:pt x="0" y="71"/>
                    <a:pt x="4" y="95"/>
                    <a:pt x="8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1" y="97"/>
                    <a:pt x="842" y="77"/>
                    <a:pt x="842" y="77"/>
                  </a:cubicBezTo>
                  <a:cubicBezTo>
                    <a:pt x="842" y="77"/>
                    <a:pt x="883" y="58"/>
                    <a:pt x="883" y="48"/>
                  </a:cubicBez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2" name="Freeform 653"/>
            <p:cNvSpPr/>
            <p:nvPr/>
          </p:nvSpPr>
          <p:spPr>
            <a:xfrm>
              <a:off x="1620602" y="2593496"/>
              <a:ext cx="1385798" cy="100635"/>
            </a:xfrm>
            <a:custGeom>
              <a:avLst/>
              <a:gdLst/>
              <a:ahLst/>
              <a:cxnLst>
                <a:cxn ang="0">
                  <a:pos x="164306" y="0"/>
                </a:cxn>
                <a:cxn ang="0">
                  <a:pos x="4323" y="45942"/>
                </a:cxn>
                <a:cxn ang="0">
                  <a:pos x="4323" y="54692"/>
                </a:cxn>
                <a:cxn ang="0">
                  <a:pos x="164306" y="100635"/>
                </a:cxn>
                <a:cxn ang="0">
                  <a:pos x="1385798" y="100635"/>
                </a:cxn>
                <a:cxn ang="0">
                  <a:pos x="1385798" y="0"/>
                </a:cxn>
                <a:cxn ang="0">
                  <a:pos x="164306" y="0"/>
                </a:cxn>
              </a:cxnLst>
              <a:rect l="0" t="0" r="0" b="0"/>
              <a:pathLst>
                <a:path w="641" h="46">
                  <a:moveTo>
                    <a:pt x="76" y="0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4"/>
                    <a:pt x="2" y="2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641" y="46"/>
                    <a:pt x="641" y="46"/>
                    <a:pt x="641" y="46"/>
                  </a:cubicBezTo>
                  <a:cubicBezTo>
                    <a:pt x="641" y="0"/>
                    <a:pt x="641" y="0"/>
                    <a:pt x="641" y="0"/>
                  </a:cubicBezTo>
                  <a:lnTo>
                    <a:pt x="76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1000">
                  <a:srgbClr val="FFFFFF">
                    <a:alpha val="100000"/>
                  </a:srgbClr>
                </a:gs>
                <a:gs pos="27000">
                  <a:srgbClr val="808080">
                    <a:alpha val="100000"/>
                  </a:srgbClr>
                </a:gs>
                <a:gs pos="87000">
                  <a:srgbClr val="0000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  <a:gs pos="100000">
                  <a:schemeClr val="bg1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3" name="Freeform 654"/>
            <p:cNvSpPr/>
            <p:nvPr/>
          </p:nvSpPr>
          <p:spPr>
            <a:xfrm>
              <a:off x="2498152" y="2448545"/>
              <a:ext cx="240412" cy="389614"/>
            </a:xfrm>
            <a:custGeom>
              <a:avLst/>
              <a:gdLst/>
              <a:ahLst/>
              <a:cxnLst>
                <a:cxn ang="0">
                  <a:pos x="240412" y="0"/>
                </a:cxn>
                <a:cxn ang="0">
                  <a:pos x="15161" y="120386"/>
                </a:cxn>
                <a:cxn ang="0">
                  <a:pos x="0" y="194807"/>
                </a:cxn>
                <a:cxn ang="0">
                  <a:pos x="15161" y="271416"/>
                </a:cxn>
                <a:cxn ang="0">
                  <a:pos x="240412" y="389614"/>
                </a:cxn>
                <a:cxn ang="0">
                  <a:pos x="229582" y="194807"/>
                </a:cxn>
                <a:cxn ang="0">
                  <a:pos x="240412" y="0"/>
                </a:cxn>
              </a:cxnLst>
              <a:rect l="0" t="0" r="0" b="0"/>
              <a:pathLst>
                <a:path w="111" h="178">
                  <a:moveTo>
                    <a:pt x="111" y="0"/>
                  </a:moveTo>
                  <a:cubicBezTo>
                    <a:pt x="91" y="4"/>
                    <a:pt x="40" y="40"/>
                    <a:pt x="7" y="55"/>
                  </a:cubicBezTo>
                  <a:cubicBezTo>
                    <a:pt x="3" y="64"/>
                    <a:pt x="0" y="70"/>
                    <a:pt x="0" y="89"/>
                  </a:cubicBezTo>
                  <a:cubicBezTo>
                    <a:pt x="0" y="109"/>
                    <a:pt x="3" y="115"/>
                    <a:pt x="7" y="124"/>
                  </a:cubicBezTo>
                  <a:cubicBezTo>
                    <a:pt x="34" y="136"/>
                    <a:pt x="91" y="175"/>
                    <a:pt x="111" y="178"/>
                  </a:cubicBezTo>
                  <a:cubicBezTo>
                    <a:pt x="108" y="164"/>
                    <a:pt x="106" y="123"/>
                    <a:pt x="106" y="89"/>
                  </a:cubicBezTo>
                  <a:cubicBezTo>
                    <a:pt x="106" y="55"/>
                    <a:pt x="108" y="14"/>
                    <a:pt x="1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BA652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4" name="Freeform 655"/>
            <p:cNvSpPr/>
            <p:nvPr/>
          </p:nvSpPr>
          <p:spPr>
            <a:xfrm>
              <a:off x="2851000" y="2455007"/>
              <a:ext cx="45706" cy="378535"/>
            </a:xfrm>
            <a:custGeom>
              <a:avLst/>
              <a:gdLst/>
              <a:ahLst/>
              <a:cxnLst>
                <a:cxn ang="0">
                  <a:pos x="45706" y="0"/>
                </a:cxn>
                <a:cxn ang="0">
                  <a:pos x="32647" y="10940"/>
                </a:cxn>
                <a:cxn ang="0">
                  <a:pos x="19588" y="10940"/>
                </a:cxn>
                <a:cxn ang="0">
                  <a:pos x="0" y="188173"/>
                </a:cxn>
                <a:cxn ang="0">
                  <a:pos x="19588" y="367594"/>
                </a:cxn>
                <a:cxn ang="0">
                  <a:pos x="32647" y="367594"/>
                </a:cxn>
                <a:cxn ang="0">
                  <a:pos x="45706" y="378535"/>
                </a:cxn>
                <a:cxn ang="0">
                  <a:pos x="26117" y="188173"/>
                </a:cxn>
                <a:cxn ang="0">
                  <a:pos x="45706" y="0"/>
                </a:cxn>
              </a:cxnLst>
              <a:rect l="0" t="0" r="0" b="0"/>
              <a:pathLst>
                <a:path w="21" h="173">
                  <a:moveTo>
                    <a:pt x="21" y="0"/>
                  </a:moveTo>
                  <a:cubicBezTo>
                    <a:pt x="19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9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5" name="Freeform 656"/>
            <p:cNvSpPr/>
            <p:nvPr/>
          </p:nvSpPr>
          <p:spPr>
            <a:xfrm>
              <a:off x="2876595" y="2448545"/>
              <a:ext cx="54847" cy="392384"/>
            </a:xfrm>
            <a:custGeom>
              <a:avLst/>
              <a:gdLst/>
              <a:ahLst/>
              <a:cxnLst>
                <a:cxn ang="0">
                  <a:pos x="30714" y="195095"/>
                </a:cxn>
                <a:cxn ang="0">
                  <a:pos x="54847" y="0"/>
                </a:cxn>
                <a:cxn ang="0">
                  <a:pos x="32908" y="0"/>
                </a:cxn>
                <a:cxn ang="0">
                  <a:pos x="19744" y="6576"/>
                </a:cxn>
                <a:cxn ang="0">
                  <a:pos x="0" y="195095"/>
                </a:cxn>
                <a:cxn ang="0">
                  <a:pos x="19744" y="385807"/>
                </a:cxn>
                <a:cxn ang="0">
                  <a:pos x="32908" y="392384"/>
                </a:cxn>
                <a:cxn ang="0">
                  <a:pos x="54847" y="392384"/>
                </a:cxn>
                <a:cxn ang="0">
                  <a:pos x="30714" y="195095"/>
                </a:cxn>
              </a:cxnLst>
              <a:rect l="0" t="0" r="0" b="0"/>
              <a:pathLst>
                <a:path w="25" h="179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6" name="Freeform 657"/>
            <p:cNvSpPr/>
            <p:nvPr/>
          </p:nvSpPr>
          <p:spPr>
            <a:xfrm>
              <a:off x="2907675" y="2448545"/>
              <a:ext cx="47534" cy="392384"/>
            </a:xfrm>
            <a:custGeom>
              <a:avLst/>
              <a:gdLst/>
              <a:ahLst/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l="0" t="0" r="0" b="0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7" name="Freeform 658"/>
            <p:cNvSpPr/>
            <p:nvPr/>
          </p:nvSpPr>
          <p:spPr>
            <a:xfrm>
              <a:off x="2842773" y="2464240"/>
              <a:ext cx="42963" cy="359146"/>
            </a:xfrm>
            <a:custGeom>
              <a:avLst/>
              <a:gdLst/>
              <a:ahLst/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l="0" t="0" r="0" b="0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8" name="Freeform 659"/>
            <p:cNvSpPr/>
            <p:nvPr/>
          </p:nvSpPr>
          <p:spPr>
            <a:xfrm>
              <a:off x="2935099" y="2455007"/>
              <a:ext cx="45706" cy="378535"/>
            </a:xfrm>
            <a:custGeom>
              <a:avLst/>
              <a:gdLst/>
              <a:ahLst/>
              <a:cxnLst>
                <a:cxn ang="0">
                  <a:pos x="45706" y="0"/>
                </a:cxn>
                <a:cxn ang="0">
                  <a:pos x="30470" y="10940"/>
                </a:cxn>
                <a:cxn ang="0">
                  <a:pos x="19588" y="10940"/>
                </a:cxn>
                <a:cxn ang="0">
                  <a:pos x="0" y="188173"/>
                </a:cxn>
                <a:cxn ang="0">
                  <a:pos x="19588" y="367594"/>
                </a:cxn>
                <a:cxn ang="0">
                  <a:pos x="30470" y="367594"/>
                </a:cxn>
                <a:cxn ang="0">
                  <a:pos x="45706" y="378535"/>
                </a:cxn>
                <a:cxn ang="0">
                  <a:pos x="26117" y="188173"/>
                </a:cxn>
                <a:cxn ang="0">
                  <a:pos x="45706" y="0"/>
                </a:cxn>
              </a:cxnLst>
              <a:rect l="0" t="0" r="0" b="0"/>
              <a:pathLst>
                <a:path w="21" h="173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29" name="Freeform 660"/>
            <p:cNvSpPr/>
            <p:nvPr/>
          </p:nvSpPr>
          <p:spPr>
            <a:xfrm>
              <a:off x="2961608" y="2448545"/>
              <a:ext cx="53933" cy="392384"/>
            </a:xfrm>
            <a:custGeom>
              <a:avLst/>
              <a:gdLst/>
              <a:ahLst/>
              <a:cxnLst>
                <a:cxn ang="0">
                  <a:pos x="30202" y="195095"/>
                </a:cxn>
                <a:cxn ang="0">
                  <a:pos x="53933" y="0"/>
                </a:cxn>
                <a:cxn ang="0">
                  <a:pos x="32359" y="0"/>
                </a:cxn>
                <a:cxn ang="0">
                  <a:pos x="19415" y="6576"/>
                </a:cxn>
                <a:cxn ang="0">
                  <a:pos x="0" y="195095"/>
                </a:cxn>
                <a:cxn ang="0">
                  <a:pos x="19415" y="385807"/>
                </a:cxn>
                <a:cxn ang="0">
                  <a:pos x="32359" y="392384"/>
                </a:cxn>
                <a:cxn ang="0">
                  <a:pos x="53933" y="392384"/>
                </a:cxn>
                <a:cxn ang="0">
                  <a:pos x="30202" y="195095"/>
                </a:cxn>
              </a:cxnLst>
              <a:rect l="0" t="0" r="0" b="0"/>
              <a:pathLst>
                <a:path w="25" h="179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0" name="Freeform 661"/>
            <p:cNvSpPr/>
            <p:nvPr/>
          </p:nvSpPr>
          <p:spPr>
            <a:xfrm>
              <a:off x="2991774" y="2448545"/>
              <a:ext cx="47534" cy="392384"/>
            </a:xfrm>
            <a:custGeom>
              <a:avLst/>
              <a:gdLst/>
              <a:ahLst/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l="0" t="0" r="0" b="0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1" name="Freeform 662"/>
            <p:cNvSpPr/>
            <p:nvPr/>
          </p:nvSpPr>
          <p:spPr>
            <a:xfrm>
              <a:off x="2710226" y="2448545"/>
              <a:ext cx="136203" cy="392384"/>
            </a:xfrm>
            <a:custGeom>
              <a:avLst/>
              <a:gdLst/>
              <a:ahLst/>
              <a:cxnLst>
                <a:cxn ang="0">
                  <a:pos x="112421" y="195095"/>
                </a:cxn>
                <a:cxn ang="0">
                  <a:pos x="136203" y="0"/>
                </a:cxn>
                <a:cxn ang="0">
                  <a:pos x="32429" y="0"/>
                </a:cxn>
                <a:cxn ang="0">
                  <a:pos x="19457" y="6576"/>
                </a:cxn>
                <a:cxn ang="0">
                  <a:pos x="0" y="195095"/>
                </a:cxn>
                <a:cxn ang="0">
                  <a:pos x="19457" y="385807"/>
                </a:cxn>
                <a:cxn ang="0">
                  <a:pos x="32429" y="392384"/>
                </a:cxn>
                <a:cxn ang="0">
                  <a:pos x="136203" y="392384"/>
                </a:cxn>
                <a:cxn ang="0">
                  <a:pos x="112421" y="195095"/>
                </a:cxn>
              </a:cxnLst>
              <a:rect l="0" t="0" r="0" b="0"/>
              <a:pathLst>
                <a:path w="63" h="179">
                  <a:moveTo>
                    <a:pt x="52" y="89"/>
                  </a:moveTo>
                  <a:cubicBezTo>
                    <a:pt x="52" y="48"/>
                    <a:pt x="57" y="3"/>
                    <a:pt x="6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57" y="176"/>
                    <a:pt x="52" y="130"/>
                    <a:pt x="52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2" name="Freeform 663"/>
            <p:cNvSpPr/>
            <p:nvPr/>
          </p:nvSpPr>
          <p:spPr>
            <a:xfrm>
              <a:off x="2822663" y="2448545"/>
              <a:ext cx="47534" cy="392384"/>
            </a:xfrm>
            <a:custGeom>
              <a:avLst/>
              <a:gdLst/>
              <a:ahLst/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l="0" t="0" r="0" b="0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8000">
                  <a:srgbClr val="EED5A8">
                    <a:alpha val="100000"/>
                  </a:srgbClr>
                </a:gs>
                <a:gs pos="50000">
                  <a:srgbClr val="D58F39">
                    <a:alpha val="100000"/>
                  </a:srgbClr>
                </a:gs>
                <a:gs pos="70000">
                  <a:srgbClr val="EFD099">
                    <a:alpha val="100000"/>
                  </a:srgbClr>
                </a:gs>
                <a:gs pos="84000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3" name="Freeform 664"/>
            <p:cNvSpPr/>
            <p:nvPr/>
          </p:nvSpPr>
          <p:spPr>
            <a:xfrm>
              <a:off x="2926872" y="2464240"/>
              <a:ext cx="42963" cy="359146"/>
            </a:xfrm>
            <a:custGeom>
              <a:avLst/>
              <a:gdLst/>
              <a:ahLst/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l="0" t="0" r="0" b="0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4" name="Freeform 665"/>
            <p:cNvSpPr/>
            <p:nvPr/>
          </p:nvSpPr>
          <p:spPr>
            <a:xfrm>
              <a:off x="3020111" y="2455007"/>
              <a:ext cx="44792" cy="378535"/>
            </a:xfrm>
            <a:custGeom>
              <a:avLst/>
              <a:gdLst/>
              <a:ahLst/>
              <a:cxnLst>
                <a:cxn ang="0">
                  <a:pos x="44792" y="0"/>
                </a:cxn>
                <a:cxn ang="0">
                  <a:pos x="29861" y="10940"/>
                </a:cxn>
                <a:cxn ang="0">
                  <a:pos x="19196" y="10940"/>
                </a:cxn>
                <a:cxn ang="0">
                  <a:pos x="0" y="188173"/>
                </a:cxn>
                <a:cxn ang="0">
                  <a:pos x="19196" y="367594"/>
                </a:cxn>
                <a:cxn ang="0">
                  <a:pos x="29861" y="367594"/>
                </a:cxn>
                <a:cxn ang="0">
                  <a:pos x="44792" y="378535"/>
                </a:cxn>
                <a:cxn ang="0">
                  <a:pos x="25595" y="188173"/>
                </a:cxn>
                <a:cxn ang="0">
                  <a:pos x="44792" y="0"/>
                </a:cxn>
              </a:cxnLst>
              <a:rect l="0" t="0" r="0" b="0"/>
              <a:pathLst>
                <a:path w="21" h="173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5" name="Freeform 666"/>
            <p:cNvSpPr/>
            <p:nvPr/>
          </p:nvSpPr>
          <p:spPr>
            <a:xfrm>
              <a:off x="3045706" y="2448545"/>
              <a:ext cx="145344" cy="392384"/>
            </a:xfrm>
            <a:custGeom>
              <a:avLst/>
              <a:gdLst/>
              <a:ahLst/>
              <a:cxnLst>
                <a:cxn ang="0">
                  <a:pos x="121481" y="195095"/>
                </a:cxn>
                <a:cxn ang="0">
                  <a:pos x="145344" y="0"/>
                </a:cxn>
                <a:cxn ang="0">
                  <a:pos x="32539" y="0"/>
                </a:cxn>
                <a:cxn ang="0">
                  <a:pos x="19523" y="6576"/>
                </a:cxn>
                <a:cxn ang="0">
                  <a:pos x="0" y="195095"/>
                </a:cxn>
                <a:cxn ang="0">
                  <a:pos x="19523" y="385807"/>
                </a:cxn>
                <a:cxn ang="0">
                  <a:pos x="32539" y="392384"/>
                </a:cxn>
                <a:cxn ang="0">
                  <a:pos x="145344" y="392384"/>
                </a:cxn>
                <a:cxn ang="0">
                  <a:pos x="121481" y="195095"/>
                </a:cxn>
              </a:cxnLst>
              <a:rect l="0" t="0" r="0" b="0"/>
              <a:pathLst>
                <a:path w="67" h="179">
                  <a:moveTo>
                    <a:pt x="56" y="89"/>
                  </a:moveTo>
                  <a:cubicBezTo>
                    <a:pt x="56" y="48"/>
                    <a:pt x="61" y="3"/>
                    <a:pt x="6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1" y="176"/>
                    <a:pt x="56" y="130"/>
                    <a:pt x="56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6" name="Freeform 667"/>
            <p:cNvSpPr/>
            <p:nvPr/>
          </p:nvSpPr>
          <p:spPr>
            <a:xfrm>
              <a:off x="3166370" y="2448545"/>
              <a:ext cx="48448" cy="392384"/>
            </a:xfrm>
            <a:custGeom>
              <a:avLst/>
              <a:gdLst/>
              <a:ahLst/>
              <a:cxnLst>
                <a:cxn ang="0">
                  <a:pos x="22021" y="195095"/>
                </a:cxn>
                <a:cxn ang="0">
                  <a:pos x="46245" y="15344"/>
                </a:cxn>
                <a:cxn ang="0">
                  <a:pos x="48448" y="15344"/>
                </a:cxn>
                <a:cxn ang="0">
                  <a:pos x="24224" y="0"/>
                </a:cxn>
                <a:cxn ang="0">
                  <a:pos x="24224" y="0"/>
                </a:cxn>
                <a:cxn ang="0">
                  <a:pos x="0" y="195095"/>
                </a:cxn>
                <a:cxn ang="0">
                  <a:pos x="24224" y="392384"/>
                </a:cxn>
                <a:cxn ang="0">
                  <a:pos x="24224" y="392384"/>
                </a:cxn>
                <a:cxn ang="0">
                  <a:pos x="48448" y="374847"/>
                </a:cxn>
                <a:cxn ang="0">
                  <a:pos x="46245" y="374847"/>
                </a:cxn>
                <a:cxn ang="0">
                  <a:pos x="22021" y="195095"/>
                </a:cxn>
              </a:cxnLst>
              <a:rect l="0" t="0" r="0" b="0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7" name="Freeform 668"/>
            <p:cNvSpPr/>
            <p:nvPr/>
          </p:nvSpPr>
          <p:spPr>
            <a:xfrm>
              <a:off x="3010970" y="2464240"/>
              <a:ext cx="42963" cy="359146"/>
            </a:xfrm>
            <a:custGeom>
              <a:avLst/>
              <a:gdLst/>
              <a:ahLst/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l="0" t="0" r="0" b="0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8" name="Freeform 669"/>
            <p:cNvSpPr/>
            <p:nvPr/>
          </p:nvSpPr>
          <p:spPr>
            <a:xfrm>
              <a:off x="3194707" y="2455007"/>
              <a:ext cx="45706" cy="378535"/>
            </a:xfrm>
            <a:custGeom>
              <a:avLst/>
              <a:gdLst/>
              <a:ahLst/>
              <a:cxnLst>
                <a:cxn ang="0">
                  <a:pos x="45706" y="0"/>
                </a:cxn>
                <a:cxn ang="0">
                  <a:pos x="30470" y="10940"/>
                </a:cxn>
                <a:cxn ang="0">
                  <a:pos x="19588" y="10940"/>
                </a:cxn>
                <a:cxn ang="0">
                  <a:pos x="0" y="188173"/>
                </a:cxn>
                <a:cxn ang="0">
                  <a:pos x="19588" y="367594"/>
                </a:cxn>
                <a:cxn ang="0">
                  <a:pos x="30470" y="367594"/>
                </a:cxn>
                <a:cxn ang="0">
                  <a:pos x="45706" y="378535"/>
                </a:cxn>
                <a:cxn ang="0">
                  <a:pos x="26117" y="188173"/>
                </a:cxn>
                <a:cxn ang="0">
                  <a:pos x="45706" y="0"/>
                </a:cxn>
              </a:cxnLst>
              <a:rect l="0" t="0" r="0" b="0"/>
              <a:pathLst>
                <a:path w="21" h="173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9" name="Freeform 670"/>
            <p:cNvSpPr/>
            <p:nvPr/>
          </p:nvSpPr>
          <p:spPr>
            <a:xfrm>
              <a:off x="3221216" y="2448545"/>
              <a:ext cx="53933" cy="392384"/>
            </a:xfrm>
            <a:custGeom>
              <a:avLst/>
              <a:gdLst/>
              <a:ahLst/>
              <a:cxnLst>
                <a:cxn ang="0">
                  <a:pos x="30202" y="195095"/>
                </a:cxn>
                <a:cxn ang="0">
                  <a:pos x="53933" y="0"/>
                </a:cxn>
                <a:cxn ang="0">
                  <a:pos x="32359" y="0"/>
                </a:cxn>
                <a:cxn ang="0">
                  <a:pos x="19415" y="6576"/>
                </a:cxn>
                <a:cxn ang="0">
                  <a:pos x="0" y="195095"/>
                </a:cxn>
                <a:cxn ang="0">
                  <a:pos x="19415" y="385807"/>
                </a:cxn>
                <a:cxn ang="0">
                  <a:pos x="32359" y="392384"/>
                </a:cxn>
                <a:cxn ang="0">
                  <a:pos x="53933" y="392384"/>
                </a:cxn>
                <a:cxn ang="0">
                  <a:pos x="30202" y="195095"/>
                </a:cxn>
              </a:cxnLst>
              <a:rect l="0" t="0" r="0" b="0"/>
              <a:pathLst>
                <a:path w="25" h="179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0" name="Freeform 671"/>
            <p:cNvSpPr/>
            <p:nvPr/>
          </p:nvSpPr>
          <p:spPr>
            <a:xfrm>
              <a:off x="3251382" y="2448545"/>
              <a:ext cx="47534" cy="392384"/>
            </a:xfrm>
            <a:custGeom>
              <a:avLst/>
              <a:gdLst/>
              <a:ahLst/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l="0" t="0" r="0" b="0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1" name="Freeform 672"/>
            <p:cNvSpPr/>
            <p:nvPr/>
          </p:nvSpPr>
          <p:spPr>
            <a:xfrm>
              <a:off x="3186480" y="2464240"/>
              <a:ext cx="42963" cy="359146"/>
            </a:xfrm>
            <a:custGeom>
              <a:avLst/>
              <a:gdLst/>
              <a:ahLst/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l="0" t="0" r="0" b="0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2" name="Freeform 673"/>
            <p:cNvSpPr/>
            <p:nvPr/>
          </p:nvSpPr>
          <p:spPr>
            <a:xfrm>
              <a:off x="3272407" y="2455007"/>
              <a:ext cx="45706" cy="378535"/>
            </a:xfrm>
            <a:custGeom>
              <a:avLst/>
              <a:gdLst/>
              <a:ahLst/>
              <a:cxnLst>
                <a:cxn ang="0">
                  <a:pos x="45706" y="0"/>
                </a:cxn>
                <a:cxn ang="0">
                  <a:pos x="32647" y="10940"/>
                </a:cxn>
                <a:cxn ang="0">
                  <a:pos x="19588" y="10940"/>
                </a:cxn>
                <a:cxn ang="0">
                  <a:pos x="0" y="188173"/>
                </a:cxn>
                <a:cxn ang="0">
                  <a:pos x="19588" y="367594"/>
                </a:cxn>
                <a:cxn ang="0">
                  <a:pos x="32647" y="367594"/>
                </a:cxn>
                <a:cxn ang="0">
                  <a:pos x="45706" y="378535"/>
                </a:cxn>
                <a:cxn ang="0">
                  <a:pos x="26117" y="188173"/>
                </a:cxn>
                <a:cxn ang="0">
                  <a:pos x="45706" y="0"/>
                </a:cxn>
              </a:cxnLst>
              <a:rect l="0" t="0" r="0" b="0"/>
              <a:pathLst>
                <a:path w="21" h="173">
                  <a:moveTo>
                    <a:pt x="21" y="0"/>
                  </a:moveTo>
                  <a:cubicBezTo>
                    <a:pt x="19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9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3" name="Freeform 674"/>
            <p:cNvSpPr/>
            <p:nvPr/>
          </p:nvSpPr>
          <p:spPr>
            <a:xfrm>
              <a:off x="3298916" y="2448545"/>
              <a:ext cx="53933" cy="392384"/>
            </a:xfrm>
            <a:custGeom>
              <a:avLst/>
              <a:gdLst/>
              <a:ahLst/>
              <a:cxnLst>
                <a:cxn ang="0">
                  <a:pos x="30202" y="195095"/>
                </a:cxn>
                <a:cxn ang="0">
                  <a:pos x="53933" y="0"/>
                </a:cxn>
                <a:cxn ang="0">
                  <a:pos x="32359" y="0"/>
                </a:cxn>
                <a:cxn ang="0">
                  <a:pos x="19415" y="6576"/>
                </a:cxn>
                <a:cxn ang="0">
                  <a:pos x="0" y="195095"/>
                </a:cxn>
                <a:cxn ang="0">
                  <a:pos x="19415" y="385807"/>
                </a:cxn>
                <a:cxn ang="0">
                  <a:pos x="32359" y="392384"/>
                </a:cxn>
                <a:cxn ang="0">
                  <a:pos x="53933" y="392384"/>
                </a:cxn>
                <a:cxn ang="0">
                  <a:pos x="30202" y="195095"/>
                </a:cxn>
              </a:cxnLst>
              <a:rect l="0" t="0" r="0" b="0"/>
              <a:pathLst>
                <a:path w="25" h="179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4" name="Freeform 675"/>
            <p:cNvSpPr/>
            <p:nvPr/>
          </p:nvSpPr>
          <p:spPr>
            <a:xfrm>
              <a:off x="3329082" y="2448545"/>
              <a:ext cx="47534" cy="392384"/>
            </a:xfrm>
            <a:custGeom>
              <a:avLst/>
              <a:gdLst/>
              <a:ahLst/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l="0" t="0" r="0" b="0"/>
              <a:pathLst>
                <a:path w="22" h="179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5" name="Freeform 676"/>
            <p:cNvSpPr/>
            <p:nvPr/>
          </p:nvSpPr>
          <p:spPr>
            <a:xfrm>
              <a:off x="3264180" y="2464240"/>
              <a:ext cx="42963" cy="359146"/>
            </a:xfrm>
            <a:custGeom>
              <a:avLst/>
              <a:gdLst/>
              <a:ahLst/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l="0" t="0" r="0" b="0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6" name="Freeform 677"/>
            <p:cNvSpPr/>
            <p:nvPr/>
          </p:nvSpPr>
          <p:spPr>
            <a:xfrm>
              <a:off x="3357419" y="2455007"/>
              <a:ext cx="44792" cy="378535"/>
            </a:xfrm>
            <a:custGeom>
              <a:avLst/>
              <a:gdLst/>
              <a:ahLst/>
              <a:cxnLst>
                <a:cxn ang="0">
                  <a:pos x="44792" y="0"/>
                </a:cxn>
                <a:cxn ang="0">
                  <a:pos x="31994" y="10940"/>
                </a:cxn>
                <a:cxn ang="0">
                  <a:pos x="19196" y="10940"/>
                </a:cxn>
                <a:cxn ang="0">
                  <a:pos x="0" y="188173"/>
                </a:cxn>
                <a:cxn ang="0">
                  <a:pos x="19196" y="367594"/>
                </a:cxn>
                <a:cxn ang="0">
                  <a:pos x="31994" y="367594"/>
                </a:cxn>
                <a:cxn ang="0">
                  <a:pos x="44792" y="378535"/>
                </a:cxn>
                <a:cxn ang="0">
                  <a:pos x="25595" y="188173"/>
                </a:cxn>
                <a:cxn ang="0">
                  <a:pos x="44792" y="0"/>
                </a:cxn>
              </a:cxnLst>
              <a:rect l="0" t="0" r="0" b="0"/>
              <a:pathLst>
                <a:path w="21" h="173">
                  <a:moveTo>
                    <a:pt x="21" y="0"/>
                  </a:moveTo>
                  <a:cubicBezTo>
                    <a:pt x="18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7" name="Freeform 678"/>
            <p:cNvSpPr/>
            <p:nvPr/>
          </p:nvSpPr>
          <p:spPr>
            <a:xfrm>
              <a:off x="3383015" y="2448545"/>
              <a:ext cx="118835" cy="392384"/>
            </a:xfrm>
            <a:custGeom>
              <a:avLst/>
              <a:gdLst/>
              <a:ahLst/>
              <a:cxnLst>
                <a:cxn ang="0">
                  <a:pos x="95068" y="195095"/>
                </a:cxn>
                <a:cxn ang="0">
                  <a:pos x="118835" y="0"/>
                </a:cxn>
                <a:cxn ang="0">
                  <a:pos x="32409" y="0"/>
                </a:cxn>
                <a:cxn ang="0">
                  <a:pos x="19445" y="6576"/>
                </a:cxn>
                <a:cxn ang="0">
                  <a:pos x="0" y="195095"/>
                </a:cxn>
                <a:cxn ang="0">
                  <a:pos x="19445" y="385807"/>
                </a:cxn>
                <a:cxn ang="0">
                  <a:pos x="32409" y="392384"/>
                </a:cxn>
                <a:cxn ang="0">
                  <a:pos x="118835" y="392384"/>
                </a:cxn>
                <a:cxn ang="0">
                  <a:pos x="95068" y="195095"/>
                </a:cxn>
              </a:cxnLst>
              <a:rect l="0" t="0" r="0" b="0"/>
              <a:pathLst>
                <a:path w="55" h="179">
                  <a:moveTo>
                    <a:pt x="44" y="89"/>
                  </a:moveTo>
                  <a:cubicBezTo>
                    <a:pt x="44" y="48"/>
                    <a:pt x="49" y="3"/>
                    <a:pt x="5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49" y="176"/>
                    <a:pt x="44" y="130"/>
                    <a:pt x="44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8" name="Freeform 679"/>
            <p:cNvSpPr/>
            <p:nvPr/>
          </p:nvSpPr>
          <p:spPr>
            <a:xfrm>
              <a:off x="3348278" y="2464240"/>
              <a:ext cx="43877" cy="359146"/>
            </a:xfrm>
            <a:custGeom>
              <a:avLst/>
              <a:gdLst/>
              <a:ahLst/>
              <a:cxnLst>
                <a:cxn ang="0">
                  <a:pos x="43877" y="359146"/>
                </a:cxn>
                <a:cxn ang="0">
                  <a:pos x="19744" y="179573"/>
                </a:cxn>
                <a:cxn ang="0">
                  <a:pos x="43877" y="0"/>
                </a:cxn>
                <a:cxn ang="0">
                  <a:pos x="24132" y="0"/>
                </a:cxn>
                <a:cxn ang="0">
                  <a:pos x="0" y="179573"/>
                </a:cxn>
                <a:cxn ang="0">
                  <a:pos x="24132" y="359146"/>
                </a:cxn>
                <a:cxn ang="0">
                  <a:pos x="43877" y="359146"/>
                </a:cxn>
              </a:cxnLst>
              <a:rect l="0" t="0" r="0" b="0"/>
              <a:pathLst>
                <a:path w="20" h="164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9" name="Freeform 680"/>
            <p:cNvSpPr/>
            <p:nvPr/>
          </p:nvSpPr>
          <p:spPr>
            <a:xfrm>
              <a:off x="2701999" y="2448545"/>
              <a:ext cx="36565" cy="389614"/>
            </a:xfrm>
            <a:custGeom>
              <a:avLst/>
              <a:gdLst/>
              <a:ahLst/>
              <a:cxnLst>
                <a:cxn ang="0">
                  <a:pos x="17207" y="194807"/>
                </a:cxn>
                <a:cxn ang="0">
                  <a:pos x="36565" y="0"/>
                </a:cxn>
                <a:cxn ang="0">
                  <a:pos x="19357" y="4377"/>
                </a:cxn>
                <a:cxn ang="0">
                  <a:pos x="17207" y="6566"/>
                </a:cxn>
                <a:cxn ang="0">
                  <a:pos x="0" y="194807"/>
                </a:cxn>
                <a:cxn ang="0">
                  <a:pos x="17207" y="385236"/>
                </a:cxn>
                <a:cxn ang="0">
                  <a:pos x="19357" y="385236"/>
                </a:cxn>
                <a:cxn ang="0">
                  <a:pos x="36565" y="389614"/>
                </a:cxn>
                <a:cxn ang="0">
                  <a:pos x="17207" y="194807"/>
                </a:cxn>
              </a:cxnLst>
              <a:rect l="0" t="0" r="0" b="0"/>
              <a:pathLst>
                <a:path w="17" h="178">
                  <a:moveTo>
                    <a:pt x="8" y="89"/>
                  </a:moveTo>
                  <a:cubicBezTo>
                    <a:pt x="8" y="55"/>
                    <a:pt x="13" y="11"/>
                    <a:pt x="17" y="0"/>
                  </a:cubicBezTo>
                  <a:cubicBezTo>
                    <a:pt x="15" y="0"/>
                    <a:pt x="12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3" y="13"/>
                    <a:pt x="0" y="54"/>
                    <a:pt x="0" y="89"/>
                  </a:cubicBezTo>
                  <a:cubicBezTo>
                    <a:pt x="0" y="125"/>
                    <a:pt x="3" y="166"/>
                    <a:pt x="8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12" y="177"/>
                    <a:pt x="15" y="178"/>
                    <a:pt x="17" y="178"/>
                  </a:cubicBezTo>
                  <a:cubicBezTo>
                    <a:pt x="13" y="167"/>
                    <a:pt x="8" y="123"/>
                    <a:pt x="8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0" name="Freeform 681"/>
            <p:cNvSpPr/>
            <p:nvPr/>
          </p:nvSpPr>
          <p:spPr>
            <a:xfrm>
              <a:off x="3465285" y="2448545"/>
              <a:ext cx="39307" cy="389614"/>
            </a:xfrm>
            <a:custGeom>
              <a:avLst/>
              <a:gdLst/>
              <a:ahLst/>
              <a:cxnLst>
                <a:cxn ang="0">
                  <a:pos x="19653" y="194807"/>
                </a:cxn>
                <a:cxn ang="0">
                  <a:pos x="39307" y="0"/>
                </a:cxn>
                <a:cxn ang="0">
                  <a:pos x="21837" y="4377"/>
                </a:cxn>
                <a:cxn ang="0">
                  <a:pos x="19653" y="6566"/>
                </a:cxn>
                <a:cxn ang="0">
                  <a:pos x="0" y="194807"/>
                </a:cxn>
                <a:cxn ang="0">
                  <a:pos x="19653" y="385236"/>
                </a:cxn>
                <a:cxn ang="0">
                  <a:pos x="21837" y="385236"/>
                </a:cxn>
                <a:cxn ang="0">
                  <a:pos x="39307" y="389614"/>
                </a:cxn>
                <a:cxn ang="0">
                  <a:pos x="19653" y="194807"/>
                </a:cxn>
              </a:cxnLst>
              <a:rect l="0" t="0" r="0" b="0"/>
              <a:pathLst>
                <a:path w="18" h="178">
                  <a:moveTo>
                    <a:pt x="9" y="89"/>
                  </a:moveTo>
                  <a:cubicBezTo>
                    <a:pt x="9" y="55"/>
                    <a:pt x="13" y="11"/>
                    <a:pt x="18" y="0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9" y="176"/>
                    <a:pt x="10" y="176"/>
                    <a:pt x="10" y="176"/>
                  </a:cubicBezTo>
                  <a:cubicBezTo>
                    <a:pt x="13" y="177"/>
                    <a:pt x="16" y="178"/>
                    <a:pt x="18" y="178"/>
                  </a:cubicBezTo>
                  <a:cubicBezTo>
                    <a:pt x="14" y="167"/>
                    <a:pt x="9" y="123"/>
                    <a:pt x="9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1" name="Freeform 682"/>
            <p:cNvSpPr/>
            <p:nvPr/>
          </p:nvSpPr>
          <p:spPr>
            <a:xfrm>
              <a:off x="3478083" y="2448545"/>
              <a:ext cx="248639" cy="392384"/>
            </a:xfrm>
            <a:custGeom>
              <a:avLst/>
              <a:gdLst/>
              <a:ahLst/>
              <a:cxnLst>
                <a:cxn ang="0">
                  <a:pos x="248639" y="78915"/>
                </a:cxn>
                <a:cxn ang="0">
                  <a:pos x="23782" y="0"/>
                </a:cxn>
                <a:cxn ang="0">
                  <a:pos x="23782" y="0"/>
                </a:cxn>
                <a:cxn ang="0">
                  <a:pos x="0" y="195095"/>
                </a:cxn>
                <a:cxn ang="0">
                  <a:pos x="23782" y="392384"/>
                </a:cxn>
                <a:cxn ang="0">
                  <a:pos x="23782" y="392384"/>
                </a:cxn>
                <a:cxn ang="0">
                  <a:pos x="248639" y="311276"/>
                </a:cxn>
                <a:cxn ang="0">
                  <a:pos x="244314" y="195095"/>
                </a:cxn>
                <a:cxn ang="0">
                  <a:pos x="248639" y="78915"/>
                </a:cxn>
              </a:cxnLst>
              <a:rect l="0" t="0" r="0" b="0"/>
              <a:pathLst>
                <a:path w="115" h="179">
                  <a:moveTo>
                    <a:pt x="115" y="36"/>
                  </a:moveTo>
                  <a:cubicBezTo>
                    <a:pt x="115" y="3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15" y="142"/>
                    <a:pt x="115" y="142"/>
                  </a:cubicBezTo>
                  <a:cubicBezTo>
                    <a:pt x="115" y="142"/>
                    <a:pt x="113" y="107"/>
                    <a:pt x="113" y="89"/>
                  </a:cubicBezTo>
                  <a:cubicBezTo>
                    <a:pt x="113" y="71"/>
                    <a:pt x="115" y="36"/>
                    <a:pt x="115" y="36"/>
                  </a:cubicBezTo>
                  <a:close/>
                </a:path>
              </a:pathLst>
            </a:custGeom>
            <a:gradFill rotWithShape="1">
              <a:gsLst>
                <a:gs pos="0">
                  <a:srgbClr val="DBA652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2" name="Freeform 683"/>
            <p:cNvSpPr/>
            <p:nvPr/>
          </p:nvSpPr>
          <p:spPr>
            <a:xfrm>
              <a:off x="3712096" y="2523328"/>
              <a:ext cx="14626" cy="240970"/>
            </a:xfrm>
            <a:custGeom>
              <a:avLst/>
              <a:gdLst/>
              <a:ahLst/>
              <a:cxnLst>
                <a:cxn ang="0">
                  <a:pos x="10447" y="120485"/>
                </a:cxn>
                <a:cxn ang="0">
                  <a:pos x="14626" y="4381"/>
                </a:cxn>
                <a:cxn ang="0">
                  <a:pos x="6268" y="0"/>
                </a:cxn>
                <a:cxn ang="0">
                  <a:pos x="0" y="120485"/>
                </a:cxn>
                <a:cxn ang="0">
                  <a:pos x="6268" y="240970"/>
                </a:cxn>
                <a:cxn ang="0">
                  <a:pos x="14626" y="236588"/>
                </a:cxn>
                <a:cxn ang="0">
                  <a:pos x="10447" y="120485"/>
                </a:cxn>
              </a:cxnLst>
              <a:rect l="0" t="0" r="0" b="0"/>
              <a:pathLst>
                <a:path w="7" h="110">
                  <a:moveTo>
                    <a:pt x="5" y="55"/>
                  </a:moveTo>
                  <a:cubicBezTo>
                    <a:pt x="5" y="37"/>
                    <a:pt x="7" y="2"/>
                    <a:pt x="7" y="2"/>
                  </a:cubicBezTo>
                  <a:cubicBezTo>
                    <a:pt x="7" y="2"/>
                    <a:pt x="6" y="1"/>
                    <a:pt x="3" y="0"/>
                  </a:cubicBezTo>
                  <a:cubicBezTo>
                    <a:pt x="1" y="17"/>
                    <a:pt x="0" y="37"/>
                    <a:pt x="0" y="55"/>
                  </a:cubicBezTo>
                  <a:cubicBezTo>
                    <a:pt x="0" y="74"/>
                    <a:pt x="1" y="94"/>
                    <a:pt x="3" y="110"/>
                  </a:cubicBezTo>
                  <a:cubicBezTo>
                    <a:pt x="6" y="109"/>
                    <a:pt x="7" y="108"/>
                    <a:pt x="7" y="108"/>
                  </a:cubicBezTo>
                  <a:cubicBezTo>
                    <a:pt x="7" y="108"/>
                    <a:pt x="5" y="73"/>
                    <a:pt x="5" y="55"/>
                  </a:cubicBezTo>
                  <a:close/>
                </a:path>
              </a:pathLst>
            </a:custGeom>
            <a:gradFill rotWithShape="1">
              <a:gsLst>
                <a:gs pos="0">
                  <a:srgbClr val="DBA652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3" name="Freeform 684"/>
            <p:cNvSpPr/>
            <p:nvPr/>
          </p:nvSpPr>
          <p:spPr>
            <a:xfrm>
              <a:off x="3718495" y="2538100"/>
              <a:ext cx="14626" cy="212349"/>
            </a:xfrm>
            <a:custGeom>
              <a:avLst/>
              <a:gdLst/>
              <a:ahLst/>
              <a:cxnLst>
                <a:cxn ang="0">
                  <a:pos x="10447" y="105079"/>
                </a:cxn>
                <a:cxn ang="0">
                  <a:pos x="14626" y="0"/>
                </a:cxn>
                <a:cxn ang="0">
                  <a:pos x="4178" y="0"/>
                </a:cxn>
                <a:cxn ang="0">
                  <a:pos x="0" y="105079"/>
                </a:cxn>
                <a:cxn ang="0">
                  <a:pos x="4178" y="212349"/>
                </a:cxn>
                <a:cxn ang="0">
                  <a:pos x="14626" y="212349"/>
                </a:cxn>
                <a:cxn ang="0">
                  <a:pos x="10447" y="105079"/>
                </a:cxn>
              </a:cxnLst>
              <a:rect l="0" t="0" r="0" b="0"/>
              <a:pathLst>
                <a:path w="7" h="97">
                  <a:moveTo>
                    <a:pt x="5" y="48"/>
                  </a:moveTo>
                  <a:cubicBezTo>
                    <a:pt x="5" y="34"/>
                    <a:pt x="6" y="10"/>
                    <a:pt x="7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5"/>
                    <a:pt x="0" y="32"/>
                    <a:pt x="0" y="48"/>
                  </a:cubicBezTo>
                  <a:cubicBezTo>
                    <a:pt x="0" y="64"/>
                    <a:pt x="1" y="82"/>
                    <a:pt x="2" y="97"/>
                  </a:cubicBezTo>
                  <a:cubicBezTo>
                    <a:pt x="3" y="97"/>
                    <a:pt x="5" y="97"/>
                    <a:pt x="7" y="97"/>
                  </a:cubicBezTo>
                  <a:cubicBezTo>
                    <a:pt x="6" y="86"/>
                    <a:pt x="5" y="62"/>
                    <a:pt x="5" y="48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4" name="Freeform 685"/>
            <p:cNvSpPr/>
            <p:nvPr/>
          </p:nvSpPr>
          <p:spPr>
            <a:xfrm>
              <a:off x="2498152" y="2566721"/>
              <a:ext cx="17368" cy="156030"/>
            </a:xfrm>
            <a:custGeom>
              <a:avLst/>
              <a:gdLst/>
              <a:ahLst/>
              <a:cxnLst>
                <a:cxn ang="0">
                  <a:pos x="17368" y="0"/>
                </a:cxn>
                <a:cxn ang="0">
                  <a:pos x="15197" y="2197"/>
                </a:cxn>
                <a:cxn ang="0">
                  <a:pos x="0" y="76916"/>
                </a:cxn>
                <a:cxn ang="0">
                  <a:pos x="15197" y="153832"/>
                </a:cxn>
                <a:cxn ang="0">
                  <a:pos x="17368" y="156030"/>
                </a:cxn>
                <a:cxn ang="0">
                  <a:pos x="6513" y="76916"/>
                </a:cxn>
                <a:cxn ang="0">
                  <a:pos x="17368" y="0"/>
                </a:cxn>
              </a:cxnLst>
              <a:rect l="0" t="0" r="0" b="0"/>
              <a:pathLst>
                <a:path w="8" h="71">
                  <a:moveTo>
                    <a:pt x="8" y="0"/>
                  </a:moveTo>
                  <a:cubicBezTo>
                    <a:pt x="8" y="0"/>
                    <a:pt x="7" y="0"/>
                    <a:pt x="7" y="1"/>
                  </a:cubicBezTo>
                  <a:cubicBezTo>
                    <a:pt x="3" y="10"/>
                    <a:pt x="0" y="15"/>
                    <a:pt x="0" y="35"/>
                  </a:cubicBezTo>
                  <a:cubicBezTo>
                    <a:pt x="0" y="55"/>
                    <a:pt x="3" y="61"/>
                    <a:pt x="7" y="70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5" y="62"/>
                    <a:pt x="3" y="47"/>
                    <a:pt x="3" y="35"/>
                  </a:cubicBezTo>
                  <a:cubicBezTo>
                    <a:pt x="3" y="23"/>
                    <a:pt x="5" y="8"/>
                    <a:pt x="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BA652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5" name="Freeform 686"/>
            <p:cNvSpPr/>
            <p:nvPr/>
          </p:nvSpPr>
          <p:spPr>
            <a:xfrm>
              <a:off x="4585989" y="1680396"/>
              <a:ext cx="1156355" cy="926025"/>
            </a:xfrm>
            <a:custGeom>
              <a:avLst/>
              <a:gdLst/>
              <a:ahLst/>
              <a:cxnLst>
                <a:cxn ang="0">
                  <a:pos x="0" y="910700"/>
                </a:cxn>
                <a:cxn ang="0">
                  <a:pos x="356632" y="319620"/>
                </a:cxn>
                <a:cxn ang="0">
                  <a:pos x="1054768" y="319620"/>
                </a:cxn>
                <a:cxn ang="0">
                  <a:pos x="868887" y="926025"/>
                </a:cxn>
                <a:cxn ang="0">
                  <a:pos x="0" y="910700"/>
                </a:cxn>
              </a:cxnLst>
              <a:rect l="0" t="0" r="0" b="0"/>
              <a:pathLst>
                <a:path w="535" h="423">
                  <a:moveTo>
                    <a:pt x="0" y="416"/>
                  </a:moveTo>
                  <a:cubicBezTo>
                    <a:pt x="0" y="416"/>
                    <a:pt x="123" y="212"/>
                    <a:pt x="165" y="146"/>
                  </a:cubicBezTo>
                  <a:cubicBezTo>
                    <a:pt x="245" y="21"/>
                    <a:pt x="431" y="0"/>
                    <a:pt x="488" y="146"/>
                  </a:cubicBezTo>
                  <a:cubicBezTo>
                    <a:pt x="535" y="265"/>
                    <a:pt x="402" y="423"/>
                    <a:pt x="402" y="423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6" name="Freeform 687"/>
            <p:cNvSpPr/>
            <p:nvPr/>
          </p:nvSpPr>
          <p:spPr>
            <a:xfrm>
              <a:off x="4600615" y="1680396"/>
              <a:ext cx="1157269" cy="926025"/>
            </a:xfrm>
            <a:custGeom>
              <a:avLst/>
              <a:gdLst/>
              <a:ahLst/>
              <a:cxnLst>
                <a:cxn ang="0">
                  <a:pos x="0" y="910700"/>
                </a:cxn>
                <a:cxn ang="0">
                  <a:pos x="356914" y="319620"/>
                </a:cxn>
                <a:cxn ang="0">
                  <a:pos x="1055602" y="319620"/>
                </a:cxn>
                <a:cxn ang="0">
                  <a:pos x="869574" y="926025"/>
                </a:cxn>
                <a:cxn ang="0">
                  <a:pos x="0" y="910700"/>
                </a:cxn>
              </a:cxnLst>
              <a:rect l="0" t="0" r="0" b="0"/>
              <a:pathLst>
                <a:path w="535" h="423">
                  <a:moveTo>
                    <a:pt x="0" y="416"/>
                  </a:moveTo>
                  <a:cubicBezTo>
                    <a:pt x="0" y="416"/>
                    <a:pt x="123" y="212"/>
                    <a:pt x="165" y="146"/>
                  </a:cubicBezTo>
                  <a:cubicBezTo>
                    <a:pt x="245" y="21"/>
                    <a:pt x="431" y="0"/>
                    <a:pt x="488" y="146"/>
                  </a:cubicBezTo>
                  <a:cubicBezTo>
                    <a:pt x="535" y="265"/>
                    <a:pt x="402" y="423"/>
                    <a:pt x="402" y="423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7" name="Freeform 688"/>
            <p:cNvSpPr/>
            <p:nvPr/>
          </p:nvSpPr>
          <p:spPr>
            <a:xfrm>
              <a:off x="4587818" y="2643351"/>
              <a:ext cx="1141729" cy="194807"/>
            </a:xfrm>
            <a:custGeom>
              <a:avLst/>
              <a:gdLst/>
              <a:ahLst/>
              <a:cxnLst>
                <a:cxn ang="0">
                  <a:pos x="0" y="28454"/>
                </a:cxn>
                <a:cxn ang="0">
                  <a:pos x="1055234" y="166352"/>
                </a:cxn>
                <a:cxn ang="0">
                  <a:pos x="1130917" y="105064"/>
                </a:cxn>
                <a:cxn ang="0">
                  <a:pos x="869270" y="28454"/>
                </a:cxn>
                <a:cxn ang="0">
                  <a:pos x="0" y="0"/>
                </a:cxn>
                <a:cxn ang="0">
                  <a:pos x="0" y="28454"/>
                </a:cxn>
              </a:cxnLst>
              <a:rect l="0" t="0" r="0" b="0"/>
              <a:pathLst>
                <a:path w="528" h="89">
                  <a:moveTo>
                    <a:pt x="0" y="13"/>
                  </a:moveTo>
                  <a:cubicBezTo>
                    <a:pt x="1" y="14"/>
                    <a:pt x="406" y="89"/>
                    <a:pt x="488" y="76"/>
                  </a:cubicBezTo>
                  <a:cubicBezTo>
                    <a:pt x="522" y="70"/>
                    <a:pt x="528" y="60"/>
                    <a:pt x="523" y="48"/>
                  </a:cubicBezTo>
                  <a:cubicBezTo>
                    <a:pt x="512" y="24"/>
                    <a:pt x="402" y="13"/>
                    <a:pt x="402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8" name="Freeform 689"/>
            <p:cNvSpPr/>
            <p:nvPr/>
          </p:nvSpPr>
          <p:spPr>
            <a:xfrm>
              <a:off x="4587818" y="2643351"/>
              <a:ext cx="1217600" cy="215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119" y="94388"/>
                </a:cxn>
                <a:cxn ang="0">
                  <a:pos x="1120278" y="85608"/>
                </a:cxn>
                <a:cxn ang="0">
                  <a:pos x="869405" y="0"/>
                </a:cxn>
                <a:cxn ang="0">
                  <a:pos x="0" y="0"/>
                </a:cxn>
              </a:cxnLst>
              <a:rect l="0" t="0" r="0" b="0"/>
              <a:pathLst>
                <a:path w="563" h="98">
                  <a:moveTo>
                    <a:pt x="0" y="0"/>
                  </a:moveTo>
                  <a:cubicBezTo>
                    <a:pt x="0" y="0"/>
                    <a:pt x="154" y="33"/>
                    <a:pt x="222" y="43"/>
                  </a:cubicBezTo>
                  <a:cubicBezTo>
                    <a:pt x="354" y="62"/>
                    <a:pt x="563" y="98"/>
                    <a:pt x="518" y="39"/>
                  </a:cubicBezTo>
                  <a:cubicBezTo>
                    <a:pt x="503" y="19"/>
                    <a:pt x="402" y="0"/>
                    <a:pt x="4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9" name="Freeform 690"/>
            <p:cNvSpPr/>
            <p:nvPr/>
          </p:nvSpPr>
          <p:spPr>
            <a:xfrm>
              <a:off x="4637180" y="2085705"/>
              <a:ext cx="1019238" cy="501328"/>
            </a:xfrm>
            <a:custGeom>
              <a:avLst/>
              <a:gdLst/>
              <a:ahLst/>
              <a:cxnLst>
                <a:cxn ang="0">
                  <a:pos x="837463" y="494760"/>
                </a:cxn>
                <a:cxn ang="0">
                  <a:pos x="850446" y="501328"/>
                </a:cxn>
                <a:cxn ang="0">
                  <a:pos x="1019238" y="179514"/>
                </a:cxn>
                <a:cxn ang="0">
                  <a:pos x="320270" y="179514"/>
                </a:cxn>
                <a:cxn ang="0">
                  <a:pos x="0" y="477246"/>
                </a:cxn>
                <a:cxn ang="0">
                  <a:pos x="837463" y="494760"/>
                </a:cxn>
              </a:cxnLst>
              <a:rect l="0" t="0" r="0" b="0"/>
              <a:pathLst>
                <a:path w="471" h="229">
                  <a:moveTo>
                    <a:pt x="387" y="226"/>
                  </a:moveTo>
                  <a:cubicBezTo>
                    <a:pt x="387" y="226"/>
                    <a:pt x="389" y="227"/>
                    <a:pt x="393" y="229"/>
                  </a:cubicBezTo>
                  <a:cubicBezTo>
                    <a:pt x="410" y="206"/>
                    <a:pt x="452" y="147"/>
                    <a:pt x="471" y="82"/>
                  </a:cubicBezTo>
                  <a:cubicBezTo>
                    <a:pt x="413" y="0"/>
                    <a:pt x="228" y="12"/>
                    <a:pt x="148" y="82"/>
                  </a:cubicBezTo>
                  <a:cubicBezTo>
                    <a:pt x="116" y="111"/>
                    <a:pt x="35" y="186"/>
                    <a:pt x="0" y="218"/>
                  </a:cubicBezTo>
                  <a:cubicBezTo>
                    <a:pt x="205" y="223"/>
                    <a:pt x="387" y="226"/>
                    <a:pt x="387" y="226"/>
                  </a:cubicBez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60" name="Freeform 652"/>
            <p:cNvSpPr/>
            <p:nvPr/>
          </p:nvSpPr>
          <p:spPr>
            <a:xfrm>
              <a:off x="3727636" y="2542717"/>
              <a:ext cx="1909585" cy="179112"/>
            </a:xfrm>
            <a:custGeom>
              <a:avLst/>
              <a:gdLst/>
              <a:ahLst/>
              <a:cxnLst>
                <a:cxn ang="0">
                  <a:pos x="1909585" y="88632"/>
                </a:cxn>
                <a:cxn ang="0">
                  <a:pos x="1820917" y="35083"/>
                </a:cxn>
                <a:cxn ang="0">
                  <a:pos x="19463" y="0"/>
                </a:cxn>
                <a:cxn ang="0">
                  <a:pos x="17300" y="0"/>
                </a:cxn>
                <a:cxn ang="0">
                  <a:pos x="0" y="88632"/>
                </a:cxn>
                <a:cxn ang="0">
                  <a:pos x="17300" y="179112"/>
                </a:cxn>
                <a:cxn ang="0">
                  <a:pos x="19463" y="179112"/>
                </a:cxn>
                <a:cxn ang="0">
                  <a:pos x="1820917" y="142181"/>
                </a:cxn>
                <a:cxn ang="0">
                  <a:pos x="1909585" y="88632"/>
                </a:cxn>
              </a:cxnLst>
              <a:rect l="0" t="0" r="0" b="0"/>
              <a:pathLst>
                <a:path w="883" h="97">
                  <a:moveTo>
                    <a:pt x="883" y="48"/>
                  </a:moveTo>
                  <a:cubicBezTo>
                    <a:pt x="883" y="39"/>
                    <a:pt x="842" y="19"/>
                    <a:pt x="842" y="19"/>
                  </a:cubicBezTo>
                  <a:cubicBezTo>
                    <a:pt x="842" y="19"/>
                    <a:pt x="11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0" y="26"/>
                    <a:pt x="0" y="48"/>
                  </a:cubicBezTo>
                  <a:cubicBezTo>
                    <a:pt x="0" y="71"/>
                    <a:pt x="4" y="95"/>
                    <a:pt x="8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1" y="97"/>
                    <a:pt x="842" y="77"/>
                    <a:pt x="842" y="77"/>
                  </a:cubicBezTo>
                  <a:cubicBezTo>
                    <a:pt x="842" y="77"/>
                    <a:pt x="883" y="58"/>
                    <a:pt x="883" y="48"/>
                  </a:cubicBez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7981950" y="1468438"/>
            <a:ext cx="3000375" cy="600075"/>
          </a:xfrm>
          <a:prstGeom prst="rect">
            <a:avLst/>
          </a:prstGeom>
          <a:noFill/>
          <a:ln w="9525">
            <a:noFill/>
          </a:ln>
        </p:spPr>
        <p:txBody>
          <a:bodyPr wrap="square" lIns="81887" tIns="40943" rIns="81887" bIns="40943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您的内容打在这里，或者通过复制您的文本后，框中选择粘贴。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7969250" y="1125538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B05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7981950" y="2397125"/>
            <a:ext cx="3000375" cy="600075"/>
          </a:xfrm>
          <a:prstGeom prst="rect">
            <a:avLst/>
          </a:prstGeom>
          <a:noFill/>
          <a:ln w="9525">
            <a:noFill/>
          </a:ln>
        </p:spPr>
        <p:txBody>
          <a:bodyPr wrap="square" lIns="81887" tIns="40943" rIns="81887" bIns="40943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您的内容打在这里，或者通过复制您的文本后，框中选择粘贴。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7969250" y="20526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r>
              <a:rPr lang="zh-CN" altLang="en-US" b="1" dirty="0">
                <a:solidFill>
                  <a:srgbClr val="FF6D67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981950" y="3341688"/>
            <a:ext cx="3000375" cy="598487"/>
          </a:xfrm>
          <a:prstGeom prst="rect">
            <a:avLst/>
          </a:prstGeom>
          <a:noFill/>
          <a:ln w="9525">
            <a:noFill/>
          </a:ln>
        </p:spPr>
        <p:txBody>
          <a:bodyPr wrap="square" lIns="81887" tIns="40943" rIns="81887" bIns="40943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您的内容打在这里，或者通过复制您的文本后，框中选择粘贴。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7969250" y="2997200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A783A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7981950" y="4276725"/>
            <a:ext cx="3000375" cy="600075"/>
          </a:xfrm>
          <a:prstGeom prst="rect">
            <a:avLst/>
          </a:prstGeom>
          <a:noFill/>
          <a:ln w="9525">
            <a:noFill/>
          </a:ln>
        </p:spPr>
        <p:txBody>
          <a:bodyPr wrap="square" lIns="81887" tIns="40943" rIns="81887" bIns="40943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您的内容打在这里，或者通过复制您的文本后，框中选择粘贴。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7969250" y="3933825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r>
              <a:rPr lang="zh-CN" altLang="en-US" b="1" dirty="0">
                <a:solidFill>
                  <a:srgbClr val="376092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37609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8371" name="文本框 9"/>
          <p:cNvSpPr txBox="1"/>
          <p:nvPr/>
        </p:nvSpPr>
        <p:spPr>
          <a:xfrm>
            <a:off x="841375" y="203200"/>
            <a:ext cx="1677035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实现步骤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6511924" y="3687392"/>
            <a:ext cx="331788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2719133">
            <a:off x="5311776" y="2880943"/>
            <a:ext cx="301625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14" name="直角三角形 13"/>
          <p:cNvSpPr/>
          <p:nvPr/>
        </p:nvSpPr>
        <p:spPr>
          <a:xfrm rot="2719133">
            <a:off x="5312570" y="4523212"/>
            <a:ext cx="300037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rot="13500000">
            <a:off x="6511131" y="5329661"/>
            <a:ext cx="333375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90406" y="3546106"/>
            <a:ext cx="611188" cy="612775"/>
          </a:xfrm>
          <a:prstGeom prst="ellipse">
            <a:avLst/>
          </a:prstGeom>
          <a:solidFill>
            <a:srgbClr val="FA783A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800" strike="noStrike" noProof="1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zh-CN" altLang="en-US" sz="2800" strike="noStrike" noProof="1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90406" y="2725368"/>
            <a:ext cx="611188" cy="6127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400" strike="noStrike" noProof="1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zh-CN" altLang="en-US" sz="2400" strike="noStrike" noProof="1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90406" y="4368431"/>
            <a:ext cx="611188" cy="611187"/>
          </a:xfrm>
          <a:prstGeom prst="ellipse">
            <a:avLst/>
          </a:prstGeom>
          <a:solidFill>
            <a:srgbClr val="FF6D67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800" strike="noStrike" noProof="1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zh-CN" altLang="en-US" sz="2800" strike="noStrike" noProof="1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90406" y="5189168"/>
            <a:ext cx="611188" cy="612775"/>
          </a:xfrm>
          <a:prstGeom prst="ellipse">
            <a:avLst/>
          </a:prstGeom>
          <a:solidFill>
            <a:srgbClr val="00B05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800" strike="noStrike" noProof="1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zh-CN" altLang="en-US" sz="2800" strike="noStrike" noProof="1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5710037" y="1340768"/>
            <a:ext cx="706572" cy="1123882"/>
            <a:chOff x="2813" y="511"/>
            <a:chExt cx="916" cy="1457"/>
          </a:xfrm>
          <a:solidFill>
            <a:schemeClr val="accent1">
              <a:lumMod val="75000"/>
            </a:schemeClr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avLst/>
              <a:gdLst>
                <a:gd name="T0" fmla="*/ 0 w 104"/>
                <a:gd name="T1" fmla="*/ 108 h 230"/>
                <a:gd name="T2" fmla="*/ 21 w 104"/>
                <a:gd name="T3" fmla="*/ 230 h 230"/>
                <a:gd name="T4" fmla="*/ 78 w 104"/>
                <a:gd name="T5" fmla="*/ 144 h 230"/>
                <a:gd name="T6" fmla="*/ 104 w 104"/>
                <a:gd name="T7" fmla="*/ 144 h 230"/>
                <a:gd name="T8" fmla="*/ 59 w 104"/>
                <a:gd name="T9" fmla="*/ 0 h 230"/>
                <a:gd name="T10" fmla="*/ 0 w 104"/>
                <a:gd name="T11" fmla="*/ 108 h 230"/>
                <a:gd name="T12" fmla="*/ 0 w 104"/>
                <a:gd name="T13" fmla="*/ 108 h 230"/>
                <a:gd name="T14" fmla="*/ 0 w 104"/>
                <a:gd name="T15" fmla="*/ 10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avLst/>
              <a:gdLst>
                <a:gd name="T0" fmla="*/ 45 w 104"/>
                <a:gd name="T1" fmla="*/ 0 h 230"/>
                <a:gd name="T2" fmla="*/ 0 w 104"/>
                <a:gd name="T3" fmla="*/ 144 h 230"/>
                <a:gd name="T4" fmla="*/ 26 w 104"/>
                <a:gd name="T5" fmla="*/ 144 h 230"/>
                <a:gd name="T6" fmla="*/ 84 w 104"/>
                <a:gd name="T7" fmla="*/ 230 h 230"/>
                <a:gd name="T8" fmla="*/ 104 w 104"/>
                <a:gd name="T9" fmla="*/ 108 h 230"/>
                <a:gd name="T10" fmla="*/ 45 w 104"/>
                <a:gd name="T11" fmla="*/ 0 h 230"/>
                <a:gd name="T12" fmla="*/ 45 w 104"/>
                <a:gd name="T13" fmla="*/ 0 h 230"/>
                <a:gd name="T14" fmla="*/ 45 w 104"/>
                <a:gd name="T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avLst/>
              <a:gdLst>
                <a:gd name="T0" fmla="*/ 42 w 83"/>
                <a:gd name="T1" fmla="*/ 0 h 126"/>
                <a:gd name="T2" fmla="*/ 0 w 83"/>
                <a:gd name="T3" fmla="*/ 41 h 126"/>
                <a:gd name="T4" fmla="*/ 42 w 83"/>
                <a:gd name="T5" fmla="*/ 126 h 126"/>
                <a:gd name="T6" fmla="*/ 83 w 83"/>
                <a:gd name="T7" fmla="*/ 41 h 126"/>
                <a:gd name="T8" fmla="*/ 42 w 83"/>
                <a:gd name="T9" fmla="*/ 0 h 126"/>
                <a:gd name="T10" fmla="*/ 42 w 83"/>
                <a:gd name="T11" fmla="*/ 0 h 126"/>
                <a:gd name="T12" fmla="*/ 42 w 8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6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avLst/>
              <a:gdLst>
                <a:gd name="T0" fmla="*/ 128 w 256"/>
                <a:gd name="T1" fmla="*/ 0 h 320"/>
                <a:gd name="T2" fmla="*/ 58 w 256"/>
                <a:gd name="T3" fmla="*/ 14 h 320"/>
                <a:gd name="T4" fmla="*/ 94 w 256"/>
                <a:gd name="T5" fmla="*/ 282 h 320"/>
                <a:gd name="T6" fmla="*/ 28 w 256"/>
                <a:gd name="T7" fmla="*/ 29 h 320"/>
                <a:gd name="T8" fmla="*/ 0 w 256"/>
                <a:gd name="T9" fmla="*/ 50 h 320"/>
                <a:gd name="T10" fmla="*/ 81 w 256"/>
                <a:gd name="T11" fmla="*/ 320 h 320"/>
                <a:gd name="T12" fmla="*/ 175 w 256"/>
                <a:gd name="T13" fmla="*/ 320 h 320"/>
                <a:gd name="T14" fmla="*/ 256 w 256"/>
                <a:gd name="T15" fmla="*/ 50 h 320"/>
                <a:gd name="T16" fmla="*/ 128 w 256"/>
                <a:gd name="T17" fmla="*/ 0 h 320"/>
                <a:gd name="T18" fmla="*/ 128 w 256"/>
                <a:gd name="T19" fmla="*/ 0 h 320"/>
                <a:gd name="T20" fmla="*/ 128 w 256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20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avLst/>
              <a:gdLst>
                <a:gd name="T0" fmla="*/ 86 w 256"/>
                <a:gd name="T1" fmla="*/ 42 h 165"/>
                <a:gd name="T2" fmla="*/ 59 w 256"/>
                <a:gd name="T3" fmla="*/ 135 h 165"/>
                <a:gd name="T4" fmla="*/ 128 w 256"/>
                <a:gd name="T5" fmla="*/ 124 h 165"/>
                <a:gd name="T6" fmla="*/ 256 w 256"/>
                <a:gd name="T7" fmla="*/ 165 h 165"/>
                <a:gd name="T8" fmla="*/ 128 w 256"/>
                <a:gd name="T9" fmla="*/ 0 h 165"/>
                <a:gd name="T10" fmla="*/ 0 w 256"/>
                <a:gd name="T11" fmla="*/ 165 h 165"/>
                <a:gd name="T12" fmla="*/ 30 w 256"/>
                <a:gd name="T13" fmla="*/ 147 h 165"/>
                <a:gd name="T14" fmla="*/ 86 w 256"/>
                <a:gd name="T15" fmla="*/ 42 h 165"/>
                <a:gd name="T16" fmla="*/ 86 w 256"/>
                <a:gd name="T17" fmla="*/ 42 h 165"/>
                <a:gd name="T18" fmla="*/ 86 w 256"/>
                <a:gd name="T19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65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61188" y="4954588"/>
            <a:ext cx="2451100" cy="1008062"/>
            <a:chOff x="8779234" y="1963160"/>
            <a:chExt cx="2450418" cy="1008112"/>
          </a:xfrm>
        </p:grpSpPr>
        <p:sp>
          <p:nvSpPr>
            <p:cNvPr id="58383" name="矩形 26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84" name="矩形 27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57500" y="4005263"/>
            <a:ext cx="2449513" cy="1008062"/>
            <a:chOff x="8779234" y="1963160"/>
            <a:chExt cx="2450418" cy="1008112"/>
          </a:xfrm>
        </p:grpSpPr>
        <p:sp>
          <p:nvSpPr>
            <p:cNvPr id="58386" name="矩形 29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87" name="矩形 30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61188" y="3284538"/>
            <a:ext cx="2451100" cy="1008062"/>
            <a:chOff x="8779234" y="1963160"/>
            <a:chExt cx="2450418" cy="1008112"/>
          </a:xfrm>
        </p:grpSpPr>
        <p:sp>
          <p:nvSpPr>
            <p:cNvPr id="58389" name="矩形 32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90" name="矩形 33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57500" y="2492375"/>
            <a:ext cx="2449513" cy="1008063"/>
            <a:chOff x="8779234" y="1963160"/>
            <a:chExt cx="2450418" cy="1008112"/>
          </a:xfrm>
        </p:grpSpPr>
        <p:sp>
          <p:nvSpPr>
            <p:cNvPr id="58392" name="矩形 35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3760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93" name="矩形 36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60419" name="文本框 9"/>
          <p:cNvSpPr txBox="1"/>
          <p:nvPr/>
        </p:nvSpPr>
        <p:spPr>
          <a:xfrm>
            <a:off x="841375" y="203200"/>
            <a:ext cx="1873885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可行性评估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382713" y="1589088"/>
            <a:ext cx="3687763" cy="4414838"/>
          </a:xfrm>
          <a:custGeom>
            <a:avLst/>
            <a:gdLst>
              <a:gd name="connsiteX0" fmla="*/ 4181707 w 4181707"/>
              <a:gd name="connsiteY0" fmla="*/ 5107259 h 5107259"/>
              <a:gd name="connsiteX1" fmla="*/ 1817648 w 4181707"/>
              <a:gd name="connsiteY1" fmla="*/ 5107259 h 5107259"/>
              <a:gd name="connsiteX2" fmla="*/ 1405053 w 4181707"/>
              <a:gd name="connsiteY2" fmla="*/ 4371279 h 5107259"/>
              <a:gd name="connsiteX3" fmla="*/ 267629 w 4181707"/>
              <a:gd name="connsiteY3" fmla="*/ 3925230 h 5107259"/>
              <a:gd name="connsiteX4" fmla="*/ 289931 w 4181707"/>
              <a:gd name="connsiteY4" fmla="*/ 3568391 h 5107259"/>
              <a:gd name="connsiteX5" fmla="*/ 178419 w 4181707"/>
              <a:gd name="connsiteY5" fmla="*/ 3144644 h 5107259"/>
              <a:gd name="connsiteX6" fmla="*/ 0 w 4181707"/>
              <a:gd name="connsiteY6" fmla="*/ 2631688 h 5107259"/>
              <a:gd name="connsiteX7" fmla="*/ 323385 w 4181707"/>
              <a:gd name="connsiteY7" fmla="*/ 2018371 h 5107259"/>
              <a:gd name="connsiteX8" fmla="*/ 3066585 w 4181707"/>
              <a:gd name="connsiteY8" fmla="*/ 0 h 5107259"/>
              <a:gd name="connsiteX9" fmla="*/ 3958683 w 4181707"/>
              <a:gd name="connsiteY9" fmla="*/ 2620537 h 5107259"/>
              <a:gd name="connsiteX10" fmla="*/ 4181707 w 4181707"/>
              <a:gd name="connsiteY10" fmla="*/ 5107259 h 5107259"/>
              <a:gd name="connsiteX0-1" fmla="*/ 4181707 w 4181707"/>
              <a:gd name="connsiteY0-2" fmla="*/ 5107259 h 5107259"/>
              <a:gd name="connsiteX1-3" fmla="*/ 1817648 w 4181707"/>
              <a:gd name="connsiteY1-4" fmla="*/ 5107259 h 5107259"/>
              <a:gd name="connsiteX2-5" fmla="*/ 1405053 w 4181707"/>
              <a:gd name="connsiteY2-6" fmla="*/ 4371279 h 5107259"/>
              <a:gd name="connsiteX3-7" fmla="*/ 267629 w 4181707"/>
              <a:gd name="connsiteY3-8" fmla="*/ 3925230 h 5107259"/>
              <a:gd name="connsiteX4-9" fmla="*/ 289931 w 4181707"/>
              <a:gd name="connsiteY4-10" fmla="*/ 3568391 h 5107259"/>
              <a:gd name="connsiteX5-11" fmla="*/ 178419 w 4181707"/>
              <a:gd name="connsiteY5-12" fmla="*/ 3144644 h 5107259"/>
              <a:gd name="connsiteX6-13" fmla="*/ 0 w 4181707"/>
              <a:gd name="connsiteY6-14" fmla="*/ 2631688 h 5107259"/>
              <a:gd name="connsiteX7-15" fmla="*/ 323385 w 4181707"/>
              <a:gd name="connsiteY7-16" fmla="*/ 2018371 h 5107259"/>
              <a:gd name="connsiteX8-17" fmla="*/ 3066585 w 4181707"/>
              <a:gd name="connsiteY8-18" fmla="*/ 0 h 5107259"/>
              <a:gd name="connsiteX9-19" fmla="*/ 3958683 w 4181707"/>
              <a:gd name="connsiteY9-20" fmla="*/ 2620537 h 5107259"/>
              <a:gd name="connsiteX10-21" fmla="*/ 4181707 w 4181707"/>
              <a:gd name="connsiteY10-22" fmla="*/ 5107259 h 5107259"/>
              <a:gd name="connsiteX0-23" fmla="*/ 4181707 w 4181707"/>
              <a:gd name="connsiteY0-24" fmla="*/ 5107259 h 5107259"/>
              <a:gd name="connsiteX1-25" fmla="*/ 1817648 w 4181707"/>
              <a:gd name="connsiteY1-26" fmla="*/ 5107259 h 5107259"/>
              <a:gd name="connsiteX2-27" fmla="*/ 1405053 w 4181707"/>
              <a:gd name="connsiteY2-28" fmla="*/ 4371279 h 5107259"/>
              <a:gd name="connsiteX3-29" fmla="*/ 267629 w 4181707"/>
              <a:gd name="connsiteY3-30" fmla="*/ 3925230 h 5107259"/>
              <a:gd name="connsiteX4-31" fmla="*/ 289931 w 4181707"/>
              <a:gd name="connsiteY4-32" fmla="*/ 3568391 h 5107259"/>
              <a:gd name="connsiteX5-33" fmla="*/ 178419 w 4181707"/>
              <a:gd name="connsiteY5-34" fmla="*/ 3144644 h 5107259"/>
              <a:gd name="connsiteX6-35" fmla="*/ 0 w 4181707"/>
              <a:gd name="connsiteY6-36" fmla="*/ 2631688 h 5107259"/>
              <a:gd name="connsiteX7-37" fmla="*/ 323385 w 4181707"/>
              <a:gd name="connsiteY7-38" fmla="*/ 2018371 h 5107259"/>
              <a:gd name="connsiteX8-39" fmla="*/ 3066585 w 4181707"/>
              <a:gd name="connsiteY8-40" fmla="*/ 0 h 5107259"/>
              <a:gd name="connsiteX9-41" fmla="*/ 3958683 w 4181707"/>
              <a:gd name="connsiteY9-42" fmla="*/ 2620537 h 5107259"/>
              <a:gd name="connsiteX10-43" fmla="*/ 4181707 w 4181707"/>
              <a:gd name="connsiteY10-44" fmla="*/ 5107259 h 5107259"/>
              <a:gd name="connsiteX0-45" fmla="*/ 4181707 w 4181707"/>
              <a:gd name="connsiteY0-46" fmla="*/ 5107259 h 5107259"/>
              <a:gd name="connsiteX1-47" fmla="*/ 1817648 w 4181707"/>
              <a:gd name="connsiteY1-48" fmla="*/ 5107259 h 5107259"/>
              <a:gd name="connsiteX2-49" fmla="*/ 1405053 w 4181707"/>
              <a:gd name="connsiteY2-50" fmla="*/ 4371279 h 5107259"/>
              <a:gd name="connsiteX3-51" fmla="*/ 267629 w 4181707"/>
              <a:gd name="connsiteY3-52" fmla="*/ 3925230 h 5107259"/>
              <a:gd name="connsiteX4-53" fmla="*/ 289931 w 4181707"/>
              <a:gd name="connsiteY4-54" fmla="*/ 3568391 h 5107259"/>
              <a:gd name="connsiteX5-55" fmla="*/ 178419 w 4181707"/>
              <a:gd name="connsiteY5-56" fmla="*/ 3144644 h 5107259"/>
              <a:gd name="connsiteX6-57" fmla="*/ 0 w 4181707"/>
              <a:gd name="connsiteY6-58" fmla="*/ 2631688 h 5107259"/>
              <a:gd name="connsiteX7-59" fmla="*/ 323385 w 4181707"/>
              <a:gd name="connsiteY7-60" fmla="*/ 2018371 h 5107259"/>
              <a:gd name="connsiteX8-61" fmla="*/ 3066585 w 4181707"/>
              <a:gd name="connsiteY8-62" fmla="*/ 0 h 5107259"/>
              <a:gd name="connsiteX9-63" fmla="*/ 3958683 w 4181707"/>
              <a:gd name="connsiteY9-64" fmla="*/ 2620537 h 5107259"/>
              <a:gd name="connsiteX10-65" fmla="*/ 4181707 w 4181707"/>
              <a:gd name="connsiteY10-66" fmla="*/ 5107259 h 5107259"/>
              <a:gd name="connsiteX0-67" fmla="*/ 4181707 w 4181707"/>
              <a:gd name="connsiteY0-68" fmla="*/ 5107259 h 5107259"/>
              <a:gd name="connsiteX1-69" fmla="*/ 1817648 w 4181707"/>
              <a:gd name="connsiteY1-70" fmla="*/ 5107259 h 5107259"/>
              <a:gd name="connsiteX2-71" fmla="*/ 1405053 w 4181707"/>
              <a:gd name="connsiteY2-72" fmla="*/ 4371279 h 5107259"/>
              <a:gd name="connsiteX3-73" fmla="*/ 267629 w 4181707"/>
              <a:gd name="connsiteY3-74" fmla="*/ 3925230 h 5107259"/>
              <a:gd name="connsiteX4-75" fmla="*/ 289931 w 4181707"/>
              <a:gd name="connsiteY4-76" fmla="*/ 3568391 h 5107259"/>
              <a:gd name="connsiteX5-77" fmla="*/ 178419 w 4181707"/>
              <a:gd name="connsiteY5-78" fmla="*/ 3144644 h 5107259"/>
              <a:gd name="connsiteX6-79" fmla="*/ 0 w 4181707"/>
              <a:gd name="connsiteY6-80" fmla="*/ 2631688 h 5107259"/>
              <a:gd name="connsiteX7-81" fmla="*/ 323385 w 4181707"/>
              <a:gd name="connsiteY7-82" fmla="*/ 2018371 h 5107259"/>
              <a:gd name="connsiteX8-83" fmla="*/ 3066585 w 4181707"/>
              <a:gd name="connsiteY8-84" fmla="*/ 0 h 5107259"/>
              <a:gd name="connsiteX9-85" fmla="*/ 3958683 w 4181707"/>
              <a:gd name="connsiteY9-86" fmla="*/ 2620537 h 5107259"/>
              <a:gd name="connsiteX10-87" fmla="*/ 4181707 w 4181707"/>
              <a:gd name="connsiteY10-88" fmla="*/ 5107259 h 5107259"/>
              <a:gd name="connsiteX0-89" fmla="*/ 4181707 w 4181707"/>
              <a:gd name="connsiteY0-90" fmla="*/ 5107259 h 5107259"/>
              <a:gd name="connsiteX1-91" fmla="*/ 1817648 w 4181707"/>
              <a:gd name="connsiteY1-92" fmla="*/ 5107259 h 5107259"/>
              <a:gd name="connsiteX2-93" fmla="*/ 1405053 w 4181707"/>
              <a:gd name="connsiteY2-94" fmla="*/ 4371279 h 5107259"/>
              <a:gd name="connsiteX3-95" fmla="*/ 267629 w 4181707"/>
              <a:gd name="connsiteY3-96" fmla="*/ 3925230 h 5107259"/>
              <a:gd name="connsiteX4-97" fmla="*/ 289931 w 4181707"/>
              <a:gd name="connsiteY4-98" fmla="*/ 3568391 h 5107259"/>
              <a:gd name="connsiteX5-99" fmla="*/ 178419 w 4181707"/>
              <a:gd name="connsiteY5-100" fmla="*/ 3144644 h 5107259"/>
              <a:gd name="connsiteX6-101" fmla="*/ 0 w 4181707"/>
              <a:gd name="connsiteY6-102" fmla="*/ 2631688 h 5107259"/>
              <a:gd name="connsiteX7-103" fmla="*/ 323385 w 4181707"/>
              <a:gd name="connsiteY7-104" fmla="*/ 2018371 h 5107259"/>
              <a:gd name="connsiteX8-105" fmla="*/ 3066585 w 4181707"/>
              <a:gd name="connsiteY8-106" fmla="*/ 0 h 5107259"/>
              <a:gd name="connsiteX9-107" fmla="*/ 3958683 w 4181707"/>
              <a:gd name="connsiteY9-108" fmla="*/ 2620537 h 5107259"/>
              <a:gd name="connsiteX10-109" fmla="*/ 4181707 w 4181707"/>
              <a:gd name="connsiteY10-110" fmla="*/ 5107259 h 5107259"/>
              <a:gd name="connsiteX0-111" fmla="*/ 4248384 w 4248384"/>
              <a:gd name="connsiteY0-112" fmla="*/ 5107259 h 5107259"/>
              <a:gd name="connsiteX1-113" fmla="*/ 1884325 w 4248384"/>
              <a:gd name="connsiteY1-114" fmla="*/ 5107259 h 5107259"/>
              <a:gd name="connsiteX2-115" fmla="*/ 1471730 w 4248384"/>
              <a:gd name="connsiteY2-116" fmla="*/ 4371279 h 5107259"/>
              <a:gd name="connsiteX3-117" fmla="*/ 334306 w 4248384"/>
              <a:gd name="connsiteY3-118" fmla="*/ 3925230 h 5107259"/>
              <a:gd name="connsiteX4-119" fmla="*/ 356608 w 4248384"/>
              <a:gd name="connsiteY4-120" fmla="*/ 3568391 h 5107259"/>
              <a:gd name="connsiteX5-121" fmla="*/ 245096 w 4248384"/>
              <a:gd name="connsiteY5-122" fmla="*/ 3144644 h 5107259"/>
              <a:gd name="connsiteX6-123" fmla="*/ 66677 w 4248384"/>
              <a:gd name="connsiteY6-124" fmla="*/ 2631688 h 5107259"/>
              <a:gd name="connsiteX7-125" fmla="*/ 390062 w 4248384"/>
              <a:gd name="connsiteY7-126" fmla="*/ 2018371 h 5107259"/>
              <a:gd name="connsiteX8-127" fmla="*/ 3133262 w 4248384"/>
              <a:gd name="connsiteY8-128" fmla="*/ 0 h 5107259"/>
              <a:gd name="connsiteX9-129" fmla="*/ 4025360 w 4248384"/>
              <a:gd name="connsiteY9-130" fmla="*/ 2620537 h 5107259"/>
              <a:gd name="connsiteX10-131" fmla="*/ 4248384 w 4248384"/>
              <a:gd name="connsiteY10-132" fmla="*/ 5107259 h 5107259"/>
              <a:gd name="connsiteX0-133" fmla="*/ 4314236 w 4314236"/>
              <a:gd name="connsiteY0-134" fmla="*/ 5107259 h 5107259"/>
              <a:gd name="connsiteX1-135" fmla="*/ 1950177 w 4314236"/>
              <a:gd name="connsiteY1-136" fmla="*/ 5107259 h 5107259"/>
              <a:gd name="connsiteX2-137" fmla="*/ 1537582 w 4314236"/>
              <a:gd name="connsiteY2-138" fmla="*/ 4371279 h 5107259"/>
              <a:gd name="connsiteX3-139" fmla="*/ 400158 w 4314236"/>
              <a:gd name="connsiteY3-140" fmla="*/ 3925230 h 5107259"/>
              <a:gd name="connsiteX4-141" fmla="*/ 422460 w 4314236"/>
              <a:gd name="connsiteY4-142" fmla="*/ 3568391 h 5107259"/>
              <a:gd name="connsiteX5-143" fmla="*/ 310948 w 4314236"/>
              <a:gd name="connsiteY5-144" fmla="*/ 3144644 h 5107259"/>
              <a:gd name="connsiteX6-145" fmla="*/ 132529 w 4314236"/>
              <a:gd name="connsiteY6-146" fmla="*/ 2631688 h 5107259"/>
              <a:gd name="connsiteX7-147" fmla="*/ 455914 w 4314236"/>
              <a:gd name="connsiteY7-148" fmla="*/ 2018371 h 5107259"/>
              <a:gd name="connsiteX8-149" fmla="*/ 3199114 w 4314236"/>
              <a:gd name="connsiteY8-150" fmla="*/ 0 h 5107259"/>
              <a:gd name="connsiteX9-151" fmla="*/ 4091212 w 4314236"/>
              <a:gd name="connsiteY9-152" fmla="*/ 2620537 h 5107259"/>
              <a:gd name="connsiteX10-153" fmla="*/ 4314236 w 4314236"/>
              <a:gd name="connsiteY10-154" fmla="*/ 5107259 h 5107259"/>
              <a:gd name="connsiteX0-155" fmla="*/ 4314236 w 4314236"/>
              <a:gd name="connsiteY0-156" fmla="*/ 5107259 h 5107259"/>
              <a:gd name="connsiteX1-157" fmla="*/ 1950177 w 4314236"/>
              <a:gd name="connsiteY1-158" fmla="*/ 5107259 h 5107259"/>
              <a:gd name="connsiteX2-159" fmla="*/ 1537582 w 4314236"/>
              <a:gd name="connsiteY2-160" fmla="*/ 4371279 h 5107259"/>
              <a:gd name="connsiteX3-161" fmla="*/ 400158 w 4314236"/>
              <a:gd name="connsiteY3-162" fmla="*/ 3925230 h 5107259"/>
              <a:gd name="connsiteX4-163" fmla="*/ 422460 w 4314236"/>
              <a:gd name="connsiteY4-164" fmla="*/ 3568391 h 5107259"/>
              <a:gd name="connsiteX5-165" fmla="*/ 310948 w 4314236"/>
              <a:gd name="connsiteY5-166" fmla="*/ 3144644 h 5107259"/>
              <a:gd name="connsiteX6-167" fmla="*/ 132529 w 4314236"/>
              <a:gd name="connsiteY6-168" fmla="*/ 2631688 h 5107259"/>
              <a:gd name="connsiteX7-169" fmla="*/ 455914 w 4314236"/>
              <a:gd name="connsiteY7-170" fmla="*/ 2018371 h 5107259"/>
              <a:gd name="connsiteX8-171" fmla="*/ 3199114 w 4314236"/>
              <a:gd name="connsiteY8-172" fmla="*/ 0 h 5107259"/>
              <a:gd name="connsiteX9-173" fmla="*/ 4091212 w 4314236"/>
              <a:gd name="connsiteY9-174" fmla="*/ 2620537 h 5107259"/>
              <a:gd name="connsiteX10-175" fmla="*/ 4314236 w 4314236"/>
              <a:gd name="connsiteY10-176" fmla="*/ 5107259 h 5107259"/>
              <a:gd name="connsiteX0-177" fmla="*/ 4314236 w 4314236"/>
              <a:gd name="connsiteY0-178" fmla="*/ 5107259 h 5107259"/>
              <a:gd name="connsiteX1-179" fmla="*/ 1950177 w 4314236"/>
              <a:gd name="connsiteY1-180" fmla="*/ 5107259 h 5107259"/>
              <a:gd name="connsiteX2-181" fmla="*/ 1537582 w 4314236"/>
              <a:gd name="connsiteY2-182" fmla="*/ 4371279 h 5107259"/>
              <a:gd name="connsiteX3-183" fmla="*/ 400158 w 4314236"/>
              <a:gd name="connsiteY3-184" fmla="*/ 3925230 h 5107259"/>
              <a:gd name="connsiteX4-185" fmla="*/ 422460 w 4314236"/>
              <a:gd name="connsiteY4-186" fmla="*/ 3568391 h 5107259"/>
              <a:gd name="connsiteX5-187" fmla="*/ 310948 w 4314236"/>
              <a:gd name="connsiteY5-188" fmla="*/ 3144644 h 5107259"/>
              <a:gd name="connsiteX6-189" fmla="*/ 132529 w 4314236"/>
              <a:gd name="connsiteY6-190" fmla="*/ 2631688 h 5107259"/>
              <a:gd name="connsiteX7-191" fmla="*/ 455914 w 4314236"/>
              <a:gd name="connsiteY7-192" fmla="*/ 2018371 h 5107259"/>
              <a:gd name="connsiteX8-193" fmla="*/ 3199114 w 4314236"/>
              <a:gd name="connsiteY8-194" fmla="*/ 0 h 5107259"/>
              <a:gd name="connsiteX9-195" fmla="*/ 4091212 w 4314236"/>
              <a:gd name="connsiteY9-196" fmla="*/ 2620537 h 5107259"/>
              <a:gd name="connsiteX10-197" fmla="*/ 4314236 w 4314236"/>
              <a:gd name="connsiteY10-198" fmla="*/ 5107259 h 5107259"/>
              <a:gd name="connsiteX0-199" fmla="*/ 4314236 w 4314236"/>
              <a:gd name="connsiteY0-200" fmla="*/ 5107259 h 5107259"/>
              <a:gd name="connsiteX1-201" fmla="*/ 1950177 w 4314236"/>
              <a:gd name="connsiteY1-202" fmla="*/ 5107259 h 5107259"/>
              <a:gd name="connsiteX2-203" fmla="*/ 1537582 w 4314236"/>
              <a:gd name="connsiteY2-204" fmla="*/ 4371279 h 5107259"/>
              <a:gd name="connsiteX3-205" fmla="*/ 400158 w 4314236"/>
              <a:gd name="connsiteY3-206" fmla="*/ 3925230 h 5107259"/>
              <a:gd name="connsiteX4-207" fmla="*/ 422460 w 4314236"/>
              <a:gd name="connsiteY4-208" fmla="*/ 3568391 h 5107259"/>
              <a:gd name="connsiteX5-209" fmla="*/ 310948 w 4314236"/>
              <a:gd name="connsiteY5-210" fmla="*/ 3144644 h 5107259"/>
              <a:gd name="connsiteX6-211" fmla="*/ 132529 w 4314236"/>
              <a:gd name="connsiteY6-212" fmla="*/ 2631688 h 5107259"/>
              <a:gd name="connsiteX7-213" fmla="*/ 455914 w 4314236"/>
              <a:gd name="connsiteY7-214" fmla="*/ 2018371 h 5107259"/>
              <a:gd name="connsiteX8-215" fmla="*/ 3199114 w 4314236"/>
              <a:gd name="connsiteY8-216" fmla="*/ 0 h 5107259"/>
              <a:gd name="connsiteX9-217" fmla="*/ 4091212 w 4314236"/>
              <a:gd name="connsiteY9-218" fmla="*/ 2620537 h 5107259"/>
              <a:gd name="connsiteX10-219" fmla="*/ 4314236 w 4314236"/>
              <a:gd name="connsiteY10-220" fmla="*/ 5107259 h 5107259"/>
              <a:gd name="connsiteX0-221" fmla="*/ 4314236 w 4314236"/>
              <a:gd name="connsiteY0-222" fmla="*/ 5107259 h 5107259"/>
              <a:gd name="connsiteX1-223" fmla="*/ 1950177 w 4314236"/>
              <a:gd name="connsiteY1-224" fmla="*/ 5107259 h 5107259"/>
              <a:gd name="connsiteX2-225" fmla="*/ 1537582 w 4314236"/>
              <a:gd name="connsiteY2-226" fmla="*/ 4371279 h 5107259"/>
              <a:gd name="connsiteX3-227" fmla="*/ 400158 w 4314236"/>
              <a:gd name="connsiteY3-228" fmla="*/ 3925230 h 5107259"/>
              <a:gd name="connsiteX4-229" fmla="*/ 422460 w 4314236"/>
              <a:gd name="connsiteY4-230" fmla="*/ 3568391 h 5107259"/>
              <a:gd name="connsiteX5-231" fmla="*/ 310948 w 4314236"/>
              <a:gd name="connsiteY5-232" fmla="*/ 3144644 h 5107259"/>
              <a:gd name="connsiteX6-233" fmla="*/ 132529 w 4314236"/>
              <a:gd name="connsiteY6-234" fmla="*/ 2631688 h 5107259"/>
              <a:gd name="connsiteX7-235" fmla="*/ 455914 w 4314236"/>
              <a:gd name="connsiteY7-236" fmla="*/ 2018371 h 5107259"/>
              <a:gd name="connsiteX8-237" fmla="*/ 3199114 w 4314236"/>
              <a:gd name="connsiteY8-238" fmla="*/ 0 h 5107259"/>
              <a:gd name="connsiteX9-239" fmla="*/ 4091212 w 4314236"/>
              <a:gd name="connsiteY9-240" fmla="*/ 2620537 h 5107259"/>
              <a:gd name="connsiteX10-241" fmla="*/ 4314236 w 4314236"/>
              <a:gd name="connsiteY10-242" fmla="*/ 5107259 h 5107259"/>
              <a:gd name="connsiteX0-243" fmla="*/ 4314236 w 4314236"/>
              <a:gd name="connsiteY0-244" fmla="*/ 5266175 h 5266175"/>
              <a:gd name="connsiteX1-245" fmla="*/ 1950177 w 4314236"/>
              <a:gd name="connsiteY1-246" fmla="*/ 5266175 h 5266175"/>
              <a:gd name="connsiteX2-247" fmla="*/ 1537582 w 4314236"/>
              <a:gd name="connsiteY2-248" fmla="*/ 4530195 h 5266175"/>
              <a:gd name="connsiteX3-249" fmla="*/ 400158 w 4314236"/>
              <a:gd name="connsiteY3-250" fmla="*/ 4084146 h 5266175"/>
              <a:gd name="connsiteX4-251" fmla="*/ 422460 w 4314236"/>
              <a:gd name="connsiteY4-252" fmla="*/ 3727307 h 5266175"/>
              <a:gd name="connsiteX5-253" fmla="*/ 310948 w 4314236"/>
              <a:gd name="connsiteY5-254" fmla="*/ 3303560 h 5266175"/>
              <a:gd name="connsiteX6-255" fmla="*/ 132529 w 4314236"/>
              <a:gd name="connsiteY6-256" fmla="*/ 2790604 h 5266175"/>
              <a:gd name="connsiteX7-257" fmla="*/ 455914 w 4314236"/>
              <a:gd name="connsiteY7-258" fmla="*/ 2177287 h 5266175"/>
              <a:gd name="connsiteX8-259" fmla="*/ 3199114 w 4314236"/>
              <a:gd name="connsiteY8-260" fmla="*/ 158916 h 5266175"/>
              <a:gd name="connsiteX9-261" fmla="*/ 4091212 w 4314236"/>
              <a:gd name="connsiteY9-262" fmla="*/ 2779453 h 5266175"/>
              <a:gd name="connsiteX10-263" fmla="*/ 4314236 w 4314236"/>
              <a:gd name="connsiteY10-264" fmla="*/ 5266175 h 5266175"/>
              <a:gd name="connsiteX0-265" fmla="*/ 4314236 w 4314236"/>
              <a:gd name="connsiteY0-266" fmla="*/ 5266175 h 5266175"/>
              <a:gd name="connsiteX1-267" fmla="*/ 1950177 w 4314236"/>
              <a:gd name="connsiteY1-268" fmla="*/ 5266175 h 5266175"/>
              <a:gd name="connsiteX2-269" fmla="*/ 1537582 w 4314236"/>
              <a:gd name="connsiteY2-270" fmla="*/ 4530195 h 5266175"/>
              <a:gd name="connsiteX3-271" fmla="*/ 400158 w 4314236"/>
              <a:gd name="connsiteY3-272" fmla="*/ 4084146 h 5266175"/>
              <a:gd name="connsiteX4-273" fmla="*/ 422460 w 4314236"/>
              <a:gd name="connsiteY4-274" fmla="*/ 3727307 h 5266175"/>
              <a:gd name="connsiteX5-275" fmla="*/ 310948 w 4314236"/>
              <a:gd name="connsiteY5-276" fmla="*/ 3303560 h 5266175"/>
              <a:gd name="connsiteX6-277" fmla="*/ 132529 w 4314236"/>
              <a:gd name="connsiteY6-278" fmla="*/ 2790604 h 5266175"/>
              <a:gd name="connsiteX7-279" fmla="*/ 455914 w 4314236"/>
              <a:gd name="connsiteY7-280" fmla="*/ 2177287 h 5266175"/>
              <a:gd name="connsiteX8-281" fmla="*/ 3199114 w 4314236"/>
              <a:gd name="connsiteY8-282" fmla="*/ 158916 h 5266175"/>
              <a:gd name="connsiteX9-283" fmla="*/ 4091212 w 4314236"/>
              <a:gd name="connsiteY9-284" fmla="*/ 2779453 h 5266175"/>
              <a:gd name="connsiteX10-285" fmla="*/ 4314236 w 4314236"/>
              <a:gd name="connsiteY10-286" fmla="*/ 5266175 h 5266175"/>
              <a:gd name="connsiteX0-287" fmla="*/ 4314236 w 4400003"/>
              <a:gd name="connsiteY0-288" fmla="*/ 5266175 h 5266175"/>
              <a:gd name="connsiteX1-289" fmla="*/ 1950177 w 4400003"/>
              <a:gd name="connsiteY1-290" fmla="*/ 5266175 h 5266175"/>
              <a:gd name="connsiteX2-291" fmla="*/ 1537582 w 4400003"/>
              <a:gd name="connsiteY2-292" fmla="*/ 4530195 h 5266175"/>
              <a:gd name="connsiteX3-293" fmla="*/ 400158 w 4400003"/>
              <a:gd name="connsiteY3-294" fmla="*/ 4084146 h 5266175"/>
              <a:gd name="connsiteX4-295" fmla="*/ 422460 w 4400003"/>
              <a:gd name="connsiteY4-296" fmla="*/ 3727307 h 5266175"/>
              <a:gd name="connsiteX5-297" fmla="*/ 310948 w 4400003"/>
              <a:gd name="connsiteY5-298" fmla="*/ 3303560 h 5266175"/>
              <a:gd name="connsiteX6-299" fmla="*/ 132529 w 4400003"/>
              <a:gd name="connsiteY6-300" fmla="*/ 2790604 h 5266175"/>
              <a:gd name="connsiteX7-301" fmla="*/ 455914 w 4400003"/>
              <a:gd name="connsiteY7-302" fmla="*/ 2177287 h 5266175"/>
              <a:gd name="connsiteX8-303" fmla="*/ 3199114 w 4400003"/>
              <a:gd name="connsiteY8-304" fmla="*/ 158916 h 5266175"/>
              <a:gd name="connsiteX9-305" fmla="*/ 4091212 w 4400003"/>
              <a:gd name="connsiteY9-306" fmla="*/ 2779453 h 5266175"/>
              <a:gd name="connsiteX10-307" fmla="*/ 4314236 w 4400003"/>
              <a:gd name="connsiteY10-308" fmla="*/ 5266175 h 5266175"/>
              <a:gd name="connsiteX0-309" fmla="*/ 4314236 w 4400003"/>
              <a:gd name="connsiteY0-310" fmla="*/ 5266175 h 5266175"/>
              <a:gd name="connsiteX1-311" fmla="*/ 1950177 w 4400003"/>
              <a:gd name="connsiteY1-312" fmla="*/ 5266175 h 5266175"/>
              <a:gd name="connsiteX2-313" fmla="*/ 1537582 w 4400003"/>
              <a:gd name="connsiteY2-314" fmla="*/ 4530195 h 5266175"/>
              <a:gd name="connsiteX3-315" fmla="*/ 400158 w 4400003"/>
              <a:gd name="connsiteY3-316" fmla="*/ 4084146 h 5266175"/>
              <a:gd name="connsiteX4-317" fmla="*/ 422460 w 4400003"/>
              <a:gd name="connsiteY4-318" fmla="*/ 3727307 h 5266175"/>
              <a:gd name="connsiteX5-319" fmla="*/ 310948 w 4400003"/>
              <a:gd name="connsiteY5-320" fmla="*/ 3303560 h 5266175"/>
              <a:gd name="connsiteX6-321" fmla="*/ 132529 w 4400003"/>
              <a:gd name="connsiteY6-322" fmla="*/ 2790604 h 5266175"/>
              <a:gd name="connsiteX7-323" fmla="*/ 455914 w 4400003"/>
              <a:gd name="connsiteY7-324" fmla="*/ 2177287 h 5266175"/>
              <a:gd name="connsiteX8-325" fmla="*/ 3199114 w 4400003"/>
              <a:gd name="connsiteY8-326" fmla="*/ 158916 h 5266175"/>
              <a:gd name="connsiteX9-327" fmla="*/ 4091212 w 4400003"/>
              <a:gd name="connsiteY9-328" fmla="*/ 2779453 h 5266175"/>
              <a:gd name="connsiteX10-329" fmla="*/ 4314236 w 4400003"/>
              <a:gd name="connsiteY10-330" fmla="*/ 5266175 h 5266175"/>
              <a:gd name="connsiteX0-331" fmla="*/ 4314236 w 4400003"/>
              <a:gd name="connsiteY0-332" fmla="*/ 5266175 h 5266175"/>
              <a:gd name="connsiteX1-333" fmla="*/ 1950177 w 4400003"/>
              <a:gd name="connsiteY1-334" fmla="*/ 5266175 h 5266175"/>
              <a:gd name="connsiteX2-335" fmla="*/ 1537582 w 4400003"/>
              <a:gd name="connsiteY2-336" fmla="*/ 4530195 h 5266175"/>
              <a:gd name="connsiteX3-337" fmla="*/ 400158 w 4400003"/>
              <a:gd name="connsiteY3-338" fmla="*/ 4084146 h 5266175"/>
              <a:gd name="connsiteX4-339" fmla="*/ 422460 w 4400003"/>
              <a:gd name="connsiteY4-340" fmla="*/ 3727307 h 5266175"/>
              <a:gd name="connsiteX5-341" fmla="*/ 310948 w 4400003"/>
              <a:gd name="connsiteY5-342" fmla="*/ 3303560 h 5266175"/>
              <a:gd name="connsiteX6-343" fmla="*/ 132529 w 4400003"/>
              <a:gd name="connsiteY6-344" fmla="*/ 2790604 h 5266175"/>
              <a:gd name="connsiteX7-345" fmla="*/ 455914 w 4400003"/>
              <a:gd name="connsiteY7-346" fmla="*/ 2177287 h 5266175"/>
              <a:gd name="connsiteX8-347" fmla="*/ 3199114 w 4400003"/>
              <a:gd name="connsiteY8-348" fmla="*/ 158916 h 5266175"/>
              <a:gd name="connsiteX9-349" fmla="*/ 4091212 w 4400003"/>
              <a:gd name="connsiteY9-350" fmla="*/ 2779453 h 5266175"/>
              <a:gd name="connsiteX10-351" fmla="*/ 4314236 w 4400003"/>
              <a:gd name="connsiteY10-352" fmla="*/ 5266175 h 5266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400003" h="5266175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165100" dist="254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13000" y="3475038"/>
            <a:ext cx="1409700" cy="1409700"/>
            <a:chOff x="2412414" y="3475022"/>
            <a:chExt cx="1409535" cy="1409535"/>
          </a:xfrm>
        </p:grpSpPr>
        <p:sp>
          <p:nvSpPr>
            <p:cNvPr id="18" name="椭圆 17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/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790950" y="2792413"/>
            <a:ext cx="1409700" cy="1409700"/>
            <a:chOff x="3791116" y="2792278"/>
            <a:chExt cx="1409535" cy="1409535"/>
          </a:xfrm>
        </p:grpSpPr>
        <p:sp>
          <p:nvSpPr>
            <p:cNvPr id="23" name="椭圆 22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z="1600" strike="noStrike" noProof="1">
                <a:solidFill>
                  <a:prstClr val="black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25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8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800" strike="noStrike" noProof="1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976688" y="1638300"/>
            <a:ext cx="973137" cy="973138"/>
            <a:chOff x="3976481" y="1638220"/>
            <a:chExt cx="973460" cy="973460"/>
          </a:xfrm>
        </p:grpSpPr>
        <p:sp>
          <p:nvSpPr>
            <p:cNvPr id="28" name="椭圆 27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30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214563" y="1576388"/>
            <a:ext cx="1682750" cy="1682750"/>
            <a:chOff x="2214559" y="1576551"/>
            <a:chExt cx="1682636" cy="1682635"/>
          </a:xfrm>
        </p:grpSpPr>
        <p:sp>
          <p:nvSpPr>
            <p:cNvPr id="35" name="椭圆 34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z="1600" strike="noStrike" noProof="1">
                <a:solidFill>
                  <a:prstClr val="black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2714379" y="2062118"/>
              <a:ext cx="718912" cy="711500"/>
              <a:chOff x="4314386" y="4090633"/>
              <a:chExt cx="390570" cy="386543"/>
            </a:xfrm>
            <a:solidFill>
              <a:schemeClr val="bg1"/>
            </a:solidFill>
          </p:grpSpPr>
          <p:sp>
            <p:nvSpPr>
              <p:cNvPr id="37" name="Freeform 136"/>
              <p:cNvSpPr/>
              <p:nvPr/>
            </p:nvSpPr>
            <p:spPr bwMode="auto">
              <a:xfrm>
                <a:off x="4314386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7"/>
              <p:cNvSpPr>
                <a:spLocks noEditPoints="1"/>
              </p:cNvSpPr>
              <p:nvPr/>
            </p:nvSpPr>
            <p:spPr bwMode="auto">
              <a:xfrm>
                <a:off x="4314386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z="2000" strike="noStrike" noProof="1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822700" y="4303713"/>
            <a:ext cx="973138" cy="973137"/>
            <a:chOff x="3822313" y="4303126"/>
            <a:chExt cx="973460" cy="973460"/>
          </a:xfrm>
        </p:grpSpPr>
        <p:sp>
          <p:nvSpPr>
            <p:cNvPr id="40" name="椭圆 39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z="1600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60436" name="矩形 40"/>
            <p:cNvSpPr/>
            <p:nvPr/>
          </p:nvSpPr>
          <p:spPr>
            <a:xfrm>
              <a:off x="3957982" y="4573707"/>
              <a:ext cx="741943" cy="4385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TITLE </a:t>
              </a:r>
              <a:endPara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462588" y="1268413"/>
            <a:ext cx="1068387" cy="1069975"/>
            <a:chOff x="1677608" y="2996952"/>
            <a:chExt cx="1395643" cy="1395643"/>
          </a:xfrm>
        </p:grpSpPr>
        <p:sp>
          <p:nvSpPr>
            <p:cNvPr id="5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5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5681663" y="1620838"/>
            <a:ext cx="631825" cy="43180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en-US" altLang="zh-CN" sz="22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86550" y="1738313"/>
            <a:ext cx="3000375" cy="600075"/>
          </a:xfrm>
          <a:prstGeom prst="rect">
            <a:avLst/>
          </a:prstGeom>
          <a:noFill/>
          <a:ln w="9525">
            <a:noFill/>
          </a:ln>
        </p:spPr>
        <p:txBody>
          <a:bodyPr wrap="square" lIns="81887" tIns="40943" rIns="81887" bIns="40943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您的内容打在这里，或者通过复制您的文本后，框中选择粘贴。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73850" y="1393825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B05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834063" y="2492375"/>
            <a:ext cx="1068387" cy="1069975"/>
            <a:chOff x="1677608" y="2996952"/>
            <a:chExt cx="1395643" cy="1395643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6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6053138" y="2844800"/>
            <a:ext cx="631825" cy="43180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en-US" altLang="zh-CN" sz="22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58025" y="2962275"/>
            <a:ext cx="3000375" cy="600075"/>
          </a:xfrm>
          <a:prstGeom prst="rect">
            <a:avLst/>
          </a:prstGeom>
          <a:noFill/>
          <a:ln w="9525">
            <a:noFill/>
          </a:ln>
        </p:spPr>
        <p:txBody>
          <a:bodyPr wrap="square" lIns="81887" tIns="40943" rIns="81887" bIns="40943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您的内容打在这里，或者通过复制您的文本后，框中选择粘贴。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45325" y="261778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r>
              <a:rPr lang="zh-CN" altLang="en-US" b="1" dirty="0">
                <a:solidFill>
                  <a:srgbClr val="FF6D67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881688" y="3789363"/>
            <a:ext cx="1069975" cy="1069975"/>
            <a:chOff x="1677608" y="2996952"/>
            <a:chExt cx="1395643" cy="1395643"/>
          </a:xfrm>
        </p:grpSpPr>
        <p:sp>
          <p:nvSpPr>
            <p:cNvPr id="6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6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6102350" y="4141788"/>
            <a:ext cx="630238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en-US" altLang="zh-CN" sz="22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05650" y="4259263"/>
            <a:ext cx="3000375" cy="322944"/>
          </a:xfrm>
          <a:prstGeom prst="rect">
            <a:avLst/>
          </a:prstGeom>
          <a:noFill/>
          <a:ln w="9525">
            <a:noFill/>
          </a:ln>
        </p:spPr>
        <p:txBody>
          <a:bodyPr wrap="square" lIns="81887" tIns="40943" rIns="81887" bIns="40943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rgbClr val="808080"/>
                </a:solidFill>
                <a:ea typeface="微软雅黑" panose="020B0503020204020204" pitchFamily="34" charset="-122"/>
              </a:rPr>
              <a:t>您</a:t>
            </a:r>
            <a:r>
              <a:rPr lang="zh-CN" altLang="en-US" sz="1400" dirty="0" smtClean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92950" y="3914775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A783A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5521325" y="5013325"/>
            <a:ext cx="1069975" cy="1069975"/>
            <a:chOff x="1677608" y="2996952"/>
            <a:chExt cx="1395643" cy="1395643"/>
          </a:xfrm>
        </p:grpSpPr>
        <p:sp>
          <p:nvSpPr>
            <p:cNvPr id="7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7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5741988" y="5365750"/>
            <a:ext cx="631825" cy="430213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en-US" altLang="zh-CN" sz="22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46875" y="5483225"/>
            <a:ext cx="2998788" cy="600075"/>
          </a:xfrm>
          <a:prstGeom prst="rect">
            <a:avLst/>
          </a:prstGeom>
          <a:noFill/>
          <a:ln w="9525">
            <a:noFill/>
          </a:ln>
        </p:spPr>
        <p:txBody>
          <a:bodyPr wrap="square" lIns="81887" tIns="40943" rIns="81887" bIns="40943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您的内容打在这里，或者通过复制您的文本后，框中选择粘贴。</a:t>
            </a:r>
            <a:endParaRPr lang="zh-CN" altLang="en-US" sz="1400" dirty="0">
              <a:solidFill>
                <a:srgbClr val="80808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32588" y="51387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r>
              <a:rPr lang="zh-CN" altLang="en-US" b="1" dirty="0">
                <a:solidFill>
                  <a:srgbClr val="376092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37609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7" grpId="0"/>
      <p:bldP spid="58" grpId="0"/>
      <p:bldP spid="59" grpId="0"/>
      <p:bldP spid="63" grpId="0"/>
      <p:bldP spid="64" grpId="0"/>
      <p:bldP spid="65" grpId="0"/>
      <p:bldP spid="69" grpId="0"/>
      <p:bldP spid="70" grpId="0"/>
      <p:bldP spid="71" grpId="0"/>
      <p:bldP spid="75" grpId="0"/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62467" name="文本框 9"/>
          <p:cNvSpPr txBox="1"/>
          <p:nvPr/>
        </p:nvSpPr>
        <p:spPr>
          <a:xfrm>
            <a:off x="841375" y="203200"/>
            <a:ext cx="152781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保障措施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596847" y="2296746"/>
            <a:ext cx="4998306" cy="2553070"/>
          </a:xfrm>
          <a:custGeom>
            <a:avLst/>
            <a:gdLst>
              <a:gd name="connsiteX0" fmla="*/ 2499153 w 4998306"/>
              <a:gd name="connsiteY0" fmla="*/ 0 h 2553070"/>
              <a:gd name="connsiteX1" fmla="*/ 4998306 w 4998306"/>
              <a:gd name="connsiteY1" fmla="*/ 2499153 h 2553070"/>
              <a:gd name="connsiteX2" fmla="*/ 4995583 w 4998306"/>
              <a:gd name="connsiteY2" fmla="*/ 2553070 h 2553070"/>
              <a:gd name="connsiteX3" fmla="*/ 4831507 w 4998306"/>
              <a:gd name="connsiteY3" fmla="*/ 2553070 h 2553070"/>
              <a:gd name="connsiteX4" fmla="*/ 4834230 w 4998306"/>
              <a:gd name="connsiteY4" fmla="*/ 2499152 h 2553070"/>
              <a:gd name="connsiteX5" fmla="*/ 2495117 w 4998306"/>
              <a:gd name="connsiteY5" fmla="*/ 160039 h 2553070"/>
              <a:gd name="connsiteX6" fmla="*/ 156004 w 4998306"/>
              <a:gd name="connsiteY6" fmla="*/ 2499152 h 2553070"/>
              <a:gd name="connsiteX7" fmla="*/ 158727 w 4998306"/>
              <a:gd name="connsiteY7" fmla="*/ 2553070 h 2553070"/>
              <a:gd name="connsiteX8" fmla="*/ 2723 w 4998306"/>
              <a:gd name="connsiteY8" fmla="*/ 2553070 h 2553070"/>
              <a:gd name="connsiteX9" fmla="*/ 0 w 4998306"/>
              <a:gd name="connsiteY9" fmla="*/ 2499153 h 2553070"/>
              <a:gd name="connsiteX10" fmla="*/ 2499153 w 4998306"/>
              <a:gd name="connsiteY10" fmla="*/ 0 h 255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306" h="2553070">
                <a:moveTo>
                  <a:pt x="2499153" y="0"/>
                </a:moveTo>
                <a:cubicBezTo>
                  <a:pt x="3879397" y="0"/>
                  <a:pt x="4998306" y="1118909"/>
                  <a:pt x="4998306" y="2499153"/>
                </a:cubicBezTo>
                <a:lnTo>
                  <a:pt x="4995583" y="2553070"/>
                </a:lnTo>
                <a:lnTo>
                  <a:pt x="4831507" y="2553070"/>
                </a:lnTo>
                <a:lnTo>
                  <a:pt x="4834230" y="2499152"/>
                </a:lnTo>
                <a:cubicBezTo>
                  <a:pt x="4834230" y="1207296"/>
                  <a:pt x="3786973" y="160039"/>
                  <a:pt x="2495117" y="160039"/>
                </a:cubicBezTo>
                <a:cubicBezTo>
                  <a:pt x="1203261" y="160039"/>
                  <a:pt x="156004" y="1207296"/>
                  <a:pt x="156004" y="2499152"/>
                </a:cubicBezTo>
                <a:lnTo>
                  <a:pt x="158727" y="2553070"/>
                </a:lnTo>
                <a:lnTo>
                  <a:pt x="2723" y="2553070"/>
                </a:lnTo>
                <a:lnTo>
                  <a:pt x="0" y="2499153"/>
                </a:lnTo>
                <a:cubicBezTo>
                  <a:pt x="0" y="1118909"/>
                  <a:pt x="1118909" y="0"/>
                  <a:pt x="2499153" y="0"/>
                </a:cubicBezTo>
                <a:close/>
              </a:path>
            </a:pathLst>
          </a:custGeom>
          <a:gradFill>
            <a:gsLst>
              <a:gs pos="92000">
                <a:schemeClr val="accent1">
                  <a:lumMod val="75000"/>
                </a:schemeClr>
              </a:gs>
              <a:gs pos="67000">
                <a:srgbClr val="FA783A"/>
              </a:gs>
              <a:gs pos="29000">
                <a:srgbClr val="FF6D67"/>
              </a:gs>
              <a:gs pos="14000">
                <a:srgbClr val="00B050"/>
              </a:gs>
            </a:gsLst>
            <a:lin ang="0" scaled="0"/>
          </a:gradFill>
          <a:ln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3" name="组合 12"/>
          <p:cNvGrpSpPr/>
          <p:nvPr/>
        </p:nvGrpSpPr>
        <p:grpSpPr>
          <a:xfrm>
            <a:off x="4343400" y="3170238"/>
            <a:ext cx="3505200" cy="3643312"/>
            <a:chOff x="4344188" y="3169827"/>
            <a:chExt cx="3503625" cy="3643549"/>
          </a:xfrm>
        </p:grpSpPr>
        <p:grpSp>
          <p:nvGrpSpPr>
            <p:cNvPr id="62471" name="组合 13"/>
            <p:cNvGrpSpPr/>
            <p:nvPr/>
          </p:nvGrpSpPr>
          <p:grpSpPr>
            <a:xfrm>
              <a:off x="4344188" y="3169827"/>
              <a:ext cx="3503625" cy="3643549"/>
              <a:chOff x="4344188" y="3169827"/>
              <a:chExt cx="3503625" cy="3643549"/>
            </a:xfrm>
          </p:grpSpPr>
          <p:grpSp>
            <p:nvGrpSpPr>
              <p:cNvPr id="62472" name="组合 26"/>
              <p:cNvGrpSpPr/>
              <p:nvPr/>
            </p:nvGrpSpPr>
            <p:grpSpPr>
              <a:xfrm>
                <a:off x="5089121" y="3169827"/>
                <a:ext cx="2013758" cy="3215014"/>
                <a:chOff x="2628900" y="0"/>
                <a:chExt cx="3924300" cy="6265240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4210045" y="6028873"/>
                  <a:ext cx="762006" cy="217714"/>
                </a:xfrm>
                <a:prstGeom prst="roundRect">
                  <a:avLst/>
                </a:prstGeom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18900000">
                  <a:off x="3926508" y="4949254"/>
                  <a:ext cx="1329080" cy="1302892"/>
                </a:xfrm>
                <a:custGeom>
                  <a:avLst/>
                  <a:gdLst>
                    <a:gd name="connsiteX0" fmla="*/ 221518 w 1329080"/>
                    <a:gd name="connsiteY0" fmla="*/ 0 h 1329080"/>
                    <a:gd name="connsiteX1" fmla="*/ 1329080 w 1329080"/>
                    <a:gd name="connsiteY1" fmla="*/ 1107563 h 1329080"/>
                    <a:gd name="connsiteX2" fmla="*/ 1107563 w 1329080"/>
                    <a:gd name="connsiteY2" fmla="*/ 1329080 h 1329080"/>
                    <a:gd name="connsiteX3" fmla="*/ 543947 w 1329080"/>
                    <a:gd name="connsiteY3" fmla="*/ 1329080 h 1329080"/>
                    <a:gd name="connsiteX4" fmla="*/ 0 w 1329080"/>
                    <a:gd name="connsiteY4" fmla="*/ 785133 h 1329080"/>
                    <a:gd name="connsiteX5" fmla="*/ 0 w 1329080"/>
                    <a:gd name="connsiteY5" fmla="*/ 221518 h 1329080"/>
                    <a:gd name="connsiteX6" fmla="*/ 221518 w 1329080"/>
                    <a:gd name="connsiteY6" fmla="*/ 0 h 1329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9080" h="1329080">
                      <a:moveTo>
                        <a:pt x="221518" y="0"/>
                      </a:moveTo>
                      <a:lnTo>
                        <a:pt x="1329080" y="1107563"/>
                      </a:lnTo>
                      <a:cubicBezTo>
                        <a:pt x="1329080" y="1229903"/>
                        <a:pt x="1229903" y="1329080"/>
                        <a:pt x="1107563" y="1329080"/>
                      </a:cubicBezTo>
                      <a:lnTo>
                        <a:pt x="543947" y="1329080"/>
                      </a:lnTo>
                      <a:lnTo>
                        <a:pt x="0" y="785133"/>
                      </a:lnTo>
                      <a:lnTo>
                        <a:pt x="0" y="221518"/>
                      </a:lnTo>
                      <a:cubicBezTo>
                        <a:pt x="0" y="99177"/>
                        <a:pt x="99177" y="0"/>
                        <a:pt x="221518" y="0"/>
                      </a:cubicBezTo>
                      <a:close/>
                    </a:path>
                  </a:pathLst>
                </a:custGeom>
                <a:gradFill>
                  <a:gsLst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  <a:alpha val="82000"/>
                      </a:schemeClr>
                    </a:gs>
                    <a:gs pos="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3748087" y="4667248"/>
                  <a:ext cx="1685925" cy="933452"/>
                </a:xfrm>
                <a:custGeom>
                  <a:avLst/>
                  <a:gdLst>
                    <a:gd name="connsiteX0" fmla="*/ 0 w 1685925"/>
                    <a:gd name="connsiteY0" fmla="*/ 0 h 933452"/>
                    <a:gd name="connsiteX1" fmla="*/ 1685925 w 1685925"/>
                    <a:gd name="connsiteY1" fmla="*/ 0 h 933452"/>
                    <a:gd name="connsiteX2" fmla="*/ 1685925 w 1685925"/>
                    <a:gd name="connsiteY2" fmla="*/ 933452 h 933452"/>
                    <a:gd name="connsiteX3" fmla="*/ 0 w 1685925"/>
                    <a:gd name="connsiteY3" fmla="*/ 933452 h 933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5925" h="933452">
                      <a:moveTo>
                        <a:pt x="0" y="0"/>
                      </a:moveTo>
                      <a:lnTo>
                        <a:pt x="1685925" y="0"/>
                      </a:lnTo>
                      <a:lnTo>
                        <a:pt x="1685925" y="933452"/>
                      </a:lnTo>
                      <a:lnTo>
                        <a:pt x="0" y="933452"/>
                      </a:lnTo>
                      <a:close/>
                    </a:path>
                  </a:pathLst>
                </a:custGeom>
                <a:gradFill>
                  <a:gsLst>
                    <a:gs pos="88000">
                      <a:schemeClr val="bg1">
                        <a:lumMod val="75000"/>
                      </a:schemeClr>
                    </a:gs>
                    <a:gs pos="51000">
                      <a:schemeClr val="bg1">
                        <a:lumMod val="65000"/>
                      </a:schemeClr>
                    </a:gs>
                    <a:gs pos="64000">
                      <a:schemeClr val="bg1">
                        <a:lumMod val="85000"/>
                      </a:schemeClr>
                    </a:gs>
                    <a:gs pos="76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3000">
                      <a:schemeClr val="bg1">
                        <a:lumMod val="6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 rot="-300000">
                  <a:off x="3745777" y="5473848"/>
                  <a:ext cx="1674823" cy="82848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 rot="-300000">
                  <a:off x="3745777" y="5003011"/>
                  <a:ext cx="1674823" cy="78828"/>
                </a:xfrm>
                <a:prstGeom prst="roundRect">
                  <a:avLst>
                    <a:gd name="adj" fmla="val 18590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 rot="-300000">
                  <a:off x="3745777" y="5169689"/>
                  <a:ext cx="1674823" cy="78828"/>
                </a:xfrm>
                <a:prstGeom prst="roundRect">
                  <a:avLst>
                    <a:gd name="adj" fmla="val 1062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 rot="-300000">
                  <a:off x="3745777" y="5338507"/>
                  <a:ext cx="1674823" cy="78828"/>
                </a:xfrm>
                <a:prstGeom prst="roundRect">
                  <a:avLst>
                    <a:gd name="adj" fmla="val 14265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2628900" y="0"/>
                  <a:ext cx="3924300" cy="4667248"/>
                </a:xfrm>
                <a:custGeom>
                  <a:avLst/>
                  <a:gdLst>
                    <a:gd name="connsiteX0" fmla="*/ 1962150 w 3924300"/>
                    <a:gd name="connsiteY0" fmla="*/ 0 h 4667248"/>
                    <a:gd name="connsiteX1" fmla="*/ 3924300 w 3924300"/>
                    <a:gd name="connsiteY1" fmla="*/ 1962150 h 4667248"/>
                    <a:gd name="connsiteX2" fmla="*/ 3770105 w 3924300"/>
                    <a:gd name="connsiteY2" fmla="*/ 2725908 h 4667248"/>
                    <a:gd name="connsiteX3" fmla="*/ 3769902 w 3924300"/>
                    <a:gd name="connsiteY3" fmla="*/ 2726328 h 4667248"/>
                    <a:gd name="connsiteX4" fmla="*/ 3802289 w 3924300"/>
                    <a:gd name="connsiteY4" fmla="*/ 2740482 h 4667248"/>
                    <a:gd name="connsiteX5" fmla="*/ 3076575 w 3924300"/>
                    <a:gd name="connsiteY5" fmla="*/ 4362442 h 4667248"/>
                    <a:gd name="connsiteX6" fmla="*/ 2771769 w 3924300"/>
                    <a:gd name="connsiteY6" fmla="*/ 4667248 h 4667248"/>
                    <a:gd name="connsiteX7" fmla="*/ 1152531 w 3924300"/>
                    <a:gd name="connsiteY7" fmla="*/ 4667248 h 4667248"/>
                    <a:gd name="connsiteX8" fmla="*/ 847725 w 3924300"/>
                    <a:gd name="connsiteY8" fmla="*/ 4362442 h 4667248"/>
                    <a:gd name="connsiteX9" fmla="*/ 165554 w 3924300"/>
                    <a:gd name="connsiteY9" fmla="*/ 2765883 h 4667248"/>
                    <a:gd name="connsiteX10" fmla="*/ 172070 w 3924300"/>
                    <a:gd name="connsiteY10" fmla="*/ 2763013 h 4667248"/>
                    <a:gd name="connsiteX11" fmla="*/ 154196 w 3924300"/>
                    <a:gd name="connsiteY11" fmla="*/ 2725908 h 4667248"/>
                    <a:gd name="connsiteX12" fmla="*/ 0 w 3924300"/>
                    <a:gd name="connsiteY12" fmla="*/ 1962150 h 4667248"/>
                    <a:gd name="connsiteX13" fmla="*/ 1962150 w 3924300"/>
                    <a:gd name="connsiteY13" fmla="*/ 0 h 4667248"/>
                    <a:gd name="connsiteX0-1" fmla="*/ 1962150 w 3924300"/>
                    <a:gd name="connsiteY0-2" fmla="*/ 0 h 4667248"/>
                    <a:gd name="connsiteX1-3" fmla="*/ 3924300 w 3924300"/>
                    <a:gd name="connsiteY1-4" fmla="*/ 1962150 h 4667248"/>
                    <a:gd name="connsiteX2-5" fmla="*/ 3770105 w 3924300"/>
                    <a:gd name="connsiteY2-6" fmla="*/ 2725908 h 4667248"/>
                    <a:gd name="connsiteX3-7" fmla="*/ 3802289 w 3924300"/>
                    <a:gd name="connsiteY3-8" fmla="*/ 2740482 h 4667248"/>
                    <a:gd name="connsiteX4-9" fmla="*/ 3076575 w 3924300"/>
                    <a:gd name="connsiteY4-10" fmla="*/ 4362442 h 4667248"/>
                    <a:gd name="connsiteX5-11" fmla="*/ 2771769 w 3924300"/>
                    <a:gd name="connsiteY5-12" fmla="*/ 4667248 h 4667248"/>
                    <a:gd name="connsiteX6-13" fmla="*/ 1152531 w 3924300"/>
                    <a:gd name="connsiteY6-14" fmla="*/ 4667248 h 4667248"/>
                    <a:gd name="connsiteX7-15" fmla="*/ 847725 w 3924300"/>
                    <a:gd name="connsiteY7-16" fmla="*/ 4362442 h 4667248"/>
                    <a:gd name="connsiteX8-17" fmla="*/ 165554 w 3924300"/>
                    <a:gd name="connsiteY8-18" fmla="*/ 2765883 h 4667248"/>
                    <a:gd name="connsiteX9-19" fmla="*/ 172070 w 3924300"/>
                    <a:gd name="connsiteY9-20" fmla="*/ 2763013 h 4667248"/>
                    <a:gd name="connsiteX10-21" fmla="*/ 154196 w 3924300"/>
                    <a:gd name="connsiteY10-22" fmla="*/ 2725908 h 4667248"/>
                    <a:gd name="connsiteX11-23" fmla="*/ 0 w 3924300"/>
                    <a:gd name="connsiteY11-24" fmla="*/ 1962150 h 4667248"/>
                    <a:gd name="connsiteX12-25" fmla="*/ 1962150 w 3924300"/>
                    <a:gd name="connsiteY12-26" fmla="*/ 0 h 4667248"/>
                    <a:gd name="connsiteX0-27" fmla="*/ 1962150 w 3924300"/>
                    <a:gd name="connsiteY0-28" fmla="*/ 0 h 4667248"/>
                    <a:gd name="connsiteX1-29" fmla="*/ 3924300 w 3924300"/>
                    <a:gd name="connsiteY1-30" fmla="*/ 1962150 h 4667248"/>
                    <a:gd name="connsiteX2-31" fmla="*/ 3770105 w 3924300"/>
                    <a:gd name="connsiteY2-32" fmla="*/ 2725908 h 4667248"/>
                    <a:gd name="connsiteX3-33" fmla="*/ 3076575 w 3924300"/>
                    <a:gd name="connsiteY3-34" fmla="*/ 4362442 h 4667248"/>
                    <a:gd name="connsiteX4-35" fmla="*/ 2771769 w 3924300"/>
                    <a:gd name="connsiteY4-36" fmla="*/ 4667248 h 4667248"/>
                    <a:gd name="connsiteX5-37" fmla="*/ 1152531 w 3924300"/>
                    <a:gd name="connsiteY5-38" fmla="*/ 4667248 h 4667248"/>
                    <a:gd name="connsiteX6-39" fmla="*/ 847725 w 3924300"/>
                    <a:gd name="connsiteY6-40" fmla="*/ 4362442 h 4667248"/>
                    <a:gd name="connsiteX7-41" fmla="*/ 165554 w 3924300"/>
                    <a:gd name="connsiteY7-42" fmla="*/ 2765883 h 4667248"/>
                    <a:gd name="connsiteX8-43" fmla="*/ 172070 w 3924300"/>
                    <a:gd name="connsiteY8-44" fmla="*/ 2763013 h 4667248"/>
                    <a:gd name="connsiteX9-45" fmla="*/ 154196 w 3924300"/>
                    <a:gd name="connsiteY9-46" fmla="*/ 2725908 h 4667248"/>
                    <a:gd name="connsiteX10-47" fmla="*/ 0 w 3924300"/>
                    <a:gd name="connsiteY10-48" fmla="*/ 1962150 h 4667248"/>
                    <a:gd name="connsiteX11-49" fmla="*/ 1962150 w 3924300"/>
                    <a:gd name="connsiteY11-50" fmla="*/ 0 h 4667248"/>
                    <a:gd name="connsiteX0-51" fmla="*/ 1962150 w 3924300"/>
                    <a:gd name="connsiteY0-52" fmla="*/ 0 h 4667248"/>
                    <a:gd name="connsiteX1-53" fmla="*/ 3924300 w 3924300"/>
                    <a:gd name="connsiteY1-54" fmla="*/ 1962150 h 4667248"/>
                    <a:gd name="connsiteX2-55" fmla="*/ 3770105 w 3924300"/>
                    <a:gd name="connsiteY2-56" fmla="*/ 2725908 h 4667248"/>
                    <a:gd name="connsiteX3-57" fmla="*/ 3076575 w 3924300"/>
                    <a:gd name="connsiteY3-58" fmla="*/ 4362442 h 4667248"/>
                    <a:gd name="connsiteX4-59" fmla="*/ 2771769 w 3924300"/>
                    <a:gd name="connsiteY4-60" fmla="*/ 4667248 h 4667248"/>
                    <a:gd name="connsiteX5-61" fmla="*/ 1152531 w 3924300"/>
                    <a:gd name="connsiteY5-62" fmla="*/ 4667248 h 4667248"/>
                    <a:gd name="connsiteX6-63" fmla="*/ 847725 w 3924300"/>
                    <a:gd name="connsiteY6-64" fmla="*/ 4362442 h 4667248"/>
                    <a:gd name="connsiteX7-65" fmla="*/ 165554 w 3924300"/>
                    <a:gd name="connsiteY7-66" fmla="*/ 2765883 h 4667248"/>
                    <a:gd name="connsiteX8-67" fmla="*/ 172070 w 3924300"/>
                    <a:gd name="connsiteY8-68" fmla="*/ 2763013 h 4667248"/>
                    <a:gd name="connsiteX9-69" fmla="*/ 154196 w 3924300"/>
                    <a:gd name="connsiteY9-70" fmla="*/ 2725908 h 4667248"/>
                    <a:gd name="connsiteX10-71" fmla="*/ 0 w 3924300"/>
                    <a:gd name="connsiteY10-72" fmla="*/ 1962150 h 4667248"/>
                    <a:gd name="connsiteX11-73" fmla="*/ 1962150 w 3924300"/>
                    <a:gd name="connsiteY11-74" fmla="*/ 0 h 4667248"/>
                    <a:gd name="connsiteX0-75" fmla="*/ 1962150 w 3924300"/>
                    <a:gd name="connsiteY0-76" fmla="*/ 0 h 4667248"/>
                    <a:gd name="connsiteX1-77" fmla="*/ 3924300 w 3924300"/>
                    <a:gd name="connsiteY1-78" fmla="*/ 1962150 h 4667248"/>
                    <a:gd name="connsiteX2-79" fmla="*/ 3770105 w 3924300"/>
                    <a:gd name="connsiteY2-80" fmla="*/ 2725908 h 4667248"/>
                    <a:gd name="connsiteX3-81" fmla="*/ 3076575 w 3924300"/>
                    <a:gd name="connsiteY3-82" fmla="*/ 4362442 h 4667248"/>
                    <a:gd name="connsiteX4-83" fmla="*/ 2771769 w 3924300"/>
                    <a:gd name="connsiteY4-84" fmla="*/ 4667248 h 4667248"/>
                    <a:gd name="connsiteX5-85" fmla="*/ 1152531 w 3924300"/>
                    <a:gd name="connsiteY5-86" fmla="*/ 4667248 h 4667248"/>
                    <a:gd name="connsiteX6-87" fmla="*/ 847725 w 3924300"/>
                    <a:gd name="connsiteY6-88" fmla="*/ 4362442 h 4667248"/>
                    <a:gd name="connsiteX7-89" fmla="*/ 165554 w 3924300"/>
                    <a:gd name="connsiteY7-90" fmla="*/ 2765883 h 4667248"/>
                    <a:gd name="connsiteX8-91" fmla="*/ 172070 w 3924300"/>
                    <a:gd name="connsiteY8-92" fmla="*/ 2763013 h 4667248"/>
                    <a:gd name="connsiteX9-93" fmla="*/ 154196 w 3924300"/>
                    <a:gd name="connsiteY9-94" fmla="*/ 2725908 h 4667248"/>
                    <a:gd name="connsiteX10-95" fmla="*/ 0 w 3924300"/>
                    <a:gd name="connsiteY10-96" fmla="*/ 1962150 h 4667248"/>
                    <a:gd name="connsiteX11-97" fmla="*/ 1962150 w 3924300"/>
                    <a:gd name="connsiteY11-98" fmla="*/ 0 h 46672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</a:cxnLst>
                  <a:rect l="l" t="t" r="r" b="b"/>
                  <a:pathLst>
                    <a:path w="3924300" h="4667248">
                      <a:moveTo>
                        <a:pt x="1962150" y="0"/>
                      </a:moveTo>
                      <a:cubicBezTo>
                        <a:pt x="3045816" y="0"/>
                        <a:pt x="3924300" y="878484"/>
                        <a:pt x="3924300" y="1962150"/>
                      </a:cubicBezTo>
                      <a:cubicBezTo>
                        <a:pt x="3924300" y="2233067"/>
                        <a:pt x="3869395" y="2491159"/>
                        <a:pt x="3770105" y="2725908"/>
                      </a:cubicBezTo>
                      <a:cubicBezTo>
                        <a:pt x="3628818" y="3125957"/>
                        <a:pt x="3071514" y="3695985"/>
                        <a:pt x="3076575" y="4362442"/>
                      </a:cubicBezTo>
                      <a:cubicBezTo>
                        <a:pt x="3076575" y="4530782"/>
                        <a:pt x="2940109" y="4667248"/>
                        <a:pt x="2771769" y="4667248"/>
                      </a:cubicBezTo>
                      <a:lnTo>
                        <a:pt x="1152531" y="4667248"/>
                      </a:lnTo>
                      <a:cubicBezTo>
                        <a:pt x="984191" y="4667248"/>
                        <a:pt x="847725" y="4530782"/>
                        <a:pt x="847725" y="4362442"/>
                      </a:cubicBezTo>
                      <a:cubicBezTo>
                        <a:pt x="870101" y="3728807"/>
                        <a:pt x="388106" y="3288393"/>
                        <a:pt x="165554" y="2765883"/>
                      </a:cubicBezTo>
                      <a:lnTo>
                        <a:pt x="172070" y="2763013"/>
                      </a:lnTo>
                      <a:lnTo>
                        <a:pt x="154196" y="2725908"/>
                      </a:lnTo>
                      <a:cubicBezTo>
                        <a:pt x="54905" y="2491159"/>
                        <a:pt x="0" y="2233067"/>
                        <a:pt x="0" y="1962150"/>
                      </a:cubicBezTo>
                      <a:cubicBezTo>
                        <a:pt x="0" y="878484"/>
                        <a:pt x="878484" y="0"/>
                        <a:pt x="196215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2000">
                      <a:schemeClr val="bg1"/>
                    </a:gs>
                    <a:gs pos="0">
                      <a:schemeClr val="bg1">
                        <a:lumMod val="9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3710114" y="4705817"/>
                  <a:ext cx="1788889" cy="3266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1500">
                      <a:schemeClr val="bg1">
                        <a:lumMod val="85000"/>
                      </a:schemeClr>
                    </a:gs>
                    <a:gs pos="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 rot="-300000">
                  <a:off x="3667323" y="4909975"/>
                  <a:ext cx="1831730" cy="7882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圆角矩形 38"/>
                <p:cNvSpPr/>
                <p:nvPr/>
              </p:nvSpPr>
              <p:spPr>
                <a:xfrm rot="-300000">
                  <a:off x="3667323" y="5070121"/>
                  <a:ext cx="1831730" cy="7882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 rot="-300000">
                  <a:off x="3667323" y="5236799"/>
                  <a:ext cx="1831730" cy="7882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 rot="-300000">
                  <a:off x="3667323" y="5405617"/>
                  <a:ext cx="1831730" cy="7882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 rot="-300000">
                  <a:off x="3667323" y="5540958"/>
                  <a:ext cx="1831730" cy="8284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>
                  <a:off x="4009769" y="5933116"/>
                  <a:ext cx="1178588" cy="35135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4201536" y="6135966"/>
                  <a:ext cx="776005" cy="16227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4344188" y="6440043"/>
                <a:ext cx="3503625" cy="3733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rgbClr val="EFEFE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249800" y="3330605"/>
              <a:ext cx="1692399" cy="1675643"/>
              <a:chOff x="5245265" y="2863322"/>
              <a:chExt cx="1538545" cy="1523312"/>
            </a:xfrm>
          </p:grpSpPr>
          <p:grpSp>
            <p:nvGrpSpPr>
              <p:cNvPr id="16" name="Group 35"/>
              <p:cNvGrpSpPr>
                <a:grpSpLocks noChangeAspect="1"/>
              </p:cNvGrpSpPr>
              <p:nvPr/>
            </p:nvGrpSpPr>
            <p:grpSpPr bwMode="auto">
              <a:xfrm>
                <a:off x="5329506" y="2866005"/>
                <a:ext cx="1431612" cy="1388230"/>
                <a:chOff x="3477" y="1809"/>
                <a:chExt cx="726" cy="704"/>
              </a:xfrm>
              <a:solidFill>
                <a:schemeClr val="bg1">
                  <a:lumMod val="85000"/>
                  <a:alpha val="76000"/>
                </a:schemeClr>
              </a:solidFill>
            </p:grpSpPr>
            <p:sp>
              <p:nvSpPr>
                <p:cNvPr id="18" name="Freeform 36"/>
                <p:cNvSpPr/>
                <p:nvPr/>
              </p:nvSpPr>
              <p:spPr bwMode="auto">
                <a:xfrm>
                  <a:off x="3928" y="1833"/>
                  <a:ext cx="15" cy="12"/>
                </a:xfrm>
                <a:custGeom>
                  <a:avLst/>
                  <a:gdLst>
                    <a:gd name="T0" fmla="*/ 5 w 6"/>
                    <a:gd name="T1" fmla="*/ 0 h 5"/>
                    <a:gd name="T2" fmla="*/ 0 w 6"/>
                    <a:gd name="T3" fmla="*/ 0 h 5"/>
                    <a:gd name="T4" fmla="*/ 0 w 6"/>
                    <a:gd name="T5" fmla="*/ 3 h 5"/>
                    <a:gd name="T6" fmla="*/ 0 w 6"/>
                    <a:gd name="T7" fmla="*/ 4 h 5"/>
                    <a:gd name="T8" fmla="*/ 0 w 6"/>
                    <a:gd name="T9" fmla="*/ 5 h 5"/>
                    <a:gd name="T10" fmla="*/ 1 w 6"/>
                    <a:gd name="T11" fmla="*/ 5 h 5"/>
                    <a:gd name="T12" fmla="*/ 5 w 6"/>
                    <a:gd name="T13" fmla="*/ 5 h 5"/>
                    <a:gd name="T14" fmla="*/ 6 w 6"/>
                    <a:gd name="T15" fmla="*/ 5 h 5"/>
                    <a:gd name="T16" fmla="*/ 6 w 6"/>
                    <a:gd name="T17" fmla="*/ 5 h 5"/>
                    <a:gd name="T18" fmla="*/ 6 w 6"/>
                    <a:gd name="T19" fmla="*/ 5 h 5"/>
                    <a:gd name="T20" fmla="*/ 6 w 6"/>
                    <a:gd name="T21" fmla="*/ 4 h 5"/>
                    <a:gd name="T22" fmla="*/ 6 w 6"/>
                    <a:gd name="T23" fmla="*/ 3 h 5"/>
                    <a:gd name="T24" fmla="*/ 6 w 6"/>
                    <a:gd name="T25" fmla="*/ 3 h 5"/>
                    <a:gd name="T26" fmla="*/ 5 w 6"/>
                    <a:gd name="T27" fmla="*/ 2 h 5"/>
                    <a:gd name="T28" fmla="*/ 5 w 6"/>
                    <a:gd name="T29" fmla="*/ 2 h 5"/>
                    <a:gd name="T30" fmla="*/ 5 w 6"/>
                    <a:gd name="T31" fmla="*/ 1 h 5"/>
                    <a:gd name="T32" fmla="*/ 5 w 6"/>
                    <a:gd name="T3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" h="5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Freeform 37"/>
                <p:cNvSpPr/>
                <p:nvPr/>
              </p:nvSpPr>
              <p:spPr bwMode="auto">
                <a:xfrm>
                  <a:off x="3928" y="1840"/>
                  <a:ext cx="34" cy="33"/>
                </a:xfrm>
                <a:custGeom>
                  <a:avLst/>
                  <a:gdLst>
                    <a:gd name="T0" fmla="*/ 7 w 14"/>
                    <a:gd name="T1" fmla="*/ 0 h 14"/>
                    <a:gd name="T2" fmla="*/ 6 w 14"/>
                    <a:gd name="T3" fmla="*/ 0 h 14"/>
                    <a:gd name="T4" fmla="*/ 6 w 14"/>
                    <a:gd name="T5" fmla="*/ 1 h 14"/>
                    <a:gd name="T6" fmla="*/ 6 w 14"/>
                    <a:gd name="T7" fmla="*/ 2 h 14"/>
                    <a:gd name="T8" fmla="*/ 6 w 14"/>
                    <a:gd name="T9" fmla="*/ 2 h 14"/>
                    <a:gd name="T10" fmla="*/ 6 w 14"/>
                    <a:gd name="T11" fmla="*/ 2 h 14"/>
                    <a:gd name="T12" fmla="*/ 5 w 14"/>
                    <a:gd name="T13" fmla="*/ 3 h 14"/>
                    <a:gd name="T14" fmla="*/ 5 w 14"/>
                    <a:gd name="T15" fmla="*/ 3 h 14"/>
                    <a:gd name="T16" fmla="*/ 4 w 14"/>
                    <a:gd name="T17" fmla="*/ 3 h 14"/>
                    <a:gd name="T18" fmla="*/ 4 w 14"/>
                    <a:gd name="T19" fmla="*/ 3 h 14"/>
                    <a:gd name="T20" fmla="*/ 3 w 14"/>
                    <a:gd name="T21" fmla="*/ 3 h 14"/>
                    <a:gd name="T22" fmla="*/ 3 w 14"/>
                    <a:gd name="T23" fmla="*/ 4 h 14"/>
                    <a:gd name="T24" fmla="*/ 3 w 14"/>
                    <a:gd name="T25" fmla="*/ 4 h 14"/>
                    <a:gd name="T26" fmla="*/ 3 w 14"/>
                    <a:gd name="T27" fmla="*/ 4 h 14"/>
                    <a:gd name="T28" fmla="*/ 3 w 14"/>
                    <a:gd name="T29" fmla="*/ 4 h 14"/>
                    <a:gd name="T30" fmla="*/ 2 w 14"/>
                    <a:gd name="T31" fmla="*/ 4 h 14"/>
                    <a:gd name="T32" fmla="*/ 1 w 14"/>
                    <a:gd name="T33" fmla="*/ 4 h 14"/>
                    <a:gd name="T34" fmla="*/ 0 w 14"/>
                    <a:gd name="T35" fmla="*/ 5 h 14"/>
                    <a:gd name="T36" fmla="*/ 0 w 14"/>
                    <a:gd name="T37" fmla="*/ 6 h 14"/>
                    <a:gd name="T38" fmla="*/ 0 w 14"/>
                    <a:gd name="T39" fmla="*/ 6 h 14"/>
                    <a:gd name="T40" fmla="*/ 0 w 14"/>
                    <a:gd name="T41" fmla="*/ 9 h 14"/>
                    <a:gd name="T42" fmla="*/ 1 w 14"/>
                    <a:gd name="T43" fmla="*/ 9 h 14"/>
                    <a:gd name="T44" fmla="*/ 1 w 14"/>
                    <a:gd name="T45" fmla="*/ 9 h 14"/>
                    <a:gd name="T46" fmla="*/ 1 w 14"/>
                    <a:gd name="T47" fmla="*/ 9 h 14"/>
                    <a:gd name="T48" fmla="*/ 1 w 14"/>
                    <a:gd name="T49" fmla="*/ 9 h 14"/>
                    <a:gd name="T50" fmla="*/ 1 w 14"/>
                    <a:gd name="T51" fmla="*/ 11 h 14"/>
                    <a:gd name="T52" fmla="*/ 2 w 14"/>
                    <a:gd name="T53" fmla="*/ 11 h 14"/>
                    <a:gd name="T54" fmla="*/ 3 w 14"/>
                    <a:gd name="T55" fmla="*/ 11 h 14"/>
                    <a:gd name="T56" fmla="*/ 3 w 14"/>
                    <a:gd name="T57" fmla="*/ 11 h 14"/>
                    <a:gd name="T58" fmla="*/ 3 w 14"/>
                    <a:gd name="T59" fmla="*/ 11 h 14"/>
                    <a:gd name="T60" fmla="*/ 3 w 14"/>
                    <a:gd name="T61" fmla="*/ 13 h 14"/>
                    <a:gd name="T62" fmla="*/ 5 w 14"/>
                    <a:gd name="T63" fmla="*/ 13 h 14"/>
                    <a:gd name="T64" fmla="*/ 6 w 14"/>
                    <a:gd name="T65" fmla="*/ 14 h 14"/>
                    <a:gd name="T66" fmla="*/ 7 w 14"/>
                    <a:gd name="T67" fmla="*/ 14 h 14"/>
                    <a:gd name="T68" fmla="*/ 9 w 14"/>
                    <a:gd name="T69" fmla="*/ 13 h 14"/>
                    <a:gd name="T70" fmla="*/ 10 w 14"/>
                    <a:gd name="T71" fmla="*/ 13 h 14"/>
                    <a:gd name="T72" fmla="*/ 10 w 14"/>
                    <a:gd name="T73" fmla="*/ 12 h 14"/>
                    <a:gd name="T74" fmla="*/ 11 w 14"/>
                    <a:gd name="T75" fmla="*/ 12 h 14"/>
                    <a:gd name="T76" fmla="*/ 12 w 14"/>
                    <a:gd name="T77" fmla="*/ 12 h 14"/>
                    <a:gd name="T78" fmla="*/ 13 w 14"/>
                    <a:gd name="T79" fmla="*/ 8 h 14"/>
                    <a:gd name="T80" fmla="*/ 13 w 14"/>
                    <a:gd name="T81" fmla="*/ 7 h 14"/>
                    <a:gd name="T82" fmla="*/ 12 w 14"/>
                    <a:gd name="T83" fmla="*/ 5 h 14"/>
                    <a:gd name="T84" fmla="*/ 12 w 14"/>
                    <a:gd name="T85" fmla="*/ 5 h 14"/>
                    <a:gd name="T86" fmla="*/ 12 w 14"/>
                    <a:gd name="T87" fmla="*/ 5 h 14"/>
                    <a:gd name="T88" fmla="*/ 13 w 14"/>
                    <a:gd name="T89" fmla="*/ 4 h 14"/>
                    <a:gd name="T90" fmla="*/ 13 w 14"/>
                    <a:gd name="T91" fmla="*/ 2 h 14"/>
                    <a:gd name="T92" fmla="*/ 13 w 14"/>
                    <a:gd name="T93" fmla="*/ 2 h 14"/>
                    <a:gd name="T94" fmla="*/ 12 w 14"/>
                    <a:gd name="T95" fmla="*/ 2 h 14"/>
                    <a:gd name="T96" fmla="*/ 12 w 14"/>
                    <a:gd name="T97" fmla="*/ 1 h 14"/>
                    <a:gd name="T98" fmla="*/ 11 w 14"/>
                    <a:gd name="T99" fmla="*/ 1 h 14"/>
                    <a:gd name="T100" fmla="*/ 8 w 14"/>
                    <a:gd name="T101" fmla="*/ 0 h 14"/>
                    <a:gd name="T102" fmla="*/ 8 w 14"/>
                    <a:gd name="T103" fmla="*/ 0 h 14"/>
                    <a:gd name="T104" fmla="*/ 7 w 14"/>
                    <a:gd name="T105" fmla="*/ 0 h 14"/>
                    <a:gd name="T106" fmla="*/ 7 w 14"/>
                    <a:gd name="T107" fmla="*/ 0 h 14"/>
                    <a:gd name="T108" fmla="*/ 7 w 14"/>
                    <a:gd name="T10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3" y="11"/>
                        <a:pt x="14" y="9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38"/>
                <p:cNvSpPr/>
                <p:nvPr/>
              </p:nvSpPr>
              <p:spPr bwMode="auto">
                <a:xfrm>
                  <a:off x="3959" y="1847"/>
                  <a:ext cx="22" cy="19"/>
                </a:xfrm>
                <a:custGeom>
                  <a:avLst/>
                  <a:gdLst>
                    <a:gd name="T0" fmla="*/ 4 w 9"/>
                    <a:gd name="T1" fmla="*/ 0 h 8"/>
                    <a:gd name="T2" fmla="*/ 0 w 9"/>
                    <a:gd name="T3" fmla="*/ 1 h 8"/>
                    <a:gd name="T4" fmla="*/ 0 w 9"/>
                    <a:gd name="T5" fmla="*/ 2 h 8"/>
                    <a:gd name="T6" fmla="*/ 1 w 9"/>
                    <a:gd name="T7" fmla="*/ 3 h 8"/>
                    <a:gd name="T8" fmla="*/ 2 w 9"/>
                    <a:gd name="T9" fmla="*/ 4 h 8"/>
                    <a:gd name="T10" fmla="*/ 3 w 9"/>
                    <a:gd name="T11" fmla="*/ 5 h 8"/>
                    <a:gd name="T12" fmla="*/ 3 w 9"/>
                    <a:gd name="T13" fmla="*/ 6 h 8"/>
                    <a:gd name="T14" fmla="*/ 4 w 9"/>
                    <a:gd name="T15" fmla="*/ 6 h 8"/>
                    <a:gd name="T16" fmla="*/ 4 w 9"/>
                    <a:gd name="T17" fmla="*/ 6 h 8"/>
                    <a:gd name="T18" fmla="*/ 4 w 9"/>
                    <a:gd name="T19" fmla="*/ 7 h 8"/>
                    <a:gd name="T20" fmla="*/ 4 w 9"/>
                    <a:gd name="T21" fmla="*/ 7 h 8"/>
                    <a:gd name="T22" fmla="*/ 6 w 9"/>
                    <a:gd name="T23" fmla="*/ 7 h 8"/>
                    <a:gd name="T24" fmla="*/ 6 w 9"/>
                    <a:gd name="T25" fmla="*/ 8 h 8"/>
                    <a:gd name="T26" fmla="*/ 9 w 9"/>
                    <a:gd name="T27" fmla="*/ 6 h 8"/>
                    <a:gd name="T28" fmla="*/ 9 w 9"/>
                    <a:gd name="T29" fmla="*/ 3 h 8"/>
                    <a:gd name="T30" fmla="*/ 9 w 9"/>
                    <a:gd name="T31" fmla="*/ 2 h 8"/>
                    <a:gd name="T32" fmla="*/ 9 w 9"/>
                    <a:gd name="T33" fmla="*/ 1 h 8"/>
                    <a:gd name="T34" fmla="*/ 8 w 9"/>
                    <a:gd name="T35" fmla="*/ 1 h 8"/>
                    <a:gd name="T36" fmla="*/ 7 w 9"/>
                    <a:gd name="T37" fmla="*/ 1 h 8"/>
                    <a:gd name="T38" fmla="*/ 7 w 9"/>
                    <a:gd name="T39" fmla="*/ 1 h 8"/>
                    <a:gd name="T40" fmla="*/ 7 w 9"/>
                    <a:gd name="T41" fmla="*/ 1 h 8"/>
                    <a:gd name="T42" fmla="*/ 8 w 9"/>
                    <a:gd name="T43" fmla="*/ 0 h 8"/>
                    <a:gd name="T44" fmla="*/ 7 w 9"/>
                    <a:gd name="T45" fmla="*/ 0 h 8"/>
                    <a:gd name="T46" fmla="*/ 5 w 9"/>
                    <a:gd name="T47" fmla="*/ 0 h 8"/>
                    <a:gd name="T48" fmla="*/ 4 w 9"/>
                    <a:gd name="T4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5"/>
                        <a:pt x="9" y="4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Freeform 39"/>
                <p:cNvSpPr/>
                <p:nvPr/>
              </p:nvSpPr>
              <p:spPr bwMode="auto">
                <a:xfrm>
                  <a:off x="3959" y="1864"/>
                  <a:ext cx="22" cy="14"/>
                </a:xfrm>
                <a:custGeom>
                  <a:avLst/>
                  <a:gdLst>
                    <a:gd name="T0" fmla="*/ 6 w 9"/>
                    <a:gd name="T1" fmla="*/ 0 h 6"/>
                    <a:gd name="T2" fmla="*/ 4 w 9"/>
                    <a:gd name="T3" fmla="*/ 0 h 6"/>
                    <a:gd name="T4" fmla="*/ 1 w 9"/>
                    <a:gd name="T5" fmla="*/ 0 h 6"/>
                    <a:gd name="T6" fmla="*/ 0 w 9"/>
                    <a:gd name="T7" fmla="*/ 1 h 6"/>
                    <a:gd name="T8" fmla="*/ 0 w 9"/>
                    <a:gd name="T9" fmla="*/ 2 h 6"/>
                    <a:gd name="T10" fmla="*/ 0 w 9"/>
                    <a:gd name="T11" fmla="*/ 2 h 6"/>
                    <a:gd name="T12" fmla="*/ 0 w 9"/>
                    <a:gd name="T13" fmla="*/ 5 h 6"/>
                    <a:gd name="T14" fmla="*/ 3 w 9"/>
                    <a:gd name="T15" fmla="*/ 5 h 6"/>
                    <a:gd name="T16" fmla="*/ 3 w 9"/>
                    <a:gd name="T17" fmla="*/ 6 h 6"/>
                    <a:gd name="T18" fmla="*/ 8 w 9"/>
                    <a:gd name="T19" fmla="*/ 6 h 6"/>
                    <a:gd name="T20" fmla="*/ 8 w 9"/>
                    <a:gd name="T21" fmla="*/ 6 h 6"/>
                    <a:gd name="T22" fmla="*/ 9 w 9"/>
                    <a:gd name="T23" fmla="*/ 6 h 6"/>
                    <a:gd name="T24" fmla="*/ 9 w 9"/>
                    <a:gd name="T25" fmla="*/ 5 h 6"/>
                    <a:gd name="T26" fmla="*/ 9 w 9"/>
                    <a:gd name="T27" fmla="*/ 5 h 6"/>
                    <a:gd name="T28" fmla="*/ 9 w 9"/>
                    <a:gd name="T29" fmla="*/ 3 h 6"/>
                    <a:gd name="T30" fmla="*/ 7 w 9"/>
                    <a:gd name="T31" fmla="*/ 2 h 6"/>
                    <a:gd name="T32" fmla="*/ 7 w 9"/>
                    <a:gd name="T33" fmla="*/ 2 h 6"/>
                    <a:gd name="T34" fmla="*/ 7 w 9"/>
                    <a:gd name="T35" fmla="*/ 2 h 6"/>
                    <a:gd name="T36" fmla="*/ 6 w 9"/>
                    <a:gd name="T37" fmla="*/ 2 h 6"/>
                    <a:gd name="T38" fmla="*/ 6 w 9"/>
                    <a:gd name="T39" fmla="*/ 1 h 6"/>
                    <a:gd name="T40" fmla="*/ 6 w 9"/>
                    <a:gd name="T41" fmla="*/ 1 h 6"/>
                    <a:gd name="T42" fmla="*/ 6 w 9"/>
                    <a:gd name="T4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" h="6"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Freeform 40"/>
                <p:cNvSpPr/>
                <p:nvPr/>
              </p:nvSpPr>
              <p:spPr bwMode="auto">
                <a:xfrm>
                  <a:off x="3764" y="1809"/>
                  <a:ext cx="81" cy="57"/>
                </a:xfrm>
                <a:custGeom>
                  <a:avLst/>
                  <a:gdLst>
                    <a:gd name="T0" fmla="*/ 14 w 34"/>
                    <a:gd name="T1" fmla="*/ 1 h 24"/>
                    <a:gd name="T2" fmla="*/ 2 w 34"/>
                    <a:gd name="T3" fmla="*/ 2 h 24"/>
                    <a:gd name="T4" fmla="*/ 2 w 34"/>
                    <a:gd name="T5" fmla="*/ 5 h 24"/>
                    <a:gd name="T6" fmla="*/ 4 w 34"/>
                    <a:gd name="T7" fmla="*/ 6 h 24"/>
                    <a:gd name="T8" fmla="*/ 4 w 34"/>
                    <a:gd name="T9" fmla="*/ 9 h 24"/>
                    <a:gd name="T10" fmla="*/ 4 w 34"/>
                    <a:gd name="T11" fmla="*/ 12 h 24"/>
                    <a:gd name="T12" fmla="*/ 3 w 34"/>
                    <a:gd name="T13" fmla="*/ 13 h 24"/>
                    <a:gd name="T14" fmla="*/ 0 w 34"/>
                    <a:gd name="T15" fmla="*/ 15 h 24"/>
                    <a:gd name="T16" fmla="*/ 0 w 34"/>
                    <a:gd name="T17" fmla="*/ 18 h 24"/>
                    <a:gd name="T18" fmla="*/ 2 w 34"/>
                    <a:gd name="T19" fmla="*/ 20 h 24"/>
                    <a:gd name="T20" fmla="*/ 5 w 34"/>
                    <a:gd name="T21" fmla="*/ 24 h 24"/>
                    <a:gd name="T22" fmla="*/ 11 w 34"/>
                    <a:gd name="T23" fmla="*/ 24 h 24"/>
                    <a:gd name="T24" fmla="*/ 13 w 34"/>
                    <a:gd name="T25" fmla="*/ 22 h 24"/>
                    <a:gd name="T26" fmla="*/ 14 w 34"/>
                    <a:gd name="T27" fmla="*/ 19 h 24"/>
                    <a:gd name="T28" fmla="*/ 15 w 34"/>
                    <a:gd name="T29" fmla="*/ 18 h 24"/>
                    <a:gd name="T30" fmla="*/ 16 w 34"/>
                    <a:gd name="T31" fmla="*/ 18 h 24"/>
                    <a:gd name="T32" fmla="*/ 17 w 34"/>
                    <a:gd name="T33" fmla="*/ 18 h 24"/>
                    <a:gd name="T34" fmla="*/ 21 w 34"/>
                    <a:gd name="T35" fmla="*/ 17 h 24"/>
                    <a:gd name="T36" fmla="*/ 21 w 34"/>
                    <a:gd name="T37" fmla="*/ 16 h 24"/>
                    <a:gd name="T38" fmla="*/ 22 w 34"/>
                    <a:gd name="T39" fmla="*/ 16 h 24"/>
                    <a:gd name="T40" fmla="*/ 25 w 34"/>
                    <a:gd name="T41" fmla="*/ 14 h 24"/>
                    <a:gd name="T42" fmla="*/ 28 w 34"/>
                    <a:gd name="T43" fmla="*/ 14 h 24"/>
                    <a:gd name="T44" fmla="*/ 29 w 34"/>
                    <a:gd name="T45" fmla="*/ 12 h 24"/>
                    <a:gd name="T46" fmla="*/ 29 w 34"/>
                    <a:gd name="T47" fmla="*/ 12 h 24"/>
                    <a:gd name="T48" fmla="*/ 31 w 34"/>
                    <a:gd name="T49" fmla="*/ 11 h 24"/>
                    <a:gd name="T50" fmla="*/ 31 w 34"/>
                    <a:gd name="T51" fmla="*/ 9 h 24"/>
                    <a:gd name="T52" fmla="*/ 31 w 34"/>
                    <a:gd name="T53" fmla="*/ 7 h 24"/>
                    <a:gd name="T54" fmla="*/ 33 w 34"/>
                    <a:gd name="T55" fmla="*/ 5 h 24"/>
                    <a:gd name="T56" fmla="*/ 34 w 34"/>
                    <a:gd name="T57" fmla="*/ 3 h 24"/>
                    <a:gd name="T58" fmla="*/ 34 w 34"/>
                    <a:gd name="T59" fmla="*/ 2 h 24"/>
                    <a:gd name="T60" fmla="*/ 32 w 34"/>
                    <a:gd name="T61" fmla="*/ 0 h 24"/>
                    <a:gd name="T62" fmla="*/ 27 w 34"/>
                    <a:gd name="T6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24">
                      <a:moveTo>
                        <a:pt x="27" y="0"/>
                      </a:moveTo>
                      <a:cubicBezTo>
                        <a:pt x="23" y="0"/>
                        <a:pt x="18" y="0"/>
                        <a:pt x="14" y="1"/>
                      </a:cubicBezTo>
                      <a:cubicBezTo>
                        <a:pt x="10" y="1"/>
                        <a:pt x="6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1"/>
                        <a:pt x="4" y="22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3" y="24"/>
                        <a:pt x="13" y="23"/>
                        <a:pt x="13" y="22"/>
                      </a:cubicBezTo>
                      <a:cubicBezTo>
                        <a:pt x="13" y="22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9"/>
                        <a:pt x="15" y="19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8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1" y="12"/>
                        <a:pt x="31" y="11"/>
                      </a:cubicBezTo>
                      <a:cubicBezTo>
                        <a:pt x="32" y="11"/>
                        <a:pt x="32" y="10"/>
                        <a:pt x="31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4" y="5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1"/>
                        <a:pt x="34" y="1"/>
                        <a:pt x="33" y="1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Freeform 41"/>
                <p:cNvSpPr>
                  <a:spLocks noEditPoints="1"/>
                </p:cNvSpPr>
                <p:nvPr/>
              </p:nvSpPr>
              <p:spPr bwMode="auto">
                <a:xfrm>
                  <a:off x="3902" y="1838"/>
                  <a:ext cx="301" cy="585"/>
                </a:xfrm>
                <a:custGeom>
                  <a:avLst/>
                  <a:gdLst>
                    <a:gd name="T0" fmla="*/ 51 w 126"/>
                    <a:gd name="T1" fmla="*/ 38 h 245"/>
                    <a:gd name="T2" fmla="*/ 34 w 126"/>
                    <a:gd name="T3" fmla="*/ 3 h 245"/>
                    <a:gd name="T4" fmla="*/ 35 w 126"/>
                    <a:gd name="T5" fmla="*/ 9 h 245"/>
                    <a:gd name="T6" fmla="*/ 34 w 126"/>
                    <a:gd name="T7" fmla="*/ 18 h 245"/>
                    <a:gd name="T8" fmla="*/ 22 w 126"/>
                    <a:gd name="T9" fmla="*/ 26 h 245"/>
                    <a:gd name="T10" fmla="*/ 39 w 126"/>
                    <a:gd name="T11" fmla="*/ 42 h 245"/>
                    <a:gd name="T12" fmla="*/ 48 w 126"/>
                    <a:gd name="T13" fmla="*/ 45 h 245"/>
                    <a:gd name="T14" fmla="*/ 59 w 126"/>
                    <a:gd name="T15" fmla="*/ 54 h 245"/>
                    <a:gd name="T16" fmla="*/ 58 w 126"/>
                    <a:gd name="T17" fmla="*/ 43 h 245"/>
                    <a:gd name="T18" fmla="*/ 65 w 126"/>
                    <a:gd name="T19" fmla="*/ 49 h 245"/>
                    <a:gd name="T20" fmla="*/ 67 w 126"/>
                    <a:gd name="T21" fmla="*/ 34 h 245"/>
                    <a:gd name="T22" fmla="*/ 74 w 126"/>
                    <a:gd name="T23" fmla="*/ 44 h 245"/>
                    <a:gd name="T24" fmla="*/ 78 w 126"/>
                    <a:gd name="T25" fmla="*/ 55 h 245"/>
                    <a:gd name="T26" fmla="*/ 85 w 126"/>
                    <a:gd name="T27" fmla="*/ 56 h 245"/>
                    <a:gd name="T28" fmla="*/ 90 w 126"/>
                    <a:gd name="T29" fmla="*/ 63 h 245"/>
                    <a:gd name="T30" fmla="*/ 80 w 126"/>
                    <a:gd name="T31" fmla="*/ 65 h 245"/>
                    <a:gd name="T32" fmla="*/ 71 w 126"/>
                    <a:gd name="T33" fmla="*/ 66 h 245"/>
                    <a:gd name="T34" fmla="*/ 64 w 126"/>
                    <a:gd name="T35" fmla="*/ 63 h 245"/>
                    <a:gd name="T36" fmla="*/ 56 w 126"/>
                    <a:gd name="T37" fmla="*/ 58 h 245"/>
                    <a:gd name="T38" fmla="*/ 48 w 126"/>
                    <a:gd name="T39" fmla="*/ 53 h 245"/>
                    <a:gd name="T40" fmla="*/ 32 w 126"/>
                    <a:gd name="T41" fmla="*/ 54 h 245"/>
                    <a:gd name="T42" fmla="*/ 24 w 126"/>
                    <a:gd name="T43" fmla="*/ 58 h 245"/>
                    <a:gd name="T44" fmla="*/ 14 w 126"/>
                    <a:gd name="T45" fmla="*/ 72 h 245"/>
                    <a:gd name="T46" fmla="*/ 6 w 126"/>
                    <a:gd name="T47" fmla="*/ 80 h 245"/>
                    <a:gd name="T48" fmla="*/ 1 w 126"/>
                    <a:gd name="T49" fmla="*/ 96 h 245"/>
                    <a:gd name="T50" fmla="*/ 1 w 126"/>
                    <a:gd name="T51" fmla="*/ 109 h 245"/>
                    <a:gd name="T52" fmla="*/ 9 w 126"/>
                    <a:gd name="T53" fmla="*/ 120 h 245"/>
                    <a:gd name="T54" fmla="*/ 21 w 126"/>
                    <a:gd name="T55" fmla="*/ 132 h 245"/>
                    <a:gd name="T56" fmla="*/ 33 w 126"/>
                    <a:gd name="T57" fmla="*/ 138 h 245"/>
                    <a:gd name="T58" fmla="*/ 43 w 126"/>
                    <a:gd name="T59" fmla="*/ 139 h 245"/>
                    <a:gd name="T60" fmla="*/ 57 w 126"/>
                    <a:gd name="T61" fmla="*/ 135 h 245"/>
                    <a:gd name="T62" fmla="*/ 67 w 126"/>
                    <a:gd name="T63" fmla="*/ 140 h 245"/>
                    <a:gd name="T64" fmla="*/ 68 w 126"/>
                    <a:gd name="T65" fmla="*/ 153 h 245"/>
                    <a:gd name="T66" fmla="*/ 76 w 126"/>
                    <a:gd name="T67" fmla="*/ 168 h 245"/>
                    <a:gd name="T68" fmla="*/ 77 w 126"/>
                    <a:gd name="T69" fmla="*/ 181 h 245"/>
                    <a:gd name="T70" fmla="*/ 71 w 126"/>
                    <a:gd name="T71" fmla="*/ 194 h 245"/>
                    <a:gd name="T72" fmla="*/ 71 w 126"/>
                    <a:gd name="T73" fmla="*/ 214 h 245"/>
                    <a:gd name="T74" fmla="*/ 72 w 126"/>
                    <a:gd name="T75" fmla="*/ 234 h 245"/>
                    <a:gd name="T76" fmla="*/ 81 w 126"/>
                    <a:gd name="T77" fmla="*/ 242 h 245"/>
                    <a:gd name="T78" fmla="*/ 97 w 126"/>
                    <a:gd name="T79" fmla="*/ 232 h 245"/>
                    <a:gd name="T80" fmla="*/ 100 w 126"/>
                    <a:gd name="T81" fmla="*/ 221 h 245"/>
                    <a:gd name="T82" fmla="*/ 108 w 126"/>
                    <a:gd name="T83" fmla="*/ 206 h 245"/>
                    <a:gd name="T84" fmla="*/ 119 w 126"/>
                    <a:gd name="T85" fmla="*/ 181 h 245"/>
                    <a:gd name="T86" fmla="*/ 122 w 126"/>
                    <a:gd name="T87" fmla="*/ 158 h 245"/>
                    <a:gd name="T88" fmla="*/ 124 w 126"/>
                    <a:gd name="T89" fmla="*/ 142 h 245"/>
                    <a:gd name="T90" fmla="*/ 122 w 126"/>
                    <a:gd name="T91" fmla="*/ 116 h 245"/>
                    <a:gd name="T92" fmla="*/ 116 w 126"/>
                    <a:gd name="T93" fmla="*/ 107 h 245"/>
                    <a:gd name="T94" fmla="*/ 106 w 126"/>
                    <a:gd name="T95" fmla="*/ 90 h 245"/>
                    <a:gd name="T96" fmla="*/ 99 w 126"/>
                    <a:gd name="T97" fmla="*/ 76 h 245"/>
                    <a:gd name="T98" fmla="*/ 103 w 126"/>
                    <a:gd name="T99" fmla="*/ 82 h 245"/>
                    <a:gd name="T100" fmla="*/ 111 w 126"/>
                    <a:gd name="T101" fmla="*/ 95 h 245"/>
                    <a:gd name="T102" fmla="*/ 116 w 126"/>
                    <a:gd name="T103" fmla="*/ 105 h 245"/>
                    <a:gd name="T104" fmla="*/ 118 w 126"/>
                    <a:gd name="T105" fmla="*/ 84 h 245"/>
                    <a:gd name="T106" fmla="*/ 115 w 126"/>
                    <a:gd name="T107" fmla="*/ 77 h 245"/>
                    <a:gd name="T108" fmla="*/ 110 w 126"/>
                    <a:gd name="T109" fmla="*/ 69 h 245"/>
                    <a:gd name="T110" fmla="*/ 106 w 126"/>
                    <a:gd name="T111" fmla="*/ 62 h 245"/>
                    <a:gd name="T112" fmla="*/ 99 w 126"/>
                    <a:gd name="T113" fmla="*/ 52 h 245"/>
                    <a:gd name="T114" fmla="*/ 80 w 126"/>
                    <a:gd name="T115" fmla="*/ 31 h 245"/>
                    <a:gd name="T116" fmla="*/ 62 w 126"/>
                    <a:gd name="T117" fmla="*/ 17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6" h="245">
                      <a:moveTo>
                        <a:pt x="49" y="38"/>
                      </a:move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7" y="37"/>
                        <a:pt x="46" y="36"/>
                        <a:pt x="46" y="35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5"/>
                        <a:pt x="47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9" y="3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0" y="37"/>
                        <a:pt x="50" y="37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moveTo>
                        <a:pt x="34" y="0"/>
                      </a:move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4" y="4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3"/>
                        <a:pt x="35" y="14"/>
                        <a:pt x="36" y="14"/>
                      </a:cubicBezTo>
                      <a:cubicBezTo>
                        <a:pt x="37" y="15"/>
                        <a:pt x="37" y="15"/>
                        <a:pt x="38" y="15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7"/>
                        <a:pt x="39" y="17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3" y="18"/>
                        <a:pt x="33" y="19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8" y="20"/>
                        <a:pt x="28" y="20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1"/>
                        <a:pt x="25" y="21"/>
                        <a:pt x="24" y="22"/>
                      </a:cubicBezTo>
                      <a:cubicBezTo>
                        <a:pt x="24" y="23"/>
                        <a:pt x="23" y="23"/>
                        <a:pt x="23" y="24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1" y="26"/>
                        <a:pt x="21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1" y="31"/>
                        <a:pt x="23" y="33"/>
                        <a:pt x="25" y="34"/>
                      </a:cubicBezTo>
                      <a:cubicBezTo>
                        <a:pt x="25" y="35"/>
                        <a:pt x="26" y="36"/>
                        <a:pt x="27" y="36"/>
                      </a:cubicBezTo>
                      <a:cubicBezTo>
                        <a:pt x="29" y="39"/>
                        <a:pt x="31" y="42"/>
                        <a:pt x="31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4" y="46"/>
                        <a:pt x="34" y="44"/>
                        <a:pt x="34" y="43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40" y="42"/>
                        <a:pt x="40" y="41"/>
                      </a:cubicBezTo>
                      <a:cubicBezTo>
                        <a:pt x="40" y="41"/>
                        <a:pt x="41" y="40"/>
                        <a:pt x="41" y="40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2" y="40"/>
                        <a:pt x="42" y="40"/>
                        <a:pt x="42" y="41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41"/>
                        <a:pt x="43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5" y="42"/>
                        <a:pt x="45" y="42"/>
                        <a:pt x="46" y="42"/>
                      </a:cubicBezTo>
                      <a:cubicBezTo>
                        <a:pt x="46" y="42"/>
                        <a:pt x="46" y="43"/>
                        <a:pt x="46" y="43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7" y="44"/>
                        <a:pt x="47" y="45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6"/>
                        <a:pt x="52" y="46"/>
                        <a:pt x="53" y="47"/>
                      </a:cubicBezTo>
                      <a:cubicBezTo>
                        <a:pt x="54" y="47"/>
                        <a:pt x="54" y="48"/>
                        <a:pt x="54" y="48"/>
                      </a:cubicBezTo>
                      <a:cubicBezTo>
                        <a:pt x="54" y="53"/>
                        <a:pt x="54" y="53"/>
                        <a:pt x="54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60" y="52"/>
                        <a:pt x="60" y="52"/>
                        <a:pt x="60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8" y="43"/>
                        <a:pt x="57" y="43"/>
                        <a:pt x="56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1" y="45"/>
                        <a:pt x="62" y="46"/>
                        <a:pt x="62" y="46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65" y="48"/>
                        <a:pt x="65" y="48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6" y="50"/>
                        <a:pt x="66" y="50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7" y="50"/>
                        <a:pt x="68" y="50"/>
                        <a:pt x="69" y="49"/>
                      </a:cubicBezTo>
                      <a:cubicBezTo>
                        <a:pt x="69" y="49"/>
                        <a:pt x="69" y="49"/>
                        <a:pt x="69" y="48"/>
                      </a:cubicBezTo>
                      <a:cubicBezTo>
                        <a:pt x="69" y="48"/>
                        <a:pt x="69" y="48"/>
                        <a:pt x="69" y="48"/>
                      </a:cubicBezTo>
                      <a:cubicBezTo>
                        <a:pt x="70" y="47"/>
                        <a:pt x="70" y="46"/>
                        <a:pt x="70" y="44"/>
                      </a:cubicBezTo>
                      <a:cubicBezTo>
                        <a:pt x="70" y="42"/>
                        <a:pt x="69" y="40"/>
                        <a:pt x="67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7" y="37"/>
                        <a:pt x="66" y="37"/>
                        <a:pt x="66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6" y="36"/>
                        <a:pt x="66" y="35"/>
                        <a:pt x="66" y="35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8" y="34"/>
                        <a:pt x="69" y="35"/>
                        <a:pt x="70" y="35"/>
                      </a:cubicBezTo>
                      <a:cubicBezTo>
                        <a:pt x="71" y="36"/>
                        <a:pt x="71" y="36"/>
                        <a:pt x="72" y="36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3" y="37"/>
                        <a:pt x="74" y="37"/>
                        <a:pt x="74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4" y="38"/>
                        <a:pt x="74" y="39"/>
                        <a:pt x="75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6" y="40"/>
                        <a:pt x="77" y="40"/>
                        <a:pt x="78" y="41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8" y="42"/>
                        <a:pt x="79" y="43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5" y="43"/>
                        <a:pt x="74" y="43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5"/>
                        <a:pt x="73" y="45"/>
                        <a:pt x="73" y="45"/>
                      </a:cubicBezTo>
                      <a:cubicBezTo>
                        <a:pt x="73" y="46"/>
                        <a:pt x="73" y="48"/>
                        <a:pt x="74" y="49"/>
                      </a:cubicBezTo>
                      <a:cubicBezTo>
                        <a:pt x="74" y="49"/>
                        <a:pt x="74" y="49"/>
                        <a:pt x="74" y="49"/>
                      </a:cubicBezTo>
                      <a:cubicBezTo>
                        <a:pt x="74" y="50"/>
                        <a:pt x="74" y="50"/>
                        <a:pt x="75" y="50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6" y="51"/>
                        <a:pt x="76" y="51"/>
                        <a:pt x="76" y="51"/>
                      </a:cubicBezTo>
                      <a:cubicBezTo>
                        <a:pt x="76" y="51"/>
                        <a:pt x="76" y="53"/>
                        <a:pt x="77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5"/>
                        <a:pt x="78" y="55"/>
                        <a:pt x="78" y="55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80" y="55"/>
                        <a:pt x="80" y="55"/>
                        <a:pt x="81" y="55"/>
                      </a:cubicBezTo>
                      <a:cubicBezTo>
                        <a:pt x="81" y="56"/>
                        <a:pt x="82" y="56"/>
                        <a:pt x="83" y="56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6" y="55"/>
                        <a:pt x="86" y="55"/>
                      </a:cubicBezTo>
                      <a:cubicBezTo>
                        <a:pt x="86" y="55"/>
                        <a:pt x="86" y="55"/>
                        <a:pt x="86" y="55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7"/>
                        <a:pt x="87" y="57"/>
                        <a:pt x="87" y="57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3"/>
                        <a:pt x="88" y="63"/>
                        <a:pt x="88" y="63"/>
                      </a:cubicBezTo>
                      <a:cubicBezTo>
                        <a:pt x="89" y="63"/>
                        <a:pt x="89" y="63"/>
                        <a:pt x="89" y="63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6"/>
                        <a:pt x="89" y="66"/>
                        <a:pt x="89" y="66"/>
                      </a:cubicBezTo>
                      <a:cubicBezTo>
                        <a:pt x="88" y="66"/>
                        <a:pt x="88" y="66"/>
                        <a:pt x="88" y="66"/>
                      </a:cubicBezTo>
                      <a:cubicBezTo>
                        <a:pt x="87" y="65"/>
                        <a:pt x="87" y="65"/>
                        <a:pt x="87" y="65"/>
                      </a:cubicBezTo>
                      <a:cubicBezTo>
                        <a:pt x="87" y="67"/>
                        <a:pt x="87" y="67"/>
                        <a:pt x="87" y="67"/>
                      </a:cubicBezTo>
                      <a:cubicBezTo>
                        <a:pt x="87" y="67"/>
                        <a:pt x="86" y="67"/>
                        <a:pt x="86" y="67"/>
                      </a:cubicBezTo>
                      <a:cubicBezTo>
                        <a:pt x="85" y="67"/>
                        <a:pt x="85" y="67"/>
                        <a:pt x="85" y="67"/>
                      </a:cubicBez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4" y="66"/>
                        <a:pt x="83" y="66"/>
                        <a:pt x="83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79" y="64"/>
                        <a:pt x="79" y="64"/>
                        <a:pt x="78" y="64"/>
                      </a:cubicBezTo>
                      <a:cubicBezTo>
                        <a:pt x="78" y="63"/>
                        <a:pt x="77" y="63"/>
                        <a:pt x="77" y="63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6" y="65"/>
                        <a:pt x="76" y="66"/>
                        <a:pt x="75" y="67"/>
                      </a:cubicBezTo>
                      <a:cubicBezTo>
                        <a:pt x="75" y="67"/>
                        <a:pt x="75" y="67"/>
                        <a:pt x="74" y="67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8" y="64"/>
                        <a:pt x="68" y="64"/>
                        <a:pt x="68" y="64"/>
                      </a:cubicBezTo>
                      <a:cubicBezTo>
                        <a:pt x="68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8" y="63"/>
                        <a:pt x="68" y="63"/>
                        <a:pt x="68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5" y="63"/>
                        <a:pt x="65" y="63"/>
                        <a:pt x="64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62" y="61"/>
                        <a:pt x="62" y="61"/>
                        <a:pt x="62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1" y="61"/>
                        <a:pt x="60" y="61"/>
                        <a:pt x="60" y="61"/>
                      </a:cubicBezTo>
                      <a:cubicBezTo>
                        <a:pt x="59" y="61"/>
                        <a:pt x="59" y="61"/>
                        <a:pt x="58" y="61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7" y="61"/>
                        <a:pt x="57" y="61"/>
                        <a:pt x="57" y="61"/>
                      </a:cubicBezTo>
                      <a:cubicBezTo>
                        <a:pt x="57" y="61"/>
                        <a:pt x="57" y="60"/>
                        <a:pt x="57" y="60"/>
                      </a:cubicBezTo>
                      <a:cubicBezTo>
                        <a:pt x="58" y="59"/>
                        <a:pt x="58" y="59"/>
                        <a:pt x="58" y="59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5" y="55"/>
                        <a:pt x="55" y="54"/>
                        <a:pt x="54" y="54"/>
                      </a:cubicBezTo>
                      <a:cubicBezTo>
                        <a:pt x="54" y="53"/>
                        <a:pt x="53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49" y="51"/>
                        <a:pt x="48" y="52"/>
                        <a:pt x="48" y="53"/>
                      </a:cubicBezTo>
                      <a:cubicBezTo>
                        <a:pt x="47" y="54"/>
                        <a:pt x="47" y="54"/>
                        <a:pt x="46" y="5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4"/>
                        <a:pt x="45" y="54"/>
                        <a:pt x="44" y="54"/>
                      </a:cubicBezTo>
                      <a:cubicBezTo>
                        <a:pt x="44" y="53"/>
                        <a:pt x="43" y="53"/>
                        <a:pt x="43" y="53"/>
                      </a:cubicBezTo>
                      <a:cubicBezTo>
                        <a:pt x="41" y="53"/>
                        <a:pt x="40" y="53"/>
                        <a:pt x="39" y="53"/>
                      </a:cubicBezTo>
                      <a:cubicBezTo>
                        <a:pt x="39" y="53"/>
                        <a:pt x="38" y="53"/>
                        <a:pt x="38" y="53"/>
                      </a:cubicBezTo>
                      <a:cubicBezTo>
                        <a:pt x="37" y="53"/>
                        <a:pt x="37" y="53"/>
                        <a:pt x="36" y="53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4" y="54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2" y="56"/>
                        <a:pt x="32" y="56"/>
                        <a:pt x="31" y="56"/>
                      </a:cubicBezTo>
                      <a:cubicBezTo>
                        <a:pt x="31" y="56"/>
                        <a:pt x="30" y="56"/>
                        <a:pt x="30" y="56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5"/>
                        <a:pt x="27" y="55"/>
                      </a:cubicBezTo>
                      <a:cubicBezTo>
                        <a:pt x="27" y="55"/>
                        <a:pt x="27" y="55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5" y="56"/>
                        <a:pt x="24" y="57"/>
                      </a:cubicBezTo>
                      <a:cubicBezTo>
                        <a:pt x="24" y="57"/>
                        <a:pt x="24" y="57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3" y="60"/>
                        <a:pt x="22" y="60"/>
                        <a:pt x="21" y="60"/>
                      </a:cubicBezTo>
                      <a:cubicBezTo>
                        <a:pt x="20" y="60"/>
                        <a:pt x="20" y="60"/>
                        <a:pt x="20" y="61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8" y="61"/>
                        <a:pt x="18" y="61"/>
                        <a:pt x="18" y="61"/>
                      </a:cubicBezTo>
                      <a:cubicBezTo>
                        <a:pt x="17" y="62"/>
                        <a:pt x="17" y="64"/>
                        <a:pt x="17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66"/>
                        <a:pt x="16" y="67"/>
                        <a:pt x="16" y="67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6" y="70"/>
                        <a:pt x="16" y="71"/>
                        <a:pt x="15" y="71"/>
                      </a:cubicBezTo>
                      <a:cubicBezTo>
                        <a:pt x="15" y="72"/>
                        <a:pt x="14" y="72"/>
                        <a:pt x="14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1" y="71"/>
                        <a:pt x="11" y="72"/>
                        <a:pt x="11" y="72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9" y="73"/>
                        <a:pt x="8" y="73"/>
                        <a:pt x="8" y="73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7" y="75"/>
                        <a:pt x="7" y="77"/>
                        <a:pt x="7" y="78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6" y="79"/>
                        <a:pt x="6" y="80"/>
                        <a:pt x="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5" y="83"/>
                        <a:pt x="5" y="83"/>
                        <a:pt x="5" y="83"/>
                      </a:cubicBezTo>
                      <a:cubicBezTo>
                        <a:pt x="5" y="84"/>
                        <a:pt x="5" y="85"/>
                        <a:pt x="4" y="85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8"/>
                        <a:pt x="2" y="88"/>
                      </a:cubicBezTo>
                      <a:cubicBezTo>
                        <a:pt x="2" y="89"/>
                        <a:pt x="2" y="89"/>
                        <a:pt x="1" y="90"/>
                      </a:cubicBezTo>
                      <a:cubicBezTo>
                        <a:pt x="1" y="90"/>
                        <a:pt x="1" y="90"/>
                        <a:pt x="0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1" y="96"/>
                        <a:pt x="1" y="96"/>
                        <a:pt x="1" y="96"/>
                      </a:cubicBezTo>
                      <a:cubicBezTo>
                        <a:pt x="1" y="97"/>
                        <a:pt x="1" y="97"/>
                        <a:pt x="1" y="97"/>
                      </a:cubicBezTo>
                      <a:cubicBezTo>
                        <a:pt x="1" y="97"/>
                        <a:pt x="1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100"/>
                        <a:pt x="3" y="100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2"/>
                        <a:pt x="4" y="10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4"/>
                        <a:pt x="4" y="105"/>
                        <a:pt x="3" y="106"/>
                      </a:cubicBezTo>
                      <a:cubicBezTo>
                        <a:pt x="3" y="106"/>
                        <a:pt x="3" y="107"/>
                        <a:pt x="2" y="107"/>
                      </a:cubicBezTo>
                      <a:cubicBezTo>
                        <a:pt x="2" y="108"/>
                        <a:pt x="1" y="108"/>
                        <a:pt x="1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3"/>
                        <a:pt x="3" y="113"/>
                      </a:cubicBezTo>
                      <a:cubicBezTo>
                        <a:pt x="4" y="114"/>
                        <a:pt x="4" y="114"/>
                        <a:pt x="4" y="114"/>
                      </a:cubicBezTo>
                      <a:cubicBezTo>
                        <a:pt x="4" y="114"/>
                        <a:pt x="4" y="115"/>
                        <a:pt x="5" y="116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5" y="117"/>
                        <a:pt x="5" y="117"/>
                        <a:pt x="6" y="118"/>
                      </a:cubicBezTo>
                      <a:cubicBezTo>
                        <a:pt x="6" y="118"/>
                        <a:pt x="7" y="118"/>
                        <a:pt x="7" y="118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8" y="119"/>
                        <a:pt x="9" y="120"/>
                        <a:pt x="9" y="120"/>
                      </a:cubicBezTo>
                      <a:cubicBezTo>
                        <a:pt x="11" y="121"/>
                        <a:pt x="11" y="123"/>
                        <a:pt x="11" y="125"/>
                      </a:cubicBezTo>
                      <a:cubicBezTo>
                        <a:pt x="11" y="125"/>
                        <a:pt x="11" y="125"/>
                        <a:pt x="11" y="125"/>
                      </a:cubicBezTo>
                      <a:cubicBezTo>
                        <a:pt x="11" y="126"/>
                        <a:pt x="11" y="129"/>
                        <a:pt x="13" y="129"/>
                      </a:cubicBezTo>
                      <a:cubicBezTo>
                        <a:pt x="13" y="129"/>
                        <a:pt x="13" y="129"/>
                        <a:pt x="13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31"/>
                        <a:pt x="14" y="131"/>
                        <a:pt x="14" y="131"/>
                      </a:cubicBezTo>
                      <a:cubicBezTo>
                        <a:pt x="15" y="131"/>
                        <a:pt x="15" y="131"/>
                        <a:pt x="15" y="131"/>
                      </a:cubicBezTo>
                      <a:cubicBezTo>
                        <a:pt x="16" y="131"/>
                        <a:pt x="16" y="131"/>
                        <a:pt x="16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3"/>
                        <a:pt x="21" y="134"/>
                        <a:pt x="22" y="134"/>
                      </a:cubicBezTo>
                      <a:cubicBezTo>
                        <a:pt x="22" y="134"/>
                        <a:pt x="22" y="134"/>
                        <a:pt x="22" y="134"/>
                      </a:cubicBezTo>
                      <a:cubicBezTo>
                        <a:pt x="22" y="135"/>
                        <a:pt x="23" y="136"/>
                        <a:pt x="24" y="136"/>
                      </a:cubicBezTo>
                      <a:cubicBezTo>
                        <a:pt x="25" y="136"/>
                        <a:pt x="26" y="137"/>
                        <a:pt x="26" y="137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9"/>
                        <a:pt x="28" y="139"/>
                        <a:pt x="28" y="139"/>
                      </a:cubicBezTo>
                      <a:cubicBezTo>
                        <a:pt x="30" y="139"/>
                        <a:pt x="30" y="139"/>
                        <a:pt x="30" y="139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1" y="138"/>
                        <a:pt x="31" y="138"/>
                        <a:pt x="32" y="138"/>
                      </a:cubicBezTo>
                      <a:cubicBezTo>
                        <a:pt x="33" y="138"/>
                        <a:pt x="33" y="138"/>
                        <a:pt x="33" y="138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4" y="136"/>
                        <a:pt x="34" y="136"/>
                      </a:cubicBezTo>
                      <a:cubicBezTo>
                        <a:pt x="34" y="136"/>
                        <a:pt x="35" y="137"/>
                        <a:pt x="35" y="137"/>
                      </a:cubicBezTo>
                      <a:cubicBezTo>
                        <a:pt x="35" y="137"/>
                        <a:pt x="35" y="137"/>
                        <a:pt x="35" y="137"/>
                      </a:cubicBezTo>
                      <a:cubicBezTo>
                        <a:pt x="35" y="137"/>
                        <a:pt x="36" y="138"/>
                        <a:pt x="37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9" y="138"/>
                        <a:pt x="39" y="138"/>
                        <a:pt x="39" y="139"/>
                      </a:cubicBezTo>
                      <a:cubicBezTo>
                        <a:pt x="40" y="139"/>
                        <a:pt x="41" y="139"/>
                        <a:pt x="42" y="139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4" y="139"/>
                        <a:pt x="44" y="139"/>
                        <a:pt x="44" y="139"/>
                      </a:cubicBezTo>
                      <a:cubicBezTo>
                        <a:pt x="46" y="139"/>
                        <a:pt x="46" y="139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7" y="138"/>
                        <a:pt x="47" y="138"/>
                        <a:pt x="47" y="138"/>
                      </a:cubicBezTo>
                      <a:cubicBezTo>
                        <a:pt x="47" y="137"/>
                        <a:pt x="47" y="137"/>
                        <a:pt x="47" y="137"/>
                      </a:cubicBezTo>
                      <a:cubicBezTo>
                        <a:pt x="47" y="136"/>
                        <a:pt x="47" y="136"/>
                        <a:pt x="48" y="135"/>
                      </a:cubicBezTo>
                      <a:cubicBezTo>
                        <a:pt x="48" y="134"/>
                        <a:pt x="48" y="134"/>
                        <a:pt x="49" y="134"/>
                      </a:cubicBezTo>
                      <a:cubicBezTo>
                        <a:pt x="49" y="134"/>
                        <a:pt x="49" y="133"/>
                        <a:pt x="50" y="133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54" y="133"/>
                        <a:pt x="54" y="133"/>
                        <a:pt x="54" y="133"/>
                      </a:cubicBezTo>
                      <a:cubicBezTo>
                        <a:pt x="55" y="133"/>
                        <a:pt x="56" y="134"/>
                        <a:pt x="57" y="135"/>
                      </a:cubicBezTo>
                      <a:cubicBezTo>
                        <a:pt x="57" y="136"/>
                        <a:pt x="57" y="136"/>
                        <a:pt x="58" y="136"/>
                      </a:cubicBezTo>
                      <a:cubicBezTo>
                        <a:pt x="59" y="136"/>
                        <a:pt x="59" y="136"/>
                        <a:pt x="59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38"/>
                        <a:pt x="60" y="138"/>
                        <a:pt x="60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2" y="138"/>
                        <a:pt x="62" y="138"/>
                        <a:pt x="63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9"/>
                        <a:pt x="64" y="139"/>
                        <a:pt x="64" y="139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66" y="139"/>
                        <a:pt x="66" y="139"/>
                        <a:pt x="67" y="140"/>
                      </a:cubicBezTo>
                      <a:cubicBezTo>
                        <a:pt x="67" y="140"/>
                        <a:pt x="68" y="140"/>
                        <a:pt x="68" y="141"/>
                      </a:cubicBezTo>
                      <a:cubicBezTo>
                        <a:pt x="69" y="141"/>
                        <a:pt x="70" y="143"/>
                        <a:pt x="70" y="144"/>
                      </a:cubicBezTo>
                      <a:cubicBezTo>
                        <a:pt x="70" y="145"/>
                        <a:pt x="70" y="145"/>
                        <a:pt x="69" y="146"/>
                      </a:cubicBezTo>
                      <a:cubicBezTo>
                        <a:pt x="69" y="147"/>
                        <a:pt x="69" y="147"/>
                        <a:pt x="69" y="147"/>
                      </a:cubicBezTo>
                      <a:cubicBezTo>
                        <a:pt x="69" y="147"/>
                        <a:pt x="69" y="148"/>
                        <a:pt x="68" y="148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7" y="149"/>
                        <a:pt x="67" y="149"/>
                        <a:pt x="67" y="149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68" y="154"/>
                        <a:pt x="69" y="155"/>
                        <a:pt x="70" y="155"/>
                      </a:cubicBezTo>
                      <a:cubicBezTo>
                        <a:pt x="70" y="155"/>
                        <a:pt x="70" y="155"/>
                        <a:pt x="70" y="155"/>
                      </a:cubicBezTo>
                      <a:cubicBezTo>
                        <a:pt x="70" y="156"/>
                        <a:pt x="71" y="156"/>
                        <a:pt x="71" y="157"/>
                      </a:cubicBezTo>
                      <a:cubicBezTo>
                        <a:pt x="71" y="157"/>
                        <a:pt x="71" y="157"/>
                        <a:pt x="72" y="158"/>
                      </a:cubicBezTo>
                      <a:cubicBezTo>
                        <a:pt x="72" y="159"/>
                        <a:pt x="72" y="159"/>
                        <a:pt x="73" y="160"/>
                      </a:cubicBezTo>
                      <a:cubicBezTo>
                        <a:pt x="73" y="161"/>
                        <a:pt x="73" y="161"/>
                        <a:pt x="73" y="161"/>
                      </a:cubicBezTo>
                      <a:cubicBezTo>
                        <a:pt x="73" y="161"/>
                        <a:pt x="73" y="162"/>
                        <a:pt x="73" y="162"/>
                      </a:cubicBezTo>
                      <a:cubicBezTo>
                        <a:pt x="73" y="163"/>
                        <a:pt x="73" y="163"/>
                        <a:pt x="74" y="164"/>
                      </a:cubicBezTo>
                      <a:cubicBezTo>
                        <a:pt x="75" y="164"/>
                        <a:pt x="75" y="164"/>
                        <a:pt x="75" y="164"/>
                      </a:cubicBezTo>
                      <a:cubicBezTo>
                        <a:pt x="75" y="165"/>
                        <a:pt x="75" y="165"/>
                        <a:pt x="76" y="165"/>
                      </a:cubicBezTo>
                      <a:cubicBezTo>
                        <a:pt x="76" y="165"/>
                        <a:pt x="76" y="166"/>
                        <a:pt x="76" y="166"/>
                      </a:cubicBezTo>
                      <a:cubicBezTo>
                        <a:pt x="76" y="166"/>
                        <a:pt x="76" y="166"/>
                        <a:pt x="76" y="166"/>
                      </a:cubicBezTo>
                      <a:cubicBezTo>
                        <a:pt x="76" y="167"/>
                        <a:pt x="76" y="167"/>
                        <a:pt x="76" y="168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3"/>
                        <a:pt x="77" y="173"/>
                        <a:pt x="77" y="173"/>
                      </a:cubicBezTo>
                      <a:cubicBezTo>
                        <a:pt x="77" y="174"/>
                        <a:pt x="77" y="174"/>
                        <a:pt x="77" y="174"/>
                      </a:cubicBezTo>
                      <a:cubicBezTo>
                        <a:pt x="77" y="174"/>
                        <a:pt x="77" y="176"/>
                        <a:pt x="77" y="176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6" y="176"/>
                        <a:pt x="76" y="176"/>
                        <a:pt x="76" y="176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7" y="181"/>
                        <a:pt x="77" y="181"/>
                        <a:pt x="77" y="181"/>
                      </a:cubicBezTo>
                      <a:cubicBezTo>
                        <a:pt x="78" y="182"/>
                        <a:pt x="78" y="182"/>
                        <a:pt x="78" y="182"/>
                      </a:cubicBezTo>
                      <a:cubicBezTo>
                        <a:pt x="77" y="182"/>
                        <a:pt x="77" y="182"/>
                        <a:pt x="77" y="183"/>
                      </a:cubicBezTo>
                      <a:cubicBezTo>
                        <a:pt x="77" y="183"/>
                        <a:pt x="77" y="183"/>
                        <a:pt x="77" y="183"/>
                      </a:cubicBezTo>
                      <a:cubicBezTo>
                        <a:pt x="77" y="183"/>
                        <a:pt x="76" y="184"/>
                        <a:pt x="76" y="184"/>
                      </a:cubicBezTo>
                      <a:cubicBezTo>
                        <a:pt x="75" y="185"/>
                        <a:pt x="75" y="185"/>
                        <a:pt x="75" y="185"/>
                      </a:cubicBezTo>
                      <a:cubicBezTo>
                        <a:pt x="74" y="186"/>
                        <a:pt x="74" y="186"/>
                        <a:pt x="74" y="187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3" y="187"/>
                        <a:pt x="73" y="187"/>
                        <a:pt x="73" y="187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2" y="193"/>
                        <a:pt x="72" y="193"/>
                        <a:pt x="72" y="193"/>
                      </a:cubicBezTo>
                      <a:cubicBezTo>
                        <a:pt x="71" y="193"/>
                        <a:pt x="71" y="193"/>
                        <a:pt x="71" y="193"/>
                      </a:cubicBezTo>
                      <a:cubicBezTo>
                        <a:pt x="71" y="194"/>
                        <a:pt x="71" y="194"/>
                        <a:pt x="71" y="194"/>
                      </a:cubicBezTo>
                      <a:cubicBezTo>
                        <a:pt x="71" y="195"/>
                        <a:pt x="71" y="195"/>
                        <a:pt x="71" y="195"/>
                      </a:cubicBezTo>
                      <a:cubicBezTo>
                        <a:pt x="70" y="196"/>
                        <a:pt x="70" y="196"/>
                        <a:pt x="70" y="196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70" y="198"/>
                        <a:pt x="70" y="198"/>
                        <a:pt x="70" y="198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211"/>
                        <a:pt x="68" y="211"/>
                        <a:pt x="68" y="211"/>
                      </a:cubicBezTo>
                      <a:cubicBezTo>
                        <a:pt x="69" y="211"/>
                        <a:pt x="69" y="211"/>
                        <a:pt x="69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2"/>
                        <a:pt x="70" y="212"/>
                        <a:pt x="70" y="212"/>
                      </a:cubicBezTo>
                      <a:cubicBezTo>
                        <a:pt x="70" y="213"/>
                        <a:pt x="70" y="213"/>
                        <a:pt x="70" y="213"/>
                      </a:cubicBezTo>
                      <a:cubicBezTo>
                        <a:pt x="70" y="213"/>
                        <a:pt x="70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5"/>
                        <a:pt x="71" y="215"/>
                        <a:pt x="71" y="215"/>
                      </a:cubicBezTo>
                      <a:cubicBezTo>
                        <a:pt x="71" y="217"/>
                        <a:pt x="71" y="217"/>
                        <a:pt x="71" y="218"/>
                      </a:cubicBezTo>
                      <a:cubicBezTo>
                        <a:pt x="71" y="218"/>
                        <a:pt x="71" y="218"/>
                        <a:pt x="71" y="218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1" y="232"/>
                        <a:pt x="71" y="232"/>
                        <a:pt x="71" y="232"/>
                      </a:cubicBezTo>
                      <a:cubicBezTo>
                        <a:pt x="72" y="232"/>
                        <a:pt x="72" y="233"/>
                        <a:pt x="72" y="234"/>
                      </a:cubicBezTo>
                      <a:cubicBezTo>
                        <a:pt x="73" y="235"/>
                        <a:pt x="73" y="236"/>
                        <a:pt x="72" y="236"/>
                      </a:cubicBezTo>
                      <a:cubicBezTo>
                        <a:pt x="72" y="237"/>
                        <a:pt x="72" y="237"/>
                        <a:pt x="71" y="238"/>
                      </a:cubicBezTo>
                      <a:cubicBezTo>
                        <a:pt x="71" y="238"/>
                        <a:pt x="70" y="238"/>
                        <a:pt x="70" y="238"/>
                      </a:cubicBezTo>
                      <a:cubicBezTo>
                        <a:pt x="69" y="239"/>
                        <a:pt x="69" y="239"/>
                        <a:pt x="69" y="239"/>
                      </a:cubicBezTo>
                      <a:cubicBezTo>
                        <a:pt x="68" y="239"/>
                        <a:pt x="68" y="239"/>
                        <a:pt x="67" y="239"/>
                      </a:cubicBezTo>
                      <a:cubicBezTo>
                        <a:pt x="67" y="240"/>
                        <a:pt x="67" y="241"/>
                        <a:pt x="67" y="242"/>
                      </a:cubicBezTo>
                      <a:cubicBezTo>
                        <a:pt x="67" y="243"/>
                        <a:pt x="67" y="243"/>
                        <a:pt x="67" y="243"/>
                      </a:cubicBezTo>
                      <a:cubicBezTo>
                        <a:pt x="67" y="243"/>
                        <a:pt x="67" y="244"/>
                        <a:pt x="68" y="245"/>
                      </a:cubicBezTo>
                      <a:cubicBezTo>
                        <a:pt x="68" y="245"/>
                        <a:pt x="69" y="245"/>
                        <a:pt x="69" y="245"/>
                      </a:cubicBezTo>
                      <a:cubicBezTo>
                        <a:pt x="70" y="245"/>
                        <a:pt x="70" y="245"/>
                        <a:pt x="71" y="245"/>
                      </a:cubicBezTo>
                      <a:cubicBezTo>
                        <a:pt x="71" y="244"/>
                        <a:pt x="71" y="244"/>
                        <a:pt x="71" y="244"/>
                      </a:cubicBezTo>
                      <a:cubicBezTo>
                        <a:pt x="72" y="244"/>
                        <a:pt x="74" y="244"/>
                        <a:pt x="75" y="244"/>
                      </a:cubicBezTo>
                      <a:cubicBezTo>
                        <a:pt x="76" y="244"/>
                        <a:pt x="76" y="244"/>
                        <a:pt x="76" y="244"/>
                      </a:cubicBezTo>
                      <a:cubicBezTo>
                        <a:pt x="78" y="244"/>
                        <a:pt x="80" y="243"/>
                        <a:pt x="81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3"/>
                        <a:pt x="83" y="243"/>
                        <a:pt x="83" y="243"/>
                      </a:cubicBezTo>
                      <a:cubicBezTo>
                        <a:pt x="84" y="243"/>
                        <a:pt x="84" y="242"/>
                        <a:pt x="85" y="242"/>
                      </a:cubicBezTo>
                      <a:cubicBezTo>
                        <a:pt x="85" y="241"/>
                        <a:pt x="85" y="241"/>
                        <a:pt x="85" y="241"/>
                      </a:cubicBezTo>
                      <a:cubicBezTo>
                        <a:pt x="85" y="240"/>
                        <a:pt x="86" y="240"/>
                        <a:pt x="87" y="240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6"/>
                        <a:pt x="88" y="234"/>
                        <a:pt x="90" y="233"/>
                      </a:cubicBezTo>
                      <a:cubicBezTo>
                        <a:pt x="90" y="233"/>
                        <a:pt x="91" y="232"/>
                        <a:pt x="93" y="232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4" y="232"/>
                        <a:pt x="94" y="232"/>
                        <a:pt x="95" y="232"/>
                      </a:cubicBezTo>
                      <a:cubicBezTo>
                        <a:pt x="95" y="232"/>
                        <a:pt x="95" y="232"/>
                        <a:pt x="96" y="232"/>
                      </a:cubicBezTo>
                      <a:cubicBezTo>
                        <a:pt x="96" y="232"/>
                        <a:pt x="97" y="232"/>
                        <a:pt x="97" y="232"/>
                      </a:cubicBezTo>
                      <a:cubicBezTo>
                        <a:pt x="99" y="232"/>
                        <a:pt x="99" y="231"/>
                        <a:pt x="99" y="231"/>
                      </a:cubicBezTo>
                      <a:cubicBezTo>
                        <a:pt x="99" y="230"/>
                        <a:pt x="99" y="229"/>
                        <a:pt x="99" y="229"/>
                      </a:cubicBezTo>
                      <a:cubicBezTo>
                        <a:pt x="99" y="228"/>
                        <a:pt x="99" y="228"/>
                        <a:pt x="99" y="228"/>
                      </a:cubicBezTo>
                      <a:cubicBezTo>
                        <a:pt x="99" y="226"/>
                        <a:pt x="99" y="226"/>
                        <a:pt x="99" y="226"/>
                      </a:cubicBezTo>
                      <a:cubicBezTo>
                        <a:pt x="99" y="225"/>
                        <a:pt x="99" y="225"/>
                        <a:pt x="98" y="225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7" y="224"/>
                        <a:pt x="98" y="223"/>
                        <a:pt x="98" y="223"/>
                      </a:cubicBezTo>
                      <a:cubicBezTo>
                        <a:pt x="98" y="222"/>
                        <a:pt x="98" y="222"/>
                        <a:pt x="98" y="222"/>
                      </a:cubicBezTo>
                      <a:cubicBezTo>
                        <a:pt x="99" y="222"/>
                        <a:pt x="99" y="222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100" y="221"/>
                        <a:pt x="100" y="221"/>
                        <a:pt x="100" y="221"/>
                      </a:cubicBezTo>
                      <a:cubicBezTo>
                        <a:pt x="100" y="220"/>
                        <a:pt x="100" y="220"/>
                        <a:pt x="100" y="220"/>
                      </a:cubicBezTo>
                      <a:cubicBezTo>
                        <a:pt x="100" y="219"/>
                        <a:pt x="100" y="219"/>
                        <a:pt x="100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2" y="219"/>
                        <a:pt x="102" y="219"/>
                      </a:cubicBezTo>
                      <a:cubicBezTo>
                        <a:pt x="103" y="219"/>
                        <a:pt x="104" y="218"/>
                        <a:pt x="105" y="216"/>
                      </a:cubicBezTo>
                      <a:cubicBezTo>
                        <a:pt x="105" y="215"/>
                        <a:pt x="105" y="213"/>
                        <a:pt x="105" y="212"/>
                      </a:cubicBezTo>
                      <a:cubicBezTo>
                        <a:pt x="105" y="211"/>
                        <a:pt x="105" y="211"/>
                        <a:pt x="105" y="211"/>
                      </a:cubicBezTo>
                      <a:cubicBezTo>
                        <a:pt x="105" y="211"/>
                        <a:pt x="105" y="210"/>
                        <a:pt x="105" y="209"/>
                      </a:cubicBezTo>
                      <a:cubicBezTo>
                        <a:pt x="105" y="209"/>
                        <a:pt x="105" y="209"/>
                        <a:pt x="105" y="209"/>
                      </a:cubicBezTo>
                      <a:cubicBezTo>
                        <a:pt x="106" y="210"/>
                        <a:pt x="106" y="210"/>
                        <a:pt x="106" y="210"/>
                      </a:cubicBezTo>
                      <a:cubicBezTo>
                        <a:pt x="106" y="208"/>
                        <a:pt x="106" y="208"/>
                        <a:pt x="106" y="208"/>
                      </a:cubicBezTo>
                      <a:cubicBezTo>
                        <a:pt x="106" y="208"/>
                        <a:pt x="106" y="207"/>
                        <a:pt x="106" y="207"/>
                      </a:cubicBezTo>
                      <a:cubicBezTo>
                        <a:pt x="107" y="206"/>
                        <a:pt x="107" y="206"/>
                        <a:pt x="108" y="206"/>
                      </a:cubicBezTo>
                      <a:cubicBezTo>
                        <a:pt x="108" y="205"/>
                        <a:pt x="108" y="205"/>
                        <a:pt x="108" y="205"/>
                      </a:cubicBezTo>
                      <a:cubicBezTo>
                        <a:pt x="109" y="205"/>
                        <a:pt x="109" y="205"/>
                        <a:pt x="110" y="204"/>
                      </a:cubicBezTo>
                      <a:cubicBezTo>
                        <a:pt x="110" y="204"/>
                        <a:pt x="110" y="203"/>
                        <a:pt x="110" y="202"/>
                      </a:cubicBezTo>
                      <a:cubicBezTo>
                        <a:pt x="110" y="201"/>
                        <a:pt x="110" y="201"/>
                        <a:pt x="110" y="201"/>
                      </a:cubicBezTo>
                      <a:cubicBezTo>
                        <a:pt x="110" y="200"/>
                        <a:pt x="110" y="200"/>
                        <a:pt x="110" y="200"/>
                      </a:cubicBezTo>
                      <a:cubicBezTo>
                        <a:pt x="111" y="199"/>
                        <a:pt x="111" y="199"/>
                        <a:pt x="112" y="198"/>
                      </a:cubicBezTo>
                      <a:cubicBezTo>
                        <a:pt x="113" y="197"/>
                        <a:pt x="114" y="196"/>
                        <a:pt x="116" y="195"/>
                      </a:cubicBezTo>
                      <a:cubicBezTo>
                        <a:pt x="116" y="194"/>
                        <a:pt x="116" y="194"/>
                        <a:pt x="117" y="194"/>
                      </a:cubicBezTo>
                      <a:cubicBezTo>
                        <a:pt x="117" y="193"/>
                        <a:pt x="118" y="193"/>
                        <a:pt x="118" y="192"/>
                      </a:cubicBezTo>
                      <a:cubicBezTo>
                        <a:pt x="118" y="191"/>
                        <a:pt x="118" y="191"/>
                        <a:pt x="118" y="190"/>
                      </a:cubicBezTo>
                      <a:cubicBezTo>
                        <a:pt x="118" y="189"/>
                        <a:pt x="118" y="189"/>
                        <a:pt x="118" y="188"/>
                      </a:cubicBezTo>
                      <a:cubicBezTo>
                        <a:pt x="117" y="187"/>
                        <a:pt x="117" y="186"/>
                        <a:pt x="118" y="185"/>
                      </a:cubicBezTo>
                      <a:cubicBezTo>
                        <a:pt x="118" y="184"/>
                        <a:pt x="118" y="182"/>
                        <a:pt x="118" y="181"/>
                      </a:cubicBezTo>
                      <a:cubicBezTo>
                        <a:pt x="119" y="181"/>
                        <a:pt x="119" y="181"/>
                        <a:pt x="119" y="181"/>
                      </a:cubicBezTo>
                      <a:cubicBezTo>
                        <a:pt x="119" y="180"/>
                        <a:pt x="119" y="180"/>
                        <a:pt x="119" y="180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79"/>
                        <a:pt x="120" y="179"/>
                        <a:pt x="120" y="179"/>
                      </a:cubicBezTo>
                      <a:cubicBezTo>
                        <a:pt x="121" y="176"/>
                        <a:pt x="121" y="173"/>
                        <a:pt x="120" y="171"/>
                      </a:cubicBezTo>
                      <a:cubicBezTo>
                        <a:pt x="120" y="169"/>
                        <a:pt x="120" y="168"/>
                        <a:pt x="120" y="166"/>
                      </a:cubicBezTo>
                      <a:cubicBezTo>
                        <a:pt x="120" y="164"/>
                        <a:pt x="120" y="162"/>
                        <a:pt x="121" y="161"/>
                      </a:cubicBezTo>
                      <a:cubicBezTo>
                        <a:pt x="121" y="160"/>
                        <a:pt x="121" y="159"/>
                        <a:pt x="122" y="159"/>
                      </a:cubicBezTo>
                      <a:cubicBezTo>
                        <a:pt x="122" y="159"/>
                        <a:pt x="122" y="159"/>
                        <a:pt x="122" y="159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3" y="158"/>
                        <a:pt x="123" y="158"/>
                        <a:pt x="123" y="158"/>
                      </a:cubicBezTo>
                      <a:cubicBezTo>
                        <a:pt x="123" y="157"/>
                        <a:pt x="123" y="157"/>
                        <a:pt x="123" y="157"/>
                      </a:cubicBezTo>
                      <a:cubicBezTo>
                        <a:pt x="123" y="156"/>
                        <a:pt x="123" y="156"/>
                        <a:pt x="123" y="156"/>
                      </a:cubicBezTo>
                      <a:cubicBezTo>
                        <a:pt x="123" y="156"/>
                        <a:pt x="123" y="155"/>
                        <a:pt x="12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25" y="155"/>
                        <a:pt x="125" y="155"/>
                        <a:pt x="125" y="155"/>
                      </a:cubicBezTo>
                      <a:cubicBezTo>
                        <a:pt x="125" y="150"/>
                        <a:pt x="125" y="150"/>
                        <a:pt x="125" y="150"/>
                      </a:cubicBezTo>
                      <a:cubicBezTo>
                        <a:pt x="125" y="149"/>
                        <a:pt x="124" y="149"/>
                        <a:pt x="124" y="149"/>
                      </a:cubicBezTo>
                      <a:cubicBezTo>
                        <a:pt x="124" y="149"/>
                        <a:pt x="124" y="149"/>
                        <a:pt x="124" y="149"/>
                      </a:cubicBezTo>
                      <a:cubicBezTo>
                        <a:pt x="123" y="148"/>
                        <a:pt x="123" y="148"/>
                        <a:pt x="123" y="147"/>
                      </a:cubicBezTo>
                      <a:cubicBezTo>
                        <a:pt x="123" y="146"/>
                        <a:pt x="123" y="146"/>
                        <a:pt x="123" y="146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cubicBezTo>
                        <a:pt x="123" y="144"/>
                        <a:pt x="123" y="143"/>
                        <a:pt x="124" y="142"/>
                      </a:cubicBez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124" y="142"/>
                        <a:pt x="125" y="142"/>
                        <a:pt x="125" y="141"/>
                      </a:cubicBezTo>
                      <a:cubicBezTo>
                        <a:pt x="125" y="140"/>
                        <a:pt x="125" y="140"/>
                        <a:pt x="125" y="140"/>
                      </a:cubicBezTo>
                      <a:cubicBezTo>
                        <a:pt x="125" y="139"/>
                        <a:pt x="125" y="139"/>
                        <a:pt x="125" y="138"/>
                      </a:cubicBezTo>
                      <a:cubicBezTo>
                        <a:pt x="125" y="138"/>
                        <a:pt x="125" y="137"/>
                        <a:pt x="125" y="137"/>
                      </a:cubicBezTo>
                      <a:cubicBezTo>
                        <a:pt x="125" y="136"/>
                        <a:pt x="125" y="136"/>
                        <a:pt x="125" y="135"/>
                      </a:cubicBez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6" y="128"/>
                        <a:pt x="126" y="128"/>
                        <a:pt x="126" y="128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26" y="126"/>
                        <a:pt x="126" y="125"/>
                        <a:pt x="126" y="124"/>
                      </a:cubicBezTo>
                      <a:cubicBezTo>
                        <a:pt x="125" y="123"/>
                        <a:pt x="124" y="122"/>
                        <a:pt x="122" y="121"/>
                      </a:cubicBezTo>
                      <a:cubicBezTo>
                        <a:pt x="122" y="121"/>
                        <a:pt x="122" y="120"/>
                        <a:pt x="122" y="120"/>
                      </a:cubicBezTo>
                      <a:cubicBezTo>
                        <a:pt x="122" y="116"/>
                        <a:pt x="122" y="116"/>
                        <a:pt x="122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4"/>
                        <a:pt x="120" y="114"/>
                        <a:pt x="120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112"/>
                        <a:pt x="119" y="112"/>
                        <a:pt x="118" y="112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0"/>
                        <a:pt x="118" y="109"/>
                        <a:pt x="117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8"/>
                        <a:pt x="116" y="108"/>
                        <a:pt x="116" y="108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6"/>
                        <a:pt x="115" y="106"/>
                        <a:pt x="115" y="106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2" y="102"/>
                        <a:pt x="111" y="101"/>
                        <a:pt x="112" y="98"/>
                      </a:cubicBezTo>
                      <a:cubicBezTo>
                        <a:pt x="112" y="97"/>
                        <a:pt x="112" y="97"/>
                        <a:pt x="112" y="97"/>
                      </a:cubicBezTo>
                      <a:cubicBezTo>
                        <a:pt x="111" y="97"/>
                        <a:pt x="111" y="97"/>
                        <a:pt x="111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10" y="96"/>
                        <a:pt x="110" y="95"/>
                        <a:pt x="109" y="94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08" y="93"/>
                        <a:pt x="108" y="93"/>
                        <a:pt x="108" y="92"/>
                      </a:cubicBezTo>
                      <a:cubicBezTo>
                        <a:pt x="107" y="92"/>
                        <a:pt x="107" y="91"/>
                        <a:pt x="106" y="91"/>
                      </a:cubicBezTo>
                      <a:cubicBezTo>
                        <a:pt x="106" y="91"/>
                        <a:pt x="106" y="91"/>
                        <a:pt x="106" y="91"/>
                      </a:cubicBezTo>
                      <a:cubicBezTo>
                        <a:pt x="106" y="91"/>
                        <a:pt x="106" y="90"/>
                        <a:pt x="106" y="90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106" y="89"/>
                        <a:pt x="106" y="89"/>
                        <a:pt x="106" y="89"/>
                      </a:cubicBezTo>
                      <a:cubicBezTo>
                        <a:pt x="105" y="89"/>
                        <a:pt x="105" y="89"/>
                        <a:pt x="105" y="89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87"/>
                        <a:pt x="104" y="87"/>
                        <a:pt x="103" y="86"/>
                      </a:cubicBezTo>
                      <a:cubicBezTo>
                        <a:pt x="102" y="84"/>
                        <a:pt x="101" y="83"/>
                        <a:pt x="100" y="81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8" y="78"/>
                        <a:pt x="97" y="76"/>
                        <a:pt x="95" y="75"/>
                      </a:cubicBezTo>
                      <a:cubicBezTo>
                        <a:pt x="97" y="75"/>
                        <a:pt x="97" y="75"/>
                        <a:pt x="97" y="75"/>
                      </a:cubicBezTo>
                      <a:cubicBezTo>
                        <a:pt x="97" y="74"/>
                        <a:pt x="97" y="74"/>
                        <a:pt x="97" y="74"/>
                      </a:cubicBezTo>
                      <a:cubicBezTo>
                        <a:pt x="98" y="74"/>
                        <a:pt x="98" y="75"/>
                        <a:pt x="98" y="75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9"/>
                        <a:pt x="101" y="79"/>
                      </a:cubicBezTo>
                      <a:cubicBezTo>
                        <a:pt x="101" y="82"/>
                        <a:pt x="101" y="82"/>
                        <a:pt x="101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3" y="85"/>
                        <a:pt x="104" y="85"/>
                        <a:pt x="105" y="85"/>
                      </a:cubicBezTo>
                      <a:cubicBezTo>
                        <a:pt x="105" y="85"/>
                        <a:pt x="105" y="85"/>
                        <a:pt x="105" y="85"/>
                      </a:cubicBezTo>
                      <a:cubicBezTo>
                        <a:pt x="106" y="85"/>
                        <a:pt x="106" y="86"/>
                        <a:pt x="107" y="86"/>
                      </a:cubicBezTo>
                      <a:cubicBezTo>
                        <a:pt x="107" y="87"/>
                        <a:pt x="107" y="87"/>
                        <a:pt x="107" y="88"/>
                      </a:cubicBezTo>
                      <a:cubicBezTo>
                        <a:pt x="107" y="88"/>
                        <a:pt x="107" y="89"/>
                        <a:pt x="108" y="89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8" y="90"/>
                        <a:pt x="108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4"/>
                        <a:pt x="110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12" y="97"/>
                        <a:pt x="112" y="97"/>
                        <a:pt x="112" y="98"/>
                      </a:cubicBezTo>
                      <a:cubicBezTo>
                        <a:pt x="113" y="98"/>
                        <a:pt x="113" y="98"/>
                        <a:pt x="113" y="98"/>
                      </a:cubicBezTo>
                      <a:cubicBezTo>
                        <a:pt x="113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14" y="101"/>
                        <a:pt x="114" y="102"/>
                        <a:pt x="115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3"/>
                        <a:pt x="116" y="103"/>
                        <a:pt x="116" y="103"/>
                      </a:cubicBezTo>
                      <a:cubicBezTo>
                        <a:pt x="116" y="105"/>
                        <a:pt x="116" y="105"/>
                        <a:pt x="116" y="105"/>
                      </a:cubicBezTo>
                      <a:cubicBezTo>
                        <a:pt x="116" y="106"/>
                        <a:pt x="116" y="106"/>
                        <a:pt x="117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17" y="107"/>
                        <a:pt x="117" y="108"/>
                        <a:pt x="118" y="108"/>
                      </a:cubicBezTo>
                      <a:cubicBezTo>
                        <a:pt x="118" y="109"/>
                        <a:pt x="119" y="110"/>
                        <a:pt x="120" y="110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22" y="109"/>
                        <a:pt x="122" y="109"/>
                        <a:pt x="122" y="109"/>
                      </a:cubicBezTo>
                      <a:cubicBezTo>
                        <a:pt x="121" y="106"/>
                        <a:pt x="120" y="102"/>
                        <a:pt x="119" y="97"/>
                      </a:cubicBezTo>
                      <a:cubicBezTo>
                        <a:pt x="118" y="95"/>
                        <a:pt x="118" y="93"/>
                        <a:pt x="118" y="91"/>
                      </a:cubicBezTo>
                      <a:cubicBezTo>
                        <a:pt x="118" y="90"/>
                        <a:pt x="118" y="90"/>
                        <a:pt x="118" y="89"/>
                      </a:cubicBezTo>
                      <a:cubicBezTo>
                        <a:pt x="119" y="88"/>
                        <a:pt x="119" y="88"/>
                        <a:pt x="119" y="88"/>
                      </a:cubicBezTo>
                      <a:cubicBezTo>
                        <a:pt x="119" y="87"/>
                        <a:pt x="119" y="87"/>
                        <a:pt x="119" y="86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19" y="86"/>
                        <a:pt x="119" y="85"/>
                        <a:pt x="119" y="85"/>
                      </a:cubicBezTo>
                      <a:cubicBezTo>
                        <a:pt x="119" y="85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7" y="84"/>
                        <a:pt x="118" y="84"/>
                        <a:pt x="118" y="83"/>
                      </a:cubicBezTo>
                      <a:cubicBezTo>
                        <a:pt x="118" y="82"/>
                        <a:pt x="118" y="82"/>
                        <a:pt x="118" y="82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79"/>
                        <a:pt x="116" y="79"/>
                        <a:pt x="116" y="79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6"/>
                        <a:pt x="115" y="76"/>
                        <a:pt x="115" y="76"/>
                      </a:cubicBez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4"/>
                        <a:pt x="113" y="74"/>
                        <a:pt x="113" y="74"/>
                      </a:cubicBezTo>
                      <a:cubicBezTo>
                        <a:pt x="113" y="73"/>
                        <a:pt x="113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72"/>
                        <a:pt x="112" y="72"/>
                        <a:pt x="112" y="71"/>
                      </a:cubicBezTo>
                      <a:cubicBezTo>
                        <a:pt x="111" y="71"/>
                        <a:pt x="111" y="70"/>
                        <a:pt x="111" y="70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09" y="69"/>
                        <a:pt x="109" y="69"/>
                        <a:pt x="109" y="69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6"/>
                        <a:pt x="109" y="66"/>
                        <a:pt x="109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107" y="65"/>
                        <a:pt x="107" y="64"/>
                        <a:pt x="107" y="64"/>
                      </a:cubicBezTo>
                      <a:cubicBezTo>
                        <a:pt x="107" y="63"/>
                        <a:pt x="107" y="63"/>
                        <a:pt x="107" y="63"/>
                      </a:cubicBezTo>
                      <a:cubicBezTo>
                        <a:pt x="106" y="63"/>
                        <a:pt x="106" y="63"/>
                        <a:pt x="106" y="63"/>
                      </a:cubicBezTo>
                      <a:cubicBezTo>
                        <a:pt x="106" y="62"/>
                        <a:pt x="106" y="62"/>
                        <a:pt x="106" y="62"/>
                      </a:cubicBezTo>
                      <a:cubicBezTo>
                        <a:pt x="106" y="62"/>
                        <a:pt x="106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0"/>
                        <a:pt x="105" y="60"/>
                        <a:pt x="105" y="60"/>
                      </a:cubicBezTo>
                      <a:cubicBezTo>
                        <a:pt x="104" y="59"/>
                        <a:pt x="104" y="59"/>
                        <a:pt x="104" y="59"/>
                      </a:cubicBezTo>
                      <a:cubicBezTo>
                        <a:pt x="103" y="58"/>
                        <a:pt x="103" y="58"/>
                        <a:pt x="103" y="58"/>
                      </a:cubicBezTo>
                      <a:cubicBezTo>
                        <a:pt x="103" y="57"/>
                        <a:pt x="102" y="57"/>
                        <a:pt x="102" y="57"/>
                      </a:cubicBezTo>
                      <a:cubicBezTo>
                        <a:pt x="102" y="57"/>
                        <a:pt x="102" y="57"/>
                        <a:pt x="102" y="57"/>
                      </a:cubicBez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100" y="56"/>
                        <a:pt x="100" y="55"/>
                        <a:pt x="100" y="55"/>
                      </a:cubicBezTo>
                      <a:cubicBezTo>
                        <a:pt x="100" y="54"/>
                        <a:pt x="100" y="54"/>
                        <a:pt x="100" y="53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1"/>
                        <a:pt x="98" y="51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6" y="50"/>
                        <a:pt x="96" y="50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5" y="47"/>
                        <a:pt x="94" y="47"/>
                        <a:pt x="94" y="46"/>
                      </a:cubicBezTo>
                      <a:cubicBezTo>
                        <a:pt x="94" y="45"/>
                        <a:pt x="93" y="45"/>
                        <a:pt x="92" y="44"/>
                      </a:cubicBezTo>
                      <a:cubicBezTo>
                        <a:pt x="91" y="44"/>
                        <a:pt x="91" y="43"/>
                        <a:pt x="91" y="43"/>
                      </a:cubicBezTo>
                      <a:cubicBezTo>
                        <a:pt x="90" y="43"/>
                        <a:pt x="90" y="43"/>
                        <a:pt x="90" y="43"/>
                      </a:cubicBezTo>
                      <a:cubicBezTo>
                        <a:pt x="90" y="42"/>
                        <a:pt x="90" y="42"/>
                        <a:pt x="90" y="41"/>
                      </a:cubicBezTo>
                      <a:cubicBezTo>
                        <a:pt x="89" y="41"/>
                        <a:pt x="89" y="41"/>
                        <a:pt x="88" y="40"/>
                      </a:cubicBezTo>
                      <a:cubicBezTo>
                        <a:pt x="87" y="39"/>
                        <a:pt x="86" y="38"/>
                        <a:pt x="85" y="38"/>
                      </a:cubicBezTo>
                      <a:cubicBezTo>
                        <a:pt x="83" y="36"/>
                        <a:pt x="82" y="34"/>
                        <a:pt x="80" y="32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78" y="31"/>
                        <a:pt x="77" y="30"/>
                        <a:pt x="76" y="29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5" y="27"/>
                        <a:pt x="75" y="26"/>
                        <a:pt x="73" y="26"/>
                      </a:cubicBezTo>
                      <a:cubicBezTo>
                        <a:pt x="73" y="26"/>
                        <a:pt x="73" y="26"/>
                        <a:pt x="72" y="25"/>
                      </a:cubicBezTo>
                      <a:cubicBezTo>
                        <a:pt x="72" y="25"/>
                        <a:pt x="71" y="25"/>
                        <a:pt x="71" y="25"/>
                      </a:cubicBezTo>
                      <a:cubicBezTo>
                        <a:pt x="70" y="24"/>
                        <a:pt x="69" y="23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6" y="21"/>
                        <a:pt x="66" y="21"/>
                        <a:pt x="65" y="21"/>
                      </a:cubicBezTo>
                      <a:cubicBezTo>
                        <a:pt x="65" y="20"/>
                        <a:pt x="64" y="19"/>
                        <a:pt x="64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61" y="17"/>
                        <a:pt x="61" y="17"/>
                        <a:pt x="60" y="17"/>
                      </a:cubicBezTo>
                      <a:cubicBezTo>
                        <a:pt x="60" y="16"/>
                        <a:pt x="59" y="16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9" y="14"/>
                        <a:pt x="58" y="14"/>
                        <a:pt x="57" y="14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6" y="14"/>
                        <a:pt x="56" y="13"/>
                        <a:pt x="56" y="13"/>
                      </a:cubicBezTo>
                      <a:cubicBezTo>
                        <a:pt x="54" y="11"/>
                        <a:pt x="52" y="10"/>
                        <a:pt x="49" y="8"/>
                      </a:cubicBezTo>
                      <a:cubicBezTo>
                        <a:pt x="47" y="7"/>
                        <a:pt x="44" y="6"/>
                        <a:pt x="42" y="4"/>
                      </a:cubicBezTo>
                      <a:cubicBezTo>
                        <a:pt x="40" y="3"/>
                        <a:pt x="38" y="2"/>
                        <a:pt x="36" y="1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42"/>
                <p:cNvSpPr>
                  <a:spLocks noEditPoints="1"/>
                </p:cNvSpPr>
                <p:nvPr/>
              </p:nvSpPr>
              <p:spPr bwMode="auto">
                <a:xfrm>
                  <a:off x="3477" y="1838"/>
                  <a:ext cx="322" cy="675"/>
                </a:xfrm>
                <a:custGeom>
                  <a:avLst/>
                  <a:gdLst>
                    <a:gd name="T0" fmla="*/ 3 w 135"/>
                    <a:gd name="T1" fmla="*/ 78 h 283"/>
                    <a:gd name="T2" fmla="*/ 0 w 135"/>
                    <a:gd name="T3" fmla="*/ 85 h 283"/>
                    <a:gd name="T4" fmla="*/ 9 w 135"/>
                    <a:gd name="T5" fmla="*/ 113 h 283"/>
                    <a:gd name="T6" fmla="*/ 14 w 135"/>
                    <a:gd name="T7" fmla="*/ 116 h 283"/>
                    <a:gd name="T8" fmla="*/ 18 w 135"/>
                    <a:gd name="T9" fmla="*/ 128 h 283"/>
                    <a:gd name="T10" fmla="*/ 25 w 135"/>
                    <a:gd name="T11" fmla="*/ 137 h 283"/>
                    <a:gd name="T12" fmla="*/ 22 w 135"/>
                    <a:gd name="T13" fmla="*/ 150 h 283"/>
                    <a:gd name="T14" fmla="*/ 20 w 135"/>
                    <a:gd name="T15" fmla="*/ 166 h 283"/>
                    <a:gd name="T16" fmla="*/ 29 w 135"/>
                    <a:gd name="T17" fmla="*/ 180 h 283"/>
                    <a:gd name="T18" fmla="*/ 32 w 135"/>
                    <a:gd name="T19" fmla="*/ 192 h 283"/>
                    <a:gd name="T20" fmla="*/ 42 w 135"/>
                    <a:gd name="T21" fmla="*/ 204 h 283"/>
                    <a:gd name="T22" fmla="*/ 48 w 135"/>
                    <a:gd name="T23" fmla="*/ 208 h 283"/>
                    <a:gd name="T24" fmla="*/ 51 w 135"/>
                    <a:gd name="T25" fmla="*/ 218 h 283"/>
                    <a:gd name="T26" fmla="*/ 54 w 135"/>
                    <a:gd name="T27" fmla="*/ 238 h 283"/>
                    <a:gd name="T28" fmla="*/ 57 w 135"/>
                    <a:gd name="T29" fmla="*/ 253 h 283"/>
                    <a:gd name="T30" fmla="*/ 66 w 135"/>
                    <a:gd name="T31" fmla="*/ 265 h 283"/>
                    <a:gd name="T32" fmla="*/ 74 w 135"/>
                    <a:gd name="T33" fmla="*/ 278 h 283"/>
                    <a:gd name="T34" fmla="*/ 80 w 135"/>
                    <a:gd name="T35" fmla="*/ 283 h 283"/>
                    <a:gd name="T36" fmla="*/ 84 w 135"/>
                    <a:gd name="T37" fmla="*/ 275 h 283"/>
                    <a:gd name="T38" fmla="*/ 79 w 135"/>
                    <a:gd name="T39" fmla="*/ 262 h 283"/>
                    <a:gd name="T40" fmla="*/ 85 w 135"/>
                    <a:gd name="T41" fmla="*/ 255 h 283"/>
                    <a:gd name="T42" fmla="*/ 90 w 135"/>
                    <a:gd name="T43" fmla="*/ 244 h 283"/>
                    <a:gd name="T44" fmla="*/ 98 w 135"/>
                    <a:gd name="T45" fmla="*/ 224 h 283"/>
                    <a:gd name="T46" fmla="*/ 111 w 135"/>
                    <a:gd name="T47" fmla="*/ 217 h 283"/>
                    <a:gd name="T48" fmla="*/ 119 w 135"/>
                    <a:gd name="T49" fmla="*/ 210 h 283"/>
                    <a:gd name="T50" fmla="*/ 124 w 135"/>
                    <a:gd name="T51" fmla="*/ 188 h 283"/>
                    <a:gd name="T52" fmla="*/ 134 w 135"/>
                    <a:gd name="T53" fmla="*/ 178 h 283"/>
                    <a:gd name="T54" fmla="*/ 133 w 135"/>
                    <a:gd name="T55" fmla="*/ 166 h 283"/>
                    <a:gd name="T56" fmla="*/ 120 w 135"/>
                    <a:gd name="T57" fmla="*/ 159 h 283"/>
                    <a:gd name="T58" fmla="*/ 104 w 135"/>
                    <a:gd name="T59" fmla="*/ 156 h 283"/>
                    <a:gd name="T60" fmla="*/ 91 w 135"/>
                    <a:gd name="T61" fmla="*/ 153 h 283"/>
                    <a:gd name="T62" fmla="*/ 95 w 135"/>
                    <a:gd name="T63" fmla="*/ 146 h 283"/>
                    <a:gd name="T64" fmla="*/ 85 w 135"/>
                    <a:gd name="T65" fmla="*/ 136 h 283"/>
                    <a:gd name="T66" fmla="*/ 70 w 135"/>
                    <a:gd name="T67" fmla="*/ 129 h 283"/>
                    <a:gd name="T68" fmla="*/ 60 w 135"/>
                    <a:gd name="T69" fmla="*/ 123 h 283"/>
                    <a:gd name="T70" fmla="*/ 44 w 135"/>
                    <a:gd name="T71" fmla="*/ 117 h 283"/>
                    <a:gd name="T72" fmla="*/ 32 w 135"/>
                    <a:gd name="T73" fmla="*/ 120 h 283"/>
                    <a:gd name="T74" fmla="*/ 29 w 135"/>
                    <a:gd name="T75" fmla="*/ 125 h 283"/>
                    <a:gd name="T76" fmla="*/ 20 w 135"/>
                    <a:gd name="T77" fmla="*/ 120 h 283"/>
                    <a:gd name="T78" fmla="*/ 19 w 135"/>
                    <a:gd name="T79" fmla="*/ 106 h 283"/>
                    <a:gd name="T80" fmla="*/ 18 w 135"/>
                    <a:gd name="T81" fmla="*/ 99 h 283"/>
                    <a:gd name="T82" fmla="*/ 14 w 135"/>
                    <a:gd name="T83" fmla="*/ 94 h 283"/>
                    <a:gd name="T84" fmla="*/ 7 w 135"/>
                    <a:gd name="T85" fmla="*/ 96 h 283"/>
                    <a:gd name="T86" fmla="*/ 10 w 135"/>
                    <a:gd name="T87" fmla="*/ 89 h 283"/>
                    <a:gd name="T88" fmla="*/ 15 w 135"/>
                    <a:gd name="T89" fmla="*/ 79 h 283"/>
                    <a:gd name="T90" fmla="*/ 27 w 135"/>
                    <a:gd name="T91" fmla="*/ 71 h 283"/>
                    <a:gd name="T92" fmla="*/ 32 w 135"/>
                    <a:gd name="T93" fmla="*/ 82 h 283"/>
                    <a:gd name="T94" fmla="*/ 39 w 135"/>
                    <a:gd name="T95" fmla="*/ 69 h 283"/>
                    <a:gd name="T96" fmla="*/ 43 w 135"/>
                    <a:gd name="T97" fmla="*/ 63 h 283"/>
                    <a:gd name="T98" fmla="*/ 56 w 135"/>
                    <a:gd name="T99" fmla="*/ 55 h 283"/>
                    <a:gd name="T100" fmla="*/ 68 w 135"/>
                    <a:gd name="T101" fmla="*/ 45 h 283"/>
                    <a:gd name="T102" fmla="*/ 74 w 135"/>
                    <a:gd name="T103" fmla="*/ 37 h 283"/>
                    <a:gd name="T104" fmla="*/ 83 w 135"/>
                    <a:gd name="T105" fmla="*/ 31 h 283"/>
                    <a:gd name="T106" fmla="*/ 80 w 135"/>
                    <a:gd name="T107" fmla="*/ 29 h 283"/>
                    <a:gd name="T108" fmla="*/ 96 w 135"/>
                    <a:gd name="T109" fmla="*/ 24 h 283"/>
                    <a:gd name="T110" fmla="*/ 102 w 135"/>
                    <a:gd name="T111" fmla="*/ 11 h 283"/>
                    <a:gd name="T112" fmla="*/ 96 w 135"/>
                    <a:gd name="T113" fmla="*/ 8 h 283"/>
                    <a:gd name="T114" fmla="*/ 80 w 135"/>
                    <a:gd name="T115" fmla="*/ 18 h 283"/>
                    <a:gd name="T116" fmla="*/ 72 w 135"/>
                    <a:gd name="T117" fmla="*/ 18 h 283"/>
                    <a:gd name="T118" fmla="*/ 76 w 135"/>
                    <a:gd name="T119" fmla="*/ 9 h 283"/>
                    <a:gd name="T120" fmla="*/ 86 w 135"/>
                    <a:gd name="T121" fmla="*/ 6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5" h="283">
                      <a:moveTo>
                        <a:pt x="71" y="39"/>
                      </a:move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moveTo>
                        <a:pt x="96" y="12"/>
                      </a:moveTo>
                      <a:cubicBezTo>
                        <a:pt x="96" y="12"/>
                        <a:pt x="96" y="12"/>
                        <a:pt x="96" y="12"/>
                      </a:cubicBezTo>
                      <a:moveTo>
                        <a:pt x="8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3" y="0"/>
                        <a:pt x="82" y="0"/>
                        <a:pt x="81" y="0"/>
                      </a:cubicBezTo>
                      <a:cubicBezTo>
                        <a:pt x="72" y="5"/>
                        <a:pt x="63" y="10"/>
                        <a:pt x="56" y="16"/>
                      </a:cubicBezTo>
                      <a:cubicBezTo>
                        <a:pt x="39" y="28"/>
                        <a:pt x="25" y="41"/>
                        <a:pt x="14" y="57"/>
                      </a:cubicBezTo>
                      <a:cubicBezTo>
                        <a:pt x="9" y="63"/>
                        <a:pt x="5" y="69"/>
                        <a:pt x="1" y="7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3" y="79"/>
                        <a:pt x="3" y="79"/>
                        <a:pt x="3" y="80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3"/>
                        <a:pt x="2" y="83"/>
                        <a:pt x="2" y="83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5"/>
                        <a:pt x="1" y="86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05"/>
                        <a:pt x="0" y="106"/>
                        <a:pt x="1" y="106"/>
                      </a:cubicBezTo>
                      <a:cubicBezTo>
                        <a:pt x="1" y="106"/>
                        <a:pt x="1" y="106"/>
                        <a:pt x="1" y="106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3" y="108"/>
                        <a:pt x="4" y="108"/>
                        <a:pt x="4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6" y="109"/>
                        <a:pt x="6" y="109"/>
                        <a:pt x="6" y="109"/>
                      </a:cubicBezTo>
                      <a:cubicBezTo>
                        <a:pt x="5" y="109"/>
                        <a:pt x="5" y="109"/>
                        <a:pt x="5" y="109"/>
                      </a:cubicBezTo>
                      <a:cubicBezTo>
                        <a:pt x="5" y="110"/>
                        <a:pt x="6" y="110"/>
                        <a:pt x="6" y="111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7" y="111"/>
                        <a:pt x="8" y="112"/>
                        <a:pt x="8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1" y="113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2" y="116"/>
                        <a:pt x="12" y="116"/>
                        <a:pt x="12" y="116"/>
                      </a:cubicBezTo>
                      <a:cubicBezTo>
                        <a:pt x="13" y="116"/>
                        <a:pt x="13" y="116"/>
                        <a:pt x="13" y="116"/>
                      </a:cubicBezTo>
                      <a:cubicBezTo>
                        <a:pt x="14" y="116"/>
                        <a:pt x="14" y="116"/>
                        <a:pt x="14" y="116"/>
                      </a:cubicBezTo>
                      <a:cubicBezTo>
                        <a:pt x="14" y="117"/>
                        <a:pt x="14" y="117"/>
                        <a:pt x="14" y="117"/>
                      </a:cubicBezTo>
                      <a:cubicBezTo>
                        <a:pt x="14" y="117"/>
                        <a:pt x="14" y="118"/>
                        <a:pt x="15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1"/>
                        <a:pt x="17" y="121"/>
                        <a:pt x="17" y="121"/>
                      </a:cubicBezTo>
                      <a:cubicBezTo>
                        <a:pt x="17" y="122"/>
                        <a:pt x="17" y="123"/>
                        <a:pt x="17" y="124"/>
                      </a:cubicBezTo>
                      <a:cubicBezTo>
                        <a:pt x="17" y="124"/>
                        <a:pt x="17" y="124"/>
                        <a:pt x="17" y="125"/>
                      </a:cubicBezTo>
                      <a:cubicBezTo>
                        <a:pt x="17" y="125"/>
                        <a:pt x="17" y="125"/>
                        <a:pt x="17" y="125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7"/>
                        <a:pt x="17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9"/>
                        <a:pt x="18" y="129"/>
                        <a:pt x="18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24" y="131"/>
                        <a:pt x="24" y="131"/>
                        <a:pt x="24" y="131"/>
                      </a:cubicBezTo>
                      <a:cubicBezTo>
                        <a:pt x="24" y="132"/>
                        <a:pt x="25" y="132"/>
                        <a:pt x="25" y="132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6" y="133"/>
                        <a:pt x="26" y="134"/>
                        <a:pt x="26" y="135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27" y="136"/>
                        <a:pt x="27" y="136"/>
                        <a:pt x="27" y="136"/>
                      </a:cubicBezTo>
                      <a:cubicBezTo>
                        <a:pt x="27" y="136"/>
                        <a:pt x="27" y="137"/>
                        <a:pt x="27" y="138"/>
                      </a:cubicBezTo>
                      <a:cubicBezTo>
                        <a:pt x="27" y="139"/>
                        <a:pt x="27" y="140"/>
                        <a:pt x="27" y="140"/>
                      </a:cubicBezTo>
                      <a:cubicBezTo>
                        <a:pt x="25" y="140"/>
                        <a:pt x="25" y="140"/>
                        <a:pt x="25" y="140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4" y="146"/>
                        <a:pt x="24" y="146"/>
                        <a:pt x="24" y="146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3" y="148"/>
                        <a:pt x="23" y="149"/>
                        <a:pt x="23" y="149"/>
                      </a:cubicBezTo>
                      <a:cubicBezTo>
                        <a:pt x="23" y="150"/>
                        <a:pt x="23" y="150"/>
                        <a:pt x="23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1" y="150"/>
                        <a:pt x="21" y="150"/>
                        <a:pt x="21" y="150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21" y="155"/>
                        <a:pt x="21" y="156"/>
                        <a:pt x="22" y="156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1" y="158"/>
                        <a:pt x="21" y="158"/>
                        <a:pt x="21" y="159"/>
                      </a:cubicBezTo>
                      <a:cubicBezTo>
                        <a:pt x="21" y="159"/>
                        <a:pt x="21" y="159"/>
                        <a:pt x="21" y="159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65"/>
                        <a:pt x="20" y="165"/>
                        <a:pt x="20" y="165"/>
                      </a:cubicBezTo>
                      <a:cubicBezTo>
                        <a:pt x="20" y="166"/>
                        <a:pt x="20" y="166"/>
                        <a:pt x="20" y="166"/>
                      </a:cubicBezTo>
                      <a:cubicBezTo>
                        <a:pt x="20" y="166"/>
                        <a:pt x="20" y="168"/>
                        <a:pt x="21" y="168"/>
                      </a:cubicBezTo>
                      <a:cubicBezTo>
                        <a:pt x="21" y="168"/>
                        <a:pt x="21" y="168"/>
                        <a:pt x="22" y="169"/>
                      </a:cubicBezTo>
                      <a:cubicBezTo>
                        <a:pt x="23" y="169"/>
                        <a:pt x="24" y="171"/>
                        <a:pt x="24" y="172"/>
                      </a:cubicBezTo>
                      <a:cubicBezTo>
                        <a:pt x="24" y="172"/>
                        <a:pt x="25" y="173"/>
                        <a:pt x="25" y="173"/>
                      </a:cubicBezTo>
                      <a:cubicBezTo>
                        <a:pt x="25" y="174"/>
                        <a:pt x="25" y="174"/>
                        <a:pt x="26" y="175"/>
                      </a:cubicBezTo>
                      <a:cubicBezTo>
                        <a:pt x="26" y="175"/>
                        <a:pt x="26" y="176"/>
                        <a:pt x="27" y="176"/>
                      </a:cubicBezTo>
                      <a:cubicBezTo>
                        <a:pt x="27" y="177"/>
                        <a:pt x="27" y="177"/>
                        <a:pt x="27" y="177"/>
                      </a:cubicBezTo>
                      <a:cubicBezTo>
                        <a:pt x="27" y="178"/>
                        <a:pt x="27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80"/>
                        <a:pt x="28" y="180"/>
                        <a:pt x="29" y="180"/>
                      </a:cubicBezTo>
                      <a:cubicBezTo>
                        <a:pt x="29" y="181"/>
                        <a:pt x="29" y="181"/>
                        <a:pt x="29" y="181"/>
                      </a:cubicBezTo>
                      <a:cubicBezTo>
                        <a:pt x="30" y="181"/>
                        <a:pt x="30" y="181"/>
                        <a:pt x="30" y="181"/>
                      </a:cubicBezTo>
                      <a:cubicBezTo>
                        <a:pt x="30" y="182"/>
                        <a:pt x="30" y="182"/>
                        <a:pt x="30" y="182"/>
                      </a:cubicBezTo>
                      <a:cubicBezTo>
                        <a:pt x="30" y="183"/>
                        <a:pt x="30" y="183"/>
                        <a:pt x="30" y="183"/>
                      </a:cubicBezTo>
                      <a:cubicBezTo>
                        <a:pt x="30" y="184"/>
                        <a:pt x="30" y="184"/>
                        <a:pt x="30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2" y="184"/>
                        <a:pt x="31" y="186"/>
                        <a:pt x="31" y="187"/>
                      </a:cubicBezTo>
                      <a:cubicBezTo>
                        <a:pt x="31" y="188"/>
                        <a:pt x="31" y="189"/>
                        <a:pt x="31" y="189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33" y="192"/>
                        <a:pt x="33" y="192"/>
                        <a:pt x="33" y="192"/>
                      </a:cubicBezTo>
                      <a:cubicBezTo>
                        <a:pt x="33" y="193"/>
                        <a:pt x="33" y="193"/>
                        <a:pt x="34" y="194"/>
                      </a:cubicBezTo>
                      <a:cubicBezTo>
                        <a:pt x="34" y="194"/>
                        <a:pt x="34" y="195"/>
                        <a:pt x="34" y="195"/>
                      </a:cubicBezTo>
                      <a:cubicBezTo>
                        <a:pt x="34" y="195"/>
                        <a:pt x="34" y="195"/>
                        <a:pt x="34" y="195"/>
                      </a:cubicBezTo>
                      <a:cubicBezTo>
                        <a:pt x="34" y="196"/>
                        <a:pt x="34" y="196"/>
                        <a:pt x="35" y="197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6" y="197"/>
                        <a:pt x="36" y="198"/>
                        <a:pt x="36" y="198"/>
                      </a:cubicBezTo>
                      <a:cubicBezTo>
                        <a:pt x="35" y="199"/>
                        <a:pt x="35" y="199"/>
                        <a:pt x="35" y="199"/>
                      </a:cubicBezTo>
                      <a:cubicBezTo>
                        <a:pt x="41" y="199"/>
                        <a:pt x="41" y="199"/>
                        <a:pt x="41" y="199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2"/>
                        <a:pt x="41" y="202"/>
                        <a:pt x="41" y="202"/>
                      </a:cubicBezTo>
                      <a:cubicBezTo>
                        <a:pt x="41" y="203"/>
                        <a:pt x="42" y="204"/>
                        <a:pt x="42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5" y="204"/>
                        <a:pt x="45" y="204"/>
                        <a:pt x="46" y="204"/>
                      </a:cubicBezTo>
                      <a:cubicBezTo>
                        <a:pt x="46" y="205"/>
                        <a:pt x="46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49" y="207"/>
                        <a:pt x="49" y="207"/>
                        <a:pt x="48" y="208"/>
                      </a:cubicBezTo>
                      <a:cubicBezTo>
                        <a:pt x="48" y="209"/>
                        <a:pt x="48" y="210"/>
                        <a:pt x="48" y="210"/>
                      </a:cubicBezTo>
                      <a:cubicBezTo>
                        <a:pt x="48" y="211"/>
                        <a:pt x="48" y="211"/>
                        <a:pt x="48" y="212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2"/>
                        <a:pt x="48" y="214"/>
                        <a:pt x="49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6"/>
                        <a:pt x="50" y="216"/>
                      </a:cubicBezTo>
                      <a:cubicBezTo>
                        <a:pt x="50" y="216"/>
                        <a:pt x="50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8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2" y="220"/>
                        <a:pt x="52" y="220"/>
                        <a:pt x="52" y="220"/>
                      </a:cubicBezTo>
                      <a:cubicBezTo>
                        <a:pt x="53" y="220"/>
                        <a:pt x="53" y="220"/>
                        <a:pt x="53" y="220"/>
                      </a:cubicBezTo>
                      <a:cubicBezTo>
                        <a:pt x="53" y="220"/>
                        <a:pt x="53" y="221"/>
                        <a:pt x="53" y="221"/>
                      </a:cubicBezTo>
                      <a:cubicBezTo>
                        <a:pt x="53" y="222"/>
                        <a:pt x="53" y="222"/>
                        <a:pt x="53" y="223"/>
                      </a:cubicBezTo>
                      <a:cubicBezTo>
                        <a:pt x="53" y="223"/>
                        <a:pt x="53" y="224"/>
                        <a:pt x="53" y="225"/>
                      </a:cubicBezTo>
                      <a:cubicBezTo>
                        <a:pt x="53" y="236"/>
                        <a:pt x="53" y="236"/>
                        <a:pt x="53" y="236"/>
                      </a:cubicBezTo>
                      <a:cubicBezTo>
                        <a:pt x="53" y="237"/>
                        <a:pt x="53" y="237"/>
                        <a:pt x="53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8"/>
                        <a:pt x="54" y="238"/>
                        <a:pt x="54" y="238"/>
                      </a:cubicBezTo>
                      <a:cubicBezTo>
                        <a:pt x="54" y="239"/>
                        <a:pt x="54" y="239"/>
                        <a:pt x="55" y="240"/>
                      </a:cubicBezTo>
                      <a:cubicBezTo>
                        <a:pt x="55" y="240"/>
                        <a:pt x="55" y="240"/>
                        <a:pt x="55" y="240"/>
                      </a:cubicBezTo>
                      <a:cubicBezTo>
                        <a:pt x="56" y="240"/>
                        <a:pt x="56" y="241"/>
                        <a:pt x="56" y="241"/>
                      </a:cubicBezTo>
                      <a:cubicBezTo>
                        <a:pt x="56" y="242"/>
                        <a:pt x="56" y="243"/>
                        <a:pt x="56" y="244"/>
                      </a:cubicBezTo>
                      <a:cubicBezTo>
                        <a:pt x="56" y="245"/>
                        <a:pt x="56" y="245"/>
                        <a:pt x="56" y="246"/>
                      </a:cubicBezTo>
                      <a:cubicBezTo>
                        <a:pt x="56" y="247"/>
                        <a:pt x="56" y="247"/>
                        <a:pt x="56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9"/>
                      </a:cubicBezTo>
                      <a:cubicBezTo>
                        <a:pt x="57" y="249"/>
                        <a:pt x="57" y="249"/>
                        <a:pt x="57" y="250"/>
                      </a:cubicBezTo>
                      <a:cubicBezTo>
                        <a:pt x="57" y="250"/>
                        <a:pt x="57" y="251"/>
                        <a:pt x="57" y="251"/>
                      </a:cubicBezTo>
                      <a:cubicBezTo>
                        <a:pt x="57" y="251"/>
                        <a:pt x="57" y="252"/>
                        <a:pt x="57" y="252"/>
                      </a:cubicBezTo>
                      <a:cubicBezTo>
                        <a:pt x="57" y="253"/>
                        <a:pt x="57" y="253"/>
                        <a:pt x="57" y="253"/>
                      </a:cubicBezTo>
                      <a:cubicBezTo>
                        <a:pt x="57" y="255"/>
                        <a:pt x="58" y="257"/>
                        <a:pt x="59" y="258"/>
                      </a:cubicBezTo>
                      <a:cubicBezTo>
                        <a:pt x="59" y="258"/>
                        <a:pt x="59" y="258"/>
                        <a:pt x="59" y="258"/>
                      </a:cubicBezTo>
                      <a:cubicBezTo>
                        <a:pt x="61" y="259"/>
                        <a:pt x="61" y="259"/>
                        <a:pt x="61" y="260"/>
                      </a:cubicBezTo>
                      <a:cubicBezTo>
                        <a:pt x="61" y="261"/>
                        <a:pt x="61" y="261"/>
                        <a:pt x="61" y="261"/>
                      </a:cubicBezTo>
                      <a:cubicBezTo>
                        <a:pt x="62" y="261"/>
                        <a:pt x="62" y="261"/>
                        <a:pt x="62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3"/>
                        <a:pt x="63" y="263"/>
                        <a:pt x="64" y="263"/>
                      </a:cubicBezTo>
                      <a:cubicBezTo>
                        <a:pt x="64" y="264"/>
                        <a:pt x="64" y="264"/>
                        <a:pt x="64" y="264"/>
                      </a:cubicBezTo>
                      <a:cubicBezTo>
                        <a:pt x="64" y="265"/>
                        <a:pt x="65" y="265"/>
                        <a:pt x="65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7"/>
                        <a:pt x="66" y="268"/>
                        <a:pt x="67" y="269"/>
                      </a:cubicBezTo>
                      <a:cubicBezTo>
                        <a:pt x="67" y="269"/>
                        <a:pt x="68" y="269"/>
                        <a:pt x="68" y="270"/>
                      </a:cubicBezTo>
                      <a:cubicBezTo>
                        <a:pt x="69" y="270"/>
                        <a:pt x="70" y="271"/>
                        <a:pt x="70" y="272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5"/>
                        <a:pt x="71" y="275"/>
                      </a:cubicBezTo>
                      <a:cubicBezTo>
                        <a:pt x="72" y="276"/>
                        <a:pt x="72" y="276"/>
                        <a:pt x="72" y="276"/>
                      </a:cubicBezTo>
                      <a:cubicBezTo>
                        <a:pt x="72" y="276"/>
                        <a:pt x="72" y="277"/>
                        <a:pt x="73" y="277"/>
                      </a:cubicBezTo>
                      <a:cubicBezTo>
                        <a:pt x="73" y="277"/>
                        <a:pt x="73" y="277"/>
                        <a:pt x="73" y="277"/>
                      </a:cubicBezTo>
                      <a:cubicBezTo>
                        <a:pt x="73" y="278"/>
                        <a:pt x="73" y="278"/>
                        <a:pt x="74" y="278"/>
                      </a:cubicBezTo>
                      <a:cubicBezTo>
                        <a:pt x="74" y="279"/>
                        <a:pt x="74" y="279"/>
                        <a:pt x="74" y="279"/>
                      </a:cubicBezTo>
                      <a:cubicBezTo>
                        <a:pt x="75" y="280"/>
                        <a:pt x="76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1"/>
                        <a:pt x="77" y="281"/>
                        <a:pt x="77" y="28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3"/>
                        <a:pt x="80" y="283"/>
                        <a:pt x="80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2" y="283"/>
                        <a:pt x="82" y="283"/>
                      </a:cubicBezTo>
                      <a:cubicBezTo>
                        <a:pt x="83" y="283"/>
                        <a:pt x="84" y="283"/>
                        <a:pt x="84" y="282"/>
                      </a:cubicBezTo>
                      <a:cubicBezTo>
                        <a:pt x="85" y="282"/>
                        <a:pt x="85" y="281"/>
                        <a:pt x="85" y="281"/>
                      </a:cubicBezTo>
                      <a:cubicBezTo>
                        <a:pt x="84" y="280"/>
                        <a:pt x="84" y="280"/>
                        <a:pt x="84" y="279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4" y="278"/>
                        <a:pt x="84" y="278"/>
                        <a:pt x="84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7"/>
                        <a:pt x="85" y="277"/>
                        <a:pt x="85" y="276"/>
                      </a:cubicBezTo>
                      <a:cubicBezTo>
                        <a:pt x="85" y="276"/>
                        <a:pt x="85" y="275"/>
                        <a:pt x="84" y="275"/>
                      </a:cubicBezTo>
                      <a:cubicBezTo>
                        <a:pt x="84" y="274"/>
                        <a:pt x="83" y="274"/>
                        <a:pt x="82" y="274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0"/>
                        <a:pt x="82" y="270"/>
                      </a:cubicBezTo>
                      <a:cubicBezTo>
                        <a:pt x="82" y="270"/>
                        <a:pt x="81" y="269"/>
                        <a:pt x="81" y="269"/>
                      </a:cubicBezTo>
                      <a:cubicBezTo>
                        <a:pt x="80" y="269"/>
                        <a:pt x="80" y="269"/>
                        <a:pt x="80" y="269"/>
                      </a:cubicBezTo>
                      <a:cubicBezTo>
                        <a:pt x="80" y="268"/>
                        <a:pt x="80" y="267"/>
                        <a:pt x="80" y="266"/>
                      </a:cubicBezTo>
                      <a:cubicBezTo>
                        <a:pt x="80" y="266"/>
                        <a:pt x="80" y="265"/>
                        <a:pt x="80" y="265"/>
                      </a:cubicBezTo>
                      <a:cubicBezTo>
                        <a:pt x="80" y="264"/>
                        <a:pt x="80" y="263"/>
                        <a:pt x="80" y="263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1"/>
                        <a:pt x="79" y="261"/>
                        <a:pt x="79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9" y="260"/>
                        <a:pt x="79" y="260"/>
                        <a:pt x="79" y="260"/>
                      </a:cubicBezTo>
                      <a:cubicBezTo>
                        <a:pt x="80" y="259"/>
                        <a:pt x="80" y="258"/>
                        <a:pt x="81" y="257"/>
                      </a:cubicBezTo>
                      <a:cubicBezTo>
                        <a:pt x="81" y="256"/>
                        <a:pt x="81" y="256"/>
                        <a:pt x="81" y="256"/>
                      </a:cubicBezTo>
                      <a:cubicBezTo>
                        <a:pt x="81" y="256"/>
                        <a:pt x="81" y="255"/>
                        <a:pt x="81" y="255"/>
                      </a:cubicBezTo>
                      <a:cubicBezTo>
                        <a:pt x="82" y="255"/>
                        <a:pt x="82" y="255"/>
                        <a:pt x="82" y="255"/>
                      </a:cubicBezTo>
                      <a:cubicBezTo>
                        <a:pt x="82" y="255"/>
                        <a:pt x="83" y="255"/>
                        <a:pt x="83" y="255"/>
                      </a:cubicBezTo>
                      <a:cubicBezTo>
                        <a:pt x="85" y="256"/>
                        <a:pt x="85" y="256"/>
                        <a:pt x="85" y="256"/>
                      </a:cubicBezTo>
                      <a:cubicBezTo>
                        <a:pt x="85" y="255"/>
                        <a:pt x="85" y="255"/>
                        <a:pt x="85" y="255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6" y="254"/>
                        <a:pt x="86" y="254"/>
                        <a:pt x="86" y="254"/>
                      </a:cubicBezTo>
                      <a:cubicBezTo>
                        <a:pt x="87" y="254"/>
                        <a:pt x="88" y="253"/>
                        <a:pt x="89" y="252"/>
                      </a:cubicBezTo>
                      <a:cubicBezTo>
                        <a:pt x="90" y="251"/>
                        <a:pt x="89" y="250"/>
                        <a:pt x="88" y="249"/>
                      </a:cubicBezTo>
                      <a:cubicBezTo>
                        <a:pt x="88" y="248"/>
                        <a:pt x="88" y="248"/>
                        <a:pt x="88" y="247"/>
                      </a:cubicBezTo>
                      <a:cubicBezTo>
                        <a:pt x="88" y="246"/>
                        <a:pt x="88" y="246"/>
                        <a:pt x="88" y="246"/>
                      </a:cubicBezTo>
                      <a:cubicBezTo>
                        <a:pt x="87" y="246"/>
                        <a:pt x="87" y="246"/>
                        <a:pt x="87" y="246"/>
                      </a:cubicBezTo>
                      <a:cubicBezTo>
                        <a:pt x="86" y="246"/>
                        <a:pt x="86" y="246"/>
                        <a:pt x="86" y="246"/>
                      </a:cubicBezTo>
                      <a:cubicBezTo>
                        <a:pt x="85" y="246"/>
                        <a:pt x="85" y="246"/>
                        <a:pt x="85" y="246"/>
                      </a:cubicBezTo>
                      <a:cubicBezTo>
                        <a:pt x="85" y="245"/>
                        <a:pt x="85" y="245"/>
                        <a:pt x="85" y="245"/>
                      </a:cubicBezTo>
                      <a:cubicBezTo>
                        <a:pt x="90" y="245"/>
                        <a:pt x="90" y="245"/>
                        <a:pt x="90" y="245"/>
                      </a:cubicBezTo>
                      <a:cubicBezTo>
                        <a:pt x="90" y="244"/>
                        <a:pt x="90" y="244"/>
                        <a:pt x="90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2" y="244"/>
                        <a:pt x="92" y="244"/>
                        <a:pt x="92" y="244"/>
                      </a:cubicBezTo>
                      <a:cubicBezTo>
                        <a:pt x="92" y="243"/>
                        <a:pt x="92" y="243"/>
                        <a:pt x="92" y="243"/>
                      </a:cubicBezTo>
                      <a:cubicBezTo>
                        <a:pt x="92" y="242"/>
                        <a:pt x="92" y="242"/>
                        <a:pt x="92" y="242"/>
                      </a:cubicBezTo>
                      <a:cubicBezTo>
                        <a:pt x="92" y="241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3" y="240"/>
                        <a:pt x="93" y="239"/>
                      </a:cubicBezTo>
                      <a:cubicBezTo>
                        <a:pt x="94" y="239"/>
                        <a:pt x="94" y="239"/>
                        <a:pt x="94" y="239"/>
                      </a:cubicBezTo>
                      <a:cubicBezTo>
                        <a:pt x="95" y="238"/>
                        <a:pt x="96" y="237"/>
                        <a:pt x="97" y="236"/>
                      </a:cubicBezTo>
                      <a:cubicBezTo>
                        <a:pt x="98" y="235"/>
                        <a:pt x="98" y="234"/>
                        <a:pt x="98" y="233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9" y="224"/>
                        <a:pt x="99" y="224"/>
                        <a:pt x="99" y="224"/>
                      </a:cubicBezTo>
                      <a:cubicBezTo>
                        <a:pt x="99" y="223"/>
                        <a:pt x="99" y="223"/>
                        <a:pt x="99" y="223"/>
                      </a:cubicBezTo>
                      <a:cubicBezTo>
                        <a:pt x="99" y="223"/>
                        <a:pt x="99" y="222"/>
                        <a:pt x="100" y="222"/>
                      </a:cubicBezTo>
                      <a:cubicBezTo>
                        <a:pt x="100" y="221"/>
                        <a:pt x="100" y="221"/>
                        <a:pt x="101" y="220"/>
                      </a:cubicBezTo>
                      <a:cubicBezTo>
                        <a:pt x="101" y="220"/>
                        <a:pt x="101" y="220"/>
                        <a:pt x="101" y="220"/>
                      </a:cubicBezTo>
                      <a:cubicBezTo>
                        <a:pt x="101" y="219"/>
                        <a:pt x="101" y="219"/>
                        <a:pt x="103" y="218"/>
                      </a:cubicBezTo>
                      <a:cubicBezTo>
                        <a:pt x="103" y="218"/>
                        <a:pt x="104" y="218"/>
                        <a:pt x="105" y="218"/>
                      </a:cubicBezTo>
                      <a:cubicBezTo>
                        <a:pt x="105" y="218"/>
                        <a:pt x="106" y="218"/>
                        <a:pt x="106" y="218"/>
                      </a:cubicBezTo>
                      <a:cubicBezTo>
                        <a:pt x="107" y="218"/>
                        <a:pt x="107" y="218"/>
                        <a:pt x="108" y="218"/>
                      </a:cubicBezTo>
                      <a:cubicBezTo>
                        <a:pt x="109" y="218"/>
                        <a:pt x="109" y="218"/>
                        <a:pt x="109" y="218"/>
                      </a:cubicBezTo>
                      <a:cubicBezTo>
                        <a:pt x="110" y="218"/>
                        <a:pt x="111" y="218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2" y="217"/>
                        <a:pt x="112" y="217"/>
                        <a:pt x="112" y="217"/>
                      </a:cubicBezTo>
                      <a:cubicBezTo>
                        <a:pt x="112" y="216"/>
                        <a:pt x="112" y="216"/>
                        <a:pt x="112" y="216"/>
                      </a:cubicBezTo>
                      <a:cubicBezTo>
                        <a:pt x="112" y="215"/>
                        <a:pt x="112" y="215"/>
                        <a:pt x="112" y="215"/>
                      </a:cubicBezTo>
                      <a:cubicBezTo>
                        <a:pt x="112" y="215"/>
                        <a:pt x="112" y="214"/>
                        <a:pt x="112" y="214"/>
                      </a:cubicBezTo>
                      <a:cubicBezTo>
                        <a:pt x="113" y="214"/>
                        <a:pt x="113" y="214"/>
                        <a:pt x="113" y="214"/>
                      </a:cubicBezTo>
                      <a:cubicBezTo>
                        <a:pt x="113" y="214"/>
                        <a:pt x="113" y="214"/>
                        <a:pt x="114" y="213"/>
                      </a:cubicBezTo>
                      <a:cubicBezTo>
                        <a:pt x="114" y="213"/>
                        <a:pt x="115" y="213"/>
                        <a:pt x="115" y="213"/>
                      </a:cubicBezTo>
                      <a:cubicBezTo>
                        <a:pt x="115" y="212"/>
                        <a:pt x="115" y="212"/>
                        <a:pt x="115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7" y="212"/>
                        <a:pt x="118" y="212"/>
                        <a:pt x="118" y="211"/>
                      </a:cubicBezTo>
                      <a:cubicBezTo>
                        <a:pt x="118" y="211"/>
                        <a:pt x="119" y="210"/>
                        <a:pt x="119" y="210"/>
                      </a:cubicBezTo>
                      <a:cubicBezTo>
                        <a:pt x="119" y="209"/>
                        <a:pt x="119" y="208"/>
                        <a:pt x="120" y="207"/>
                      </a:cubicBezTo>
                      <a:cubicBezTo>
                        <a:pt x="120" y="207"/>
                        <a:pt x="121" y="207"/>
                        <a:pt x="121" y="207"/>
                      </a:cubicBezTo>
                      <a:cubicBezTo>
                        <a:pt x="123" y="206"/>
                        <a:pt x="124" y="205"/>
                        <a:pt x="124" y="204"/>
                      </a:cubicBezTo>
                      <a:cubicBezTo>
                        <a:pt x="123" y="203"/>
                        <a:pt x="123" y="201"/>
                        <a:pt x="123" y="199"/>
                      </a:cubicBezTo>
                      <a:cubicBezTo>
                        <a:pt x="123" y="199"/>
                        <a:pt x="123" y="198"/>
                        <a:pt x="123" y="197"/>
                      </a:cubicBezTo>
                      <a:cubicBezTo>
                        <a:pt x="123" y="191"/>
                        <a:pt x="123" y="191"/>
                        <a:pt x="123" y="191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2" y="190"/>
                        <a:pt x="122" y="190"/>
                        <a:pt x="122" y="190"/>
                      </a:cubicBezTo>
                      <a:cubicBezTo>
                        <a:pt x="122" y="189"/>
                        <a:pt x="122" y="189"/>
                        <a:pt x="122" y="189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5" y="188"/>
                        <a:pt x="125" y="188"/>
                        <a:pt x="125" y="188"/>
                      </a:cubicBezTo>
                      <a:cubicBezTo>
                        <a:pt x="126" y="188"/>
                        <a:pt x="126" y="187"/>
                        <a:pt x="126" y="187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5"/>
                        <a:pt x="127" y="185"/>
                        <a:pt x="127" y="185"/>
                      </a:cubicBezTo>
                      <a:cubicBezTo>
                        <a:pt x="128" y="185"/>
                        <a:pt x="128" y="185"/>
                        <a:pt x="128" y="185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9" y="184"/>
                        <a:pt x="129" y="183"/>
                      </a:cubicBezTo>
                      <a:cubicBezTo>
                        <a:pt x="129" y="183"/>
                        <a:pt x="130" y="182"/>
                        <a:pt x="130" y="182"/>
                      </a:cubicBezTo>
                      <a:cubicBezTo>
                        <a:pt x="131" y="180"/>
                        <a:pt x="132" y="179"/>
                        <a:pt x="133" y="179"/>
                      </a:cubicBezTo>
                      <a:cubicBezTo>
                        <a:pt x="134" y="178"/>
                        <a:pt x="134" y="178"/>
                        <a:pt x="134" y="178"/>
                      </a:cubicBezTo>
                      <a:cubicBezTo>
                        <a:pt x="135" y="177"/>
                        <a:pt x="135" y="176"/>
                        <a:pt x="135" y="176"/>
                      </a:cubicBezTo>
                      <a:cubicBezTo>
                        <a:pt x="135" y="176"/>
                        <a:pt x="135" y="176"/>
                        <a:pt x="135" y="176"/>
                      </a:cubicBezTo>
                      <a:cubicBezTo>
                        <a:pt x="135" y="175"/>
                        <a:pt x="135" y="175"/>
                        <a:pt x="135" y="175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3" y="175"/>
                        <a:pt x="133" y="175"/>
                        <a:pt x="133" y="175"/>
                      </a:cubicBezTo>
                      <a:cubicBezTo>
                        <a:pt x="133" y="174"/>
                        <a:pt x="133" y="174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5" y="172"/>
                        <a:pt x="135" y="172"/>
                        <a:pt x="135" y="172"/>
                      </a:cubicBezTo>
                      <a:cubicBezTo>
                        <a:pt x="135" y="166"/>
                        <a:pt x="135" y="166"/>
                        <a:pt x="135" y="166"/>
                      </a:cubicBezTo>
                      <a:cubicBezTo>
                        <a:pt x="134" y="166"/>
                        <a:pt x="134" y="166"/>
                        <a:pt x="134" y="166"/>
                      </a:cubicBezTo>
                      <a:cubicBezTo>
                        <a:pt x="134" y="166"/>
                        <a:pt x="134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4" y="165"/>
                        <a:pt x="134" y="165"/>
                        <a:pt x="134" y="165"/>
                      </a:cubicBezTo>
                      <a:cubicBezTo>
                        <a:pt x="133" y="165"/>
                        <a:pt x="133" y="165"/>
                        <a:pt x="133" y="165"/>
                      </a:cubicBezTo>
                      <a:cubicBezTo>
                        <a:pt x="132" y="165"/>
                        <a:pt x="132" y="165"/>
                        <a:pt x="131" y="165"/>
                      </a:cubicBezTo>
                      <a:cubicBezTo>
                        <a:pt x="131" y="165"/>
                        <a:pt x="131" y="165"/>
                        <a:pt x="130" y="165"/>
                      </a:cubicBezTo>
                      <a:cubicBezTo>
                        <a:pt x="128" y="165"/>
                        <a:pt x="128" y="164"/>
                        <a:pt x="127" y="164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2"/>
                        <a:pt x="125" y="162"/>
                        <a:pt x="125" y="162"/>
                      </a:cubicBezTo>
                      <a:cubicBezTo>
                        <a:pt x="124" y="162"/>
                        <a:pt x="124" y="162"/>
                        <a:pt x="124" y="162"/>
                      </a:cubicBezTo>
                      <a:cubicBezTo>
                        <a:pt x="123" y="161"/>
                        <a:pt x="123" y="161"/>
                        <a:pt x="122" y="160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2" y="159"/>
                        <a:pt x="121" y="159"/>
                        <a:pt x="121" y="159"/>
                      </a:cubicBezTo>
                      <a:cubicBezTo>
                        <a:pt x="121" y="159"/>
                        <a:pt x="121" y="159"/>
                        <a:pt x="121" y="159"/>
                      </a:cubicBezTo>
                      <a:cubicBezTo>
                        <a:pt x="120" y="159"/>
                        <a:pt x="120" y="159"/>
                        <a:pt x="120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8" y="159"/>
                        <a:pt x="118" y="159"/>
                        <a:pt x="118" y="159"/>
                      </a:cubicBezTo>
                      <a:cubicBezTo>
                        <a:pt x="117" y="159"/>
                        <a:pt x="117" y="159"/>
                        <a:pt x="117" y="159"/>
                      </a:cubicBezTo>
                      <a:cubicBezTo>
                        <a:pt x="117" y="159"/>
                        <a:pt x="116" y="159"/>
                        <a:pt x="116" y="159"/>
                      </a:cubicBezTo>
                      <a:cubicBezTo>
                        <a:pt x="115" y="159"/>
                        <a:pt x="115" y="158"/>
                        <a:pt x="115" y="158"/>
                      </a:cubicBezTo>
                      <a:cubicBezTo>
                        <a:pt x="115" y="157"/>
                        <a:pt x="114" y="157"/>
                        <a:pt x="112" y="157"/>
                      </a:cubicBezTo>
                      <a:cubicBezTo>
                        <a:pt x="112" y="157"/>
                        <a:pt x="111" y="157"/>
                        <a:pt x="110" y="157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108" y="157"/>
                        <a:pt x="108" y="157"/>
                        <a:pt x="108" y="157"/>
                      </a:cubicBezTo>
                      <a:cubicBezTo>
                        <a:pt x="108" y="158"/>
                        <a:pt x="108" y="158"/>
                        <a:pt x="108" y="158"/>
                      </a:cubicBezTo>
                      <a:cubicBezTo>
                        <a:pt x="108" y="157"/>
                        <a:pt x="108" y="156"/>
                        <a:pt x="107" y="156"/>
                      </a:cubicBezTo>
                      <a:cubicBezTo>
                        <a:pt x="106" y="156"/>
                        <a:pt x="106" y="156"/>
                        <a:pt x="105" y="156"/>
                      </a:cubicBezTo>
                      <a:cubicBezTo>
                        <a:pt x="105" y="156"/>
                        <a:pt x="104" y="156"/>
                        <a:pt x="104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5"/>
                        <a:pt x="103" y="155"/>
                        <a:pt x="103" y="155"/>
                      </a:cubicBezTo>
                      <a:cubicBezTo>
                        <a:pt x="103" y="155"/>
                        <a:pt x="103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4"/>
                        <a:pt x="102" y="154"/>
                        <a:pt x="102" y="154"/>
                      </a:cubicBezTo>
                      <a:cubicBezTo>
                        <a:pt x="102" y="154"/>
                        <a:pt x="101" y="153"/>
                        <a:pt x="101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96" y="153"/>
                        <a:pt x="96" y="153"/>
                        <a:pt x="96" y="153"/>
                      </a:cubicBezTo>
                      <a:cubicBezTo>
                        <a:pt x="94" y="153"/>
                        <a:pt x="94" y="153"/>
                        <a:pt x="94" y="153"/>
                      </a:cubicBezTo>
                      <a:cubicBezTo>
                        <a:pt x="93" y="153"/>
                        <a:pt x="93" y="153"/>
                        <a:pt x="92" y="153"/>
                      </a:cubicBezTo>
                      <a:cubicBezTo>
                        <a:pt x="92" y="153"/>
                        <a:pt x="92" y="153"/>
                        <a:pt x="92" y="153"/>
                      </a:cubicBezTo>
                      <a:cubicBezTo>
                        <a:pt x="91" y="153"/>
                        <a:pt x="91" y="153"/>
                        <a:pt x="91" y="153"/>
                      </a:cubicBezTo>
                      <a:cubicBezTo>
                        <a:pt x="90" y="153"/>
                        <a:pt x="90" y="153"/>
                        <a:pt x="90" y="153"/>
                      </a:cubicBezTo>
                      <a:cubicBezTo>
                        <a:pt x="89" y="153"/>
                        <a:pt x="89" y="153"/>
                        <a:pt x="89" y="153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90" y="152"/>
                        <a:pt x="90" y="152"/>
                        <a:pt x="90" y="152"/>
                      </a:cubicBezTo>
                      <a:cubicBezTo>
                        <a:pt x="90" y="152"/>
                        <a:pt x="91" y="152"/>
                        <a:pt x="92" y="151"/>
                      </a:cubicBezTo>
                      <a:cubicBezTo>
                        <a:pt x="92" y="151"/>
                        <a:pt x="92" y="151"/>
                        <a:pt x="92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50"/>
                        <a:pt x="96" y="150"/>
                      </a:cubicBezTo>
                      <a:cubicBezTo>
                        <a:pt x="96" y="150"/>
                        <a:pt x="96" y="150"/>
                        <a:pt x="96" y="149"/>
                      </a:cubicBezTo>
                      <a:cubicBezTo>
                        <a:pt x="96" y="149"/>
                        <a:pt x="96" y="149"/>
                        <a:pt x="96" y="149"/>
                      </a:cubicBezTo>
                      <a:cubicBezTo>
                        <a:pt x="96" y="148"/>
                        <a:pt x="96" y="147"/>
                        <a:pt x="95" y="146"/>
                      </a:cubicBezTo>
                      <a:cubicBezTo>
                        <a:pt x="94" y="145"/>
                        <a:pt x="93" y="144"/>
                        <a:pt x="92" y="144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89" y="141"/>
                        <a:pt x="88" y="141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39"/>
                        <a:pt x="88" y="139"/>
                        <a:pt x="88" y="139"/>
                      </a:cubicBezTo>
                      <a:cubicBezTo>
                        <a:pt x="87" y="139"/>
                        <a:pt x="87" y="139"/>
                        <a:pt x="87" y="138"/>
                      </a:cubicBezTo>
                      <a:cubicBezTo>
                        <a:pt x="86" y="137"/>
                        <a:pt x="86" y="137"/>
                        <a:pt x="85" y="136"/>
                      </a:cubicBezTo>
                      <a:cubicBezTo>
                        <a:pt x="84" y="136"/>
                        <a:pt x="84" y="136"/>
                        <a:pt x="84" y="136"/>
                      </a:cubicBezTo>
                      <a:cubicBezTo>
                        <a:pt x="84" y="135"/>
                        <a:pt x="83" y="135"/>
                        <a:pt x="83" y="135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2" y="134"/>
                        <a:pt x="81" y="133"/>
                        <a:pt x="81" y="133"/>
                      </a:cubicBezTo>
                      <a:cubicBezTo>
                        <a:pt x="80" y="133"/>
                        <a:pt x="80" y="133"/>
                        <a:pt x="80" y="133"/>
                      </a:cubicBezTo>
                      <a:cubicBezTo>
                        <a:pt x="78" y="133"/>
                        <a:pt x="78" y="133"/>
                        <a:pt x="78" y="133"/>
                      </a:cubicBezTo>
                      <a:cubicBezTo>
                        <a:pt x="78" y="131"/>
                        <a:pt x="78" y="131"/>
                        <a:pt x="78" y="131"/>
                      </a:cubicBezTo>
                      <a:cubicBezTo>
                        <a:pt x="77" y="132"/>
                        <a:pt x="77" y="132"/>
                        <a:pt x="77" y="132"/>
                      </a:cubicBezTo>
                      <a:cubicBezTo>
                        <a:pt x="76" y="132"/>
                        <a:pt x="75" y="132"/>
                        <a:pt x="75" y="132"/>
                      </a:cubicBezTo>
                      <a:cubicBezTo>
                        <a:pt x="74" y="132"/>
                        <a:pt x="74" y="132"/>
                        <a:pt x="73" y="131"/>
                      </a:cubicBezTo>
                      <a:cubicBezTo>
                        <a:pt x="72" y="131"/>
                        <a:pt x="72" y="131"/>
                        <a:pt x="72" y="131"/>
                      </a:cubicBezTo>
                      <a:cubicBezTo>
                        <a:pt x="72" y="130"/>
                        <a:pt x="72" y="130"/>
                        <a:pt x="72" y="130"/>
                      </a:cubicBezTo>
                      <a:cubicBezTo>
                        <a:pt x="72" y="130"/>
                        <a:pt x="72" y="129"/>
                        <a:pt x="71" y="129"/>
                      </a:cubicBezTo>
                      <a:cubicBezTo>
                        <a:pt x="70" y="129"/>
                        <a:pt x="70" y="129"/>
                        <a:pt x="70" y="129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28"/>
                        <a:pt x="70" y="128"/>
                        <a:pt x="70" y="127"/>
                      </a:cubicBezTo>
                      <a:cubicBezTo>
                        <a:pt x="69" y="126"/>
                        <a:pt x="68" y="126"/>
                        <a:pt x="68" y="126"/>
                      </a:cubicBezTo>
                      <a:cubicBezTo>
                        <a:pt x="67" y="126"/>
                        <a:pt x="66" y="126"/>
                        <a:pt x="66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4" y="126"/>
                        <a:pt x="64" y="126"/>
                        <a:pt x="63" y="126"/>
                      </a:cubicBezTo>
                      <a:cubicBezTo>
                        <a:pt x="64" y="125"/>
                        <a:pt x="64" y="125"/>
                        <a:pt x="64" y="125"/>
                      </a:cubicBezTo>
                      <a:cubicBezTo>
                        <a:pt x="66" y="123"/>
                        <a:pt x="66" y="123"/>
                        <a:pt x="66" y="123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2"/>
                        <a:pt x="63" y="122"/>
                        <a:pt x="63" y="122"/>
                      </a:cubicBezTo>
                      <a:cubicBezTo>
                        <a:pt x="61" y="122"/>
                        <a:pt x="61" y="122"/>
                        <a:pt x="61" y="122"/>
                      </a:cubicBezTo>
                      <a:cubicBezTo>
                        <a:pt x="60" y="122"/>
                        <a:pt x="60" y="122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59" y="123"/>
                        <a:pt x="59" y="123"/>
                        <a:pt x="59" y="123"/>
                      </a:cubicBezTo>
                      <a:cubicBezTo>
                        <a:pt x="58" y="123"/>
                        <a:pt x="57" y="122"/>
                        <a:pt x="57" y="121"/>
                      </a:cubicBezTo>
                      <a:cubicBezTo>
                        <a:pt x="58" y="120"/>
                        <a:pt x="58" y="120"/>
                        <a:pt x="58" y="120"/>
                      </a:cubicBezTo>
                      <a:cubicBezTo>
                        <a:pt x="56" y="120"/>
                        <a:pt x="56" y="120"/>
                        <a:pt x="56" y="120"/>
                      </a:cubicBezTo>
                      <a:cubicBezTo>
                        <a:pt x="55" y="120"/>
                        <a:pt x="55" y="121"/>
                        <a:pt x="54" y="121"/>
                      </a:cubicBezTo>
                      <a:cubicBezTo>
                        <a:pt x="53" y="121"/>
                        <a:pt x="52" y="120"/>
                        <a:pt x="52" y="120"/>
                      </a:cubicBezTo>
                      <a:cubicBezTo>
                        <a:pt x="51" y="120"/>
                        <a:pt x="50" y="119"/>
                        <a:pt x="50" y="119"/>
                      </a:cubicBezTo>
                      <a:cubicBezTo>
                        <a:pt x="49" y="119"/>
                        <a:pt x="49" y="118"/>
                        <a:pt x="48" y="118"/>
                      </a:cubicBezTo>
                      <a:cubicBezTo>
                        <a:pt x="47" y="118"/>
                        <a:pt x="46" y="117"/>
                        <a:pt x="46" y="11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3" y="117"/>
                        <a:pt x="43" y="118"/>
                        <a:pt x="43" y="118"/>
                      </a:cubicBezTo>
                      <a:cubicBezTo>
                        <a:pt x="43" y="118"/>
                        <a:pt x="43" y="118"/>
                        <a:pt x="43" y="118"/>
                      </a:cubicBezTo>
                      <a:cubicBezTo>
                        <a:pt x="42" y="117"/>
                        <a:pt x="40" y="117"/>
                        <a:pt x="39" y="117"/>
                      </a:cubicBezTo>
                      <a:cubicBezTo>
                        <a:pt x="38" y="117"/>
                        <a:pt x="38" y="117"/>
                        <a:pt x="38" y="117"/>
                      </a:cubicBez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7" y="119"/>
                        <a:pt x="37" y="119"/>
                        <a:pt x="37" y="119"/>
                      </a:cubicBezTo>
                      <a:cubicBezTo>
                        <a:pt x="37" y="119"/>
                        <a:pt x="36" y="119"/>
                        <a:pt x="35" y="120"/>
                      </a:cubicBezTo>
                      <a:cubicBezTo>
                        <a:pt x="35" y="120"/>
                        <a:pt x="35" y="120"/>
                        <a:pt x="34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31" y="122"/>
                        <a:pt x="32" y="122"/>
                        <a:pt x="32" y="123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6"/>
                        <a:pt x="32" y="126"/>
                      </a:cubicBezTo>
                      <a:cubicBezTo>
                        <a:pt x="32" y="126"/>
                        <a:pt x="32" y="126"/>
                        <a:pt x="32" y="126"/>
                      </a:cubicBez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5"/>
                        <a:pt x="30" y="125"/>
                        <a:pt x="30" y="125"/>
                      </a:cubicBezTo>
                      <a:cubicBezTo>
                        <a:pt x="30" y="125"/>
                        <a:pt x="30" y="125"/>
                        <a:pt x="29" y="125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8" y="122"/>
                        <a:pt x="27" y="122"/>
                        <a:pt x="27" y="122"/>
                      </a:cubicBezTo>
                      <a:cubicBezTo>
                        <a:pt x="26" y="122"/>
                        <a:pt x="26" y="122"/>
                        <a:pt x="25" y="122"/>
                      </a:cubicBezTo>
                      <a:cubicBezTo>
                        <a:pt x="25" y="122"/>
                        <a:pt x="25" y="122"/>
                        <a:pt x="25" y="122"/>
                      </a:cubicBezTo>
                      <a:cubicBezTo>
                        <a:pt x="24" y="123"/>
                        <a:pt x="23" y="123"/>
                        <a:pt x="23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2"/>
                        <a:pt x="21" y="122"/>
                        <a:pt x="20" y="12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20" y="121"/>
                        <a:pt x="20" y="120"/>
                        <a:pt x="20" y="120"/>
                      </a:cubicBezTo>
                      <a:cubicBezTo>
                        <a:pt x="19" y="120"/>
                        <a:pt x="19" y="120"/>
                        <a:pt x="19" y="120"/>
                      </a:cubicBezTo>
                      <a:cubicBezTo>
                        <a:pt x="19" y="119"/>
                        <a:pt x="19" y="119"/>
                        <a:pt x="19" y="118"/>
                      </a:cubicBezTo>
                      <a:cubicBezTo>
                        <a:pt x="19" y="118"/>
                        <a:pt x="19" y="118"/>
                        <a:pt x="19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19" y="117"/>
                        <a:pt x="20" y="117"/>
                        <a:pt x="20" y="117"/>
                      </a:cubicBezTo>
                      <a:cubicBezTo>
                        <a:pt x="21" y="117"/>
                        <a:pt x="22" y="116"/>
                        <a:pt x="23" y="115"/>
                      </a:cubicBezTo>
                      <a:cubicBezTo>
                        <a:pt x="24" y="114"/>
                        <a:pt x="23" y="113"/>
                        <a:pt x="23" y="112"/>
                      </a:cubicBezTo>
                      <a:cubicBezTo>
                        <a:pt x="23" y="112"/>
                        <a:pt x="23" y="112"/>
                        <a:pt x="23" y="112"/>
                      </a:cubicBezTo>
                      <a:cubicBezTo>
                        <a:pt x="22" y="112"/>
                        <a:pt x="22" y="112"/>
                        <a:pt x="22" y="112"/>
                      </a:cubicBezTo>
                      <a:cubicBezTo>
                        <a:pt x="22" y="112"/>
                        <a:pt x="22" y="111"/>
                        <a:pt x="22" y="111"/>
                      </a:cubicBezTo>
                      <a:cubicBezTo>
                        <a:pt x="22" y="110"/>
                        <a:pt x="22" y="109"/>
                        <a:pt x="22" y="109"/>
                      </a:cubicBezTo>
                      <a:cubicBezTo>
                        <a:pt x="22" y="108"/>
                        <a:pt x="22" y="107"/>
                        <a:pt x="22" y="107"/>
                      </a:cubicBezTo>
                      <a:cubicBezTo>
                        <a:pt x="22" y="107"/>
                        <a:pt x="21" y="106"/>
                        <a:pt x="20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7" y="106"/>
                        <a:pt x="17" y="106"/>
                        <a:pt x="17" y="106"/>
                      </a:cubicBezTo>
                      <a:cubicBezTo>
                        <a:pt x="16" y="106"/>
                        <a:pt x="16" y="105"/>
                        <a:pt x="16" y="105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6" y="105"/>
                        <a:pt x="16" y="104"/>
                        <a:pt x="16" y="103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17" y="101"/>
                        <a:pt x="17" y="100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20" y="99"/>
                        <a:pt x="21" y="99"/>
                        <a:pt x="22" y="96"/>
                      </a:cubicBezTo>
                      <a:cubicBezTo>
                        <a:pt x="22" y="95"/>
                        <a:pt x="22" y="94"/>
                        <a:pt x="22" y="93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0" y="91"/>
                        <a:pt x="20" y="91"/>
                        <a:pt x="20" y="91"/>
                      </a:cubicBezTo>
                      <a:cubicBezTo>
                        <a:pt x="20" y="91"/>
                        <a:pt x="20" y="91"/>
                        <a:pt x="19" y="91"/>
                      </a:cubicBezTo>
                      <a:cubicBezTo>
                        <a:pt x="19" y="91"/>
                        <a:pt x="18" y="91"/>
                        <a:pt x="18" y="92"/>
                      </a:cubicBezTo>
                      <a:cubicBezTo>
                        <a:pt x="16" y="92"/>
                        <a:pt x="16" y="93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2" y="97"/>
                        <a:pt x="12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10" y="98"/>
                        <a:pt x="9" y="99"/>
                        <a:pt x="9" y="100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8"/>
                        <a:pt x="9" y="98"/>
                        <a:pt x="9" y="98"/>
                      </a:cubicBezTo>
                      <a:cubicBezTo>
                        <a:pt x="9" y="97"/>
                        <a:pt x="9" y="97"/>
                        <a:pt x="9" y="97"/>
                      </a:cubicBezTo>
                      <a:cubicBezTo>
                        <a:pt x="9" y="96"/>
                        <a:pt x="8" y="96"/>
                        <a:pt x="8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0"/>
                        <a:pt x="10" y="89"/>
                        <a:pt x="10" y="89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1" y="86"/>
                        <a:pt x="12" y="85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3" y="83"/>
                        <a:pt x="13" y="82"/>
                        <a:pt x="13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6" y="79"/>
                        <a:pt x="16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7" y="77"/>
                        <a:pt x="17" y="76"/>
                        <a:pt x="18" y="76"/>
                      </a:cubicBezTo>
                      <a:cubicBezTo>
                        <a:pt x="19" y="75"/>
                        <a:pt x="20" y="74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22" y="73"/>
                        <a:pt x="23" y="73"/>
                        <a:pt x="23" y="73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5" y="73"/>
                        <a:pt x="26" y="72"/>
                        <a:pt x="27" y="72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8" y="71"/>
                        <a:pt x="29" y="70"/>
                        <a:pt x="30" y="7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2" y="71"/>
                        <a:pt x="33" y="72"/>
                        <a:pt x="33" y="73"/>
                      </a:cubicBezTo>
                      <a:cubicBezTo>
                        <a:pt x="33" y="75"/>
                        <a:pt x="33" y="76"/>
                        <a:pt x="33" y="77"/>
                      </a:cubicBezTo>
                      <a:cubicBezTo>
                        <a:pt x="32" y="77"/>
                        <a:pt x="32" y="77"/>
                        <a:pt x="32" y="77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1" y="80"/>
                        <a:pt x="32" y="80"/>
                        <a:pt x="32" y="80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6" y="82"/>
                        <a:pt x="36" y="79"/>
                        <a:pt x="36" y="78"/>
                      </a:cubicBezTo>
                      <a:cubicBezTo>
                        <a:pt x="36" y="77"/>
                        <a:pt x="36" y="76"/>
                        <a:pt x="36" y="76"/>
                      </a:cubicBezTo>
                      <a:cubicBezTo>
                        <a:pt x="36" y="76"/>
                        <a:pt x="36" y="76"/>
                        <a:pt x="36" y="76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9" y="73"/>
                        <a:pt x="39" y="73"/>
                        <a:pt x="39" y="73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0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1" y="69"/>
                        <a:pt x="42" y="69"/>
                        <a:pt x="42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8"/>
                        <a:pt x="43" y="67"/>
                        <a:pt x="43" y="67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7" y="63"/>
                        <a:pt x="47" y="63"/>
                        <a:pt x="47" y="62"/>
                      </a:cubicBezTo>
                      <a:cubicBezTo>
                        <a:pt x="48" y="62"/>
                        <a:pt x="48" y="61"/>
                        <a:pt x="49" y="60"/>
                      </a:cubicBezTo>
                      <a:cubicBezTo>
                        <a:pt x="50" y="60"/>
                        <a:pt x="50" y="59"/>
                        <a:pt x="51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3" y="59"/>
                        <a:pt x="53" y="58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4" y="58"/>
                        <a:pt x="54" y="57"/>
                        <a:pt x="54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6" y="56"/>
                        <a:pt x="56" y="56"/>
                        <a:pt x="56" y="55"/>
                      </a:cubicBezTo>
                      <a:cubicBezTo>
                        <a:pt x="56" y="54"/>
                        <a:pt x="56" y="54"/>
                        <a:pt x="56" y="54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2"/>
                        <a:pt x="57" y="52"/>
                        <a:pt x="57" y="51"/>
                      </a:cubicBezTo>
                      <a:cubicBezTo>
                        <a:pt x="58" y="50"/>
                        <a:pt x="59" y="48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3" y="47"/>
                        <a:pt x="63" y="47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7" y="46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69" y="43"/>
                        <a:pt x="69" y="42"/>
                        <a:pt x="69" y="42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0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6" y="36"/>
                        <a:pt x="76" y="36"/>
                        <a:pt x="76" y="36"/>
                      </a:cubicBezTo>
                      <a:cubicBezTo>
                        <a:pt x="77" y="36"/>
                        <a:pt x="78" y="35"/>
                        <a:pt x="78" y="35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81" y="35"/>
                        <a:pt x="82" y="34"/>
                        <a:pt x="82" y="34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3" y="33"/>
                        <a:pt x="83" y="32"/>
                        <a:pt x="83" y="31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9" y="30"/>
                        <a:pt x="79" y="30"/>
                        <a:pt x="79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4" y="26"/>
                        <a:pt x="94" y="26"/>
                        <a:pt x="94" y="26"/>
                      </a:cubicBezTo>
                      <a:cubicBezTo>
                        <a:pt x="95" y="26"/>
                        <a:pt x="95" y="26"/>
                        <a:pt x="95" y="26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23"/>
                        <a:pt x="97" y="23"/>
                        <a:pt x="98" y="23"/>
                      </a:cubicBezTo>
                      <a:cubicBezTo>
                        <a:pt x="98" y="23"/>
                        <a:pt x="99" y="23"/>
                        <a:pt x="99" y="23"/>
                      </a:cubicBezTo>
                      <a:cubicBezTo>
                        <a:pt x="100" y="23"/>
                        <a:pt x="100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2" y="23"/>
                        <a:pt x="102" y="23"/>
                        <a:pt x="102" y="23"/>
                      </a:cubicBezTo>
                      <a:cubicBezTo>
                        <a:pt x="103" y="23"/>
                        <a:pt x="103" y="22"/>
                        <a:pt x="103" y="22"/>
                      </a:cubicBezTo>
                      <a:cubicBezTo>
                        <a:pt x="104" y="21"/>
                        <a:pt x="104" y="21"/>
                        <a:pt x="104" y="20"/>
                      </a:cubicBezTo>
                      <a:cubicBezTo>
                        <a:pt x="103" y="19"/>
                        <a:pt x="103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2" y="17"/>
                        <a:pt x="102" y="17"/>
                        <a:pt x="102" y="16"/>
                      </a:cubicBezTo>
                      <a:cubicBezTo>
                        <a:pt x="102" y="11"/>
                        <a:pt x="102" y="11"/>
                        <a:pt x="102" y="11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0" y="11"/>
                        <a:pt x="100" y="12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9"/>
                        <a:pt x="97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9"/>
                        <a:pt x="88" y="9"/>
                      </a:cubicBezTo>
                      <a:cubicBezTo>
                        <a:pt x="88" y="10"/>
                        <a:pt x="88" y="11"/>
                        <a:pt x="87" y="11"/>
                      </a:cubicBezTo>
                      <a:cubicBezTo>
                        <a:pt x="87" y="11"/>
                        <a:pt x="86" y="11"/>
                        <a:pt x="86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2" y="14"/>
                        <a:pt x="82" y="15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0" y="16"/>
                        <a:pt x="80" y="16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8" y="18"/>
                        <a:pt x="77" y="19"/>
                        <a:pt x="76" y="19"/>
                      </a:cubicBezTo>
                      <a:cubicBezTo>
                        <a:pt x="75" y="20"/>
                        <a:pt x="75" y="20"/>
                        <a:pt x="75" y="20"/>
                      </a:cubicBezTo>
                      <a:cubicBezTo>
                        <a:pt x="75" y="21"/>
                        <a:pt x="74" y="21"/>
                        <a:pt x="74" y="21"/>
                      </a:cubicBezTo>
                      <a:cubicBezTo>
                        <a:pt x="73" y="21"/>
                        <a:pt x="73" y="22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3" y="22"/>
                        <a:pt x="73" y="21"/>
                      </a:cubicBezTo>
                      <a:cubicBezTo>
                        <a:pt x="73" y="20"/>
                        <a:pt x="73" y="19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2" y="16"/>
                        <a:pt x="7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5" y="14"/>
                        <a:pt x="75" y="13"/>
                        <a:pt x="75" y="1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5" y="11"/>
                        <a:pt x="75" y="11"/>
                        <a:pt x="75" y="11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1" y="9"/>
                        <a:pt x="82" y="8"/>
                        <a:pt x="82" y="8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5" y="7"/>
                        <a:pt x="85" y="7"/>
                        <a:pt x="85" y="7"/>
                      </a:cubicBezTo>
                      <a:cubicBezTo>
                        <a:pt x="86" y="7"/>
                        <a:pt x="86" y="7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8" y="5"/>
                        <a:pt x="88" y="5"/>
                        <a:pt x="88" y="4"/>
                      </a:cubicBezTo>
                      <a:cubicBezTo>
                        <a:pt x="89" y="3"/>
                        <a:pt x="89" y="2"/>
                        <a:pt x="89" y="2"/>
                      </a:cubicBezTo>
                      <a:cubicBezTo>
                        <a:pt x="88" y="0"/>
                        <a:pt x="87" y="0"/>
                        <a:pt x="8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Freeform 43"/>
                <p:cNvSpPr>
                  <a:spLocks noEditPoints="1"/>
                </p:cNvSpPr>
                <p:nvPr/>
              </p:nvSpPr>
              <p:spPr bwMode="auto">
                <a:xfrm>
                  <a:off x="4164" y="2301"/>
                  <a:ext cx="31" cy="55"/>
                </a:xfrm>
                <a:custGeom>
                  <a:avLst/>
                  <a:gdLst>
                    <a:gd name="T0" fmla="*/ 12 w 13"/>
                    <a:gd name="T1" fmla="*/ 0 h 23"/>
                    <a:gd name="T2" fmla="*/ 12 w 13"/>
                    <a:gd name="T3" fmla="*/ 0 h 23"/>
                    <a:gd name="T4" fmla="*/ 12 w 13"/>
                    <a:gd name="T5" fmla="*/ 0 h 23"/>
                    <a:gd name="T6" fmla="*/ 12 w 13"/>
                    <a:gd name="T7" fmla="*/ 0 h 23"/>
                    <a:gd name="T8" fmla="*/ 9 w 13"/>
                    <a:gd name="T9" fmla="*/ 0 h 23"/>
                    <a:gd name="T10" fmla="*/ 7 w 13"/>
                    <a:gd name="T11" fmla="*/ 2 h 23"/>
                    <a:gd name="T12" fmla="*/ 6 w 13"/>
                    <a:gd name="T13" fmla="*/ 4 h 23"/>
                    <a:gd name="T14" fmla="*/ 5 w 13"/>
                    <a:gd name="T15" fmla="*/ 6 h 23"/>
                    <a:gd name="T16" fmla="*/ 5 w 13"/>
                    <a:gd name="T17" fmla="*/ 6 h 23"/>
                    <a:gd name="T18" fmla="*/ 4 w 13"/>
                    <a:gd name="T19" fmla="*/ 7 h 23"/>
                    <a:gd name="T20" fmla="*/ 3 w 13"/>
                    <a:gd name="T21" fmla="*/ 9 h 23"/>
                    <a:gd name="T22" fmla="*/ 3 w 13"/>
                    <a:gd name="T23" fmla="*/ 9 h 23"/>
                    <a:gd name="T24" fmla="*/ 3 w 13"/>
                    <a:gd name="T25" fmla="*/ 10 h 23"/>
                    <a:gd name="T26" fmla="*/ 2 w 13"/>
                    <a:gd name="T27" fmla="*/ 14 h 23"/>
                    <a:gd name="T28" fmla="*/ 2 w 13"/>
                    <a:gd name="T29" fmla="*/ 14 h 23"/>
                    <a:gd name="T30" fmla="*/ 1 w 13"/>
                    <a:gd name="T31" fmla="*/ 14 h 23"/>
                    <a:gd name="T32" fmla="*/ 0 w 13"/>
                    <a:gd name="T33" fmla="*/ 19 h 23"/>
                    <a:gd name="T34" fmla="*/ 1 w 13"/>
                    <a:gd name="T35" fmla="*/ 21 h 23"/>
                    <a:gd name="T36" fmla="*/ 0 w 13"/>
                    <a:gd name="T37" fmla="*/ 22 h 23"/>
                    <a:gd name="T38" fmla="*/ 1 w 13"/>
                    <a:gd name="T39" fmla="*/ 23 h 23"/>
                    <a:gd name="T40" fmla="*/ 2 w 13"/>
                    <a:gd name="T41" fmla="*/ 23 h 23"/>
                    <a:gd name="T42" fmla="*/ 6 w 13"/>
                    <a:gd name="T43" fmla="*/ 19 h 23"/>
                    <a:gd name="T44" fmla="*/ 6 w 13"/>
                    <a:gd name="T45" fmla="*/ 18 h 23"/>
                    <a:gd name="T46" fmla="*/ 7 w 13"/>
                    <a:gd name="T47" fmla="*/ 18 h 23"/>
                    <a:gd name="T48" fmla="*/ 7 w 13"/>
                    <a:gd name="T49" fmla="*/ 16 h 23"/>
                    <a:gd name="T50" fmla="*/ 7 w 13"/>
                    <a:gd name="T51" fmla="*/ 14 h 23"/>
                    <a:gd name="T52" fmla="*/ 7 w 13"/>
                    <a:gd name="T53" fmla="*/ 14 h 23"/>
                    <a:gd name="T54" fmla="*/ 7 w 13"/>
                    <a:gd name="T55" fmla="*/ 13 h 23"/>
                    <a:gd name="T56" fmla="*/ 7 w 13"/>
                    <a:gd name="T57" fmla="*/ 12 h 23"/>
                    <a:gd name="T58" fmla="*/ 7 w 13"/>
                    <a:gd name="T59" fmla="*/ 12 h 23"/>
                    <a:gd name="T60" fmla="*/ 8 w 13"/>
                    <a:gd name="T61" fmla="*/ 10 h 23"/>
                    <a:gd name="T62" fmla="*/ 8 w 13"/>
                    <a:gd name="T63" fmla="*/ 10 h 23"/>
                    <a:gd name="T64" fmla="*/ 8 w 13"/>
                    <a:gd name="T65" fmla="*/ 9 h 23"/>
                    <a:gd name="T66" fmla="*/ 8 w 13"/>
                    <a:gd name="T67" fmla="*/ 9 h 23"/>
                    <a:gd name="T68" fmla="*/ 9 w 13"/>
                    <a:gd name="T69" fmla="*/ 9 h 23"/>
                    <a:gd name="T70" fmla="*/ 12 w 13"/>
                    <a:gd name="T71" fmla="*/ 2 h 23"/>
                    <a:gd name="T72" fmla="*/ 12 w 13"/>
                    <a:gd name="T73" fmla="*/ 3 h 23"/>
                    <a:gd name="T74" fmla="*/ 11 w 13"/>
                    <a:gd name="T75" fmla="*/ 3 h 23"/>
                    <a:gd name="T76" fmla="*/ 11 w 13"/>
                    <a:gd name="T77" fmla="*/ 2 h 23"/>
                    <a:gd name="T78" fmla="*/ 10 w 13"/>
                    <a:gd name="T79" fmla="*/ 1 h 23"/>
                    <a:gd name="T80" fmla="*/ 10 w 13"/>
                    <a:gd name="T81" fmla="*/ 0 h 23"/>
                    <a:gd name="T82" fmla="*/ 9 w 13"/>
                    <a:gd name="T8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23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7"/>
                        <a:pt x="0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5" y="20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1" y="8"/>
                        <a:pt x="13" y="5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44"/>
                <p:cNvSpPr/>
                <p:nvPr/>
              </p:nvSpPr>
              <p:spPr bwMode="auto">
                <a:xfrm>
                  <a:off x="4188" y="2298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1 h 4"/>
                    <a:gd name="T4" fmla="*/ 0 w 3"/>
                    <a:gd name="T5" fmla="*/ 2 h 4"/>
                    <a:gd name="T6" fmla="*/ 1 w 3"/>
                    <a:gd name="T7" fmla="*/ 3 h 4"/>
                    <a:gd name="T8" fmla="*/ 1 w 3"/>
                    <a:gd name="T9" fmla="*/ 4 h 4"/>
                    <a:gd name="T10" fmla="*/ 2 w 3"/>
                    <a:gd name="T11" fmla="*/ 4 h 4"/>
                    <a:gd name="T12" fmla="*/ 2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2 w 3"/>
                    <a:gd name="T19" fmla="*/ 1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/>
                  <a:endParaRPr lang="zh-CN" altLang="en-US" strike="noStrike" noProof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椭圆 16"/>
              <p:cNvSpPr/>
              <p:nvPr/>
            </p:nvSpPr>
            <p:spPr>
              <a:xfrm>
                <a:off x="5245265" y="2863322"/>
                <a:ext cx="1538545" cy="1523312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tx1">
                      <a:alpha val="4000"/>
                    </a:schemeClr>
                  </a:gs>
                  <a:gs pos="26000">
                    <a:schemeClr val="bg1">
                      <a:alpha val="0"/>
                    </a:schemeClr>
                  </a:gs>
                  <a:gs pos="100000">
                    <a:schemeClr val="tx1">
                      <a:alpha val="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217863" y="4149725"/>
            <a:ext cx="935037" cy="935038"/>
            <a:chOff x="1677608" y="2996952"/>
            <a:chExt cx="1395643" cy="1395643"/>
          </a:xfrm>
        </p:grpSpPr>
        <p:sp>
          <p:nvSpPr>
            <p:cNvPr id="4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4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8" name="KSO_Shape"/>
          <p:cNvSpPr/>
          <p:nvPr/>
        </p:nvSpPr>
        <p:spPr bwMode="auto">
          <a:xfrm>
            <a:off x="3459163" y="4486275"/>
            <a:ext cx="452438" cy="31115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lang="zh-CN" altLang="en-US" strike="noStrike" noProof="1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010025" y="2420938"/>
            <a:ext cx="935038" cy="936625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3" name="KSO_Shape"/>
          <p:cNvSpPr/>
          <p:nvPr/>
        </p:nvSpPr>
        <p:spPr bwMode="auto">
          <a:xfrm>
            <a:off x="4305300" y="2754313"/>
            <a:ext cx="400050" cy="314325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lang="zh-CN" altLang="en-US" strike="noStrike" noProof="1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665788" y="1844675"/>
            <a:ext cx="936625" cy="936625"/>
            <a:chOff x="1677608" y="2996952"/>
            <a:chExt cx="1395643" cy="1395643"/>
          </a:xfrm>
        </p:grpSpPr>
        <p:sp>
          <p:nvSpPr>
            <p:cNvPr id="5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5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8" name="KSO_Shape"/>
          <p:cNvSpPr/>
          <p:nvPr/>
        </p:nvSpPr>
        <p:spPr bwMode="auto">
          <a:xfrm>
            <a:off x="5921375" y="2139950"/>
            <a:ext cx="400050" cy="3968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lang="zh-CN" altLang="en-US" strike="noStrike" noProof="1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321550" y="2420938"/>
            <a:ext cx="936625" cy="936625"/>
            <a:chOff x="1677608" y="2996952"/>
            <a:chExt cx="1395643" cy="1395643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6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3" name="KSO_Shape"/>
          <p:cNvSpPr/>
          <p:nvPr/>
        </p:nvSpPr>
        <p:spPr bwMode="auto">
          <a:xfrm>
            <a:off x="7616825" y="2725738"/>
            <a:ext cx="404813" cy="34290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lang="zh-CN" altLang="en-US" strike="noStrike" noProof="1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042275" y="4149725"/>
            <a:ext cx="935038" cy="935038"/>
            <a:chOff x="1677608" y="2996952"/>
            <a:chExt cx="1395643" cy="1395643"/>
          </a:xfrm>
        </p:grpSpPr>
        <p:sp>
          <p:nvSpPr>
            <p:cNvPr id="6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6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8" name="KSO_Shape"/>
          <p:cNvSpPr/>
          <p:nvPr/>
        </p:nvSpPr>
        <p:spPr bwMode="auto">
          <a:xfrm>
            <a:off x="8340725" y="4430713"/>
            <a:ext cx="352425" cy="339725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lang="zh-CN" altLang="en-US" strike="noStrike" noProof="1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766763" y="4235450"/>
            <a:ext cx="2451100" cy="1008063"/>
            <a:chOff x="8779234" y="1963160"/>
            <a:chExt cx="2450418" cy="1008112"/>
          </a:xfrm>
        </p:grpSpPr>
        <p:sp>
          <p:nvSpPr>
            <p:cNvPr id="62512" name="矩形 70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513" name="矩形 71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975725" y="4221163"/>
            <a:ext cx="2451100" cy="1008062"/>
            <a:chOff x="8779234" y="1963160"/>
            <a:chExt cx="2450418" cy="1008112"/>
          </a:xfrm>
        </p:grpSpPr>
        <p:sp>
          <p:nvSpPr>
            <p:cNvPr id="62515" name="矩形 73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516" name="矩形 74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255000" y="2492375"/>
            <a:ext cx="2451100" cy="1008063"/>
            <a:chOff x="8779234" y="1963160"/>
            <a:chExt cx="2450418" cy="1008112"/>
          </a:xfrm>
        </p:grpSpPr>
        <p:sp>
          <p:nvSpPr>
            <p:cNvPr id="62518" name="矩形 76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2540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519" name="矩形 77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489075" y="2492375"/>
            <a:ext cx="2451100" cy="1008063"/>
            <a:chOff x="8779234" y="1963160"/>
            <a:chExt cx="2450418" cy="1008112"/>
          </a:xfrm>
        </p:grpSpPr>
        <p:sp>
          <p:nvSpPr>
            <p:cNvPr id="62521" name="矩形 79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522" name="矩形 80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872038" y="836613"/>
            <a:ext cx="2449512" cy="1008062"/>
            <a:chOff x="8779234" y="1963160"/>
            <a:chExt cx="2450418" cy="1008112"/>
          </a:xfrm>
        </p:grpSpPr>
        <p:sp>
          <p:nvSpPr>
            <p:cNvPr id="62524" name="矩形 82"/>
            <p:cNvSpPr/>
            <p:nvPr/>
          </p:nvSpPr>
          <p:spPr>
            <a:xfrm>
              <a:off x="9456630" y="1963160"/>
              <a:ext cx="11079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525" name="矩形 83"/>
            <p:cNvSpPr/>
            <p:nvPr/>
          </p:nvSpPr>
          <p:spPr>
            <a:xfrm>
              <a:off x="8779234" y="2318786"/>
              <a:ext cx="2450418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请输入详细的文字介绍信息，表达表的含义。</a:t>
              </a:r>
              <a:endPara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8" grpId="0" animBg="1"/>
      <p:bldP spid="53" grpId="0" animBg="1"/>
      <p:bldP spid="58" grpId="0" animBg="1"/>
      <p:bldP spid="63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848100" y="2190750"/>
            <a:ext cx="3922713" cy="727075"/>
            <a:chOff x="3848100" y="1709102"/>
            <a:chExt cx="3922405" cy="726414"/>
          </a:xfrm>
        </p:grpSpPr>
        <p:sp>
          <p:nvSpPr>
            <p:cNvPr id="9" name="Freeform 19"/>
            <p:cNvSpPr/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b="1" strike="noStrike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1" name="矩形 9"/>
            <p:cNvSpPr/>
            <p:nvPr/>
          </p:nvSpPr>
          <p:spPr>
            <a:xfrm>
              <a:off x="4880858" y="1861289"/>
              <a:ext cx="2031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个人基本资料</a:t>
              </a:r>
              <a:endParaRPr lang="zh-CN" altLang="en-US" sz="2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00550" y="3268663"/>
            <a:ext cx="3917950" cy="727075"/>
            <a:chOff x="4400206" y="2786664"/>
            <a:chExt cx="3918293" cy="726414"/>
          </a:xfrm>
        </p:grpSpPr>
        <p:sp>
          <p:nvSpPr>
            <p:cNvPr id="12" name="Freeform 19"/>
            <p:cNvSpPr/>
            <p:nvPr/>
          </p:nvSpPr>
          <p:spPr bwMode="auto">
            <a:xfrm flipH="1">
              <a:off x="4400206" y="2786664"/>
              <a:ext cx="3918293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b="1" strike="noStrike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4" name="矩形 12"/>
            <p:cNvSpPr/>
            <p:nvPr/>
          </p:nvSpPr>
          <p:spPr>
            <a:xfrm>
              <a:off x="4880858" y="2945998"/>
              <a:ext cx="2031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应聘岗位认知</a:t>
              </a:r>
              <a:endParaRPr lang="zh-CN" altLang="en-US" sz="2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48100" y="4346575"/>
            <a:ext cx="3922713" cy="727075"/>
            <a:chOff x="3848100" y="3864226"/>
            <a:chExt cx="3922405" cy="726414"/>
          </a:xfrm>
        </p:grpSpPr>
        <p:sp>
          <p:nvSpPr>
            <p:cNvPr id="15" name="Freeform 19"/>
            <p:cNvSpPr/>
            <p:nvPr/>
          </p:nvSpPr>
          <p:spPr bwMode="auto">
            <a:xfrm>
              <a:off x="3848100" y="3864226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b="1" strike="noStrike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7" name="矩形 15"/>
            <p:cNvSpPr/>
            <p:nvPr/>
          </p:nvSpPr>
          <p:spPr>
            <a:xfrm>
              <a:off x="4880858" y="4025818"/>
              <a:ext cx="2031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个人胜任能力</a:t>
              </a:r>
              <a:endParaRPr lang="zh-CN" altLang="en-US" sz="2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00550" y="5424488"/>
            <a:ext cx="3917950" cy="725487"/>
            <a:chOff x="4400206" y="4941787"/>
            <a:chExt cx="3918293" cy="726414"/>
          </a:xfrm>
        </p:grpSpPr>
        <p:sp>
          <p:nvSpPr>
            <p:cNvPr id="18" name="Freeform 19"/>
            <p:cNvSpPr/>
            <p:nvPr/>
          </p:nvSpPr>
          <p:spPr bwMode="auto">
            <a:xfrm flipH="1">
              <a:off x="4400206" y="4941787"/>
              <a:ext cx="3918293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b="1" strike="noStrike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0" name="矩形 18"/>
            <p:cNvSpPr/>
            <p:nvPr/>
          </p:nvSpPr>
          <p:spPr>
            <a:xfrm>
              <a:off x="4880858" y="5093974"/>
              <a:ext cx="2031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未来目标规划</a:t>
              </a:r>
              <a:endParaRPr lang="zh-CN" altLang="en-US" sz="2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65350" y="2090738"/>
            <a:ext cx="2235200" cy="985837"/>
            <a:chOff x="2165343" y="1608789"/>
            <a:chExt cx="2234864" cy="985476"/>
          </a:xfrm>
        </p:grpSpPr>
        <p:sp>
          <p:nvSpPr>
            <p:cNvPr id="21" name="圆角矩形 20"/>
            <p:cNvSpPr/>
            <p:nvPr/>
          </p:nvSpPr>
          <p:spPr>
            <a:xfrm>
              <a:off x="2165343" y="1608789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cap="flat">
              <a:solidFill>
                <a:srgbClr val="00B050"/>
              </a:soli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7185" name="文本框 12"/>
            <p:cNvSpPr txBox="1"/>
            <p:nvPr/>
          </p:nvSpPr>
          <p:spPr>
            <a:xfrm>
              <a:off x="2353171" y="1839917"/>
              <a:ext cx="62388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3516663" y="1840142"/>
              <a:ext cx="267848" cy="535695"/>
            </a:xfrm>
            <a:custGeom>
              <a:avLst/>
              <a:gdLst/>
              <a:ahLst/>
              <a:cxnLst/>
              <a:rect l="0" t="0" r="r" b="b"/>
              <a:pathLst>
                <a:path w="725488" h="1450976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70813" y="5324475"/>
            <a:ext cx="2235200" cy="984250"/>
            <a:chOff x="7770505" y="4841474"/>
            <a:chExt cx="2234864" cy="985476"/>
          </a:xfrm>
        </p:grpSpPr>
        <p:sp>
          <p:nvSpPr>
            <p:cNvPr id="27" name="圆角矩形 26"/>
            <p:cNvSpPr/>
            <p:nvPr/>
          </p:nvSpPr>
          <p:spPr>
            <a:xfrm flipH="1">
              <a:off x="7770505" y="4841474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28575" cap="flat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 flipH="1">
              <a:off x="8889893" y="4941787"/>
              <a:ext cx="1008373" cy="766040"/>
              <a:chOff x="8489270" y="3429000"/>
              <a:chExt cx="1968500" cy="1495425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90" name="文本框 32"/>
            <p:cNvSpPr txBox="1"/>
            <p:nvPr/>
          </p:nvSpPr>
          <p:spPr>
            <a:xfrm flipH="1">
              <a:off x="9193931" y="5072602"/>
              <a:ext cx="62388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8194170" y="5085542"/>
              <a:ext cx="478528" cy="478528"/>
            </a:xfrm>
            <a:custGeom>
              <a:avLst/>
              <a:gdLst>
                <a:gd name="T0" fmla="*/ 366124 w 1611313"/>
                <a:gd name="T1" fmla="*/ 1610945 h 1611313"/>
                <a:gd name="T2" fmla="*/ 489434 w 1611313"/>
                <a:gd name="T3" fmla="*/ 1727064 h 1611313"/>
                <a:gd name="T4" fmla="*/ 599113 w 1611313"/>
                <a:gd name="T5" fmla="*/ 1611260 h 1611313"/>
                <a:gd name="T6" fmla="*/ 599113 w 1611313"/>
                <a:gd name="T7" fmla="*/ 1952659 h 1611313"/>
                <a:gd name="T8" fmla="*/ 366124 w 1611313"/>
                <a:gd name="T9" fmla="*/ 1952659 h 1611313"/>
                <a:gd name="T10" fmla="*/ 1027366 w 1611313"/>
                <a:gd name="T11" fmla="*/ 1324703 h 1611313"/>
                <a:gd name="T12" fmla="*/ 1156381 w 1611313"/>
                <a:gd name="T13" fmla="*/ 1446550 h 1611313"/>
                <a:gd name="T14" fmla="*/ 1252430 w 1611313"/>
                <a:gd name="T15" fmla="*/ 1537618 h 1611313"/>
                <a:gd name="T16" fmla="*/ 1260354 w 1611313"/>
                <a:gd name="T17" fmla="*/ 1529368 h 1611313"/>
                <a:gd name="T18" fmla="*/ 1260354 w 1611313"/>
                <a:gd name="T19" fmla="*/ 1952661 h 1611313"/>
                <a:gd name="T20" fmla="*/ 1027366 w 1611313"/>
                <a:gd name="T21" fmla="*/ 1952661 h 1611313"/>
                <a:gd name="T22" fmla="*/ 929733 w 1611313"/>
                <a:gd name="T23" fmla="*/ 1260353 h 1611313"/>
                <a:gd name="T24" fmla="*/ 929733 w 1611313"/>
                <a:gd name="T25" fmla="*/ 1952659 h 1611313"/>
                <a:gd name="T26" fmla="*/ 696745 w 1611313"/>
                <a:gd name="T27" fmla="*/ 1952659 h 1611313"/>
                <a:gd name="T28" fmla="*/ 696745 w 1611313"/>
                <a:gd name="T29" fmla="*/ 1507605 h 1611313"/>
                <a:gd name="T30" fmla="*/ 1590975 w 1611313"/>
                <a:gd name="T31" fmla="*/ 1180471 h 1611313"/>
                <a:gd name="T32" fmla="*/ 1590975 w 1611313"/>
                <a:gd name="T33" fmla="*/ 1952659 h 1611313"/>
                <a:gd name="T34" fmla="*/ 1357986 w 1611313"/>
                <a:gd name="T35" fmla="*/ 1952659 h 1611313"/>
                <a:gd name="T36" fmla="*/ 1357986 w 1611313"/>
                <a:gd name="T37" fmla="*/ 1427204 h 1611313"/>
                <a:gd name="T38" fmla="*/ 1846571 w 1611313"/>
                <a:gd name="T39" fmla="*/ 909762 h 1611313"/>
                <a:gd name="T40" fmla="*/ 1921595 w 1611313"/>
                <a:gd name="T41" fmla="*/ 980386 h 1611313"/>
                <a:gd name="T42" fmla="*/ 1921595 w 1611313"/>
                <a:gd name="T43" fmla="*/ 1952659 h 1611313"/>
                <a:gd name="T44" fmla="*/ 1688608 w 1611313"/>
                <a:gd name="T45" fmla="*/ 1952659 h 1611313"/>
                <a:gd name="T46" fmla="*/ 1688608 w 1611313"/>
                <a:gd name="T47" fmla="*/ 1077614 h 1611313"/>
                <a:gd name="T48" fmla="*/ 1369516 w 1611313"/>
                <a:gd name="T49" fmla="*/ 201924 h 1611313"/>
                <a:gd name="T50" fmla="*/ 1966622 w 1611313"/>
                <a:gd name="T51" fmla="*/ 256445 h 1611313"/>
                <a:gd name="T52" fmla="*/ 2048074 w 1611313"/>
                <a:gd name="T53" fmla="*/ 848901 h 1611313"/>
                <a:gd name="T54" fmla="*/ 1846503 w 1611313"/>
                <a:gd name="T55" fmla="*/ 655536 h 1611313"/>
                <a:gd name="T56" fmla="*/ 1253200 w 1611313"/>
                <a:gd name="T57" fmla="*/ 1284446 h 1611313"/>
                <a:gd name="T58" fmla="*/ 1157170 w 1611313"/>
                <a:gd name="T59" fmla="*/ 1193787 h 1611313"/>
                <a:gd name="T60" fmla="*/ 977783 w 1611313"/>
                <a:gd name="T61" fmla="*/ 1024514 h 1611313"/>
                <a:gd name="T62" fmla="*/ 944188 w 1611313"/>
                <a:gd name="T63" fmla="*/ 992815 h 1611313"/>
                <a:gd name="T64" fmla="*/ 490970 w 1611313"/>
                <a:gd name="T65" fmla="*/ 1473371 h 1611313"/>
                <a:gd name="T66" fmla="*/ 215237 w 1611313"/>
                <a:gd name="T67" fmla="*/ 1213123 h 1611313"/>
                <a:gd name="T68" fmla="*/ 668454 w 1611313"/>
                <a:gd name="T69" fmla="*/ 732565 h 1611313"/>
                <a:gd name="T70" fmla="*/ 793961 w 1611313"/>
                <a:gd name="T71" fmla="*/ 599429 h 1611313"/>
                <a:gd name="T72" fmla="*/ 919784 w 1611313"/>
                <a:gd name="T73" fmla="*/ 466293 h 1611313"/>
                <a:gd name="T74" fmla="*/ 1228796 w 1611313"/>
                <a:gd name="T75" fmla="*/ 757924 h 1611313"/>
                <a:gd name="T76" fmla="*/ 1570770 w 1611313"/>
                <a:gd name="T77" fmla="*/ 395287 h 1611313"/>
                <a:gd name="T78" fmla="*/ 0 w 1611313"/>
                <a:gd name="T79" fmla="*/ 0 h 1611313"/>
                <a:gd name="T80" fmla="*/ 96958 w 1611313"/>
                <a:gd name="T81" fmla="*/ 0 h 1611313"/>
                <a:gd name="T82" fmla="*/ 96958 w 1611313"/>
                <a:gd name="T83" fmla="*/ 2155273 h 1611313"/>
                <a:gd name="T84" fmla="*/ 2252216 w 1611313"/>
                <a:gd name="T85" fmla="*/ 2155273 h 1611313"/>
                <a:gd name="T86" fmla="*/ 2252216 w 1611313"/>
                <a:gd name="T87" fmla="*/ 2252216 h 1611313"/>
                <a:gd name="T88" fmla="*/ 96958 w 1611313"/>
                <a:gd name="T89" fmla="*/ 2252216 h 1611313"/>
                <a:gd name="T90" fmla="*/ 0 w 1611313"/>
                <a:gd name="T91" fmla="*/ 2252216 h 1611313"/>
                <a:gd name="T92" fmla="*/ 0 w 1611313"/>
                <a:gd name="T93" fmla="*/ 2155273 h 16113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1313" h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65350" y="4246563"/>
            <a:ext cx="2235200" cy="985837"/>
            <a:chOff x="2165343" y="3763913"/>
            <a:chExt cx="2234864" cy="985476"/>
          </a:xfrm>
        </p:grpSpPr>
        <p:sp>
          <p:nvSpPr>
            <p:cNvPr id="34" name="圆角矩形 33"/>
            <p:cNvSpPr/>
            <p:nvPr/>
          </p:nvSpPr>
          <p:spPr>
            <a:xfrm>
              <a:off x="2165343" y="3763913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FA783A"/>
            </a:solidFill>
            <a:ln w="28575" cap="flat">
              <a:solidFill>
                <a:srgbClr val="FA783A"/>
              </a:soli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272446" y="3864226"/>
              <a:ext cx="1008373" cy="766040"/>
              <a:chOff x="8489270" y="3429000"/>
              <a:chExt cx="1968500" cy="1495425"/>
            </a:xfrm>
          </p:grpSpPr>
          <p:sp>
            <p:nvSpPr>
              <p:cNvPr id="38" name="Freeform 5"/>
              <p:cNvSpPr/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FA783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95" name="文本框 18"/>
            <p:cNvSpPr txBox="1"/>
            <p:nvPr/>
          </p:nvSpPr>
          <p:spPr>
            <a:xfrm>
              <a:off x="2353171" y="3995041"/>
              <a:ext cx="62228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KSO_Shape"/>
            <p:cNvSpPr>
              <a:spLocks noChangeArrowheads="1"/>
            </p:cNvSpPr>
            <p:nvPr/>
          </p:nvSpPr>
          <p:spPr bwMode="auto">
            <a:xfrm>
              <a:off x="3443618" y="4105214"/>
              <a:ext cx="451840" cy="376534"/>
            </a:xfrm>
            <a:custGeom>
              <a:avLst/>
              <a:gdLst/>
              <a:ahLst/>
              <a:cxnLst/>
              <a:rect l="0" t="0" r="r" b="b"/>
              <a:pathLst>
                <a:path w="1450975" h="1209675">
                  <a:moveTo>
                    <a:pt x="180975" y="182562"/>
                  </a:moveTo>
                  <a:lnTo>
                    <a:pt x="1270000" y="182562"/>
                  </a:lnTo>
                  <a:lnTo>
                    <a:pt x="1270000" y="725487"/>
                  </a:lnTo>
                  <a:lnTo>
                    <a:pt x="180975" y="725487"/>
                  </a:lnTo>
                  <a:lnTo>
                    <a:pt x="180975" y="182562"/>
                  </a:lnTo>
                  <a:close/>
                  <a:moveTo>
                    <a:pt x="120672" y="120703"/>
                  </a:moveTo>
                  <a:lnTo>
                    <a:pt x="120672" y="785892"/>
                  </a:lnTo>
                  <a:lnTo>
                    <a:pt x="1330039" y="785892"/>
                  </a:lnTo>
                  <a:lnTo>
                    <a:pt x="1330039" y="120703"/>
                  </a:lnTo>
                  <a:lnTo>
                    <a:pt x="120672" y="120703"/>
                  </a:lnTo>
                  <a:close/>
                  <a:moveTo>
                    <a:pt x="114585" y="0"/>
                  </a:moveTo>
                  <a:lnTo>
                    <a:pt x="120672" y="0"/>
                  </a:lnTo>
                  <a:lnTo>
                    <a:pt x="1330039" y="0"/>
                  </a:lnTo>
                  <a:lnTo>
                    <a:pt x="1336390" y="0"/>
                  </a:lnTo>
                  <a:lnTo>
                    <a:pt x="1342476" y="529"/>
                  </a:lnTo>
                  <a:lnTo>
                    <a:pt x="1348298" y="1059"/>
                  </a:lnTo>
                  <a:lnTo>
                    <a:pt x="1354385" y="2382"/>
                  </a:lnTo>
                  <a:lnTo>
                    <a:pt x="1360207" y="3441"/>
                  </a:lnTo>
                  <a:lnTo>
                    <a:pt x="1366028" y="5294"/>
                  </a:lnTo>
                  <a:lnTo>
                    <a:pt x="1371586" y="7147"/>
                  </a:lnTo>
                  <a:lnTo>
                    <a:pt x="1376878" y="9264"/>
                  </a:lnTo>
                  <a:lnTo>
                    <a:pt x="1382436" y="11911"/>
                  </a:lnTo>
                  <a:lnTo>
                    <a:pt x="1387728" y="14558"/>
                  </a:lnTo>
                  <a:lnTo>
                    <a:pt x="1392492" y="17205"/>
                  </a:lnTo>
                  <a:lnTo>
                    <a:pt x="1397784" y="20646"/>
                  </a:lnTo>
                  <a:lnTo>
                    <a:pt x="1402283" y="24087"/>
                  </a:lnTo>
                  <a:lnTo>
                    <a:pt x="1406782" y="27529"/>
                  </a:lnTo>
                  <a:lnTo>
                    <a:pt x="1411545" y="31234"/>
                  </a:lnTo>
                  <a:lnTo>
                    <a:pt x="1415515" y="35205"/>
                  </a:lnTo>
                  <a:lnTo>
                    <a:pt x="1419749" y="39440"/>
                  </a:lnTo>
                  <a:lnTo>
                    <a:pt x="1423454" y="44205"/>
                  </a:lnTo>
                  <a:lnTo>
                    <a:pt x="1426894" y="48705"/>
                  </a:lnTo>
                  <a:lnTo>
                    <a:pt x="1430334" y="53204"/>
                  </a:lnTo>
                  <a:lnTo>
                    <a:pt x="1433510" y="58234"/>
                  </a:lnTo>
                  <a:lnTo>
                    <a:pt x="1436420" y="63263"/>
                  </a:lnTo>
                  <a:lnTo>
                    <a:pt x="1439067" y="68557"/>
                  </a:lnTo>
                  <a:lnTo>
                    <a:pt x="1441713" y="73586"/>
                  </a:lnTo>
                  <a:lnTo>
                    <a:pt x="1443830" y="79145"/>
                  </a:lnTo>
                  <a:lnTo>
                    <a:pt x="1445683" y="84968"/>
                  </a:lnTo>
                  <a:lnTo>
                    <a:pt x="1447006" y="90792"/>
                  </a:lnTo>
                  <a:lnTo>
                    <a:pt x="1448594" y="96615"/>
                  </a:lnTo>
                  <a:lnTo>
                    <a:pt x="1449652" y="102438"/>
                  </a:lnTo>
                  <a:lnTo>
                    <a:pt x="1450446" y="108527"/>
                  </a:lnTo>
                  <a:lnTo>
                    <a:pt x="1450711" y="114615"/>
                  </a:lnTo>
                  <a:lnTo>
                    <a:pt x="1450975" y="120703"/>
                  </a:lnTo>
                  <a:lnTo>
                    <a:pt x="1450975" y="785892"/>
                  </a:lnTo>
                  <a:lnTo>
                    <a:pt x="1450711" y="792245"/>
                  </a:lnTo>
                  <a:lnTo>
                    <a:pt x="1450446" y="798333"/>
                  </a:lnTo>
                  <a:lnTo>
                    <a:pt x="1449652" y="804421"/>
                  </a:lnTo>
                  <a:lnTo>
                    <a:pt x="1448594" y="810244"/>
                  </a:lnTo>
                  <a:lnTo>
                    <a:pt x="1447006" y="816068"/>
                  </a:lnTo>
                  <a:lnTo>
                    <a:pt x="1445683" y="821891"/>
                  </a:lnTo>
                  <a:lnTo>
                    <a:pt x="1443830" y="827714"/>
                  </a:lnTo>
                  <a:lnTo>
                    <a:pt x="1441713" y="833008"/>
                  </a:lnTo>
                  <a:lnTo>
                    <a:pt x="1439067" y="838302"/>
                  </a:lnTo>
                  <a:lnTo>
                    <a:pt x="1436420" y="843596"/>
                  </a:lnTo>
                  <a:lnTo>
                    <a:pt x="1433510" y="848626"/>
                  </a:lnTo>
                  <a:lnTo>
                    <a:pt x="1430334" y="853655"/>
                  </a:lnTo>
                  <a:lnTo>
                    <a:pt x="1426894" y="858155"/>
                  </a:lnTo>
                  <a:lnTo>
                    <a:pt x="1423454" y="862655"/>
                  </a:lnTo>
                  <a:lnTo>
                    <a:pt x="1419749" y="867419"/>
                  </a:lnTo>
                  <a:lnTo>
                    <a:pt x="1415515" y="871654"/>
                  </a:lnTo>
                  <a:lnTo>
                    <a:pt x="1411545" y="875625"/>
                  </a:lnTo>
                  <a:lnTo>
                    <a:pt x="1406782" y="879331"/>
                  </a:lnTo>
                  <a:lnTo>
                    <a:pt x="1402283" y="883036"/>
                  </a:lnTo>
                  <a:lnTo>
                    <a:pt x="1397784" y="886213"/>
                  </a:lnTo>
                  <a:lnTo>
                    <a:pt x="1392492" y="889389"/>
                  </a:lnTo>
                  <a:lnTo>
                    <a:pt x="1387728" y="892301"/>
                  </a:lnTo>
                  <a:lnTo>
                    <a:pt x="1382436" y="895213"/>
                  </a:lnTo>
                  <a:lnTo>
                    <a:pt x="1376878" y="897595"/>
                  </a:lnTo>
                  <a:lnTo>
                    <a:pt x="1371586" y="899713"/>
                  </a:lnTo>
                  <a:lnTo>
                    <a:pt x="1366028" y="901565"/>
                  </a:lnTo>
                  <a:lnTo>
                    <a:pt x="1360207" y="903418"/>
                  </a:lnTo>
                  <a:lnTo>
                    <a:pt x="1354385" y="904477"/>
                  </a:lnTo>
                  <a:lnTo>
                    <a:pt x="1348298" y="905536"/>
                  </a:lnTo>
                  <a:lnTo>
                    <a:pt x="1342476" y="906330"/>
                  </a:lnTo>
                  <a:lnTo>
                    <a:pt x="1336390" y="907124"/>
                  </a:lnTo>
                  <a:lnTo>
                    <a:pt x="1330039" y="907124"/>
                  </a:lnTo>
                  <a:lnTo>
                    <a:pt x="846557" y="907124"/>
                  </a:lnTo>
                  <a:lnTo>
                    <a:pt x="846557" y="1149059"/>
                  </a:lnTo>
                  <a:lnTo>
                    <a:pt x="906893" y="1149059"/>
                  </a:lnTo>
                  <a:lnTo>
                    <a:pt x="909539" y="1149059"/>
                  </a:lnTo>
                  <a:lnTo>
                    <a:pt x="912715" y="1149588"/>
                  </a:lnTo>
                  <a:lnTo>
                    <a:pt x="916155" y="1150118"/>
                  </a:lnTo>
                  <a:lnTo>
                    <a:pt x="920918" y="1150912"/>
                  </a:lnTo>
                  <a:lnTo>
                    <a:pt x="925946" y="1152235"/>
                  </a:lnTo>
                  <a:lnTo>
                    <a:pt x="931503" y="1154088"/>
                  </a:lnTo>
                  <a:lnTo>
                    <a:pt x="937061" y="1156471"/>
                  </a:lnTo>
                  <a:lnTo>
                    <a:pt x="942883" y="1159912"/>
                  </a:lnTo>
                  <a:lnTo>
                    <a:pt x="945529" y="1161765"/>
                  </a:lnTo>
                  <a:lnTo>
                    <a:pt x="948175" y="1163882"/>
                  </a:lnTo>
                  <a:lnTo>
                    <a:pt x="950821" y="1166265"/>
                  </a:lnTo>
                  <a:lnTo>
                    <a:pt x="953468" y="1168647"/>
                  </a:lnTo>
                  <a:lnTo>
                    <a:pt x="955585" y="1171559"/>
                  </a:lnTo>
                  <a:lnTo>
                    <a:pt x="957967" y="1174470"/>
                  </a:lnTo>
                  <a:lnTo>
                    <a:pt x="959819" y="1177911"/>
                  </a:lnTo>
                  <a:lnTo>
                    <a:pt x="961671" y="1181617"/>
                  </a:lnTo>
                  <a:lnTo>
                    <a:pt x="963524" y="1185588"/>
                  </a:lnTo>
                  <a:lnTo>
                    <a:pt x="964847" y="1189558"/>
                  </a:lnTo>
                  <a:lnTo>
                    <a:pt x="965905" y="1194058"/>
                  </a:lnTo>
                  <a:lnTo>
                    <a:pt x="966699" y="1198823"/>
                  </a:lnTo>
                  <a:lnTo>
                    <a:pt x="967229" y="1204117"/>
                  </a:lnTo>
                  <a:lnTo>
                    <a:pt x="967493" y="1209675"/>
                  </a:lnTo>
                  <a:lnTo>
                    <a:pt x="483482" y="1209675"/>
                  </a:lnTo>
                  <a:lnTo>
                    <a:pt x="484011" y="1206763"/>
                  </a:lnTo>
                  <a:lnTo>
                    <a:pt x="484011" y="1204117"/>
                  </a:lnTo>
                  <a:lnTo>
                    <a:pt x="484541" y="1200146"/>
                  </a:lnTo>
                  <a:lnTo>
                    <a:pt x="485334" y="1195646"/>
                  </a:lnTo>
                  <a:lnTo>
                    <a:pt x="486922" y="1190352"/>
                  </a:lnTo>
                  <a:lnTo>
                    <a:pt x="488775" y="1184793"/>
                  </a:lnTo>
                  <a:lnTo>
                    <a:pt x="491156" y="1179499"/>
                  </a:lnTo>
                  <a:lnTo>
                    <a:pt x="494332" y="1173676"/>
                  </a:lnTo>
                  <a:lnTo>
                    <a:pt x="496449" y="1170764"/>
                  </a:lnTo>
                  <a:lnTo>
                    <a:pt x="498566" y="1168117"/>
                  </a:lnTo>
                  <a:lnTo>
                    <a:pt x="500683" y="1165735"/>
                  </a:lnTo>
                  <a:lnTo>
                    <a:pt x="503329" y="1163353"/>
                  </a:lnTo>
                  <a:lnTo>
                    <a:pt x="506240" y="1160706"/>
                  </a:lnTo>
                  <a:lnTo>
                    <a:pt x="509151" y="1158588"/>
                  </a:lnTo>
                  <a:lnTo>
                    <a:pt x="512592" y="1156471"/>
                  </a:lnTo>
                  <a:lnTo>
                    <a:pt x="516296" y="1154618"/>
                  </a:lnTo>
                  <a:lnTo>
                    <a:pt x="520001" y="1153030"/>
                  </a:lnTo>
                  <a:lnTo>
                    <a:pt x="524235" y="1151706"/>
                  </a:lnTo>
                  <a:lnTo>
                    <a:pt x="528734" y="1150383"/>
                  </a:lnTo>
                  <a:lnTo>
                    <a:pt x="533497" y="1149853"/>
                  </a:lnTo>
                  <a:lnTo>
                    <a:pt x="538525" y="1149059"/>
                  </a:lnTo>
                  <a:lnTo>
                    <a:pt x="544083" y="1149059"/>
                  </a:lnTo>
                  <a:lnTo>
                    <a:pt x="604683" y="1149059"/>
                  </a:lnTo>
                  <a:lnTo>
                    <a:pt x="604683" y="907124"/>
                  </a:lnTo>
                  <a:lnTo>
                    <a:pt x="120672" y="907124"/>
                  </a:lnTo>
                  <a:lnTo>
                    <a:pt x="114585" y="907124"/>
                  </a:lnTo>
                  <a:lnTo>
                    <a:pt x="108499" y="906330"/>
                  </a:lnTo>
                  <a:lnTo>
                    <a:pt x="102412" y="905536"/>
                  </a:lnTo>
                  <a:lnTo>
                    <a:pt x="96590" y="904477"/>
                  </a:lnTo>
                  <a:lnTo>
                    <a:pt x="90769" y="903418"/>
                  </a:lnTo>
                  <a:lnTo>
                    <a:pt x="84947" y="901565"/>
                  </a:lnTo>
                  <a:lnTo>
                    <a:pt x="79389" y="899713"/>
                  </a:lnTo>
                  <a:lnTo>
                    <a:pt x="73832" y="897595"/>
                  </a:lnTo>
                  <a:lnTo>
                    <a:pt x="68539" y="895213"/>
                  </a:lnTo>
                  <a:lnTo>
                    <a:pt x="63511" y="892301"/>
                  </a:lnTo>
                  <a:lnTo>
                    <a:pt x="58219" y="889389"/>
                  </a:lnTo>
                  <a:lnTo>
                    <a:pt x="53455" y="886213"/>
                  </a:lnTo>
                  <a:lnTo>
                    <a:pt x="48427" y="883036"/>
                  </a:lnTo>
                  <a:lnTo>
                    <a:pt x="43929" y="879331"/>
                  </a:lnTo>
                  <a:lnTo>
                    <a:pt x="39695" y="875625"/>
                  </a:lnTo>
                  <a:lnTo>
                    <a:pt x="35461" y="871654"/>
                  </a:lnTo>
                  <a:lnTo>
                    <a:pt x="31491" y="867419"/>
                  </a:lnTo>
                  <a:lnTo>
                    <a:pt x="27786" y="862655"/>
                  </a:lnTo>
                  <a:lnTo>
                    <a:pt x="24081" y="858155"/>
                  </a:lnTo>
                  <a:lnTo>
                    <a:pt x="20641" y="853655"/>
                  </a:lnTo>
                  <a:lnTo>
                    <a:pt x="17466" y="848626"/>
                  </a:lnTo>
                  <a:lnTo>
                    <a:pt x="14555" y="843596"/>
                  </a:lnTo>
                  <a:lnTo>
                    <a:pt x="11908" y="838302"/>
                  </a:lnTo>
                  <a:lnTo>
                    <a:pt x="9527" y="833008"/>
                  </a:lnTo>
                  <a:lnTo>
                    <a:pt x="7410" y="827714"/>
                  </a:lnTo>
                  <a:lnTo>
                    <a:pt x="5557" y="821891"/>
                  </a:lnTo>
                  <a:lnTo>
                    <a:pt x="3705" y="816068"/>
                  </a:lnTo>
                  <a:lnTo>
                    <a:pt x="2382" y="810244"/>
                  </a:lnTo>
                  <a:lnTo>
                    <a:pt x="1323" y="804421"/>
                  </a:lnTo>
                  <a:lnTo>
                    <a:pt x="529" y="798333"/>
                  </a:lnTo>
                  <a:lnTo>
                    <a:pt x="0" y="792245"/>
                  </a:lnTo>
                  <a:lnTo>
                    <a:pt x="0" y="785892"/>
                  </a:lnTo>
                  <a:lnTo>
                    <a:pt x="0" y="120703"/>
                  </a:lnTo>
                  <a:lnTo>
                    <a:pt x="0" y="114615"/>
                  </a:lnTo>
                  <a:lnTo>
                    <a:pt x="529" y="108527"/>
                  </a:lnTo>
                  <a:lnTo>
                    <a:pt x="1323" y="102438"/>
                  </a:lnTo>
                  <a:lnTo>
                    <a:pt x="2382" y="96615"/>
                  </a:lnTo>
                  <a:lnTo>
                    <a:pt x="3705" y="90792"/>
                  </a:lnTo>
                  <a:lnTo>
                    <a:pt x="5557" y="84968"/>
                  </a:lnTo>
                  <a:lnTo>
                    <a:pt x="7410" y="79145"/>
                  </a:lnTo>
                  <a:lnTo>
                    <a:pt x="9527" y="73586"/>
                  </a:lnTo>
                  <a:lnTo>
                    <a:pt x="11908" y="68557"/>
                  </a:lnTo>
                  <a:lnTo>
                    <a:pt x="14555" y="63263"/>
                  </a:lnTo>
                  <a:lnTo>
                    <a:pt x="17466" y="58234"/>
                  </a:lnTo>
                  <a:lnTo>
                    <a:pt x="20641" y="53204"/>
                  </a:lnTo>
                  <a:lnTo>
                    <a:pt x="24081" y="48705"/>
                  </a:lnTo>
                  <a:lnTo>
                    <a:pt x="27786" y="44205"/>
                  </a:lnTo>
                  <a:lnTo>
                    <a:pt x="31491" y="39440"/>
                  </a:lnTo>
                  <a:lnTo>
                    <a:pt x="35461" y="35205"/>
                  </a:lnTo>
                  <a:lnTo>
                    <a:pt x="39695" y="31234"/>
                  </a:lnTo>
                  <a:lnTo>
                    <a:pt x="43929" y="27529"/>
                  </a:lnTo>
                  <a:lnTo>
                    <a:pt x="48427" y="24087"/>
                  </a:lnTo>
                  <a:lnTo>
                    <a:pt x="53455" y="20646"/>
                  </a:lnTo>
                  <a:lnTo>
                    <a:pt x="58219" y="17205"/>
                  </a:lnTo>
                  <a:lnTo>
                    <a:pt x="63511" y="14558"/>
                  </a:lnTo>
                  <a:lnTo>
                    <a:pt x="68539" y="11911"/>
                  </a:lnTo>
                  <a:lnTo>
                    <a:pt x="73832" y="9264"/>
                  </a:lnTo>
                  <a:lnTo>
                    <a:pt x="79389" y="7147"/>
                  </a:lnTo>
                  <a:lnTo>
                    <a:pt x="84947" y="5294"/>
                  </a:lnTo>
                  <a:lnTo>
                    <a:pt x="90769" y="3441"/>
                  </a:lnTo>
                  <a:lnTo>
                    <a:pt x="96590" y="2382"/>
                  </a:lnTo>
                  <a:lnTo>
                    <a:pt x="102412" y="1059"/>
                  </a:lnTo>
                  <a:lnTo>
                    <a:pt x="108499" y="529"/>
                  </a:lnTo>
                  <a:lnTo>
                    <a:pt x="1145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32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70813" y="3168650"/>
            <a:ext cx="2235200" cy="985838"/>
            <a:chOff x="7770505" y="2686351"/>
            <a:chExt cx="2234864" cy="985476"/>
          </a:xfrm>
        </p:grpSpPr>
        <p:sp>
          <p:nvSpPr>
            <p:cNvPr id="41" name="圆角矩形 40"/>
            <p:cNvSpPr/>
            <p:nvPr/>
          </p:nvSpPr>
          <p:spPr>
            <a:xfrm flipH="1">
              <a:off x="7770505" y="2686351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FF6D67"/>
            </a:solidFill>
            <a:ln w="28575" cap="flat">
              <a:solidFill>
                <a:srgbClr val="FF6D67"/>
              </a:soli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 flipH="1">
              <a:off x="8889893" y="2786664"/>
              <a:ext cx="1008373" cy="766040"/>
              <a:chOff x="8489270" y="3429000"/>
              <a:chExt cx="1968500" cy="1495425"/>
            </a:xfrm>
          </p:grpSpPr>
          <p:sp>
            <p:nvSpPr>
              <p:cNvPr id="47" name="Freeform 5"/>
              <p:cNvSpPr/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00" name="文本框 25"/>
            <p:cNvSpPr txBox="1"/>
            <p:nvPr/>
          </p:nvSpPr>
          <p:spPr>
            <a:xfrm flipH="1">
              <a:off x="9193931" y="2917479"/>
              <a:ext cx="61908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116745" y="2906737"/>
              <a:ext cx="517612" cy="525894"/>
              <a:chOff x="3619500" y="2434166"/>
              <a:chExt cx="590102" cy="599547"/>
            </a:xfrm>
            <a:solidFill>
              <a:schemeClr val="bg1"/>
            </a:solidFill>
          </p:grpSpPr>
          <p:sp>
            <p:nvSpPr>
              <p:cNvPr id="45" name="KSO_Shape"/>
              <p:cNvSpPr/>
              <p:nvPr/>
            </p:nvSpPr>
            <p:spPr>
              <a:xfrm>
                <a:off x="3619500" y="2476500"/>
                <a:ext cx="557213" cy="557213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KSO_Shape"/>
              <p:cNvSpPr/>
              <p:nvPr/>
            </p:nvSpPr>
            <p:spPr>
              <a:xfrm rot="17344659">
                <a:off x="3652389" y="2434166"/>
                <a:ext cx="557213" cy="557213"/>
              </a:xfrm>
              <a:prstGeom prst="pie">
                <a:avLst>
                  <a:gd name="adj1" fmla="val 20720386"/>
                  <a:gd name="adj2" fmla="val 40651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3" name="同侧圆角矩形 62"/>
          <p:cNvSpPr/>
          <p:nvPr/>
        </p:nvSpPr>
        <p:spPr>
          <a:xfrm flipV="1">
            <a:off x="5240338" y="-26987"/>
            <a:ext cx="1720850" cy="1955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249863" y="212725"/>
            <a:ext cx="1703387" cy="1703388"/>
            <a:chOff x="1677608" y="2996952"/>
            <a:chExt cx="1395643" cy="1395643"/>
          </a:xfrm>
        </p:grpSpPr>
        <p:sp>
          <p:nvSpPr>
            <p:cNvPr id="7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305425" y="703263"/>
            <a:ext cx="161448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05425" y="1125538"/>
            <a:ext cx="161448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CONTENTS</a:t>
            </a:r>
            <a:endParaRPr lang="zh-CN" altLang="en-US" sz="12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2568575" y="1984375"/>
            <a:ext cx="7327900" cy="3632200"/>
            <a:chOff x="2569195" y="1984502"/>
            <a:chExt cx="7326787" cy="3632528"/>
          </a:xfrm>
        </p:grpSpPr>
        <p:sp>
          <p:nvSpPr>
            <p:cNvPr id="12" name="矩形 11"/>
            <p:cNvSpPr/>
            <p:nvPr/>
          </p:nvSpPr>
          <p:spPr>
            <a:xfrm>
              <a:off x="2569195" y="1984502"/>
              <a:ext cx="7056784" cy="363252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64515" name="组合 76"/>
            <p:cNvGrpSpPr/>
            <p:nvPr/>
          </p:nvGrpSpPr>
          <p:grpSpPr>
            <a:xfrm>
              <a:off x="9632588" y="2007010"/>
              <a:ext cx="263394" cy="3603573"/>
              <a:chOff x="9632588" y="2007010"/>
              <a:chExt cx="263394" cy="3603573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9632588" y="2924944"/>
                <a:ext cx="263393" cy="864096"/>
              </a:xfrm>
              <a:prstGeom prst="rect">
                <a:avLst/>
              </a:prstGeom>
              <a:solidFill>
                <a:srgbClr val="FF6D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9632588" y="3789040"/>
                <a:ext cx="263393" cy="919672"/>
              </a:xfrm>
              <a:prstGeom prst="rect">
                <a:avLst/>
              </a:prstGeom>
              <a:solidFill>
                <a:srgbClr val="FA7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单圆角矩形 74"/>
              <p:cNvSpPr/>
              <p:nvPr/>
            </p:nvSpPr>
            <p:spPr>
              <a:xfrm flipV="1">
                <a:off x="9632588" y="4708712"/>
                <a:ext cx="262626" cy="901871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单圆角矩形 75"/>
              <p:cNvSpPr/>
              <p:nvPr/>
            </p:nvSpPr>
            <p:spPr>
              <a:xfrm>
                <a:off x="9633356" y="2007010"/>
                <a:ext cx="262626" cy="917934"/>
              </a:xfrm>
              <a:prstGeom prst="round1Rect">
                <a:avLst>
                  <a:gd name="adj" fmla="val 40328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64522" name="文本框 9"/>
          <p:cNvSpPr txBox="1"/>
          <p:nvPr/>
        </p:nvSpPr>
        <p:spPr>
          <a:xfrm>
            <a:off x="841375" y="203200"/>
            <a:ext cx="1295400" cy="3460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94063" y="1069975"/>
            <a:ext cx="5603875" cy="1336675"/>
            <a:chOff x="3277155" y="1287216"/>
            <a:chExt cx="5603647" cy="1337794"/>
          </a:xfrm>
        </p:grpSpPr>
        <p:grpSp>
          <p:nvGrpSpPr>
            <p:cNvPr id="64525" name="组合 13"/>
            <p:cNvGrpSpPr/>
            <p:nvPr/>
          </p:nvGrpSpPr>
          <p:grpSpPr>
            <a:xfrm>
              <a:off x="3277155" y="1287216"/>
              <a:ext cx="1350961" cy="1337794"/>
              <a:chOff x="3277155" y="1287216"/>
              <a:chExt cx="1350961" cy="1337794"/>
            </a:xfrm>
          </p:grpSpPr>
          <p:grpSp>
            <p:nvGrpSpPr>
              <p:cNvPr id="21" name="组合 20"/>
              <p:cNvGrpSpPr/>
              <p:nvPr/>
            </p:nvGrpSpPr>
            <p:grpSpPr>
              <a:xfrm flipV="1">
                <a:off x="3897517" y="1291486"/>
                <a:ext cx="107223" cy="944474"/>
                <a:chOff x="4397738" y="4219255"/>
                <a:chExt cx="107223" cy="944474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4430680" y="4219255"/>
                  <a:ext cx="41340" cy="832057"/>
                </a:xfrm>
                <a:prstGeom prst="rect">
                  <a:avLst/>
                </a:pr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4397738" y="4993542"/>
                  <a:ext cx="107223" cy="170187"/>
                </a:xfrm>
                <a:custGeom>
                  <a:avLst/>
                  <a:gdLst>
                    <a:gd name="connsiteX0" fmla="*/ 0 w 229839"/>
                    <a:gd name="connsiteY0" fmla="*/ 0 h 123110"/>
                    <a:gd name="connsiteX1" fmla="*/ 229839 w 229839"/>
                    <a:gd name="connsiteY1" fmla="*/ 0 h 123110"/>
                    <a:gd name="connsiteX2" fmla="*/ 229839 w 229839"/>
                    <a:gd name="connsiteY2" fmla="*/ 123110 h 123110"/>
                    <a:gd name="connsiteX3" fmla="*/ 0 w 229839"/>
                    <a:gd name="connsiteY3" fmla="*/ 123110 h 12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9839" h="123110">
                      <a:moveTo>
                        <a:pt x="0" y="0"/>
                      </a:moveTo>
                      <a:lnTo>
                        <a:pt x="229839" y="0"/>
                      </a:lnTo>
                      <a:lnTo>
                        <a:pt x="229839" y="123110"/>
                      </a:lnTo>
                      <a:lnTo>
                        <a:pt x="0" y="12311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2700" h="63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</p:grpSp>
          <p:sp>
            <p:nvSpPr>
              <p:cNvPr id="22" name="任意多边形 21"/>
              <p:cNvSpPr/>
              <p:nvPr/>
            </p:nvSpPr>
            <p:spPr>
              <a:xfrm>
                <a:off x="3535839" y="2167810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pic>
            <p:nvPicPr>
              <p:cNvPr id="64528" name="图片 22"/>
              <p:cNvPicPr>
                <a:picLocks noChangeAspect="1"/>
              </p:cNvPicPr>
              <p:nvPr/>
            </p:nvPicPr>
            <p:blipFill>
              <a:blip r:embed="rId1" cstate="print"/>
              <a:srcRect t="76775"/>
              <a:stretch>
                <a:fillRect/>
              </a:stretch>
            </p:blipFill>
            <p:spPr>
              <a:xfrm>
                <a:off x="3277155" y="1287216"/>
                <a:ext cx="1350961" cy="113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29" name="组合 14"/>
            <p:cNvGrpSpPr/>
            <p:nvPr/>
          </p:nvGrpSpPr>
          <p:grpSpPr>
            <a:xfrm>
              <a:off x="7529841" y="1287216"/>
              <a:ext cx="1350961" cy="1337794"/>
              <a:chOff x="3277155" y="1287216"/>
              <a:chExt cx="1350961" cy="1337794"/>
            </a:xfrm>
          </p:grpSpPr>
          <p:grpSp>
            <p:nvGrpSpPr>
              <p:cNvPr id="16" name="组合 15"/>
              <p:cNvGrpSpPr/>
              <p:nvPr/>
            </p:nvGrpSpPr>
            <p:grpSpPr>
              <a:xfrm flipV="1">
                <a:off x="3897517" y="1291486"/>
                <a:ext cx="107223" cy="944474"/>
                <a:chOff x="4397738" y="4219255"/>
                <a:chExt cx="107223" cy="944474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4430680" y="4219255"/>
                  <a:ext cx="41340" cy="832057"/>
                </a:xfrm>
                <a:prstGeom prst="rect">
                  <a:avLst/>
                </a:pr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4397738" y="4993542"/>
                  <a:ext cx="107223" cy="170187"/>
                </a:xfrm>
                <a:custGeom>
                  <a:avLst/>
                  <a:gdLst>
                    <a:gd name="connsiteX0" fmla="*/ 0 w 229839"/>
                    <a:gd name="connsiteY0" fmla="*/ 0 h 123110"/>
                    <a:gd name="connsiteX1" fmla="*/ 229839 w 229839"/>
                    <a:gd name="connsiteY1" fmla="*/ 0 h 123110"/>
                    <a:gd name="connsiteX2" fmla="*/ 229839 w 229839"/>
                    <a:gd name="connsiteY2" fmla="*/ 123110 h 123110"/>
                    <a:gd name="connsiteX3" fmla="*/ 0 w 229839"/>
                    <a:gd name="connsiteY3" fmla="*/ 123110 h 12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9839" h="123110">
                      <a:moveTo>
                        <a:pt x="0" y="0"/>
                      </a:moveTo>
                      <a:lnTo>
                        <a:pt x="229839" y="0"/>
                      </a:lnTo>
                      <a:lnTo>
                        <a:pt x="229839" y="123110"/>
                      </a:lnTo>
                      <a:lnTo>
                        <a:pt x="0" y="12311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2700" h="63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fontAlgn="auto"/>
                  <a:endParaRPr lang="zh-CN" altLang="en-US" strike="noStrike" noProof="1"/>
                </a:p>
              </p:txBody>
            </p:sp>
          </p:grpSp>
          <p:sp>
            <p:nvSpPr>
              <p:cNvPr id="17" name="任意多边形 16"/>
              <p:cNvSpPr/>
              <p:nvPr/>
            </p:nvSpPr>
            <p:spPr>
              <a:xfrm>
                <a:off x="3535839" y="2167810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pic>
            <p:nvPicPr>
              <p:cNvPr id="64532" name="图片 17"/>
              <p:cNvPicPr>
                <a:picLocks noChangeAspect="1"/>
              </p:cNvPicPr>
              <p:nvPr/>
            </p:nvPicPr>
            <p:blipFill>
              <a:blip r:embed="rId1" cstate="print"/>
              <a:srcRect t="76775"/>
              <a:stretch>
                <a:fillRect/>
              </a:stretch>
            </p:blipFill>
            <p:spPr>
              <a:xfrm>
                <a:off x="3277155" y="1287216"/>
                <a:ext cx="1350961" cy="113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2" name="文本框 1"/>
          <p:cNvSpPr txBox="1"/>
          <p:nvPr/>
        </p:nvSpPr>
        <p:spPr>
          <a:xfrm>
            <a:off x="3300413" y="2741613"/>
            <a:ext cx="5676900" cy="20128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您的内容打在这里，或者通过复制您的文本后，框中选择粘贴，并选择只保留文字。</a:t>
            </a: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录入上述表的综合描述说明，录入上述表的综合描述说明，录入上述表的综合描述说明，录入上述表的综合描述说明。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录入上述表的综合描述说明，录入上述表的综合描述说明，录入上述表的综合描述说明，录入上述表的综合描述说</a:t>
            </a:r>
            <a:r>
              <a:rPr lang="zh-CN" altLang="en-US" sz="1400" dirty="0" smtClean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明。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/>
        </p:nvSpPr>
        <p:spPr>
          <a:xfrm>
            <a:off x="4319588" y="1570038"/>
            <a:ext cx="504825" cy="5064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993900" y="3032125"/>
            <a:ext cx="504825" cy="5064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5702300" y="3679825"/>
            <a:ext cx="506413" cy="506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537450" y="1687513"/>
            <a:ext cx="506413" cy="5048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247188" y="3284538"/>
            <a:ext cx="647700" cy="649288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7789863" y="3803650"/>
            <a:ext cx="417513" cy="4175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4529138" y="3933825"/>
            <a:ext cx="287338" cy="2873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1201738" y="3032125"/>
            <a:ext cx="252413" cy="252413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3375025" y="1666875"/>
            <a:ext cx="254000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10418763" y="3159125"/>
            <a:ext cx="252413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467600" y="3806825"/>
            <a:ext cx="187325" cy="185738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54" name="组合 53"/>
          <p:cNvGrpSpPr/>
          <p:nvPr/>
        </p:nvGrpSpPr>
        <p:grpSpPr>
          <a:xfrm>
            <a:off x="2857500" y="2030413"/>
            <a:ext cx="6469063" cy="1728787"/>
            <a:chOff x="3726018" y="3068960"/>
            <a:chExt cx="5767718" cy="1407237"/>
          </a:xfrm>
        </p:grpSpPr>
        <p:sp>
          <p:nvSpPr>
            <p:cNvPr id="55" name="六边形 54"/>
            <p:cNvSpPr/>
            <p:nvPr/>
          </p:nvSpPr>
          <p:spPr>
            <a:xfrm>
              <a:off x="3726018" y="3068960"/>
              <a:ext cx="5767718" cy="1407237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rgbClr val="0070C0"/>
                </a:solidFill>
              </a:endParaRPr>
            </a:p>
          </p:txBody>
        </p:sp>
        <p:sp>
          <p:nvSpPr>
            <p:cNvPr id="56" name="六边形 55"/>
            <p:cNvSpPr/>
            <p:nvPr/>
          </p:nvSpPr>
          <p:spPr>
            <a:xfrm>
              <a:off x="3726018" y="3068960"/>
              <a:ext cx="5767718" cy="1407237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rgbClr val="0070C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73400" y="2279650"/>
            <a:ext cx="6037263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 谢 您 的 观 看</a:t>
            </a:r>
            <a:endParaRPr lang="zh-CN" altLang="en-US" sz="4800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标题 4"/>
          <p:cNvSpPr txBox="1"/>
          <p:nvPr/>
        </p:nvSpPr>
        <p:spPr>
          <a:xfrm>
            <a:off x="3943350" y="3101975"/>
            <a:ext cx="4229100" cy="3683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algn="ctr"/>
            <a:r>
              <a:rPr lang="zh-CN" altLang="en-US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框架完整动态</a:t>
            </a:r>
            <a:r>
              <a:rPr lang="en-US" altLang="zh-CN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矩形 41"/>
          <p:cNvSpPr/>
          <p:nvPr/>
        </p:nvSpPr>
        <p:spPr>
          <a:xfrm>
            <a:off x="0" y="4724400"/>
            <a:ext cx="12195175" cy="2160588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gradFill>
            <a:gsLst>
              <a:gs pos="0">
                <a:srgbClr val="FA783A"/>
              </a:gs>
              <a:gs pos="100000">
                <a:srgbClr val="FE9D3F"/>
              </a:gs>
            </a:gsLst>
            <a:lin ang="66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60" name="组合 59"/>
          <p:cNvGrpSpPr/>
          <p:nvPr/>
        </p:nvGrpSpPr>
        <p:grpSpPr>
          <a:xfrm>
            <a:off x="1560513" y="5229225"/>
            <a:ext cx="715962" cy="720725"/>
            <a:chOff x="1721162" y="4373847"/>
            <a:chExt cx="715716" cy="719823"/>
          </a:xfrm>
        </p:grpSpPr>
        <p:sp>
          <p:nvSpPr>
            <p:cNvPr id="61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1735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66580" name="Freeform 7"/>
            <p:cNvSpPr/>
            <p:nvPr/>
          </p:nvSpPr>
          <p:spPr>
            <a:xfrm>
              <a:off x="1900092" y="4721918"/>
              <a:ext cx="357856" cy="207410"/>
            </a:xfrm>
            <a:custGeom>
              <a:avLst/>
              <a:gdLst/>
              <a:ahLst/>
              <a:cxnLst>
                <a:cxn ang="0">
                  <a:pos x="357856" y="114075"/>
                </a:cxn>
                <a:cxn ang="0">
                  <a:pos x="326587" y="34568"/>
                </a:cxn>
                <a:cxn ang="0">
                  <a:pos x="236254" y="0"/>
                </a:cxn>
                <a:cxn ang="0">
                  <a:pos x="236254" y="0"/>
                </a:cxn>
                <a:cxn ang="0">
                  <a:pos x="232780" y="0"/>
                </a:cxn>
                <a:cxn ang="0">
                  <a:pos x="204985" y="131359"/>
                </a:cxn>
                <a:cxn ang="0">
                  <a:pos x="191088" y="41482"/>
                </a:cxn>
                <a:cxn ang="0">
                  <a:pos x="201511" y="20741"/>
                </a:cxn>
                <a:cxn ang="0">
                  <a:pos x="184139" y="6913"/>
                </a:cxn>
                <a:cxn ang="0">
                  <a:pos x="180665" y="6913"/>
                </a:cxn>
                <a:cxn ang="0">
                  <a:pos x="180665" y="6913"/>
                </a:cxn>
                <a:cxn ang="0">
                  <a:pos x="173716" y="6913"/>
                </a:cxn>
                <a:cxn ang="0">
                  <a:pos x="159819" y="20741"/>
                </a:cxn>
                <a:cxn ang="0">
                  <a:pos x="170242" y="41482"/>
                </a:cxn>
                <a:cxn ang="0">
                  <a:pos x="152870" y="131359"/>
                </a:cxn>
                <a:cxn ang="0">
                  <a:pos x="125075" y="0"/>
                </a:cxn>
                <a:cxn ang="0">
                  <a:pos x="125075" y="0"/>
                </a:cxn>
                <a:cxn ang="0">
                  <a:pos x="121601" y="0"/>
                </a:cxn>
                <a:cxn ang="0">
                  <a:pos x="31268" y="34568"/>
                </a:cxn>
                <a:cxn ang="0">
                  <a:pos x="3474" y="114075"/>
                </a:cxn>
                <a:cxn ang="0">
                  <a:pos x="0" y="197039"/>
                </a:cxn>
                <a:cxn ang="0">
                  <a:pos x="66012" y="203953"/>
                </a:cxn>
                <a:cxn ang="0">
                  <a:pos x="66012" y="131359"/>
                </a:cxn>
                <a:cxn ang="0">
                  <a:pos x="72960" y="103705"/>
                </a:cxn>
                <a:cxn ang="0">
                  <a:pos x="72960" y="203953"/>
                </a:cxn>
                <a:cxn ang="0">
                  <a:pos x="180665" y="207410"/>
                </a:cxn>
                <a:cxn ang="0">
                  <a:pos x="284895" y="203953"/>
                </a:cxn>
                <a:cxn ang="0">
                  <a:pos x="284895" y="103705"/>
                </a:cxn>
                <a:cxn ang="0">
                  <a:pos x="291843" y="131359"/>
                </a:cxn>
                <a:cxn ang="0">
                  <a:pos x="291843" y="203953"/>
                </a:cxn>
                <a:cxn ang="0">
                  <a:pos x="357856" y="197039"/>
                </a:cxn>
                <a:cxn ang="0">
                  <a:pos x="357856" y="114075"/>
                </a:cxn>
              </a:cxnLst>
              <a:rect l="0" t="0" r="0" b="0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581" name="Freeform 8"/>
            <p:cNvSpPr/>
            <p:nvPr/>
          </p:nvSpPr>
          <p:spPr>
            <a:xfrm>
              <a:off x="1998517" y="4531827"/>
              <a:ext cx="162560" cy="190091"/>
            </a:xfrm>
            <a:custGeom>
              <a:avLst/>
              <a:gdLst/>
              <a:ahLst/>
              <a:cxnLst>
                <a:cxn ang="0">
                  <a:pos x="12504" y="77906"/>
                </a:cxn>
                <a:cxn ang="0">
                  <a:pos x="0" y="90371"/>
                </a:cxn>
                <a:cxn ang="0">
                  <a:pos x="15630" y="121533"/>
                </a:cxn>
                <a:cxn ang="0">
                  <a:pos x="81280" y="190091"/>
                </a:cxn>
                <a:cxn ang="0">
                  <a:pos x="146929" y="121533"/>
                </a:cxn>
                <a:cxn ang="0">
                  <a:pos x="162560" y="90371"/>
                </a:cxn>
                <a:cxn ang="0">
                  <a:pos x="150055" y="77906"/>
                </a:cxn>
                <a:cxn ang="0">
                  <a:pos x="81280" y="0"/>
                </a:cxn>
                <a:cxn ang="0">
                  <a:pos x="12504" y="77906"/>
                </a:cxn>
              </a:cxnLst>
              <a:rect l="0" t="0" r="0" b="0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gradFill rotWithShape="1"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336800" y="5426075"/>
            <a:ext cx="1889125" cy="414338"/>
            <a:chOff x="2336406" y="5426731"/>
            <a:chExt cx="1888973" cy="413555"/>
          </a:xfrm>
        </p:grpSpPr>
        <p:sp>
          <p:nvSpPr>
            <p:cNvPr id="66583" name="矩形 3"/>
            <p:cNvSpPr/>
            <p:nvPr/>
          </p:nvSpPr>
          <p:spPr>
            <a:xfrm>
              <a:off x="2336406" y="5426731"/>
              <a:ext cx="1359864" cy="3455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8573" tIns="34287" rIns="68573" bIns="34287" anchor="t">
              <a:spAutoFit/>
            </a:bodyPr>
            <a:lstStyle/>
            <a:p>
              <a:pPr algn="l">
                <a:buFont typeface="Arial" panose="020B0604020202020204" pitchFamily="34" charset="0"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395529" y="5799786"/>
              <a:ext cx="599800" cy="4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 fontAlgn="auto"/>
              <a:endParaRPr lang="zh-CN" altLang="en-US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010379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 fontAlgn="auto"/>
              <a:endParaRPr lang="zh-CN" altLang="en-US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945063" y="5229225"/>
            <a:ext cx="715962" cy="720725"/>
            <a:chOff x="6606007" y="4763519"/>
            <a:chExt cx="715716" cy="719823"/>
          </a:xfrm>
        </p:grpSpPr>
        <p:sp>
          <p:nvSpPr>
            <p:cNvPr id="69" name="Oval 28"/>
            <p:cNvSpPr/>
            <p:nvPr/>
          </p:nvSpPr>
          <p:spPr>
            <a:xfrm>
              <a:off x="6606007" y="4763519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1735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66588" name="Freeform 120"/>
            <p:cNvSpPr>
              <a:spLocks noEditPoints="1"/>
            </p:cNvSpPr>
            <p:nvPr/>
          </p:nvSpPr>
          <p:spPr>
            <a:xfrm>
              <a:off x="6766207" y="4924680"/>
              <a:ext cx="395317" cy="397501"/>
            </a:xfrm>
            <a:custGeom>
              <a:avLst/>
              <a:gdLst/>
              <a:ahLst/>
              <a:cxnLst>
                <a:cxn ang="0">
                  <a:pos x="39531" y="397501"/>
                </a:cxn>
                <a:cxn ang="0">
                  <a:pos x="0" y="174900"/>
                </a:cxn>
                <a:cxn ang="0">
                  <a:pos x="23719" y="333900"/>
                </a:cxn>
                <a:cxn ang="0">
                  <a:pos x="324159" y="373650"/>
                </a:cxn>
                <a:cxn ang="0">
                  <a:pos x="369621" y="174900"/>
                </a:cxn>
                <a:cxn ang="0">
                  <a:pos x="395317" y="357750"/>
                </a:cxn>
                <a:cxn ang="0">
                  <a:pos x="306370" y="272288"/>
                </a:cxn>
                <a:cxn ang="0">
                  <a:pos x="304394" y="308063"/>
                </a:cxn>
                <a:cxn ang="0">
                  <a:pos x="258932" y="327938"/>
                </a:cxn>
                <a:cxn ang="0">
                  <a:pos x="217424" y="312038"/>
                </a:cxn>
                <a:cxn ang="0">
                  <a:pos x="241143" y="288188"/>
                </a:cxn>
                <a:cxn ang="0">
                  <a:pos x="258932" y="308063"/>
                </a:cxn>
                <a:cxn ang="0">
                  <a:pos x="274745" y="288188"/>
                </a:cxn>
                <a:cxn ang="0">
                  <a:pos x="258932" y="270300"/>
                </a:cxn>
                <a:cxn ang="0">
                  <a:pos x="249049" y="248438"/>
                </a:cxn>
                <a:cxn ang="0">
                  <a:pos x="264862" y="244463"/>
                </a:cxn>
                <a:cxn ang="0">
                  <a:pos x="264862" y="224588"/>
                </a:cxn>
                <a:cxn ang="0">
                  <a:pos x="247073" y="224588"/>
                </a:cxn>
                <a:cxn ang="0">
                  <a:pos x="209518" y="232538"/>
                </a:cxn>
                <a:cxn ang="0">
                  <a:pos x="256956" y="198750"/>
                </a:cxn>
                <a:cxn ang="0">
                  <a:pos x="302417" y="230550"/>
                </a:cxn>
                <a:cxn ang="0">
                  <a:pos x="284628" y="258375"/>
                </a:cxn>
                <a:cxn ang="0">
                  <a:pos x="306370" y="272288"/>
                </a:cxn>
                <a:cxn ang="0">
                  <a:pos x="84993" y="325950"/>
                </a:cxn>
                <a:cxn ang="0">
                  <a:pos x="130454" y="266325"/>
                </a:cxn>
                <a:cxn ang="0">
                  <a:pos x="154173" y="236513"/>
                </a:cxn>
                <a:cxn ang="0">
                  <a:pos x="138360" y="222600"/>
                </a:cxn>
                <a:cxn ang="0">
                  <a:pos x="122548" y="238500"/>
                </a:cxn>
                <a:cxn ang="0">
                  <a:pos x="94876" y="216638"/>
                </a:cxn>
                <a:cxn ang="0">
                  <a:pos x="138360" y="198750"/>
                </a:cxn>
                <a:cxn ang="0">
                  <a:pos x="181845" y="216638"/>
                </a:cxn>
                <a:cxn ang="0">
                  <a:pos x="181845" y="258375"/>
                </a:cxn>
                <a:cxn ang="0">
                  <a:pos x="142314" y="290175"/>
                </a:cxn>
                <a:cxn ang="0">
                  <a:pos x="187775" y="298125"/>
                </a:cxn>
                <a:cxn ang="0">
                  <a:pos x="0" y="71550"/>
                </a:cxn>
                <a:cxn ang="0">
                  <a:pos x="55344" y="31800"/>
                </a:cxn>
                <a:cxn ang="0">
                  <a:pos x="86969" y="143100"/>
                </a:cxn>
                <a:cxn ang="0">
                  <a:pos x="118595" y="31800"/>
                </a:cxn>
                <a:cxn ang="0">
                  <a:pos x="276721" y="111300"/>
                </a:cxn>
                <a:cxn ang="0">
                  <a:pos x="339972" y="111300"/>
                </a:cxn>
                <a:cxn ang="0">
                  <a:pos x="355785" y="31800"/>
                </a:cxn>
                <a:cxn ang="0">
                  <a:pos x="395317" y="159000"/>
                </a:cxn>
                <a:cxn ang="0">
                  <a:pos x="0" y="71550"/>
                </a:cxn>
                <a:cxn ang="0">
                  <a:pos x="284628" y="103350"/>
                </a:cxn>
                <a:cxn ang="0">
                  <a:pos x="308347" y="0"/>
                </a:cxn>
                <a:cxn ang="0">
                  <a:pos x="332066" y="103350"/>
                </a:cxn>
                <a:cxn ang="0">
                  <a:pos x="86969" y="127200"/>
                </a:cxn>
                <a:cxn ang="0">
                  <a:pos x="63250" y="23850"/>
                </a:cxn>
                <a:cxn ang="0">
                  <a:pos x="110688" y="23850"/>
                </a:cxn>
                <a:cxn ang="0">
                  <a:pos x="86969" y="127200"/>
                </a:cxn>
              </a:cxnLst>
              <a:rect l="0" t="0" r="0" b="0"/>
              <a:pathLst>
                <a:path w="200" h="200">
                  <a:moveTo>
                    <a:pt x="180" y="200"/>
                  </a:moveTo>
                  <a:cubicBezTo>
                    <a:pt x="20" y="200"/>
                    <a:pt x="20" y="200"/>
                    <a:pt x="20" y="200"/>
                  </a:cubicBezTo>
                  <a:cubicBezTo>
                    <a:pt x="9" y="200"/>
                    <a:pt x="0" y="191"/>
                    <a:pt x="0" y="1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123"/>
                    <a:pt x="12" y="168"/>
                    <a:pt x="12" y="168"/>
                  </a:cubicBezTo>
                  <a:cubicBezTo>
                    <a:pt x="12" y="179"/>
                    <a:pt x="25" y="188"/>
                    <a:pt x="36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75" y="188"/>
                    <a:pt x="188" y="179"/>
                    <a:pt x="188" y="168"/>
                  </a:cubicBezTo>
                  <a:cubicBezTo>
                    <a:pt x="188" y="168"/>
                    <a:pt x="188" y="122"/>
                    <a:pt x="187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0" y="191"/>
                    <a:pt x="191" y="200"/>
                    <a:pt x="180" y="200"/>
                  </a:cubicBezTo>
                  <a:close/>
                  <a:moveTo>
                    <a:pt x="155" y="137"/>
                  </a:moveTo>
                  <a:cubicBezTo>
                    <a:pt x="156" y="139"/>
                    <a:pt x="157" y="141"/>
                    <a:pt x="157" y="144"/>
                  </a:cubicBezTo>
                  <a:cubicBezTo>
                    <a:pt x="157" y="148"/>
                    <a:pt x="156" y="152"/>
                    <a:pt x="154" y="155"/>
                  </a:cubicBezTo>
                  <a:cubicBezTo>
                    <a:pt x="152" y="158"/>
                    <a:pt x="149" y="161"/>
                    <a:pt x="145" y="163"/>
                  </a:cubicBezTo>
                  <a:cubicBezTo>
                    <a:pt x="142" y="165"/>
                    <a:pt x="137" y="165"/>
                    <a:pt x="131" y="165"/>
                  </a:cubicBezTo>
                  <a:cubicBezTo>
                    <a:pt x="126" y="165"/>
                    <a:pt x="121" y="165"/>
                    <a:pt x="118" y="163"/>
                  </a:cubicBezTo>
                  <a:cubicBezTo>
                    <a:pt x="114" y="162"/>
                    <a:pt x="112" y="160"/>
                    <a:pt x="110" y="157"/>
                  </a:cubicBezTo>
                  <a:cubicBezTo>
                    <a:pt x="107" y="155"/>
                    <a:pt x="106" y="152"/>
                    <a:pt x="105" y="148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3" y="149"/>
                    <a:pt x="124" y="151"/>
                    <a:pt x="125" y="153"/>
                  </a:cubicBezTo>
                  <a:cubicBezTo>
                    <a:pt x="127" y="154"/>
                    <a:pt x="129" y="155"/>
                    <a:pt x="131" y="155"/>
                  </a:cubicBezTo>
                  <a:cubicBezTo>
                    <a:pt x="133" y="155"/>
                    <a:pt x="135" y="154"/>
                    <a:pt x="137" y="152"/>
                  </a:cubicBezTo>
                  <a:cubicBezTo>
                    <a:pt x="138" y="150"/>
                    <a:pt x="139" y="148"/>
                    <a:pt x="139" y="145"/>
                  </a:cubicBezTo>
                  <a:cubicBezTo>
                    <a:pt x="139" y="142"/>
                    <a:pt x="138" y="140"/>
                    <a:pt x="137" y="139"/>
                  </a:cubicBezTo>
                  <a:cubicBezTo>
                    <a:pt x="135" y="137"/>
                    <a:pt x="133" y="136"/>
                    <a:pt x="131" y="136"/>
                  </a:cubicBezTo>
                  <a:cubicBezTo>
                    <a:pt x="129" y="136"/>
                    <a:pt x="127" y="136"/>
                    <a:pt x="125" y="13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7" y="125"/>
                    <a:pt x="128" y="125"/>
                    <a:pt x="128" y="125"/>
                  </a:cubicBezTo>
                  <a:cubicBezTo>
                    <a:pt x="130" y="125"/>
                    <a:pt x="132" y="124"/>
                    <a:pt x="134" y="123"/>
                  </a:cubicBezTo>
                  <a:cubicBezTo>
                    <a:pt x="135" y="121"/>
                    <a:pt x="136" y="119"/>
                    <a:pt x="136" y="117"/>
                  </a:cubicBezTo>
                  <a:cubicBezTo>
                    <a:pt x="136" y="116"/>
                    <a:pt x="136" y="114"/>
                    <a:pt x="134" y="113"/>
                  </a:cubicBezTo>
                  <a:cubicBezTo>
                    <a:pt x="133" y="112"/>
                    <a:pt x="132" y="111"/>
                    <a:pt x="130" y="111"/>
                  </a:cubicBezTo>
                  <a:cubicBezTo>
                    <a:pt x="128" y="111"/>
                    <a:pt x="126" y="112"/>
                    <a:pt x="125" y="113"/>
                  </a:cubicBezTo>
                  <a:cubicBezTo>
                    <a:pt x="123" y="114"/>
                    <a:pt x="123" y="116"/>
                    <a:pt x="122" y="120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7" y="111"/>
                    <a:pt x="110" y="107"/>
                    <a:pt x="113" y="104"/>
                  </a:cubicBezTo>
                  <a:cubicBezTo>
                    <a:pt x="117" y="102"/>
                    <a:pt x="123" y="100"/>
                    <a:pt x="130" y="100"/>
                  </a:cubicBezTo>
                  <a:cubicBezTo>
                    <a:pt x="138" y="100"/>
                    <a:pt x="144" y="102"/>
                    <a:pt x="148" y="105"/>
                  </a:cubicBezTo>
                  <a:cubicBezTo>
                    <a:pt x="152" y="108"/>
                    <a:pt x="153" y="112"/>
                    <a:pt x="153" y="116"/>
                  </a:cubicBezTo>
                  <a:cubicBezTo>
                    <a:pt x="153" y="119"/>
                    <a:pt x="153" y="122"/>
                    <a:pt x="151" y="124"/>
                  </a:cubicBezTo>
                  <a:cubicBezTo>
                    <a:pt x="150" y="126"/>
                    <a:pt x="147" y="128"/>
                    <a:pt x="144" y="130"/>
                  </a:cubicBezTo>
                  <a:cubicBezTo>
                    <a:pt x="147" y="130"/>
                    <a:pt x="149" y="131"/>
                    <a:pt x="150" y="132"/>
                  </a:cubicBezTo>
                  <a:cubicBezTo>
                    <a:pt x="152" y="133"/>
                    <a:pt x="154" y="135"/>
                    <a:pt x="155" y="137"/>
                  </a:cubicBezTo>
                  <a:close/>
                  <a:moveTo>
                    <a:pt x="95" y="164"/>
                  </a:moveTo>
                  <a:cubicBezTo>
                    <a:pt x="43" y="164"/>
                    <a:pt x="43" y="164"/>
                    <a:pt x="43" y="164"/>
                  </a:cubicBezTo>
                  <a:cubicBezTo>
                    <a:pt x="44" y="159"/>
                    <a:pt x="45" y="154"/>
                    <a:pt x="48" y="150"/>
                  </a:cubicBezTo>
                  <a:cubicBezTo>
                    <a:pt x="51" y="145"/>
                    <a:pt x="57" y="140"/>
                    <a:pt x="66" y="134"/>
                  </a:cubicBezTo>
                  <a:cubicBezTo>
                    <a:pt x="71" y="130"/>
                    <a:pt x="74" y="127"/>
                    <a:pt x="75" y="125"/>
                  </a:cubicBezTo>
                  <a:cubicBezTo>
                    <a:pt x="77" y="123"/>
                    <a:pt x="78" y="121"/>
                    <a:pt x="78" y="119"/>
                  </a:cubicBezTo>
                  <a:cubicBezTo>
                    <a:pt x="78" y="117"/>
                    <a:pt x="77" y="116"/>
                    <a:pt x="75" y="114"/>
                  </a:cubicBezTo>
                  <a:cubicBezTo>
                    <a:pt x="74" y="113"/>
                    <a:pt x="72" y="112"/>
                    <a:pt x="70" y="112"/>
                  </a:cubicBezTo>
                  <a:cubicBezTo>
                    <a:pt x="68" y="112"/>
                    <a:pt x="66" y="113"/>
                    <a:pt x="65" y="114"/>
                  </a:cubicBezTo>
                  <a:cubicBezTo>
                    <a:pt x="63" y="116"/>
                    <a:pt x="62" y="117"/>
                    <a:pt x="62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5" y="115"/>
                    <a:pt x="46" y="112"/>
                    <a:pt x="48" y="109"/>
                  </a:cubicBezTo>
                  <a:cubicBezTo>
                    <a:pt x="50" y="106"/>
                    <a:pt x="52" y="104"/>
                    <a:pt x="56" y="102"/>
                  </a:cubicBezTo>
                  <a:cubicBezTo>
                    <a:pt x="59" y="101"/>
                    <a:pt x="64" y="100"/>
                    <a:pt x="70" y="100"/>
                  </a:cubicBezTo>
                  <a:cubicBezTo>
                    <a:pt x="76" y="100"/>
                    <a:pt x="81" y="101"/>
                    <a:pt x="84" y="102"/>
                  </a:cubicBezTo>
                  <a:cubicBezTo>
                    <a:pt x="87" y="104"/>
                    <a:pt x="90" y="106"/>
                    <a:pt x="92" y="109"/>
                  </a:cubicBezTo>
                  <a:cubicBezTo>
                    <a:pt x="94" y="112"/>
                    <a:pt x="95" y="115"/>
                    <a:pt x="95" y="119"/>
                  </a:cubicBezTo>
                  <a:cubicBezTo>
                    <a:pt x="95" y="122"/>
                    <a:pt x="94" y="126"/>
                    <a:pt x="92" y="130"/>
                  </a:cubicBezTo>
                  <a:cubicBezTo>
                    <a:pt x="89" y="133"/>
                    <a:pt x="85" y="137"/>
                    <a:pt x="79" y="141"/>
                  </a:cubicBezTo>
                  <a:cubicBezTo>
                    <a:pt x="76" y="144"/>
                    <a:pt x="73" y="145"/>
                    <a:pt x="72" y="146"/>
                  </a:cubicBezTo>
                  <a:cubicBezTo>
                    <a:pt x="71" y="147"/>
                    <a:pt x="70" y="148"/>
                    <a:pt x="68" y="150"/>
                  </a:cubicBezTo>
                  <a:cubicBezTo>
                    <a:pt x="95" y="150"/>
                    <a:pt x="95" y="150"/>
                    <a:pt x="95" y="150"/>
                  </a:cubicBezTo>
                  <a:lnTo>
                    <a:pt x="95" y="164"/>
                  </a:lnTo>
                  <a:close/>
                  <a:moveTo>
                    <a:pt x="0" y="36"/>
                  </a:moveTo>
                  <a:cubicBezTo>
                    <a:pt x="0" y="25"/>
                    <a:pt x="9" y="16"/>
                    <a:pt x="2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5"/>
                    <a:pt x="35" y="72"/>
                    <a:pt x="44" y="72"/>
                  </a:cubicBezTo>
                  <a:cubicBezTo>
                    <a:pt x="53" y="72"/>
                    <a:pt x="60" y="65"/>
                    <a:pt x="60" y="5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65"/>
                    <a:pt x="147" y="72"/>
                    <a:pt x="156" y="72"/>
                  </a:cubicBezTo>
                  <a:cubicBezTo>
                    <a:pt x="165" y="72"/>
                    <a:pt x="172" y="65"/>
                    <a:pt x="172" y="5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91" y="16"/>
                    <a:pt x="200" y="25"/>
                    <a:pt x="200" y="36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14" y="80"/>
                    <a:pt x="96" y="80"/>
                    <a:pt x="0" y="80"/>
                  </a:cubicBezTo>
                  <a:lnTo>
                    <a:pt x="0" y="36"/>
                  </a:lnTo>
                  <a:close/>
                  <a:moveTo>
                    <a:pt x="156" y="64"/>
                  </a:moveTo>
                  <a:cubicBezTo>
                    <a:pt x="149" y="64"/>
                    <a:pt x="144" y="59"/>
                    <a:pt x="144" y="5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6"/>
                    <a:pt x="149" y="0"/>
                    <a:pt x="156" y="0"/>
                  </a:cubicBezTo>
                  <a:cubicBezTo>
                    <a:pt x="162" y="0"/>
                    <a:pt x="168" y="6"/>
                    <a:pt x="168" y="12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8" y="59"/>
                    <a:pt x="162" y="64"/>
                    <a:pt x="156" y="64"/>
                  </a:cubicBezTo>
                  <a:close/>
                  <a:moveTo>
                    <a:pt x="44" y="64"/>
                  </a:moveTo>
                  <a:cubicBezTo>
                    <a:pt x="37" y="64"/>
                    <a:pt x="32" y="59"/>
                    <a:pt x="32" y="5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0" y="0"/>
                    <a:pt x="56" y="6"/>
                    <a:pt x="56" y="1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9"/>
                    <a:pt x="50" y="64"/>
                    <a:pt x="44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21350" y="5426075"/>
            <a:ext cx="1889125" cy="414338"/>
            <a:chOff x="5720782" y="5426731"/>
            <a:chExt cx="1888973" cy="413555"/>
          </a:xfrm>
        </p:grpSpPr>
        <p:sp>
          <p:nvSpPr>
            <p:cNvPr id="66590" name="矩形 3"/>
            <p:cNvSpPr/>
            <p:nvPr/>
          </p:nvSpPr>
          <p:spPr>
            <a:xfrm>
              <a:off x="5720782" y="5426731"/>
              <a:ext cx="1885607" cy="3455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8573" tIns="34287" rIns="68573" bIns="34287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日期：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2019.10.1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5779905" y="5799786"/>
              <a:ext cx="599800" cy="4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 fontAlgn="auto"/>
              <a:endParaRPr lang="zh-CN" altLang="en-US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394755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 fontAlgn="auto"/>
              <a:endParaRPr lang="zh-CN" altLang="en-US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045450" y="5229225"/>
            <a:ext cx="715963" cy="719138"/>
            <a:chOff x="8262191" y="4797280"/>
            <a:chExt cx="715716" cy="719823"/>
          </a:xfrm>
        </p:grpSpPr>
        <p:sp>
          <p:nvSpPr>
            <p:cNvPr id="76" name="Oval 28"/>
            <p:cNvSpPr/>
            <p:nvPr/>
          </p:nvSpPr>
          <p:spPr>
            <a:xfrm>
              <a:off x="8262191" y="4797280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1735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66595" name="Freeform 145"/>
            <p:cNvSpPr>
              <a:spLocks noEditPoints="1"/>
            </p:cNvSpPr>
            <p:nvPr/>
          </p:nvSpPr>
          <p:spPr>
            <a:xfrm>
              <a:off x="8509295" y="4988605"/>
              <a:ext cx="265683" cy="400701"/>
            </a:xfrm>
            <a:custGeom>
              <a:avLst/>
              <a:gdLst/>
              <a:ahLst/>
              <a:cxnLst>
                <a:cxn ang="0">
                  <a:pos x="200351" y="213416"/>
                </a:cxn>
                <a:cxn ang="0">
                  <a:pos x="174218" y="119774"/>
                </a:cxn>
                <a:cxn ang="0">
                  <a:pos x="241727" y="158973"/>
                </a:cxn>
                <a:cxn ang="0">
                  <a:pos x="265683" y="254793"/>
                </a:cxn>
                <a:cxn ang="0">
                  <a:pos x="200351" y="213416"/>
                </a:cxn>
                <a:cxn ang="0">
                  <a:pos x="67509" y="78398"/>
                </a:cxn>
                <a:cxn ang="0">
                  <a:pos x="39199" y="0"/>
                </a:cxn>
                <a:cxn ang="0">
                  <a:pos x="174218" y="0"/>
                </a:cxn>
                <a:cxn ang="0">
                  <a:pos x="145907" y="78398"/>
                </a:cxn>
                <a:cxn ang="0">
                  <a:pos x="67509" y="78398"/>
                </a:cxn>
                <a:cxn ang="0">
                  <a:pos x="145907" y="93642"/>
                </a:cxn>
                <a:cxn ang="0">
                  <a:pos x="193817" y="243904"/>
                </a:cxn>
                <a:cxn ang="0">
                  <a:pos x="195995" y="243904"/>
                </a:cxn>
                <a:cxn ang="0">
                  <a:pos x="193817" y="246082"/>
                </a:cxn>
                <a:cxn ang="0">
                  <a:pos x="213417" y="307058"/>
                </a:cxn>
                <a:cxn ang="0">
                  <a:pos x="106708" y="400701"/>
                </a:cxn>
                <a:cxn ang="0">
                  <a:pos x="0" y="307058"/>
                </a:cxn>
                <a:cxn ang="0">
                  <a:pos x="67509" y="93642"/>
                </a:cxn>
                <a:cxn ang="0">
                  <a:pos x="145907" y="93642"/>
                </a:cxn>
                <a:cxn ang="0">
                  <a:pos x="119775" y="119774"/>
                </a:cxn>
                <a:cxn ang="0">
                  <a:pos x="93642" y="119774"/>
                </a:cxn>
                <a:cxn ang="0">
                  <a:pos x="76220" y="176395"/>
                </a:cxn>
                <a:cxn ang="0">
                  <a:pos x="121952" y="130663"/>
                </a:cxn>
                <a:cxn ang="0">
                  <a:pos x="119775" y="119774"/>
                </a:cxn>
                <a:cxn ang="0">
                  <a:pos x="106708" y="361501"/>
                </a:cxn>
                <a:cxn ang="0">
                  <a:pos x="174218" y="293992"/>
                </a:cxn>
                <a:cxn ang="0">
                  <a:pos x="167685" y="272215"/>
                </a:cxn>
                <a:cxn ang="0">
                  <a:pos x="93642" y="348435"/>
                </a:cxn>
                <a:cxn ang="0">
                  <a:pos x="106708" y="361501"/>
                </a:cxn>
                <a:cxn ang="0">
                  <a:pos x="71865" y="324480"/>
                </a:cxn>
                <a:cxn ang="0">
                  <a:pos x="156796" y="239549"/>
                </a:cxn>
                <a:cxn ang="0">
                  <a:pos x="148085" y="213416"/>
                </a:cxn>
                <a:cxn ang="0">
                  <a:pos x="54443" y="307058"/>
                </a:cxn>
                <a:cxn ang="0">
                  <a:pos x="71865" y="324480"/>
                </a:cxn>
                <a:cxn ang="0">
                  <a:pos x="45732" y="278748"/>
                </a:cxn>
                <a:cxn ang="0">
                  <a:pos x="139374" y="182928"/>
                </a:cxn>
                <a:cxn ang="0">
                  <a:pos x="132841" y="158973"/>
                </a:cxn>
                <a:cxn ang="0">
                  <a:pos x="58798" y="230838"/>
                </a:cxn>
                <a:cxn ang="0">
                  <a:pos x="45732" y="278748"/>
                </a:cxn>
              </a:cxnLst>
              <a:rect l="0" t="0" r="0" b="0"/>
              <a:pathLst>
                <a:path w="122" h="184">
                  <a:moveTo>
                    <a:pt x="92" y="98"/>
                  </a:moveTo>
                  <a:lnTo>
                    <a:pt x="80" y="55"/>
                  </a:lnTo>
                  <a:lnTo>
                    <a:pt x="111" y="73"/>
                  </a:lnTo>
                  <a:lnTo>
                    <a:pt x="122" y="117"/>
                  </a:lnTo>
                  <a:lnTo>
                    <a:pt x="92" y="98"/>
                  </a:lnTo>
                  <a:close/>
                  <a:moveTo>
                    <a:pt x="31" y="36"/>
                  </a:moveTo>
                  <a:lnTo>
                    <a:pt x="18" y="0"/>
                  </a:lnTo>
                  <a:lnTo>
                    <a:pt x="80" y="0"/>
                  </a:lnTo>
                  <a:lnTo>
                    <a:pt x="67" y="36"/>
                  </a:lnTo>
                  <a:lnTo>
                    <a:pt x="31" y="36"/>
                  </a:lnTo>
                  <a:close/>
                  <a:moveTo>
                    <a:pt x="67" y="43"/>
                  </a:moveTo>
                  <a:lnTo>
                    <a:pt x="89" y="112"/>
                  </a:lnTo>
                  <a:lnTo>
                    <a:pt x="90" y="112"/>
                  </a:lnTo>
                  <a:lnTo>
                    <a:pt x="89" y="113"/>
                  </a:lnTo>
                  <a:lnTo>
                    <a:pt x="98" y="141"/>
                  </a:lnTo>
                  <a:lnTo>
                    <a:pt x="49" y="184"/>
                  </a:lnTo>
                  <a:lnTo>
                    <a:pt x="0" y="141"/>
                  </a:lnTo>
                  <a:lnTo>
                    <a:pt x="31" y="43"/>
                  </a:lnTo>
                  <a:lnTo>
                    <a:pt x="67" y="43"/>
                  </a:lnTo>
                  <a:close/>
                  <a:moveTo>
                    <a:pt x="55" y="55"/>
                  </a:moveTo>
                  <a:lnTo>
                    <a:pt x="43" y="55"/>
                  </a:lnTo>
                  <a:lnTo>
                    <a:pt x="35" y="81"/>
                  </a:lnTo>
                  <a:lnTo>
                    <a:pt x="56" y="60"/>
                  </a:lnTo>
                  <a:lnTo>
                    <a:pt x="55" y="55"/>
                  </a:lnTo>
                  <a:close/>
                  <a:moveTo>
                    <a:pt x="49" y="166"/>
                  </a:moveTo>
                  <a:lnTo>
                    <a:pt x="80" y="135"/>
                  </a:lnTo>
                  <a:lnTo>
                    <a:pt x="77" y="125"/>
                  </a:lnTo>
                  <a:lnTo>
                    <a:pt x="43" y="160"/>
                  </a:lnTo>
                  <a:lnTo>
                    <a:pt x="49" y="166"/>
                  </a:lnTo>
                  <a:close/>
                  <a:moveTo>
                    <a:pt x="33" y="149"/>
                  </a:moveTo>
                  <a:lnTo>
                    <a:pt x="72" y="110"/>
                  </a:lnTo>
                  <a:lnTo>
                    <a:pt x="68" y="98"/>
                  </a:lnTo>
                  <a:lnTo>
                    <a:pt x="25" y="141"/>
                  </a:lnTo>
                  <a:lnTo>
                    <a:pt x="33" y="149"/>
                  </a:lnTo>
                  <a:close/>
                  <a:moveTo>
                    <a:pt x="21" y="128"/>
                  </a:moveTo>
                  <a:lnTo>
                    <a:pt x="64" y="84"/>
                  </a:lnTo>
                  <a:lnTo>
                    <a:pt x="61" y="73"/>
                  </a:lnTo>
                  <a:lnTo>
                    <a:pt x="27" y="106"/>
                  </a:lnTo>
                  <a:lnTo>
                    <a:pt x="21" y="128"/>
                  </a:lnTo>
                  <a:close/>
                </a:path>
              </a:pathLst>
            </a:custGeom>
            <a:gradFill rotWithShape="1"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761413" y="5426075"/>
            <a:ext cx="1889720" cy="414338"/>
            <a:chOff x="8761883" y="5426731"/>
            <a:chExt cx="1888973" cy="413555"/>
          </a:xfrm>
        </p:grpSpPr>
        <p:sp>
          <p:nvSpPr>
            <p:cNvPr id="66597" name="矩形 3"/>
            <p:cNvSpPr/>
            <p:nvPr/>
          </p:nvSpPr>
          <p:spPr>
            <a:xfrm>
              <a:off x="8761883" y="5426731"/>
              <a:ext cx="1506894" cy="3435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8573" tIns="34287" rIns="68573" bIns="34287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部门：技术部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8821006" y="5799786"/>
              <a:ext cx="599800" cy="4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 fontAlgn="auto"/>
              <a:endParaRPr lang="zh-CN" altLang="en-US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9435856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 fontAlgn="auto"/>
              <a:endParaRPr lang="zh-CN" altLang="en-US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/>
      <p:bldP spid="58" grpId="0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2344" y="-35494"/>
            <a:ext cx="12180011" cy="6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3456" y="2587161"/>
            <a:ext cx="12188898" cy="12373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987" y="1400587"/>
            <a:ext cx="2504568" cy="7618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2496" y="4134344"/>
            <a:ext cx="37997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018088" y="1323975"/>
            <a:ext cx="2032000" cy="203358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srgbClr val="FA783A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5278438" y="3770313"/>
            <a:ext cx="158273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en-US" altLang="zh-CN" sz="2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49"/>
          <p:cNvSpPr/>
          <p:nvPr/>
        </p:nvSpPr>
        <p:spPr>
          <a:xfrm>
            <a:off x="4221480" y="4180205"/>
            <a:ext cx="37522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1" indent="457200" algn="l"/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个人基本资料</a:t>
            </a: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60"/>
          <p:cNvSpPr/>
          <p:nvPr/>
        </p:nvSpPr>
        <p:spPr>
          <a:xfrm>
            <a:off x="4368800" y="4835525"/>
            <a:ext cx="3457575" cy="609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录入上述表的描述说明，录入上述表的描述说明文字信息。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5" name="Straight Connector 2"/>
          <p:cNvCxnSpPr/>
          <p:nvPr/>
        </p:nvCxnSpPr>
        <p:spPr>
          <a:xfrm>
            <a:off x="4513263" y="4827588"/>
            <a:ext cx="3097213" cy="0"/>
          </a:xfrm>
          <a:prstGeom prst="line">
            <a:avLst/>
          </a:prstGeom>
          <a:ln w="9525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5D7FF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5829300" y="1858963"/>
            <a:ext cx="481013" cy="963613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 flipH="1">
            <a:off x="6002338" y="1976438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6002338" y="2425700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6002338" y="2874963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6002338" y="3324225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6002338" y="3844925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6002338" y="4310063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>
            <a:off x="6002338" y="4743450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>
            <a:off x="6002338" y="5246688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994400" y="1611313"/>
            <a:ext cx="7604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74000" y="1608138"/>
            <a:ext cx="7604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95988" y="2076450"/>
            <a:ext cx="760412" cy="4016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78763" y="2070100"/>
            <a:ext cx="76041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81775" y="1611313"/>
            <a:ext cx="6969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李雷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450263" y="1608138"/>
            <a:ext cx="44132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83363" y="2076450"/>
            <a:ext cx="742950" cy="4016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456613" y="2076450"/>
            <a:ext cx="44132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02338" y="2973388"/>
            <a:ext cx="76041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64475" y="2957513"/>
            <a:ext cx="7604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69238" y="2522538"/>
            <a:ext cx="76041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92813" y="2524125"/>
            <a:ext cx="76041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11938" y="2524125"/>
            <a:ext cx="782637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50263" y="2528888"/>
            <a:ext cx="1004887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2888" y="2973388"/>
            <a:ext cx="954087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43913" y="2976563"/>
            <a:ext cx="69850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54950" y="3414713"/>
            <a:ext cx="12731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92813" y="3876675"/>
            <a:ext cx="12731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92813" y="3416300"/>
            <a:ext cx="12731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18350" y="3422650"/>
            <a:ext cx="69850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991600" y="3413125"/>
            <a:ext cx="6969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116763" y="3873500"/>
            <a:ext cx="166179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139xxxxxxxx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92813" y="4319588"/>
            <a:ext cx="12731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992813" y="4846638"/>
            <a:ext cx="12731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现在住址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08825" y="4843463"/>
            <a:ext cx="28051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家园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060700" y="1830388"/>
            <a:ext cx="1873250" cy="1871662"/>
            <a:chOff x="1677608" y="2996952"/>
            <a:chExt cx="1395643" cy="1395643"/>
          </a:xfrm>
        </p:grpSpPr>
        <p:sp>
          <p:nvSpPr>
            <p:cNvPr id="10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10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 cstate="print"/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05" name="圆角矩形 104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文本框 9"/>
          <p:cNvSpPr txBox="1"/>
          <p:nvPr/>
        </p:nvSpPr>
        <p:spPr>
          <a:xfrm>
            <a:off x="3197860" y="3906520"/>
            <a:ext cx="1232535" cy="3143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 algn="l"/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英文名</a:t>
            </a:r>
            <a:endParaRPr lang="zh-CN" altLang="en-US" sz="1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Rectangle 60"/>
          <p:cNvSpPr/>
          <p:nvPr/>
        </p:nvSpPr>
        <p:spPr>
          <a:xfrm>
            <a:off x="3073400" y="4491038"/>
            <a:ext cx="1851025" cy="738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请输入简单的自我介绍，表达出自己的强项。</a:t>
            </a:r>
            <a:endParaRPr lang="en-US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8" name="Straight Connector 2"/>
          <p:cNvCxnSpPr/>
          <p:nvPr/>
        </p:nvCxnSpPr>
        <p:spPr>
          <a:xfrm>
            <a:off x="3125788" y="4456113"/>
            <a:ext cx="1744663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10" name="组合 109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111" name="矩形 11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12" name="等腰三角形 11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1307" name="文本框 9"/>
          <p:cNvSpPr txBox="1"/>
          <p:nvPr/>
        </p:nvSpPr>
        <p:spPr>
          <a:xfrm>
            <a:off x="841375" y="203200"/>
            <a:ext cx="160909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0" grpId="0"/>
      <p:bldP spid="101" grpId="0"/>
      <p:bldP spid="105" grpId="0" animBg="1"/>
      <p:bldP spid="106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3315" name="文本框 9"/>
          <p:cNvSpPr txBox="1"/>
          <p:nvPr/>
        </p:nvSpPr>
        <p:spPr>
          <a:xfrm>
            <a:off x="841375" y="203200"/>
            <a:ext cx="1636395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学习经历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2932113"/>
            <a:ext cx="12192000" cy="1217612"/>
            <a:chOff x="0" y="3516042"/>
            <a:chExt cx="12192000" cy="1216566"/>
          </a:xfrm>
        </p:grpSpPr>
        <p:sp>
          <p:nvSpPr>
            <p:cNvPr id="13" name="矩形 12"/>
            <p:cNvSpPr/>
            <p:nvPr/>
          </p:nvSpPr>
          <p:spPr>
            <a:xfrm>
              <a:off x="0" y="3516042"/>
              <a:ext cx="12192000" cy="1216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4" name="直接连接符 13"/>
            <p:cNvCxnSpPr>
              <a:stCxn id="13" idx="1"/>
            </p:cNvCxnSpPr>
            <p:nvPr/>
          </p:nvCxnSpPr>
          <p:spPr>
            <a:xfrm flipV="1">
              <a:off x="0" y="4085368"/>
              <a:ext cx="12192000" cy="38957"/>
            </a:xfrm>
            <a:prstGeom prst="line">
              <a:avLst/>
            </a:prstGeom>
            <a:ln w="2222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2798763" y="2636838"/>
            <a:ext cx="827087" cy="992187"/>
            <a:chOff x="1057027" y="2636912"/>
            <a:chExt cx="828285" cy="991631"/>
          </a:xfrm>
        </p:grpSpPr>
        <p:grpSp>
          <p:nvGrpSpPr>
            <p:cNvPr id="13321" name="组合 15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20" name="任意多边形 19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avLst/>
                  <a:gdLst>
                    <a:gd name="connsiteX0" fmla="*/ 1066106 w 2132212"/>
                    <a:gd name="connsiteY0" fmla="*/ 0 h 2521653"/>
                    <a:gd name="connsiteX1" fmla="*/ 1819957 w 2132212"/>
                    <a:gd name="connsiteY1" fmla="*/ 312255 h 2521653"/>
                    <a:gd name="connsiteX2" fmla="*/ 1819957 w 2132212"/>
                    <a:gd name="connsiteY2" fmla="*/ 1819957 h 2521653"/>
                    <a:gd name="connsiteX3" fmla="*/ 1721535 w 2132212"/>
                    <a:gd name="connsiteY3" fmla="*/ 1918379 h 2521653"/>
                    <a:gd name="connsiteX4" fmla="*/ 1375925 w 2132212"/>
                    <a:gd name="connsiteY4" fmla="*/ 2263989 h 2521653"/>
                    <a:gd name="connsiteX5" fmla="*/ 1155139 w 2132212"/>
                    <a:gd name="connsiteY5" fmla="*/ 2484775 h 2521653"/>
                    <a:gd name="connsiteX6" fmla="*/ 977073 w 2132212"/>
                    <a:gd name="connsiteY6" fmla="*/ 2484775 h 2521653"/>
                    <a:gd name="connsiteX7" fmla="*/ 630260 w 2132212"/>
                    <a:gd name="connsiteY7" fmla="*/ 2137962 h 2521653"/>
                    <a:gd name="connsiteX8" fmla="*/ 410678 w 2132212"/>
                    <a:gd name="connsiteY8" fmla="*/ 1918379 h 2521653"/>
                    <a:gd name="connsiteX9" fmla="*/ 312255 w 2132212"/>
                    <a:gd name="connsiteY9" fmla="*/ 1819957 h 2521653"/>
                    <a:gd name="connsiteX10" fmla="*/ 312255 w 2132212"/>
                    <a:gd name="connsiteY10" fmla="*/ 312255 h 2521653"/>
                    <a:gd name="connsiteX11" fmla="*/ 1066106 w 2132212"/>
                    <a:gd name="connsiteY11" fmla="*/ 0 h 2521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32212" h="2521653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3324" name="文本框 9"/>
            <p:cNvSpPr txBox="1"/>
            <p:nvPr/>
          </p:nvSpPr>
          <p:spPr>
            <a:xfrm>
              <a:off x="1147929" y="2874422"/>
              <a:ext cx="65042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小学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038350" y="4221163"/>
            <a:ext cx="2239963" cy="928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b="1" dirty="0">
                <a:solidFill>
                  <a:srgbClr val="00B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2000-2003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就读某某省某某市</a:t>
            </a:r>
            <a:r>
              <a:rPr lang="en-US" altLang="zh-CN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学校</a:t>
            </a:r>
            <a:endParaRPr lang="en-US" altLang="zh-CN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专业名称。</a:t>
            </a:r>
            <a:endParaRPr lang="zh-CN" altLang="en-US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06938" y="2636838"/>
            <a:ext cx="827087" cy="992187"/>
            <a:chOff x="1057027" y="2636912"/>
            <a:chExt cx="828285" cy="991631"/>
          </a:xfrm>
        </p:grpSpPr>
        <p:grpSp>
          <p:nvGrpSpPr>
            <p:cNvPr id="13327" name="组合 23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avLst/>
                  <a:gdLst>
                    <a:gd name="connsiteX0" fmla="*/ 1066106 w 2132212"/>
                    <a:gd name="connsiteY0" fmla="*/ 0 h 2521653"/>
                    <a:gd name="connsiteX1" fmla="*/ 1819957 w 2132212"/>
                    <a:gd name="connsiteY1" fmla="*/ 312255 h 2521653"/>
                    <a:gd name="connsiteX2" fmla="*/ 1819957 w 2132212"/>
                    <a:gd name="connsiteY2" fmla="*/ 1819957 h 2521653"/>
                    <a:gd name="connsiteX3" fmla="*/ 1721535 w 2132212"/>
                    <a:gd name="connsiteY3" fmla="*/ 1918379 h 2521653"/>
                    <a:gd name="connsiteX4" fmla="*/ 1375925 w 2132212"/>
                    <a:gd name="connsiteY4" fmla="*/ 2263989 h 2521653"/>
                    <a:gd name="connsiteX5" fmla="*/ 1155139 w 2132212"/>
                    <a:gd name="connsiteY5" fmla="*/ 2484775 h 2521653"/>
                    <a:gd name="connsiteX6" fmla="*/ 977073 w 2132212"/>
                    <a:gd name="connsiteY6" fmla="*/ 2484775 h 2521653"/>
                    <a:gd name="connsiteX7" fmla="*/ 630260 w 2132212"/>
                    <a:gd name="connsiteY7" fmla="*/ 2137962 h 2521653"/>
                    <a:gd name="connsiteX8" fmla="*/ 410678 w 2132212"/>
                    <a:gd name="connsiteY8" fmla="*/ 1918379 h 2521653"/>
                    <a:gd name="connsiteX9" fmla="*/ 312255 w 2132212"/>
                    <a:gd name="connsiteY9" fmla="*/ 1819957 h 2521653"/>
                    <a:gd name="connsiteX10" fmla="*/ 312255 w 2132212"/>
                    <a:gd name="connsiteY10" fmla="*/ 312255 h 2521653"/>
                    <a:gd name="connsiteX11" fmla="*/ 1066106 w 2132212"/>
                    <a:gd name="connsiteY11" fmla="*/ 0 h 2521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32212" h="2521653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FF6D67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3330" name="文本框 9"/>
            <p:cNvSpPr txBox="1"/>
            <p:nvPr/>
          </p:nvSpPr>
          <p:spPr>
            <a:xfrm>
              <a:off x="1137499" y="2874422"/>
              <a:ext cx="65042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初中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992563" y="1628775"/>
            <a:ext cx="2239962" cy="9286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b="1" dirty="0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2003-2006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就读某某省某某市</a:t>
            </a:r>
            <a:r>
              <a:rPr lang="en-US" altLang="zh-CN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学校</a:t>
            </a:r>
            <a:endParaRPr lang="en-US" altLang="zh-CN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专业名称。</a:t>
            </a:r>
            <a:endParaRPr lang="zh-CN" altLang="en-US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624638" y="2636838"/>
            <a:ext cx="828675" cy="992187"/>
            <a:chOff x="1057027" y="2636912"/>
            <a:chExt cx="828285" cy="991631"/>
          </a:xfrm>
        </p:grpSpPr>
        <p:grpSp>
          <p:nvGrpSpPr>
            <p:cNvPr id="13333" name="组合 31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36" name="任意多边形 35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avLst/>
                  <a:gdLst>
                    <a:gd name="connsiteX0" fmla="*/ 1066106 w 2132212"/>
                    <a:gd name="connsiteY0" fmla="*/ 0 h 2521653"/>
                    <a:gd name="connsiteX1" fmla="*/ 1819957 w 2132212"/>
                    <a:gd name="connsiteY1" fmla="*/ 312255 h 2521653"/>
                    <a:gd name="connsiteX2" fmla="*/ 1819957 w 2132212"/>
                    <a:gd name="connsiteY2" fmla="*/ 1819957 h 2521653"/>
                    <a:gd name="connsiteX3" fmla="*/ 1721535 w 2132212"/>
                    <a:gd name="connsiteY3" fmla="*/ 1918379 h 2521653"/>
                    <a:gd name="connsiteX4" fmla="*/ 1375925 w 2132212"/>
                    <a:gd name="connsiteY4" fmla="*/ 2263989 h 2521653"/>
                    <a:gd name="connsiteX5" fmla="*/ 1155139 w 2132212"/>
                    <a:gd name="connsiteY5" fmla="*/ 2484775 h 2521653"/>
                    <a:gd name="connsiteX6" fmla="*/ 977073 w 2132212"/>
                    <a:gd name="connsiteY6" fmla="*/ 2484775 h 2521653"/>
                    <a:gd name="connsiteX7" fmla="*/ 630260 w 2132212"/>
                    <a:gd name="connsiteY7" fmla="*/ 2137962 h 2521653"/>
                    <a:gd name="connsiteX8" fmla="*/ 410678 w 2132212"/>
                    <a:gd name="connsiteY8" fmla="*/ 1918379 h 2521653"/>
                    <a:gd name="connsiteX9" fmla="*/ 312255 w 2132212"/>
                    <a:gd name="connsiteY9" fmla="*/ 1819957 h 2521653"/>
                    <a:gd name="connsiteX10" fmla="*/ 312255 w 2132212"/>
                    <a:gd name="connsiteY10" fmla="*/ 312255 h 2521653"/>
                    <a:gd name="connsiteX11" fmla="*/ 1066106 w 2132212"/>
                    <a:gd name="connsiteY11" fmla="*/ 0 h 2521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32212" h="2521653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FA783A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3336" name="文本框 9"/>
            <p:cNvSpPr txBox="1"/>
            <p:nvPr/>
          </p:nvSpPr>
          <p:spPr>
            <a:xfrm>
              <a:off x="1138210" y="2852936"/>
              <a:ext cx="693988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高中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864225" y="4221163"/>
            <a:ext cx="2239963" cy="928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b="1" dirty="0">
                <a:solidFill>
                  <a:srgbClr val="FA783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2006-2009</a:t>
            </a:r>
            <a:endParaRPr lang="zh-CN" altLang="en-US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就读某某省某某市</a:t>
            </a:r>
            <a:r>
              <a:rPr lang="en-US" altLang="zh-CN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学校</a:t>
            </a:r>
            <a:endParaRPr lang="en-US" altLang="zh-CN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专业名称。</a:t>
            </a:r>
            <a:endParaRPr lang="zh-CN" altLang="en-US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532813" y="2636838"/>
            <a:ext cx="828675" cy="992187"/>
            <a:chOff x="1057027" y="2636912"/>
            <a:chExt cx="828285" cy="991631"/>
          </a:xfrm>
        </p:grpSpPr>
        <p:grpSp>
          <p:nvGrpSpPr>
            <p:cNvPr id="13339" name="组合 39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44" name="任意多边形 43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avLst/>
                  <a:gdLst>
                    <a:gd name="connsiteX0" fmla="*/ 1066106 w 2132212"/>
                    <a:gd name="connsiteY0" fmla="*/ 0 h 2521653"/>
                    <a:gd name="connsiteX1" fmla="*/ 1819957 w 2132212"/>
                    <a:gd name="connsiteY1" fmla="*/ 312255 h 2521653"/>
                    <a:gd name="connsiteX2" fmla="*/ 1819957 w 2132212"/>
                    <a:gd name="connsiteY2" fmla="*/ 1819957 h 2521653"/>
                    <a:gd name="connsiteX3" fmla="*/ 1721535 w 2132212"/>
                    <a:gd name="connsiteY3" fmla="*/ 1918379 h 2521653"/>
                    <a:gd name="connsiteX4" fmla="*/ 1375925 w 2132212"/>
                    <a:gd name="connsiteY4" fmla="*/ 2263989 h 2521653"/>
                    <a:gd name="connsiteX5" fmla="*/ 1155139 w 2132212"/>
                    <a:gd name="connsiteY5" fmla="*/ 2484775 h 2521653"/>
                    <a:gd name="connsiteX6" fmla="*/ 977073 w 2132212"/>
                    <a:gd name="connsiteY6" fmla="*/ 2484775 h 2521653"/>
                    <a:gd name="connsiteX7" fmla="*/ 630260 w 2132212"/>
                    <a:gd name="connsiteY7" fmla="*/ 2137962 h 2521653"/>
                    <a:gd name="connsiteX8" fmla="*/ 410678 w 2132212"/>
                    <a:gd name="connsiteY8" fmla="*/ 1918379 h 2521653"/>
                    <a:gd name="connsiteX9" fmla="*/ 312255 w 2132212"/>
                    <a:gd name="connsiteY9" fmla="*/ 1819957 h 2521653"/>
                    <a:gd name="connsiteX10" fmla="*/ 312255 w 2132212"/>
                    <a:gd name="connsiteY10" fmla="*/ 312255 h 2521653"/>
                    <a:gd name="connsiteX11" fmla="*/ 1066106 w 2132212"/>
                    <a:gd name="connsiteY11" fmla="*/ 0 h 2521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32212" h="2521653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3342" name="文本框 9"/>
            <p:cNvSpPr txBox="1"/>
            <p:nvPr/>
          </p:nvSpPr>
          <p:spPr>
            <a:xfrm>
              <a:off x="1128491" y="2852936"/>
              <a:ext cx="693988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7818438" y="1628775"/>
            <a:ext cx="2239962" cy="9286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b="1" dirty="0">
                <a:solidFill>
                  <a:srgbClr val="37609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2009-2013</a:t>
            </a:r>
            <a:endParaRPr lang="zh-CN" altLang="en-US" b="1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就读某某省某某市</a:t>
            </a:r>
            <a:r>
              <a:rPr lang="en-US" altLang="zh-CN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学校</a:t>
            </a:r>
            <a:endParaRPr lang="en-US" altLang="zh-CN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spcBef>
                <a:spcPts val="5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Impact MT Std" pitchFamily="34" charset="0"/>
                <a:ea typeface="微软雅黑" panose="020B0503020204020204" pitchFamily="34" charset="-122"/>
              </a:rPr>
              <a:t>专业名称。</a:t>
            </a:r>
            <a:endParaRPr lang="zh-CN" altLang="en-US" sz="1400" dirty="0">
              <a:solidFill>
                <a:srgbClr val="80808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8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7411" name="文本框 9"/>
          <p:cNvSpPr txBox="1"/>
          <p:nvPr/>
        </p:nvSpPr>
        <p:spPr>
          <a:xfrm>
            <a:off x="841375" y="203200"/>
            <a:ext cx="160909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培训经历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80562" y="1628800"/>
            <a:ext cx="2722375" cy="2016691"/>
            <a:chOff x="-6229200" y="1473170"/>
            <a:chExt cx="1896069" cy="1661730"/>
          </a:xfrm>
        </p:grpSpPr>
        <p:sp>
          <p:nvSpPr>
            <p:cNvPr id="13" name="矩形 12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1" cstate="print"/>
                <a:srcRect/>
                <a:stretch>
                  <a:fillRect/>
                </a:stretch>
              </a:blipFill>
              <a:ln w="9525">
                <a:noFill/>
              </a:ln>
              <a:effectLst>
                <a:innerShdw blurRad="63500" dist="254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87479" y="1628800"/>
            <a:ext cx="2722375" cy="2016691"/>
            <a:chOff x="-6229200" y="1473170"/>
            <a:chExt cx="1896069" cy="1661730"/>
          </a:xfrm>
        </p:grpSpPr>
        <p:sp>
          <p:nvSpPr>
            <p:cNvPr id="18" name="矩形 17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495893" y="1291639"/>
                <a:ext cx="914349" cy="907139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 w="9525">
                <a:noFill/>
              </a:ln>
              <a:effectLst>
                <a:innerShdw blurRad="63500" dist="254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158187" y="3645491"/>
            <a:ext cx="2722375" cy="2016691"/>
            <a:chOff x="-6229200" y="1473170"/>
            <a:chExt cx="1896069" cy="1661730"/>
          </a:xfrm>
        </p:grpSpPr>
        <p:sp>
          <p:nvSpPr>
            <p:cNvPr id="23" name="矩形 22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  <a:effectLst>
                <a:innerShdw blurRad="63500" dist="254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309854" y="3645491"/>
            <a:ext cx="2722375" cy="2016691"/>
            <a:chOff x="-6229200" y="1473170"/>
            <a:chExt cx="1896069" cy="1661730"/>
          </a:xfrm>
        </p:grpSpPr>
        <p:sp>
          <p:nvSpPr>
            <p:cNvPr id="28" name="矩形 27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4" cstate="print"/>
                <a:srcRect/>
                <a:stretch>
                  <a:fillRect l="-3832" t="-400" r="-3832" b="-400"/>
                </a:stretch>
              </a:blipFill>
              <a:ln w="9525">
                <a:noFill/>
              </a:ln>
              <a:effectLst>
                <a:innerShdw blurRad="63500" dist="254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</p:grpSp>
      <p:sp>
        <p:nvSpPr>
          <p:cNvPr id="32" name="TextBox 5"/>
          <p:cNvSpPr txBox="1"/>
          <p:nvPr/>
        </p:nvSpPr>
        <p:spPr>
          <a:xfrm>
            <a:off x="3706813" y="2205038"/>
            <a:ext cx="2208212" cy="1282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输入简要文字内容，文字内容任意编辑，片可替换文字内容任意编辑，片可替换成为自己的内容</a:t>
            </a:r>
            <a:r>
              <a: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···· 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6329363" y="2205038"/>
            <a:ext cx="2206625" cy="1282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输入简要文字内容，文字内容任意编辑，片可替换文字内容任意编辑，片可替换成为自己的内容</a:t>
            </a:r>
            <a:r>
              <a: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···· 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9077325" y="4452938"/>
            <a:ext cx="2208213" cy="1282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输入简要文字内容，文字内容任意编辑，片可替换文字内容任意编辑，片可替换成为自己的内容</a:t>
            </a:r>
            <a:r>
              <a: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···· 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5" name="TextBox 5"/>
          <p:cNvSpPr txBox="1"/>
          <p:nvPr/>
        </p:nvSpPr>
        <p:spPr>
          <a:xfrm>
            <a:off x="796925" y="4452938"/>
            <a:ext cx="2208213" cy="1282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输入简要文字内容，文字内容任意编辑，片可替换文字内容任意编辑，片可替换成为自己的内容</a:t>
            </a:r>
            <a:r>
              <a: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···· 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714750" y="1633538"/>
            <a:ext cx="2227263" cy="415925"/>
            <a:chOff x="2785983" y="1494758"/>
            <a:chExt cx="1670727" cy="312165"/>
          </a:xfrm>
        </p:grpSpPr>
        <p:sp>
          <p:nvSpPr>
            <p:cNvPr id="37" name="圆角矩形 36"/>
            <p:cNvSpPr/>
            <p:nvPr/>
          </p:nvSpPr>
          <p:spPr>
            <a:xfrm>
              <a:off x="2785983" y="1494758"/>
              <a:ext cx="1670727" cy="312165"/>
            </a:xfrm>
            <a:prstGeom prst="roundRect">
              <a:avLst/>
            </a:prstGeom>
            <a:solidFill>
              <a:srgbClr val="FF6D67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8" name="矩形 37"/>
            <p:cNvSpPr>
              <a:spLocks noChangeArrowheads="1"/>
            </p:cNvSpPr>
            <p:nvPr/>
          </p:nvSpPr>
          <p:spPr bwMode="auto">
            <a:xfrm>
              <a:off x="3063464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auto"/>
              <a:r>
                <a:rPr lang="zh-CN" altLang="en-US" sz="1900" b="1" strike="noStrike" cap="all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会议记录</a:t>
              </a:r>
              <a:endParaRPr lang="en-US" altLang="zh-CN" sz="1900" b="1" strike="noStrike" cap="all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 rot="8100000">
              <a:off x="2908014" y="1588006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35713" y="1633538"/>
            <a:ext cx="2227262" cy="415925"/>
            <a:chOff x="4752672" y="1494758"/>
            <a:chExt cx="1670727" cy="312165"/>
          </a:xfrm>
        </p:grpSpPr>
        <p:sp>
          <p:nvSpPr>
            <p:cNvPr id="41" name="圆角矩形 40"/>
            <p:cNvSpPr/>
            <p:nvPr/>
          </p:nvSpPr>
          <p:spPr>
            <a:xfrm>
              <a:off x="4752672" y="1494758"/>
              <a:ext cx="1670727" cy="312165"/>
            </a:xfrm>
            <a:prstGeom prst="roundRect">
              <a:avLst/>
            </a:prstGeom>
            <a:solidFill>
              <a:srgbClr val="FA783A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5030153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auto"/>
              <a:r>
                <a:rPr lang="zh-CN" altLang="en-US" sz="1900" b="1" strike="noStrike" cap="all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办公软件</a:t>
              </a:r>
              <a:endParaRPr lang="en-US" altLang="zh-CN" sz="1900" b="1" strike="noStrike" cap="all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rot="13500000" flipH="1">
              <a:off x="6182203" y="1588006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4863" y="3879850"/>
            <a:ext cx="2227262" cy="417513"/>
            <a:chOff x="603196" y="3180076"/>
            <a:chExt cx="1670727" cy="312165"/>
          </a:xfrm>
        </p:grpSpPr>
        <p:sp>
          <p:nvSpPr>
            <p:cNvPr id="45" name="圆角矩形 44"/>
            <p:cNvSpPr/>
            <p:nvPr/>
          </p:nvSpPr>
          <p:spPr>
            <a:xfrm>
              <a:off x="603196" y="3180076"/>
              <a:ext cx="1670727" cy="312165"/>
            </a:xfrm>
            <a:prstGeom prst="roundRect">
              <a:avLst/>
            </a:prstGeom>
            <a:solidFill>
              <a:srgbClr val="00B050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880677" y="3223695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auto"/>
              <a:r>
                <a:rPr lang="en-US" altLang="zh-CN" sz="1900" b="1" strike="noStrike" cap="all" noProof="1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j-cs"/>
                </a:rPr>
                <a:t>IOS</a:t>
              </a:r>
              <a:r>
                <a:rPr lang="zh-CN" altLang="en-US" sz="1900" b="1" strike="noStrike" cap="all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开发</a:t>
              </a:r>
              <a:endParaRPr lang="en-US" altLang="zh-CN" sz="1900" b="1" strike="noStrike" cap="all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rot="13500000" flipH="1">
              <a:off x="2029342" y="3273324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085263" y="3879850"/>
            <a:ext cx="2227262" cy="417513"/>
            <a:chOff x="6814322" y="3180076"/>
            <a:chExt cx="1670727" cy="312165"/>
          </a:xfrm>
        </p:grpSpPr>
        <p:sp>
          <p:nvSpPr>
            <p:cNvPr id="49" name="圆角矩形 48"/>
            <p:cNvSpPr/>
            <p:nvPr/>
          </p:nvSpPr>
          <p:spPr>
            <a:xfrm>
              <a:off x="6814322" y="3180076"/>
              <a:ext cx="1670727" cy="31216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7091803" y="3223695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auto"/>
              <a:r>
                <a:rPr lang="zh-CN" altLang="en-US" sz="1900" b="1" strike="noStrike" cap="all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围棋</a:t>
              </a:r>
              <a:r>
                <a:rPr lang="zh-CN" altLang="en-US" sz="1900" b="1" strike="noStrike" cap="all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培训</a:t>
              </a:r>
              <a:endParaRPr lang="en-US" altLang="zh-CN" sz="1900" b="1" strike="noStrike" cap="all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rot="8100000">
              <a:off x="6953708" y="3273324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1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1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2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2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63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13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9459" name="文本框 9"/>
          <p:cNvSpPr txBox="1"/>
          <p:nvPr/>
        </p:nvSpPr>
        <p:spPr>
          <a:xfrm>
            <a:off x="841375" y="203200"/>
            <a:ext cx="155448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4241801" y="1186532"/>
            <a:ext cx="1906588" cy="4330700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FA783A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4241801" y="2629570"/>
            <a:ext cx="1727200" cy="2876550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4241801" y="4047207"/>
            <a:ext cx="1557338" cy="1463675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6219826" y="1929482"/>
            <a:ext cx="1743075" cy="3576638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6396038" y="3351882"/>
            <a:ext cx="1555750" cy="2147888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6300" y="1085850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46300" y="1411288"/>
            <a:ext cx="2028825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请输入详细文字信息和简介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36775" y="2582863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36775" y="2908300"/>
            <a:ext cx="2028825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请输入详细文字信息和简介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36775" y="395128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36775" y="4276725"/>
            <a:ext cx="2028825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请输入详细文字信息和简介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42275" y="1806575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42275" y="2132013"/>
            <a:ext cx="2028825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请输入详细文字信息和简介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42275" y="3303588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42275" y="3629025"/>
            <a:ext cx="20288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请输入详细文字信息和简介</a:t>
            </a:r>
            <a:endParaRPr lang="en-US" altLang="zh-CN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43400" y="1287463"/>
            <a:ext cx="3381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solidFill>
                  <a:srgbClr val="FA783A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dirty="0">
              <a:solidFill>
                <a:srgbClr val="FA783A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44988" y="2727325"/>
            <a:ext cx="3381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solidFill>
                  <a:srgbClr val="FF6D67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dirty="0">
              <a:solidFill>
                <a:srgbClr val="FF6D67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44988" y="4157663"/>
            <a:ext cx="3381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dirty="0">
              <a:solidFill>
                <a:srgbClr val="00B05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13638" y="3446463"/>
            <a:ext cx="350837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dirty="0">
              <a:solidFill>
                <a:srgbClr val="00B05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23163" y="2027238"/>
            <a:ext cx="350837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solidFill>
                  <a:srgbClr val="37609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dirty="0">
              <a:solidFill>
                <a:srgbClr val="376092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183017" y="4905723"/>
            <a:ext cx="1829142" cy="1829140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/>
          </a:p>
        </p:txBody>
      </p:sp>
      <p:sp>
        <p:nvSpPr>
          <p:cNvPr id="33" name="椭圆 32"/>
          <p:cNvSpPr/>
          <p:nvPr/>
        </p:nvSpPr>
        <p:spPr>
          <a:xfrm>
            <a:off x="5376567" y="5099273"/>
            <a:ext cx="1442041" cy="1442039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/>
          </a:p>
        </p:txBody>
      </p:sp>
      <p:sp>
        <p:nvSpPr>
          <p:cNvPr id="34" name="Freeform 352"/>
          <p:cNvSpPr>
            <a:spLocks noEditPoints="1"/>
          </p:cNvSpPr>
          <p:nvPr/>
        </p:nvSpPr>
        <p:spPr>
          <a:xfrm>
            <a:off x="5818188" y="5648325"/>
            <a:ext cx="558800" cy="344488"/>
          </a:xfrm>
          <a:custGeom>
            <a:avLst/>
            <a:gdLst/>
            <a:ahLst/>
            <a:cxnLst>
              <a:cxn ang="0">
                <a:pos x="360896" y="343945"/>
              </a:cxn>
              <a:cxn ang="0">
                <a:pos x="87490" y="343945"/>
              </a:cxn>
              <a:cxn ang="0">
                <a:pos x="76553" y="321755"/>
              </a:cxn>
              <a:cxn ang="0">
                <a:pos x="76553" y="277375"/>
              </a:cxn>
              <a:cxn ang="0">
                <a:pos x="76553" y="155330"/>
              </a:cxn>
              <a:cxn ang="0">
                <a:pos x="21872" y="155330"/>
              </a:cxn>
              <a:cxn ang="0">
                <a:pos x="0" y="133140"/>
              </a:cxn>
              <a:cxn ang="0">
                <a:pos x="0" y="122045"/>
              </a:cxn>
              <a:cxn ang="0">
                <a:pos x="98426" y="11095"/>
              </a:cxn>
              <a:cxn ang="0">
                <a:pos x="109362" y="0"/>
              </a:cxn>
              <a:cxn ang="0">
                <a:pos x="131235" y="11095"/>
              </a:cxn>
              <a:cxn ang="0">
                <a:pos x="218725" y="122045"/>
              </a:cxn>
              <a:cxn ang="0">
                <a:pos x="229661" y="133140"/>
              </a:cxn>
              <a:cxn ang="0">
                <a:pos x="207788" y="155330"/>
              </a:cxn>
              <a:cxn ang="0">
                <a:pos x="153107" y="155330"/>
              </a:cxn>
              <a:cxn ang="0">
                <a:pos x="153107" y="266280"/>
              </a:cxn>
              <a:cxn ang="0">
                <a:pos x="317151" y="266280"/>
              </a:cxn>
              <a:cxn ang="0">
                <a:pos x="328087" y="277375"/>
              </a:cxn>
              <a:cxn ang="0">
                <a:pos x="371832" y="332850"/>
              </a:cxn>
              <a:cxn ang="0">
                <a:pos x="371832" y="332850"/>
              </a:cxn>
              <a:cxn ang="0">
                <a:pos x="360896" y="343945"/>
              </a:cxn>
              <a:cxn ang="0">
                <a:pos x="557749" y="221900"/>
              </a:cxn>
              <a:cxn ang="0">
                <a:pos x="459322" y="343945"/>
              </a:cxn>
              <a:cxn ang="0">
                <a:pos x="448386" y="343945"/>
              </a:cxn>
              <a:cxn ang="0">
                <a:pos x="437450" y="343945"/>
              </a:cxn>
              <a:cxn ang="0">
                <a:pos x="339023" y="221900"/>
              </a:cxn>
              <a:cxn ang="0">
                <a:pos x="339023" y="210805"/>
              </a:cxn>
              <a:cxn ang="0">
                <a:pos x="360896" y="188615"/>
              </a:cxn>
              <a:cxn ang="0">
                <a:pos x="415577" y="188615"/>
              </a:cxn>
              <a:cxn ang="0">
                <a:pos x="415577" y="77665"/>
              </a:cxn>
              <a:cxn ang="0">
                <a:pos x="240597" y="77665"/>
              </a:cxn>
              <a:cxn ang="0">
                <a:pos x="240597" y="77665"/>
              </a:cxn>
              <a:cxn ang="0">
                <a:pos x="185916" y="22190"/>
              </a:cxn>
              <a:cxn ang="0">
                <a:pos x="185916" y="11095"/>
              </a:cxn>
              <a:cxn ang="0">
                <a:pos x="196852" y="0"/>
              </a:cxn>
              <a:cxn ang="0">
                <a:pos x="481195" y="0"/>
              </a:cxn>
              <a:cxn ang="0">
                <a:pos x="492131" y="22190"/>
              </a:cxn>
              <a:cxn ang="0">
                <a:pos x="492131" y="66570"/>
              </a:cxn>
              <a:cxn ang="0">
                <a:pos x="492131" y="188615"/>
              </a:cxn>
              <a:cxn ang="0">
                <a:pos x="546812" y="188615"/>
              </a:cxn>
              <a:cxn ang="0">
                <a:pos x="557749" y="210805"/>
              </a:cxn>
              <a:cxn ang="0">
                <a:pos x="557749" y="221900"/>
              </a:cxn>
            </a:cxnLst>
            <a:rect l="0" t="0" r="0" b="0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1507" name="文本框 9"/>
          <p:cNvSpPr txBox="1"/>
          <p:nvPr/>
        </p:nvSpPr>
        <p:spPr>
          <a:xfrm>
            <a:off x="841375" y="203200"/>
            <a:ext cx="1568450" cy="345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en-US" altLang="ko-KR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60700" y="1830388"/>
            <a:ext cx="1873250" cy="1871662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 cstate="print"/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2800" strike="noStrike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3255010" y="3900488"/>
            <a:ext cx="1042988" cy="3143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 algn="ctr"/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李雷</a:t>
            </a:r>
            <a:endParaRPr lang="zh-CN" altLang="en-US" sz="1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05499" y="2276872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8" name="圆角矩形 17"/>
          <p:cNvSpPr/>
          <p:nvPr/>
        </p:nvSpPr>
        <p:spPr>
          <a:xfrm>
            <a:off x="5305425" y="2276475"/>
            <a:ext cx="3600450" cy="1444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305425" y="2420938"/>
            <a:ext cx="1368425" cy="2540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sz="12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普通话等级</a:t>
            </a:r>
            <a:endParaRPr lang="zh-CN" altLang="en-US" sz="12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761883" y="1966337"/>
            <a:ext cx="360040" cy="238528"/>
            <a:chOff x="4909455" y="1309409"/>
            <a:chExt cx="360040" cy="2385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矩形标注 20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4909455" y="1309409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 fontAlgn="auto"/>
              <a:r>
                <a:rPr lang="en-US" altLang="zh-CN" sz="1100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95</a:t>
              </a:r>
              <a:endParaRPr lang="zh-CN" altLang="en-US" sz="11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5305499" y="2837547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4" name="圆角矩形 23"/>
          <p:cNvSpPr/>
          <p:nvPr/>
        </p:nvSpPr>
        <p:spPr>
          <a:xfrm>
            <a:off x="5305425" y="2836863"/>
            <a:ext cx="3214688" cy="144463"/>
          </a:xfrm>
          <a:prstGeom prst="roundRect">
            <a:avLst>
              <a:gd name="adj" fmla="val 50000"/>
            </a:avLst>
          </a:prstGeom>
          <a:solidFill>
            <a:srgbClr val="FF6D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305425" y="2981325"/>
            <a:ext cx="1368425" cy="2540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sz="12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英语四六级</a:t>
            </a:r>
            <a:endParaRPr lang="zh-CN" altLang="en-US" sz="12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376047" y="2553653"/>
            <a:ext cx="432048" cy="249778"/>
            <a:chOff x="4883659" y="1331913"/>
            <a:chExt cx="432048" cy="249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矩形标注 2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4883659" y="1343164"/>
              <a:ext cx="432048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 fontAlgn="auto"/>
              <a:r>
                <a:rPr lang="en-US" altLang="zh-CN" sz="1100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485</a:t>
              </a:r>
              <a:endParaRPr lang="zh-CN" altLang="en-US" sz="11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5305499" y="3391108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0" name="圆角矩形 29"/>
          <p:cNvSpPr/>
          <p:nvPr/>
        </p:nvSpPr>
        <p:spPr>
          <a:xfrm>
            <a:off x="5305425" y="3390900"/>
            <a:ext cx="3600450" cy="144463"/>
          </a:xfrm>
          <a:prstGeom prst="roundRect">
            <a:avLst>
              <a:gd name="adj" fmla="val 50000"/>
            </a:avLst>
          </a:prstGeom>
          <a:solidFill>
            <a:srgbClr val="FA78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1" name="文本框 9"/>
          <p:cNvSpPr txBox="1"/>
          <p:nvPr/>
        </p:nvSpPr>
        <p:spPr>
          <a:xfrm>
            <a:off x="5305425" y="3535680"/>
            <a:ext cx="1991360" cy="25273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0" lvl="1" indent="457200"/>
            <a:r>
              <a:rPr lang="zh-CN" altLang="en-US" sz="12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商务日语证书</a:t>
            </a:r>
            <a:r>
              <a:rPr lang="en-US" altLang="zh-CN" sz="12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N1</a:t>
            </a:r>
            <a:r>
              <a:rPr lang="zh-CN" altLang="en-US" sz="12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sz="12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752124" y="3107215"/>
            <a:ext cx="360040" cy="249777"/>
            <a:chOff x="4909455" y="1331913"/>
            <a:chExt cx="360040" cy="249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矩形标注 32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4" name="文本框 9"/>
            <p:cNvSpPr txBox="1"/>
            <p:nvPr/>
          </p:nvSpPr>
          <p:spPr>
            <a:xfrm>
              <a:off x="4909455" y="1343163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 fontAlgn="auto"/>
              <a:r>
                <a:rPr lang="en-US" altLang="zh-CN" sz="1100" strike="noStrike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</a:t>
              </a:r>
              <a:r>
                <a:rPr lang="en-US" altLang="zh-CN" sz="1100" strike="noStrike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lang="zh-CN" altLang="en-US" sz="11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TextBox 7"/>
          <p:cNvSpPr/>
          <p:nvPr/>
        </p:nvSpPr>
        <p:spPr>
          <a:xfrm>
            <a:off x="5305425" y="4222750"/>
            <a:ext cx="4392613" cy="8620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输入章节详细文字介绍，表达主题的含义合表的意义，输入章节详细文字介绍，表达主题的含义合表的意义。输入章节详细文字介绍，表达主题的含义合表的意义输入章节详细。</a:t>
            </a:r>
            <a:endParaRPr lang="zh-CN" altLang="en-US" sz="14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/>
      <p:bldP spid="23" grpId="0" animBg="1"/>
      <p:bldP spid="24" grpId="0" animBg="1"/>
      <p:bldP spid="25" grpId="0"/>
      <p:bldP spid="29" grpId="0" animBg="1"/>
      <p:bldP spid="30" grpId="0" animBg="1"/>
      <p:bldP spid="31" grpId="0"/>
      <p:bldP spid="35" grpId="0"/>
    </p:bldLst>
  </p:timing>
</p:sld>
</file>

<file path=ppt/tags/tag1.xml><?xml version="1.0" encoding="utf-8"?>
<p:tagLst xmlns:p="http://schemas.openxmlformats.org/presentationml/2006/main">
  <p:tag name="MH" val="20151219112149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51219112149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51208213513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MH" val="20151208213513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51208213513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51219112149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51219112149"/>
  <p:tag name="MH_LIBRARY" val="GRAPHIC"/>
  <p:tag name="MH_TYPE" val="Other"/>
  <p:tag name="MH_ORDER" val="4"/>
</p:tagLst>
</file>

<file path=ppt/tags/tag4.xml><?xml version="1.0" encoding="utf-8"?>
<p:tagLst xmlns:p="http://schemas.openxmlformats.org/presentationml/2006/main">
  <p:tag name="MH" val="20151219112149"/>
  <p:tag name="MH_LIBRARY" val="GRAPHIC"/>
  <p:tag name="MH_TYPE" val="Other"/>
  <p:tag name="MH_ORDER" val="5"/>
</p:tagLst>
</file>

<file path=ppt/tags/tag5.xml><?xml version="1.0" encoding="utf-8"?>
<p:tagLst xmlns:p="http://schemas.openxmlformats.org/presentationml/2006/main">
  <p:tag name="MH" val="20151219112149"/>
  <p:tag name="MH_LIBRARY" val="GRAPHIC"/>
  <p:tag name="MH_TYPE" val="Other"/>
  <p:tag name="MH_ORDER" val="6"/>
</p:tagLst>
</file>

<file path=ppt/tags/tag6.xml><?xml version="1.0" encoding="utf-8"?>
<p:tagLst xmlns:p="http://schemas.openxmlformats.org/presentationml/2006/main">
  <p:tag name="MH" val="20151219112149"/>
  <p:tag name="MH_LIBRARY" val="GRAPHIC"/>
  <p:tag name="MH_TYPE" val="SubTitle"/>
  <p:tag name="MH_ORDER" val="2"/>
</p:tagLst>
</file>

<file path=ppt/tags/tag7.xml><?xml version="1.0" encoding="utf-8"?>
<p:tagLst xmlns:p="http://schemas.openxmlformats.org/presentationml/2006/main">
  <p:tag name="MH" val="20151219112149"/>
  <p:tag name="MH_LIBRARY" val="GRAPHIC"/>
  <p:tag name="MH_TYPE" val="Other"/>
  <p:tag name="MH_ORDER" val="7"/>
</p:tagLst>
</file>

<file path=ppt/tags/tag8.xml><?xml version="1.0" encoding="utf-8"?>
<p:tagLst xmlns:p="http://schemas.openxmlformats.org/presentationml/2006/main">
  <p:tag name="MH" val="20151219112149"/>
  <p:tag name="MH_LIBRARY" val="GRAPHIC"/>
  <p:tag name="MH_TYPE" val="Other"/>
  <p:tag name="MH_ORDER" val="8"/>
</p:tagLst>
</file>

<file path=ppt/tags/tag9.xml><?xml version="1.0" encoding="utf-8"?>
<p:tagLst xmlns:p="http://schemas.openxmlformats.org/presentationml/2006/main">
  <p:tag name="MH" val="20151219112149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3455</Words>
  <Application>WPS 演示</Application>
  <PresentationFormat>自定义</PresentationFormat>
  <Paragraphs>611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Calibri</vt:lpstr>
      <vt:lpstr>Impact MT Std</vt:lpstr>
      <vt:lpstr>方正兰亭黑简体</vt:lpstr>
      <vt:lpstr>黑体</vt:lpstr>
      <vt:lpstr>微软雅黑</vt:lpstr>
      <vt:lpstr>DIN-BoldItalic</vt:lpstr>
      <vt:lpstr>方正超粗黑简体</vt:lpstr>
      <vt:lpstr>Segoe Print</vt:lpstr>
      <vt:lpstr>Arial Unicode MS</vt:lpstr>
      <vt:lpstr>Gill Sans</vt:lpstr>
      <vt:lpstr>Lato Light</vt:lpstr>
      <vt:lpstr>华文中宋</vt:lpstr>
      <vt:lpstr>Agency FB</vt:lpstr>
      <vt:lpstr>Trebuchet MS</vt:lpstr>
      <vt:lpstr>Impact</vt:lpstr>
      <vt:lpstr>Meiryo</vt:lpstr>
      <vt:lpstr>Yu Gothic UI</vt:lpstr>
      <vt:lpstr>Arial Narrow</vt:lpstr>
      <vt:lpstr>Calibri Light</vt:lpstr>
      <vt:lpstr>PMingLiU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66</cp:revision>
  <dcterms:created xsi:type="dcterms:W3CDTF">2016-01-21T02:53:00Z</dcterms:created>
  <dcterms:modified xsi:type="dcterms:W3CDTF">2024-06-07T23:17:33Z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1F4B30AF927047039DEF32ED7D54079C_13</vt:lpwstr>
  </property>
</Properties>
</file>