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84" r:id="rId5"/>
    <p:sldId id="285" r:id="rId6"/>
    <p:sldId id="287" r:id="rId7"/>
    <p:sldId id="294" r:id="rId8"/>
    <p:sldId id="295" r:id="rId9"/>
    <p:sldId id="296" r:id="rId10"/>
    <p:sldId id="286" r:id="rId11"/>
    <p:sldId id="291" r:id="rId12"/>
    <p:sldId id="297" r:id="rId13"/>
    <p:sldId id="298" r:id="rId14"/>
    <p:sldId id="299" r:id="rId15"/>
    <p:sldId id="289" r:id="rId16"/>
    <p:sldId id="292" r:id="rId17"/>
    <p:sldId id="300" r:id="rId18"/>
    <p:sldId id="301" r:id="rId19"/>
    <p:sldId id="302" r:id="rId20"/>
    <p:sldId id="290" r:id="rId21"/>
    <p:sldId id="293" r:id="rId22"/>
    <p:sldId id="303" r:id="rId23"/>
    <p:sldId id="304" r:id="rId24"/>
    <p:sldId id="305" r:id="rId25"/>
    <p:sldId id="306" r:id="rId26"/>
    <p:sldId id="288" r:id="rId27"/>
    <p:sldId id="315" r:id="rId28"/>
  </p:sldIdLst>
  <p:sldSz cx="12192000" cy="6858000"/>
  <p:notesSz cx="6858000" cy="9144000"/>
  <p:custDataLst>
    <p:tags r:id="rId3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2E41"/>
    <a:srgbClr val="A48D91"/>
    <a:srgbClr val="EDDACC"/>
    <a:srgbClr val="DAC2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6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2" Type="http://schemas.openxmlformats.org/officeDocument/2006/relationships/tags" Target="tags/tag5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E29FD-5CB0-43B2-8DE4-7A81EECF5A0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A2CAD8-F91A-409A-B778-AA74111763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456EF-EDA7-466D-90A9-97D47B7037C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D73ED-7EBB-4E11-B60B-79773C5177D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6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hyperlink" Target="http://www.rapidesign.cn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5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 rot="16200000">
            <a:off x="5235427" y="-2272115"/>
            <a:ext cx="1666028" cy="11592706"/>
            <a:chOff x="5136372" y="363293"/>
            <a:chExt cx="1666028" cy="11592706"/>
          </a:xfrm>
        </p:grpSpPr>
        <p:cxnSp>
          <p:nvCxnSpPr>
            <p:cNvPr id="17" name="直接连接符 16"/>
            <p:cNvCxnSpPr>
              <a:stCxn id="20" idx="4"/>
              <a:endCxn id="22" idx="0"/>
            </p:cNvCxnSpPr>
            <p:nvPr/>
          </p:nvCxnSpPr>
          <p:spPr>
            <a:xfrm rot="5400000">
              <a:off x="1107399" y="6159646"/>
              <a:ext cx="11187300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>
              <a:stCxn id="19" idx="4"/>
              <a:endCxn id="21" idx="0"/>
            </p:cNvCxnSpPr>
            <p:nvPr/>
          </p:nvCxnSpPr>
          <p:spPr>
            <a:xfrm rot="5400000">
              <a:off x="-355926" y="6159646"/>
              <a:ext cx="1118729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椭圆 18"/>
            <p:cNvSpPr/>
            <p:nvPr/>
          </p:nvSpPr>
          <p:spPr>
            <a:xfrm>
              <a:off x="5136372" y="363293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椭圆 19"/>
            <p:cNvSpPr/>
            <p:nvPr/>
          </p:nvSpPr>
          <p:spPr>
            <a:xfrm>
              <a:off x="6599697" y="363293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椭圆 20"/>
            <p:cNvSpPr/>
            <p:nvPr/>
          </p:nvSpPr>
          <p:spPr>
            <a:xfrm>
              <a:off x="5136372" y="11753295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椭圆 21"/>
            <p:cNvSpPr/>
            <p:nvPr/>
          </p:nvSpPr>
          <p:spPr>
            <a:xfrm>
              <a:off x="6599697" y="11753296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矩形 2"/>
          <p:cNvSpPr/>
          <p:nvPr/>
        </p:nvSpPr>
        <p:spPr>
          <a:xfrm>
            <a:off x="1367051" y="2057399"/>
            <a:ext cx="9457898" cy="293426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190500" dist="88900" dir="5400000" sx="101000" sy="101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896945" y="3016701"/>
            <a:ext cx="8398109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685800">
              <a:defRPr/>
            </a:pPr>
            <a:r>
              <a:rPr lang="zh-CN" altLang="en-US" sz="6000" dirty="0">
                <a:solidFill>
                  <a:schemeClr val="bg1"/>
                </a:solidFill>
                <a:ea typeface="微软雅黑" panose="020B0503020204020204" pitchFamily="34" charset="-122"/>
                <a:cs typeface="经典综艺体简" panose="02010609000101010101" pitchFamily="49" charset="-122"/>
              </a:rPr>
              <a:t>简约风毕业答辩</a:t>
            </a:r>
            <a:r>
              <a:rPr lang="en-US" altLang="zh-CN" sz="6000" dirty="0">
                <a:solidFill>
                  <a:schemeClr val="bg1"/>
                </a:solidFill>
                <a:ea typeface="微软雅黑" panose="020B0503020204020204" pitchFamily="34" charset="-122"/>
                <a:cs typeface="经典综艺体简" panose="02010609000101010101" pitchFamily="49" charset="-122"/>
              </a:rPr>
              <a:t>PPT</a:t>
            </a:r>
            <a:r>
              <a:rPr lang="zh-CN" altLang="en-US" sz="6000" dirty="0">
                <a:solidFill>
                  <a:schemeClr val="bg1"/>
                </a:solidFill>
                <a:ea typeface="微软雅黑" panose="020B0503020204020204" pitchFamily="34" charset="-122"/>
                <a:cs typeface="经典综艺体简" panose="02010609000101010101" pitchFamily="49" charset="-122"/>
              </a:rPr>
              <a:t>模板</a:t>
            </a:r>
            <a:endParaRPr lang="zh-CN" altLang="en-US" sz="6000" dirty="0">
              <a:solidFill>
                <a:schemeClr val="bg1"/>
              </a:solidFill>
              <a:ea typeface="微软雅黑" panose="020B0503020204020204" pitchFamily="34" charset="-122"/>
              <a:cs typeface="经典综艺体简" panose="02010609000101010101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268056" y="4587141"/>
            <a:ext cx="5655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bg1"/>
                </a:solidFill>
                <a:ea typeface="微软雅黑" panose="020B0503020204020204" pitchFamily="34" charset="-122"/>
                <a:cs typeface="Hiragino Sans GB W3" charset="-122"/>
              </a:rPr>
              <a:t>适用于</a:t>
            </a:r>
            <a:r>
              <a:rPr lang="zh-CN" altLang="en-US" sz="1200" dirty="0" smtClean="0">
                <a:solidFill>
                  <a:schemeClr val="bg1"/>
                </a:solidFill>
                <a:ea typeface="微软雅黑" panose="020B0503020204020204" pitchFamily="34" charset="-122"/>
                <a:cs typeface="Hiragino Sans GB W3" charset="-122"/>
              </a:rPr>
              <a:t>：</a:t>
            </a:r>
            <a:r>
              <a:rPr lang="zh-CN" altLang="en-US" sz="1200" dirty="0">
                <a:solidFill>
                  <a:schemeClr val="bg1"/>
                </a:solidFill>
                <a:ea typeface="微软雅黑" panose="020B0503020204020204" pitchFamily="34" charset="-122"/>
                <a:cs typeface="Hiragino Sans GB W3" charset="-122"/>
              </a:rPr>
              <a:t>论</a:t>
            </a:r>
            <a:r>
              <a:rPr lang="zh-CN" altLang="en-US" sz="1200" dirty="0" smtClean="0">
                <a:solidFill>
                  <a:schemeClr val="bg1"/>
                </a:solidFill>
                <a:ea typeface="微软雅黑" panose="020B0503020204020204" pitchFamily="34" charset="-122"/>
                <a:cs typeface="Hiragino Sans GB W3" charset="-122"/>
              </a:rPr>
              <a:t>文答辩 工作汇</a:t>
            </a:r>
            <a:r>
              <a:rPr lang="zh-CN" altLang="en-US" sz="1200" dirty="0">
                <a:solidFill>
                  <a:schemeClr val="bg1"/>
                </a:solidFill>
                <a:ea typeface="微软雅黑" panose="020B0503020204020204" pitchFamily="34" charset="-122"/>
                <a:cs typeface="Hiragino Sans GB W3" charset="-122"/>
              </a:rPr>
              <a:t>报 工作总结 月度总结 </a:t>
            </a:r>
            <a:r>
              <a:rPr lang="zh-CN" altLang="en-US" sz="1200" dirty="0" smtClean="0">
                <a:solidFill>
                  <a:schemeClr val="bg1"/>
                </a:solidFill>
                <a:ea typeface="微软雅黑" panose="020B0503020204020204" pitchFamily="34" charset="-122"/>
                <a:cs typeface="Hiragino Sans GB W3" charset="-122"/>
              </a:rPr>
              <a:t>企</a:t>
            </a:r>
            <a:r>
              <a:rPr lang="zh-CN" altLang="en-US" sz="1200" dirty="0">
                <a:solidFill>
                  <a:schemeClr val="bg1"/>
                </a:solidFill>
                <a:ea typeface="微软雅黑" panose="020B0503020204020204" pitchFamily="34" charset="-122"/>
                <a:cs typeface="Hiragino Sans GB W3" charset="-122"/>
              </a:rPr>
              <a:t>业宣传</a:t>
            </a:r>
            <a:endParaRPr lang="en-US" altLang="zh-CN" sz="1200" dirty="0">
              <a:solidFill>
                <a:schemeClr val="bg1"/>
              </a:solidFill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896945" y="2132984"/>
            <a:ext cx="8398109" cy="86177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685800">
              <a:defRPr/>
            </a:pPr>
            <a:r>
              <a:rPr lang="en-US" altLang="zh-CN" sz="5000" dirty="0" smtClean="0">
                <a:solidFill>
                  <a:schemeClr val="bg1"/>
                </a:solidFill>
                <a:ea typeface="微软雅黑" panose="020B0503020204020204" pitchFamily="34" charset="-122"/>
                <a:cs typeface="经典综艺体简" panose="02010609000101010101" pitchFamily="49" charset="-122"/>
              </a:rPr>
              <a:t>20XX</a:t>
            </a:r>
            <a:endParaRPr lang="zh-CN" altLang="en-US" sz="5000" dirty="0">
              <a:solidFill>
                <a:schemeClr val="bg1"/>
              </a:solidFill>
              <a:ea typeface="微软雅黑" panose="020B0503020204020204" pitchFamily="34" charset="-122"/>
              <a:cs typeface="经典综艺体简" panose="0201060900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864173" y="-13648"/>
            <a:ext cx="2155258" cy="7233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726714" y="146880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选题的背景与意义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33185" y="1468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研究方法及过程</a:t>
            </a:r>
            <a:endParaRPr lang="zh-CN" altLang="en-US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96000" y="146880"/>
            <a:ext cx="2262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研究成果展示及应用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20480" y="14688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论文总结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922251" y="2036350"/>
            <a:ext cx="9822853" cy="3270132"/>
            <a:chOff x="548923" y="1313019"/>
            <a:chExt cx="8060290" cy="2683356"/>
          </a:xfrm>
        </p:grpSpPr>
        <p:grpSp>
          <p:nvGrpSpPr>
            <p:cNvPr id="7" name="组合 6"/>
            <p:cNvGrpSpPr/>
            <p:nvPr/>
          </p:nvGrpSpPr>
          <p:grpSpPr>
            <a:xfrm>
              <a:off x="548923" y="1518645"/>
              <a:ext cx="3231932" cy="2477730"/>
              <a:chOff x="637772" y="1194155"/>
              <a:chExt cx="4558343" cy="3494155"/>
            </a:xfrm>
          </p:grpSpPr>
          <p:cxnSp>
            <p:nvCxnSpPr>
              <p:cNvPr id="8" name="直接连接符 7"/>
              <p:cNvCxnSpPr/>
              <p:nvPr/>
            </p:nvCxnSpPr>
            <p:spPr>
              <a:xfrm>
                <a:off x="2215322" y="1693004"/>
                <a:ext cx="362857" cy="2675992"/>
              </a:xfrm>
              <a:prstGeom prst="line">
                <a:avLst/>
              </a:prstGeom>
              <a:noFill/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" name="直接连接符 8"/>
              <p:cNvCxnSpPr/>
              <p:nvPr/>
            </p:nvCxnSpPr>
            <p:spPr>
              <a:xfrm flipV="1">
                <a:off x="1213836" y="1939747"/>
                <a:ext cx="3164115" cy="1538514"/>
              </a:xfrm>
              <a:prstGeom prst="line">
                <a:avLst/>
              </a:prstGeom>
              <a:noFill/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0" name="任意多边形 4"/>
              <p:cNvSpPr/>
              <p:nvPr/>
            </p:nvSpPr>
            <p:spPr>
              <a:xfrm>
                <a:off x="1204686" y="1669142"/>
                <a:ext cx="3381829" cy="2554514"/>
              </a:xfrm>
              <a:custGeom>
                <a:avLst/>
                <a:gdLst>
                  <a:gd name="connsiteX0" fmla="*/ 0 w 3381829"/>
                  <a:gd name="connsiteY0" fmla="*/ 1814286 h 2554514"/>
                  <a:gd name="connsiteX1" fmla="*/ 1059543 w 3381829"/>
                  <a:gd name="connsiteY1" fmla="*/ 0 h 2554514"/>
                  <a:gd name="connsiteX2" fmla="*/ 3251200 w 3381829"/>
                  <a:gd name="connsiteY2" fmla="*/ 246743 h 2554514"/>
                  <a:gd name="connsiteX3" fmla="*/ 3381829 w 3381829"/>
                  <a:gd name="connsiteY3" fmla="*/ 2148114 h 2554514"/>
                  <a:gd name="connsiteX4" fmla="*/ 1335315 w 3381829"/>
                  <a:gd name="connsiteY4" fmla="*/ 2554514 h 2554514"/>
                  <a:gd name="connsiteX5" fmla="*/ 0 w 3381829"/>
                  <a:gd name="connsiteY5" fmla="*/ 1814286 h 2554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381829" h="2554514">
                    <a:moveTo>
                      <a:pt x="0" y="1814286"/>
                    </a:moveTo>
                    <a:lnTo>
                      <a:pt x="1059543" y="0"/>
                    </a:lnTo>
                    <a:lnTo>
                      <a:pt x="3251200" y="246743"/>
                    </a:lnTo>
                    <a:lnTo>
                      <a:pt x="3381829" y="2148114"/>
                    </a:lnTo>
                    <a:lnTo>
                      <a:pt x="1335315" y="2554514"/>
                    </a:lnTo>
                    <a:lnTo>
                      <a:pt x="0" y="1814286"/>
                    </a:lnTo>
                    <a:close/>
                  </a:path>
                </a:pathLst>
              </a:custGeom>
              <a:noFill/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00">
                  <a:latin typeface="+mj-ea"/>
                  <a:ea typeface="+mj-ea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637772" y="2902197"/>
                <a:ext cx="1152128" cy="1152128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zh-CN" altLang="en-US" sz="10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2" name="椭圆 11"/>
              <p:cNvSpPr/>
              <p:nvPr/>
            </p:nvSpPr>
            <p:spPr>
              <a:xfrm>
                <a:off x="3632359" y="1194155"/>
                <a:ext cx="1491184" cy="1491184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00" dirty="0">
                  <a:latin typeface="+mj-ea"/>
                  <a:ea typeface="+mj-ea"/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1861813" y="1339495"/>
                <a:ext cx="707018" cy="707018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00">
                  <a:latin typeface="+mj-ea"/>
                  <a:ea typeface="+mj-ea"/>
                </a:endParaRPr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2064815" y="3661582"/>
                <a:ext cx="1026728" cy="102672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00" dirty="0">
                  <a:latin typeface="+mj-ea"/>
                  <a:ea typeface="+mj-ea"/>
                </a:endParaRPr>
              </a:p>
            </p:txBody>
          </p:sp>
          <p:sp>
            <p:nvSpPr>
              <p:cNvPr id="15" name="椭圆 14"/>
              <p:cNvSpPr/>
              <p:nvPr/>
            </p:nvSpPr>
            <p:spPr>
              <a:xfrm>
                <a:off x="3966187" y="3139068"/>
                <a:ext cx="1229928" cy="1229928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zh-CN" altLang="en-US" sz="10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6" name="TextBox 10"/>
              <p:cNvSpPr txBox="1"/>
              <p:nvPr/>
            </p:nvSpPr>
            <p:spPr>
              <a:xfrm>
                <a:off x="902134" y="3267211"/>
                <a:ext cx="706271" cy="3941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0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文字</a:t>
                </a:r>
                <a:endParaRPr lang="zh-CN" altLang="en-US" sz="1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TextBox 11"/>
              <p:cNvSpPr txBox="1"/>
              <p:nvPr/>
            </p:nvSpPr>
            <p:spPr>
              <a:xfrm>
                <a:off x="4080761" y="1743211"/>
                <a:ext cx="706271" cy="3941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0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文字</a:t>
                </a:r>
                <a:endParaRPr lang="zh-CN" altLang="en-US" sz="1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TextBox 12"/>
              <p:cNvSpPr txBox="1"/>
              <p:nvPr/>
            </p:nvSpPr>
            <p:spPr>
              <a:xfrm>
                <a:off x="4298477" y="3528467"/>
                <a:ext cx="706271" cy="3941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0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文字</a:t>
                </a:r>
                <a:endParaRPr lang="zh-CN" altLang="en-US" sz="1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TextBox 13"/>
              <p:cNvSpPr txBox="1"/>
              <p:nvPr/>
            </p:nvSpPr>
            <p:spPr>
              <a:xfrm>
                <a:off x="2280990" y="3992925"/>
                <a:ext cx="706271" cy="3941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0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文字</a:t>
                </a:r>
                <a:endParaRPr lang="zh-CN" altLang="en-US" sz="1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TextBox 14"/>
              <p:cNvSpPr txBox="1"/>
              <p:nvPr/>
            </p:nvSpPr>
            <p:spPr>
              <a:xfrm>
                <a:off x="1903620" y="1481953"/>
                <a:ext cx="706271" cy="3941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000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文字</a:t>
                </a:r>
                <a:endParaRPr lang="zh-CN" altLang="en-US" sz="1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1" name="TextBox 11"/>
            <p:cNvSpPr txBox="1"/>
            <p:nvPr/>
          </p:nvSpPr>
          <p:spPr>
            <a:xfrm>
              <a:off x="4504310" y="1760389"/>
              <a:ext cx="1993254" cy="235041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defTabSz="1219200"/>
              <a:r>
                <a:rPr lang="zh-CN" altLang="en-US" sz="1500" dirty="0">
                  <a:solidFill>
                    <a:schemeClr val="bg2">
                      <a:lumMod val="1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输入您的标题文字</a:t>
              </a:r>
              <a:endParaRPr lang="ar-SA" sz="1500" b="1" dirty="0">
                <a:solidFill>
                  <a:schemeClr val="bg2">
                    <a:lumMod val="10000"/>
                  </a:schemeClr>
                </a:solidFill>
                <a:latin typeface="Lato" pitchFamily="34" charset="0"/>
                <a:ea typeface="Open Sans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Group 1"/>
            <p:cNvGrpSpPr/>
            <p:nvPr/>
          </p:nvGrpSpPr>
          <p:grpSpPr>
            <a:xfrm>
              <a:off x="4470593" y="2857833"/>
              <a:ext cx="4138620" cy="855398"/>
              <a:chOff x="4879974" y="3486150"/>
              <a:chExt cx="3048001" cy="887406"/>
            </a:xfrm>
          </p:grpSpPr>
          <p:sp>
            <p:nvSpPr>
              <p:cNvPr id="23" name="TextBox 8"/>
              <p:cNvSpPr txBox="1"/>
              <p:nvPr/>
            </p:nvSpPr>
            <p:spPr>
              <a:xfrm>
                <a:off x="4879974" y="3486150"/>
                <a:ext cx="758825" cy="163506"/>
              </a:xfrm>
              <a:prstGeom prst="rect">
                <a:avLst/>
              </a:prstGeom>
              <a:noFill/>
            </p:spPr>
            <p:txBody>
              <a:bodyPr wrap="square" lIns="0" tIns="0" rIns="0" bIns="0" rtlCol="1">
                <a:spAutoFit/>
              </a:bodyPr>
              <a:lstStyle/>
              <a:p>
                <a:pPr algn="just" defTabSz="1219200">
                  <a:lnSpc>
                    <a:spcPts val="1735"/>
                  </a:lnSpc>
                  <a:spcAft>
                    <a:spcPts val="1600"/>
                  </a:spcAft>
                </a:pPr>
                <a:r>
                  <a:rPr lang="en-US" sz="1135" dirty="0">
                    <a:solidFill>
                      <a:schemeClr val="bg2">
                        <a:lumMod val="10000"/>
                      </a:schemeClr>
                    </a:solidFill>
                    <a:latin typeface="Lato" pitchFamily="34" charset="0"/>
                    <a:ea typeface="Open Sans" pitchFamily="34" charset="0"/>
                    <a:cs typeface="Open Sans" pitchFamily="34" charset="0"/>
                  </a:rPr>
                  <a:t>Creativity</a:t>
                </a:r>
                <a:endParaRPr lang="en-US" sz="1135" dirty="0">
                  <a:solidFill>
                    <a:schemeClr val="bg2">
                      <a:lumMod val="1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  <p:sp>
            <p:nvSpPr>
              <p:cNvPr id="24" name="Rounded Rectangle 12"/>
              <p:cNvSpPr/>
              <p:nvPr/>
            </p:nvSpPr>
            <p:spPr>
              <a:xfrm>
                <a:off x="5791200" y="3524250"/>
                <a:ext cx="2136775" cy="7620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defTabSz="1219200" rtl="1"/>
                <a:endParaRPr lang="ar-SA" sz="2400">
                  <a:solidFill>
                    <a:schemeClr val="bg2">
                      <a:lumMod val="10000"/>
                    </a:schemeClr>
                  </a:solidFill>
                  <a:latin typeface="Calibri" panose="020F0502020204030204"/>
                  <a:cs typeface="Arial" panose="020B0604020202020204" pitchFamily="34" charset="0"/>
                </a:endParaRPr>
              </a:p>
            </p:txBody>
          </p:sp>
          <p:sp>
            <p:nvSpPr>
              <p:cNvPr id="25" name="Rounded Rectangle 14"/>
              <p:cNvSpPr/>
              <p:nvPr/>
            </p:nvSpPr>
            <p:spPr>
              <a:xfrm>
                <a:off x="5791201" y="3524250"/>
                <a:ext cx="1943100" cy="76200"/>
              </a:xfrm>
              <a:prstGeom prst="roundRect">
                <a:avLst>
                  <a:gd name="adj" fmla="val 50000"/>
                </a:avLst>
              </a:prstGeom>
              <a:solidFill>
                <a:srgbClr val="1D1C22"/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defTabSz="1219200" rtl="1"/>
                <a:endParaRPr lang="ar-SA" sz="2400" dirty="0">
                  <a:solidFill>
                    <a:schemeClr val="bg2">
                      <a:lumMod val="10000"/>
                    </a:schemeClr>
                  </a:solidFill>
                  <a:latin typeface="Calibri" panose="020F0502020204030204"/>
                  <a:cs typeface="Arial" panose="020B0604020202020204" pitchFamily="34" charset="0"/>
                </a:endParaRPr>
              </a:p>
            </p:txBody>
          </p:sp>
          <p:sp>
            <p:nvSpPr>
              <p:cNvPr id="26" name="TextBox 20"/>
              <p:cNvSpPr txBox="1"/>
              <p:nvPr/>
            </p:nvSpPr>
            <p:spPr>
              <a:xfrm>
                <a:off x="4879974" y="3727450"/>
                <a:ext cx="758825" cy="163506"/>
              </a:xfrm>
              <a:prstGeom prst="rect">
                <a:avLst/>
              </a:prstGeom>
              <a:noFill/>
            </p:spPr>
            <p:txBody>
              <a:bodyPr wrap="square" lIns="0" tIns="0" rIns="0" bIns="0" rtlCol="1">
                <a:spAutoFit/>
              </a:bodyPr>
              <a:lstStyle/>
              <a:p>
                <a:pPr algn="just" defTabSz="1219200">
                  <a:lnSpc>
                    <a:spcPts val="1735"/>
                  </a:lnSpc>
                  <a:spcAft>
                    <a:spcPts val="1600"/>
                  </a:spcAft>
                </a:pPr>
                <a:r>
                  <a:rPr lang="en-US" sz="1135" dirty="0">
                    <a:solidFill>
                      <a:schemeClr val="bg2">
                        <a:lumMod val="10000"/>
                      </a:schemeClr>
                    </a:solidFill>
                    <a:latin typeface="Lato" pitchFamily="34" charset="0"/>
                    <a:ea typeface="Open Sans" pitchFamily="34" charset="0"/>
                    <a:cs typeface="Open Sans" pitchFamily="34" charset="0"/>
                  </a:rPr>
                  <a:t>Leading a team</a:t>
                </a:r>
                <a:endParaRPr lang="en-US" sz="1135" dirty="0">
                  <a:solidFill>
                    <a:schemeClr val="bg2">
                      <a:lumMod val="1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  <p:sp>
            <p:nvSpPr>
              <p:cNvPr id="27" name="Rounded Rectangle 21"/>
              <p:cNvSpPr/>
              <p:nvPr/>
            </p:nvSpPr>
            <p:spPr>
              <a:xfrm>
                <a:off x="5791200" y="3765550"/>
                <a:ext cx="2136775" cy="7620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defTabSz="1219200" rtl="1"/>
                <a:endParaRPr lang="ar-SA" sz="2400">
                  <a:solidFill>
                    <a:schemeClr val="bg2">
                      <a:lumMod val="10000"/>
                    </a:schemeClr>
                  </a:solidFill>
                  <a:latin typeface="Calibri" panose="020F0502020204030204"/>
                  <a:cs typeface="Arial" panose="020B0604020202020204" pitchFamily="34" charset="0"/>
                </a:endParaRPr>
              </a:p>
            </p:txBody>
          </p:sp>
          <p:sp>
            <p:nvSpPr>
              <p:cNvPr id="28" name="Rounded Rectangle 22"/>
              <p:cNvSpPr/>
              <p:nvPr/>
            </p:nvSpPr>
            <p:spPr>
              <a:xfrm>
                <a:off x="5791201" y="3765550"/>
                <a:ext cx="1790699" cy="76200"/>
              </a:xfrm>
              <a:prstGeom prst="roundRect">
                <a:avLst>
                  <a:gd name="adj" fmla="val 50000"/>
                </a:avLst>
              </a:prstGeom>
              <a:solidFill>
                <a:schemeClr val="accent3">
                  <a:lumMod val="100000"/>
                </a:schemeClr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defTabSz="1219200" rtl="1"/>
                <a:endParaRPr lang="ar-SA" sz="2400" dirty="0">
                  <a:solidFill>
                    <a:schemeClr val="bg2">
                      <a:lumMod val="10000"/>
                    </a:schemeClr>
                  </a:solidFill>
                  <a:latin typeface="Calibri" panose="020F0502020204030204"/>
                  <a:cs typeface="Arial" panose="020B0604020202020204" pitchFamily="34" charset="0"/>
                </a:endParaRPr>
              </a:p>
            </p:txBody>
          </p:sp>
          <p:sp>
            <p:nvSpPr>
              <p:cNvPr id="29" name="TextBox 24"/>
              <p:cNvSpPr txBox="1"/>
              <p:nvPr/>
            </p:nvSpPr>
            <p:spPr>
              <a:xfrm>
                <a:off x="4879974" y="3968750"/>
                <a:ext cx="758825" cy="163506"/>
              </a:xfrm>
              <a:prstGeom prst="rect">
                <a:avLst/>
              </a:prstGeom>
              <a:noFill/>
            </p:spPr>
            <p:txBody>
              <a:bodyPr wrap="square" lIns="0" tIns="0" rIns="0" bIns="0" rtlCol="1">
                <a:spAutoFit/>
              </a:bodyPr>
              <a:lstStyle/>
              <a:p>
                <a:pPr algn="just" defTabSz="1219200">
                  <a:lnSpc>
                    <a:spcPts val="1735"/>
                  </a:lnSpc>
                  <a:spcAft>
                    <a:spcPts val="1600"/>
                  </a:spcAft>
                </a:pPr>
                <a:r>
                  <a:rPr lang="en-US" sz="1135" dirty="0">
                    <a:solidFill>
                      <a:schemeClr val="bg2">
                        <a:lumMod val="10000"/>
                      </a:schemeClr>
                    </a:solidFill>
                    <a:latin typeface="Lato" pitchFamily="34" charset="0"/>
                    <a:ea typeface="Open Sans" pitchFamily="34" charset="0"/>
                    <a:cs typeface="Open Sans" pitchFamily="34" charset="0"/>
                  </a:rPr>
                  <a:t>Management</a:t>
                </a:r>
                <a:endParaRPr lang="en-US" sz="1135" dirty="0">
                  <a:solidFill>
                    <a:schemeClr val="bg2">
                      <a:lumMod val="1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  <p:sp>
            <p:nvSpPr>
              <p:cNvPr id="30" name="Rounded Rectangle 25"/>
              <p:cNvSpPr/>
              <p:nvPr/>
            </p:nvSpPr>
            <p:spPr>
              <a:xfrm>
                <a:off x="5791200" y="4006850"/>
                <a:ext cx="2136775" cy="7620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defTabSz="1219200" rtl="1"/>
                <a:endParaRPr lang="ar-SA" sz="2400">
                  <a:solidFill>
                    <a:schemeClr val="bg2">
                      <a:lumMod val="10000"/>
                    </a:schemeClr>
                  </a:solidFill>
                  <a:latin typeface="Calibri" panose="020F0502020204030204"/>
                  <a:cs typeface="Arial" panose="020B0604020202020204" pitchFamily="34" charset="0"/>
                </a:endParaRPr>
              </a:p>
            </p:txBody>
          </p:sp>
          <p:sp>
            <p:nvSpPr>
              <p:cNvPr id="31" name="Rounded Rectangle 26"/>
              <p:cNvSpPr/>
              <p:nvPr/>
            </p:nvSpPr>
            <p:spPr>
              <a:xfrm>
                <a:off x="5791201" y="4006850"/>
                <a:ext cx="1638299" cy="76200"/>
              </a:xfrm>
              <a:prstGeom prst="roundRect">
                <a:avLst>
                  <a:gd name="adj" fmla="val 50000"/>
                </a:avLst>
              </a:prstGeom>
              <a:solidFill>
                <a:srgbClr val="1D1C22"/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defTabSz="1219200" rtl="1"/>
                <a:endParaRPr lang="ar-SA" sz="2400">
                  <a:solidFill>
                    <a:schemeClr val="bg2">
                      <a:lumMod val="10000"/>
                    </a:schemeClr>
                  </a:solidFill>
                  <a:latin typeface="Calibri" panose="020F0502020204030204"/>
                  <a:cs typeface="Arial" panose="020B0604020202020204" pitchFamily="34" charset="0"/>
                </a:endParaRPr>
              </a:p>
            </p:txBody>
          </p:sp>
          <p:sp>
            <p:nvSpPr>
              <p:cNvPr id="32" name="TextBox 28"/>
              <p:cNvSpPr txBox="1"/>
              <p:nvPr/>
            </p:nvSpPr>
            <p:spPr>
              <a:xfrm>
                <a:off x="4879974" y="4210050"/>
                <a:ext cx="758825" cy="163506"/>
              </a:xfrm>
              <a:prstGeom prst="rect">
                <a:avLst/>
              </a:prstGeom>
              <a:noFill/>
            </p:spPr>
            <p:txBody>
              <a:bodyPr wrap="square" lIns="0" tIns="0" rIns="0" bIns="0" rtlCol="1">
                <a:spAutoFit/>
              </a:bodyPr>
              <a:lstStyle/>
              <a:p>
                <a:pPr algn="just" defTabSz="1219200">
                  <a:lnSpc>
                    <a:spcPts val="1735"/>
                  </a:lnSpc>
                  <a:spcAft>
                    <a:spcPts val="1600"/>
                  </a:spcAft>
                </a:pPr>
                <a:r>
                  <a:rPr lang="en-US" sz="1135" dirty="0">
                    <a:solidFill>
                      <a:schemeClr val="bg2">
                        <a:lumMod val="10000"/>
                      </a:schemeClr>
                    </a:solidFill>
                    <a:latin typeface="Lato" pitchFamily="34" charset="0"/>
                    <a:ea typeface="Open Sans" pitchFamily="34" charset="0"/>
                    <a:cs typeface="Open Sans" pitchFamily="34" charset="0"/>
                  </a:rPr>
                  <a:t>Experience</a:t>
                </a:r>
                <a:endParaRPr lang="en-US" sz="1135" dirty="0">
                  <a:solidFill>
                    <a:schemeClr val="bg2">
                      <a:lumMod val="1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  <p:sp>
            <p:nvSpPr>
              <p:cNvPr id="33" name="Rounded Rectangle 29"/>
              <p:cNvSpPr/>
              <p:nvPr/>
            </p:nvSpPr>
            <p:spPr>
              <a:xfrm>
                <a:off x="5791200" y="4248150"/>
                <a:ext cx="2136775" cy="7620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defTabSz="1219200" rtl="1"/>
                <a:endParaRPr lang="ar-SA" sz="2400">
                  <a:solidFill>
                    <a:schemeClr val="bg2">
                      <a:lumMod val="10000"/>
                    </a:schemeClr>
                  </a:solidFill>
                  <a:latin typeface="Calibri" panose="020F0502020204030204"/>
                  <a:cs typeface="Arial" panose="020B0604020202020204" pitchFamily="34" charset="0"/>
                </a:endParaRPr>
              </a:p>
            </p:txBody>
          </p:sp>
          <p:sp>
            <p:nvSpPr>
              <p:cNvPr id="34" name="Rounded Rectangle 30"/>
              <p:cNvSpPr/>
              <p:nvPr/>
            </p:nvSpPr>
            <p:spPr>
              <a:xfrm>
                <a:off x="5791201" y="4248150"/>
                <a:ext cx="1485899" cy="76200"/>
              </a:xfrm>
              <a:prstGeom prst="roundRect">
                <a:avLst>
                  <a:gd name="adj" fmla="val 50000"/>
                </a:avLst>
              </a:prstGeom>
              <a:solidFill>
                <a:schemeClr val="bg2">
                  <a:lumMod val="10000"/>
                </a:schemeClr>
              </a:solidFill>
              <a:ln w="952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defTabSz="1219200" rtl="1"/>
                <a:endParaRPr lang="ar-SA" sz="2400" dirty="0">
                  <a:solidFill>
                    <a:schemeClr val="bg2">
                      <a:lumMod val="10000"/>
                    </a:schemeClr>
                  </a:solidFill>
                  <a:latin typeface="Calibri" panose="020F0502020204030204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5" name="TextBox 31"/>
            <p:cNvSpPr txBox="1"/>
            <p:nvPr/>
          </p:nvSpPr>
          <p:spPr>
            <a:xfrm>
              <a:off x="4532440" y="1409641"/>
              <a:ext cx="2287683" cy="218008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just" defTabSz="1219200">
                <a:lnSpc>
                  <a:spcPts val="1735"/>
                </a:lnSpc>
                <a:spcAft>
                  <a:spcPts val="1600"/>
                </a:spcAft>
              </a:pPr>
              <a:r>
                <a:rPr lang="en-US" sz="1200" b="1" dirty="0">
                  <a:solidFill>
                    <a:schemeClr val="bg2">
                      <a:lumMod val="1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John Harrison </a:t>
              </a:r>
              <a:r>
                <a:rPr lang="en-US" sz="1135" i="1" dirty="0">
                  <a:solidFill>
                    <a:schemeClr val="bg2">
                      <a:lumMod val="1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/ Executive Director</a:t>
              </a:r>
              <a:endParaRPr lang="en-US" sz="1135" i="1" dirty="0">
                <a:solidFill>
                  <a:schemeClr val="bg2">
                    <a:lumMod val="1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endParaRPr>
            </a:p>
          </p:txBody>
        </p:sp>
        <p:sp>
          <p:nvSpPr>
            <p:cNvPr id="36" name="Isosceles Triangle 19"/>
            <p:cNvSpPr/>
            <p:nvPr/>
          </p:nvSpPr>
          <p:spPr>
            <a:xfrm rot="5400000">
              <a:off x="4532699" y="1333547"/>
              <a:ext cx="85126" cy="44070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defTabSz="1219200" rtl="1"/>
              <a:endParaRPr lang="ar-SA" sz="2400">
                <a:solidFill>
                  <a:schemeClr val="bg2">
                    <a:lumMod val="10000"/>
                  </a:schemeClr>
                </a:solidFill>
                <a:latin typeface="Calibri" panose="020F0502020204030204"/>
                <a:cs typeface="Arial" panose="020B0604020202020204" pitchFamily="34" charset="0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4424295" y="1976873"/>
              <a:ext cx="2711566" cy="503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iragino Sans GB W3" charset="-122"/>
                </a:rPr>
                <a:t>输入替换内</a:t>
              </a:r>
              <a:r>
                <a:rPr lang="zh-CN" altLang="en-US" sz="1200" dirty="0" smtClean="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iragino Sans GB W3" charset="-122"/>
                </a:rPr>
                <a:t>容编辑文字输</a:t>
              </a:r>
              <a:r>
                <a:rPr lang="zh-CN" altLang="en-US" sz="1200" dirty="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iragino Sans GB W3" charset="-122"/>
                </a:rPr>
                <a:t>入替</a:t>
              </a:r>
              <a:r>
                <a:rPr lang="zh-CN" altLang="en-US" sz="1200" dirty="0" smtClean="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iragino Sans GB W3" charset="-122"/>
                </a:rPr>
                <a:t>换编辑文字输</a:t>
              </a:r>
              <a:r>
                <a:rPr lang="zh-CN" altLang="en-US" sz="1200" dirty="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iragino Sans GB W3" charset="-122"/>
                </a:rPr>
                <a:t>入替换内</a:t>
              </a:r>
              <a:r>
                <a:rPr lang="zh-CN" altLang="en-US" sz="1200" dirty="0" smtClean="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iragino Sans GB W3" charset="-122"/>
                </a:rPr>
                <a:t>容编辑文字输</a:t>
              </a:r>
              <a:r>
                <a:rPr lang="zh-CN" altLang="en-US" sz="1200" dirty="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iragino Sans GB W3" charset="-122"/>
                </a:rPr>
                <a:t>入替</a:t>
              </a:r>
              <a:r>
                <a:rPr lang="zh-CN" altLang="en-US" sz="1200" dirty="0" smtClean="0">
                  <a:solidFill>
                    <a:schemeClr val="bg2">
                      <a:lumMod val="1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iragino Sans GB W3" charset="-122"/>
                </a:rPr>
                <a:t>换编辑文字</a:t>
              </a:r>
              <a:endParaRPr lang="en-US" altLang="zh-CN" sz="12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864173" y="-13648"/>
            <a:ext cx="2155258" cy="7233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726714" y="146880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选题的背景与意义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33185" y="1468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研究方法及过程</a:t>
            </a:r>
            <a:endParaRPr lang="zh-CN" altLang="en-US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96000" y="146880"/>
            <a:ext cx="2262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研究成果展示及应用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20480" y="14688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论文总结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1112090" y="2229017"/>
            <a:ext cx="2332468" cy="1330409"/>
            <a:chOff x="2056588" y="2818963"/>
            <a:chExt cx="2332468" cy="1330409"/>
          </a:xfrm>
        </p:grpSpPr>
        <p:sp>
          <p:nvSpPr>
            <p:cNvPr id="24" name="等腰三角形 23"/>
            <p:cNvSpPr/>
            <p:nvPr/>
          </p:nvSpPr>
          <p:spPr>
            <a:xfrm>
              <a:off x="3088656" y="2818963"/>
              <a:ext cx="1300400" cy="1330409"/>
            </a:xfrm>
            <a:prstGeom prst="triangle">
              <a:avLst/>
            </a:prstGeom>
            <a:solidFill>
              <a:schemeClr val="accent3">
                <a:lumMod val="100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25" name="等腰三角形 24"/>
            <p:cNvSpPr/>
            <p:nvPr/>
          </p:nvSpPr>
          <p:spPr>
            <a:xfrm>
              <a:off x="2468910" y="2818963"/>
              <a:ext cx="1300401" cy="1330409"/>
            </a:xfrm>
            <a:prstGeom prst="triangle">
              <a:avLst/>
            </a:prstGeom>
            <a:solidFill>
              <a:schemeClr val="accent3">
                <a:lumMod val="100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>
              <a:off x="2056588" y="3305697"/>
              <a:ext cx="824645" cy="843674"/>
            </a:xfrm>
            <a:prstGeom prst="triangle">
              <a:avLst/>
            </a:prstGeom>
            <a:solidFill>
              <a:schemeClr val="accent3">
                <a:lumMod val="100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 anchorCtr="1">
              <a:normAutofit/>
            </a:bodyPr>
            <a:lstStyle/>
            <a:p>
              <a:pPr algn="ctr"/>
              <a:r>
                <a:rPr lang="en-US" altLang="zh-CN" sz="2000" b="1" dirty="0">
                  <a:solidFill>
                    <a:schemeClr val="bg1">
                      <a:lumMod val="100000"/>
                    </a:schemeClr>
                  </a:solidFill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rPr>
                <a:t>1</a:t>
              </a:r>
              <a:endParaRPr lang="en-US" altLang="zh-CN" sz="2000" b="1" dirty="0">
                <a:solidFill>
                  <a:schemeClr val="bg1">
                    <a:lumMod val="100000"/>
                  </a:schemeClr>
                </a:solidFill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27" name="任意多边形 15" title="wr6E73WmjL"/>
            <p:cNvSpPr/>
            <p:nvPr/>
          </p:nvSpPr>
          <p:spPr bwMode="auto">
            <a:xfrm>
              <a:off x="2938917" y="3443154"/>
              <a:ext cx="360388" cy="459883"/>
            </a:xfrm>
            <a:custGeom>
              <a:avLst/>
              <a:gdLst>
                <a:gd name="connsiteX0" fmla="*/ 43815 w 258763"/>
                <a:gd name="connsiteY0" fmla="*/ 130175 h 330201"/>
                <a:gd name="connsiteX1" fmla="*/ 28575 w 258763"/>
                <a:gd name="connsiteY1" fmla="*/ 147060 h 330201"/>
                <a:gd name="connsiteX2" fmla="*/ 28575 w 258763"/>
                <a:gd name="connsiteY2" fmla="*/ 227590 h 330201"/>
                <a:gd name="connsiteX3" fmla="*/ 43815 w 258763"/>
                <a:gd name="connsiteY3" fmla="*/ 244475 h 330201"/>
                <a:gd name="connsiteX4" fmla="*/ 60325 w 258763"/>
                <a:gd name="connsiteY4" fmla="*/ 227590 h 330201"/>
                <a:gd name="connsiteX5" fmla="*/ 60325 w 258763"/>
                <a:gd name="connsiteY5" fmla="*/ 147060 h 330201"/>
                <a:gd name="connsiteX6" fmla="*/ 43815 w 258763"/>
                <a:gd name="connsiteY6" fmla="*/ 130175 h 330201"/>
                <a:gd name="connsiteX7" fmla="*/ 221457 w 258763"/>
                <a:gd name="connsiteY7" fmla="*/ 98425 h 330201"/>
                <a:gd name="connsiteX8" fmla="*/ 211138 w 258763"/>
                <a:gd name="connsiteY8" fmla="*/ 110021 h 330201"/>
                <a:gd name="connsiteX9" fmla="*/ 211138 w 258763"/>
                <a:gd name="connsiteY9" fmla="*/ 265918 h 330201"/>
                <a:gd name="connsiteX10" fmla="*/ 221457 w 258763"/>
                <a:gd name="connsiteY10" fmla="*/ 276225 h 330201"/>
                <a:gd name="connsiteX11" fmla="*/ 231776 w 258763"/>
                <a:gd name="connsiteY11" fmla="*/ 265918 h 330201"/>
                <a:gd name="connsiteX12" fmla="*/ 231776 w 258763"/>
                <a:gd name="connsiteY12" fmla="*/ 110021 h 330201"/>
                <a:gd name="connsiteX13" fmla="*/ 221457 w 258763"/>
                <a:gd name="connsiteY13" fmla="*/ 98425 h 330201"/>
                <a:gd name="connsiteX14" fmla="*/ 80216 w 258763"/>
                <a:gd name="connsiteY14" fmla="*/ 71438 h 330201"/>
                <a:gd name="connsiteX15" fmla="*/ 236768 w 258763"/>
                <a:gd name="connsiteY15" fmla="*/ 71438 h 330201"/>
                <a:gd name="connsiteX16" fmla="*/ 258763 w 258763"/>
                <a:gd name="connsiteY16" fmla="*/ 93324 h 330201"/>
                <a:gd name="connsiteX17" fmla="*/ 258763 w 258763"/>
                <a:gd name="connsiteY17" fmla="*/ 274844 h 330201"/>
                <a:gd name="connsiteX18" fmla="*/ 204423 w 258763"/>
                <a:gd name="connsiteY18" fmla="*/ 330201 h 330201"/>
                <a:gd name="connsiteX19" fmla="*/ 113856 w 258763"/>
                <a:gd name="connsiteY19" fmla="*/ 330201 h 330201"/>
                <a:gd name="connsiteX20" fmla="*/ 59515 w 258763"/>
                <a:gd name="connsiteY20" fmla="*/ 274844 h 330201"/>
                <a:gd name="connsiteX21" fmla="*/ 59515 w 258763"/>
                <a:gd name="connsiteY21" fmla="*/ 267120 h 330201"/>
                <a:gd name="connsiteX22" fmla="*/ 42696 w 258763"/>
                <a:gd name="connsiteY22" fmla="*/ 270982 h 330201"/>
                <a:gd name="connsiteX23" fmla="*/ 0 w 258763"/>
                <a:gd name="connsiteY23" fmla="*/ 227211 h 330201"/>
                <a:gd name="connsiteX24" fmla="*/ 0 w 258763"/>
                <a:gd name="connsiteY24" fmla="*/ 147394 h 330201"/>
                <a:gd name="connsiteX25" fmla="*/ 42696 w 258763"/>
                <a:gd name="connsiteY25" fmla="*/ 103623 h 330201"/>
                <a:gd name="connsiteX26" fmla="*/ 59515 w 258763"/>
                <a:gd name="connsiteY26" fmla="*/ 107485 h 330201"/>
                <a:gd name="connsiteX27" fmla="*/ 59515 w 258763"/>
                <a:gd name="connsiteY27" fmla="*/ 93324 h 330201"/>
                <a:gd name="connsiteX28" fmla="*/ 80216 w 258763"/>
                <a:gd name="connsiteY28" fmla="*/ 71438 h 330201"/>
                <a:gd name="connsiteX29" fmla="*/ 107950 w 258763"/>
                <a:gd name="connsiteY29" fmla="*/ 0 h 330201"/>
                <a:gd name="connsiteX30" fmla="*/ 109247 w 258763"/>
                <a:gd name="connsiteY30" fmla="*/ 1290 h 330201"/>
                <a:gd name="connsiteX31" fmla="*/ 113139 w 258763"/>
                <a:gd name="connsiteY31" fmla="*/ 2580 h 330201"/>
                <a:gd name="connsiteX32" fmla="*/ 119624 w 258763"/>
                <a:gd name="connsiteY32" fmla="*/ 5160 h 330201"/>
                <a:gd name="connsiteX33" fmla="*/ 126110 w 258763"/>
                <a:gd name="connsiteY33" fmla="*/ 7739 h 330201"/>
                <a:gd name="connsiteX34" fmla="*/ 144269 w 258763"/>
                <a:gd name="connsiteY34" fmla="*/ 12899 h 330201"/>
                <a:gd name="connsiteX35" fmla="*/ 145566 w 258763"/>
                <a:gd name="connsiteY35" fmla="*/ 12899 h 330201"/>
                <a:gd name="connsiteX36" fmla="*/ 146863 w 258763"/>
                <a:gd name="connsiteY36" fmla="*/ 14189 h 330201"/>
                <a:gd name="connsiteX37" fmla="*/ 148161 w 258763"/>
                <a:gd name="connsiteY37" fmla="*/ 14189 h 330201"/>
                <a:gd name="connsiteX38" fmla="*/ 149458 w 258763"/>
                <a:gd name="connsiteY38" fmla="*/ 14189 h 330201"/>
                <a:gd name="connsiteX39" fmla="*/ 152052 w 258763"/>
                <a:gd name="connsiteY39" fmla="*/ 14189 h 330201"/>
                <a:gd name="connsiteX40" fmla="*/ 154646 w 258763"/>
                <a:gd name="connsiteY40" fmla="*/ 15478 h 330201"/>
                <a:gd name="connsiteX41" fmla="*/ 155943 w 258763"/>
                <a:gd name="connsiteY41" fmla="*/ 15478 h 330201"/>
                <a:gd name="connsiteX42" fmla="*/ 157240 w 258763"/>
                <a:gd name="connsiteY42" fmla="*/ 15478 h 330201"/>
                <a:gd name="connsiteX43" fmla="*/ 158537 w 258763"/>
                <a:gd name="connsiteY43" fmla="*/ 16768 h 330201"/>
                <a:gd name="connsiteX44" fmla="*/ 159835 w 258763"/>
                <a:gd name="connsiteY44" fmla="*/ 16768 h 330201"/>
                <a:gd name="connsiteX45" fmla="*/ 162429 w 258763"/>
                <a:gd name="connsiteY45" fmla="*/ 16768 h 330201"/>
                <a:gd name="connsiteX46" fmla="*/ 165023 w 258763"/>
                <a:gd name="connsiteY46" fmla="*/ 18058 h 330201"/>
                <a:gd name="connsiteX47" fmla="*/ 166320 w 258763"/>
                <a:gd name="connsiteY47" fmla="*/ 18058 h 330201"/>
                <a:gd name="connsiteX48" fmla="*/ 167617 w 258763"/>
                <a:gd name="connsiteY48" fmla="*/ 18058 h 330201"/>
                <a:gd name="connsiteX49" fmla="*/ 168914 w 258763"/>
                <a:gd name="connsiteY49" fmla="*/ 18058 h 330201"/>
                <a:gd name="connsiteX50" fmla="*/ 170211 w 258763"/>
                <a:gd name="connsiteY50" fmla="*/ 18058 h 330201"/>
                <a:gd name="connsiteX51" fmla="*/ 176697 w 258763"/>
                <a:gd name="connsiteY51" fmla="*/ 20638 h 330201"/>
                <a:gd name="connsiteX52" fmla="*/ 188371 w 258763"/>
                <a:gd name="connsiteY52" fmla="*/ 24507 h 330201"/>
                <a:gd name="connsiteX53" fmla="*/ 193559 w 258763"/>
                <a:gd name="connsiteY53" fmla="*/ 27087 h 330201"/>
                <a:gd name="connsiteX54" fmla="*/ 194856 w 258763"/>
                <a:gd name="connsiteY54" fmla="*/ 28377 h 330201"/>
                <a:gd name="connsiteX55" fmla="*/ 196154 w 258763"/>
                <a:gd name="connsiteY55" fmla="*/ 29667 h 330201"/>
                <a:gd name="connsiteX56" fmla="*/ 197451 w 258763"/>
                <a:gd name="connsiteY56" fmla="*/ 29667 h 330201"/>
                <a:gd name="connsiteX57" fmla="*/ 198748 w 258763"/>
                <a:gd name="connsiteY57" fmla="*/ 30957 h 330201"/>
                <a:gd name="connsiteX58" fmla="*/ 207828 w 258763"/>
                <a:gd name="connsiteY58" fmla="*/ 38696 h 330201"/>
                <a:gd name="connsiteX59" fmla="*/ 213016 w 258763"/>
                <a:gd name="connsiteY59" fmla="*/ 47725 h 330201"/>
                <a:gd name="connsiteX60" fmla="*/ 214313 w 258763"/>
                <a:gd name="connsiteY60" fmla="*/ 55464 h 330201"/>
                <a:gd name="connsiteX61" fmla="*/ 214313 w 258763"/>
                <a:gd name="connsiteY61" fmla="*/ 58044 h 330201"/>
                <a:gd name="connsiteX62" fmla="*/ 213016 w 258763"/>
                <a:gd name="connsiteY62" fmla="*/ 59334 h 330201"/>
                <a:gd name="connsiteX63" fmla="*/ 213016 w 258763"/>
                <a:gd name="connsiteY63" fmla="*/ 60623 h 330201"/>
                <a:gd name="connsiteX64" fmla="*/ 213016 w 258763"/>
                <a:gd name="connsiteY64" fmla="*/ 61913 h 330201"/>
                <a:gd name="connsiteX65" fmla="*/ 211719 w 258763"/>
                <a:gd name="connsiteY65" fmla="*/ 60623 h 330201"/>
                <a:gd name="connsiteX66" fmla="*/ 210422 w 258763"/>
                <a:gd name="connsiteY66" fmla="*/ 59334 h 330201"/>
                <a:gd name="connsiteX67" fmla="*/ 209125 w 258763"/>
                <a:gd name="connsiteY67" fmla="*/ 58044 h 330201"/>
                <a:gd name="connsiteX68" fmla="*/ 203936 w 258763"/>
                <a:gd name="connsiteY68" fmla="*/ 54174 h 330201"/>
                <a:gd name="connsiteX69" fmla="*/ 197451 w 258763"/>
                <a:gd name="connsiteY69" fmla="*/ 51594 h 330201"/>
                <a:gd name="connsiteX70" fmla="*/ 189668 w 258763"/>
                <a:gd name="connsiteY70" fmla="*/ 50305 h 330201"/>
                <a:gd name="connsiteX71" fmla="*/ 187074 w 258763"/>
                <a:gd name="connsiteY71" fmla="*/ 50305 h 330201"/>
                <a:gd name="connsiteX72" fmla="*/ 184480 w 258763"/>
                <a:gd name="connsiteY72" fmla="*/ 49015 h 330201"/>
                <a:gd name="connsiteX73" fmla="*/ 180588 w 258763"/>
                <a:gd name="connsiteY73" fmla="*/ 47725 h 330201"/>
                <a:gd name="connsiteX74" fmla="*/ 170211 w 258763"/>
                <a:gd name="connsiteY74" fmla="*/ 46435 h 330201"/>
                <a:gd name="connsiteX75" fmla="*/ 165023 w 258763"/>
                <a:gd name="connsiteY75" fmla="*/ 45145 h 330201"/>
                <a:gd name="connsiteX76" fmla="*/ 163726 w 258763"/>
                <a:gd name="connsiteY76" fmla="*/ 45145 h 330201"/>
                <a:gd name="connsiteX77" fmla="*/ 162429 w 258763"/>
                <a:gd name="connsiteY77" fmla="*/ 45145 h 330201"/>
                <a:gd name="connsiteX78" fmla="*/ 159835 w 258763"/>
                <a:gd name="connsiteY78" fmla="*/ 43855 h 330201"/>
                <a:gd name="connsiteX79" fmla="*/ 158537 w 258763"/>
                <a:gd name="connsiteY79" fmla="*/ 43855 h 330201"/>
                <a:gd name="connsiteX80" fmla="*/ 155943 w 258763"/>
                <a:gd name="connsiteY80" fmla="*/ 42565 h 330201"/>
                <a:gd name="connsiteX81" fmla="*/ 152052 w 258763"/>
                <a:gd name="connsiteY81" fmla="*/ 42565 h 330201"/>
                <a:gd name="connsiteX82" fmla="*/ 149458 w 258763"/>
                <a:gd name="connsiteY82" fmla="*/ 41276 h 330201"/>
                <a:gd name="connsiteX83" fmla="*/ 146863 w 258763"/>
                <a:gd name="connsiteY83" fmla="*/ 39986 h 330201"/>
                <a:gd name="connsiteX84" fmla="*/ 135189 w 258763"/>
                <a:gd name="connsiteY84" fmla="*/ 34826 h 330201"/>
                <a:gd name="connsiteX85" fmla="*/ 124813 w 258763"/>
                <a:gd name="connsiteY85" fmla="*/ 27087 h 330201"/>
                <a:gd name="connsiteX86" fmla="*/ 117030 w 258763"/>
                <a:gd name="connsiteY86" fmla="*/ 19348 h 330201"/>
                <a:gd name="connsiteX87" fmla="*/ 111841 w 258763"/>
                <a:gd name="connsiteY87" fmla="*/ 12899 h 330201"/>
                <a:gd name="connsiteX88" fmla="*/ 109247 w 258763"/>
                <a:gd name="connsiteY88" fmla="*/ 6450 h 330201"/>
                <a:gd name="connsiteX89" fmla="*/ 107950 w 258763"/>
                <a:gd name="connsiteY89" fmla="*/ 1290 h 330201"/>
                <a:gd name="connsiteX90" fmla="*/ 107950 w 258763"/>
                <a:gd name="connsiteY90" fmla="*/ 0 h 330201"/>
                <a:gd name="connsiteX91" fmla="*/ 9525 w 258763"/>
                <a:gd name="connsiteY91" fmla="*/ 0 h 330201"/>
                <a:gd name="connsiteX92" fmla="*/ 10822 w 258763"/>
                <a:gd name="connsiteY92" fmla="*/ 1290 h 330201"/>
                <a:gd name="connsiteX93" fmla="*/ 14713 w 258763"/>
                <a:gd name="connsiteY93" fmla="*/ 2580 h 330201"/>
                <a:gd name="connsiteX94" fmla="*/ 19902 w 258763"/>
                <a:gd name="connsiteY94" fmla="*/ 5160 h 330201"/>
                <a:gd name="connsiteX95" fmla="*/ 27684 w 258763"/>
                <a:gd name="connsiteY95" fmla="*/ 7739 h 330201"/>
                <a:gd name="connsiteX96" fmla="*/ 45844 w 258763"/>
                <a:gd name="connsiteY96" fmla="*/ 12899 h 330201"/>
                <a:gd name="connsiteX97" fmla="*/ 47141 w 258763"/>
                <a:gd name="connsiteY97" fmla="*/ 12899 h 330201"/>
                <a:gd name="connsiteX98" fmla="*/ 48438 w 258763"/>
                <a:gd name="connsiteY98" fmla="*/ 12899 h 330201"/>
                <a:gd name="connsiteX99" fmla="*/ 48438 w 258763"/>
                <a:gd name="connsiteY99" fmla="*/ 14189 h 330201"/>
                <a:gd name="connsiteX100" fmla="*/ 49735 w 258763"/>
                <a:gd name="connsiteY100" fmla="*/ 14189 h 330201"/>
                <a:gd name="connsiteX101" fmla="*/ 52329 w 258763"/>
                <a:gd name="connsiteY101" fmla="*/ 14189 h 330201"/>
                <a:gd name="connsiteX102" fmla="*/ 54924 w 258763"/>
                <a:gd name="connsiteY102" fmla="*/ 15478 h 330201"/>
                <a:gd name="connsiteX103" fmla="*/ 56221 w 258763"/>
                <a:gd name="connsiteY103" fmla="*/ 15478 h 330201"/>
                <a:gd name="connsiteX104" fmla="*/ 57518 w 258763"/>
                <a:gd name="connsiteY104" fmla="*/ 15478 h 330201"/>
                <a:gd name="connsiteX105" fmla="*/ 58815 w 258763"/>
                <a:gd name="connsiteY105" fmla="*/ 15478 h 330201"/>
                <a:gd name="connsiteX106" fmla="*/ 60112 w 258763"/>
                <a:gd name="connsiteY106" fmla="*/ 16768 h 330201"/>
                <a:gd name="connsiteX107" fmla="*/ 62706 w 258763"/>
                <a:gd name="connsiteY107" fmla="*/ 16768 h 330201"/>
                <a:gd name="connsiteX108" fmla="*/ 65301 w 258763"/>
                <a:gd name="connsiteY108" fmla="*/ 18058 h 330201"/>
                <a:gd name="connsiteX109" fmla="*/ 66598 w 258763"/>
                <a:gd name="connsiteY109" fmla="*/ 18058 h 330201"/>
                <a:gd name="connsiteX110" fmla="*/ 69192 w 258763"/>
                <a:gd name="connsiteY110" fmla="*/ 18058 h 330201"/>
                <a:gd name="connsiteX111" fmla="*/ 70489 w 258763"/>
                <a:gd name="connsiteY111" fmla="*/ 18058 h 330201"/>
                <a:gd name="connsiteX112" fmla="*/ 71786 w 258763"/>
                <a:gd name="connsiteY112" fmla="*/ 18058 h 330201"/>
                <a:gd name="connsiteX113" fmla="*/ 76975 w 258763"/>
                <a:gd name="connsiteY113" fmla="*/ 20638 h 330201"/>
                <a:gd name="connsiteX114" fmla="*/ 89946 w 258763"/>
                <a:gd name="connsiteY114" fmla="*/ 24507 h 330201"/>
                <a:gd name="connsiteX115" fmla="*/ 95134 w 258763"/>
                <a:gd name="connsiteY115" fmla="*/ 27087 h 330201"/>
                <a:gd name="connsiteX116" fmla="*/ 96431 w 258763"/>
                <a:gd name="connsiteY116" fmla="*/ 28377 h 330201"/>
                <a:gd name="connsiteX117" fmla="*/ 97728 w 258763"/>
                <a:gd name="connsiteY117" fmla="*/ 28377 h 330201"/>
                <a:gd name="connsiteX118" fmla="*/ 99025 w 258763"/>
                <a:gd name="connsiteY118" fmla="*/ 29667 h 330201"/>
                <a:gd name="connsiteX119" fmla="*/ 100323 w 258763"/>
                <a:gd name="connsiteY119" fmla="*/ 30957 h 330201"/>
                <a:gd name="connsiteX120" fmla="*/ 108105 w 258763"/>
                <a:gd name="connsiteY120" fmla="*/ 38696 h 330201"/>
                <a:gd name="connsiteX121" fmla="*/ 113294 w 258763"/>
                <a:gd name="connsiteY121" fmla="*/ 47725 h 330201"/>
                <a:gd name="connsiteX122" fmla="*/ 114591 w 258763"/>
                <a:gd name="connsiteY122" fmla="*/ 55464 h 330201"/>
                <a:gd name="connsiteX123" fmla="*/ 114591 w 258763"/>
                <a:gd name="connsiteY123" fmla="*/ 58044 h 330201"/>
                <a:gd name="connsiteX124" fmla="*/ 114591 w 258763"/>
                <a:gd name="connsiteY124" fmla="*/ 59334 h 330201"/>
                <a:gd name="connsiteX125" fmla="*/ 114591 w 258763"/>
                <a:gd name="connsiteY125" fmla="*/ 60623 h 330201"/>
                <a:gd name="connsiteX126" fmla="*/ 113294 w 258763"/>
                <a:gd name="connsiteY126" fmla="*/ 61913 h 330201"/>
                <a:gd name="connsiteX127" fmla="*/ 111997 w 258763"/>
                <a:gd name="connsiteY127" fmla="*/ 60623 h 330201"/>
                <a:gd name="connsiteX128" fmla="*/ 111997 w 258763"/>
                <a:gd name="connsiteY128" fmla="*/ 59334 h 330201"/>
                <a:gd name="connsiteX129" fmla="*/ 110700 w 258763"/>
                <a:gd name="connsiteY129" fmla="*/ 58044 h 330201"/>
                <a:gd name="connsiteX130" fmla="*/ 109403 w 258763"/>
                <a:gd name="connsiteY130" fmla="*/ 58044 h 330201"/>
                <a:gd name="connsiteX131" fmla="*/ 104214 w 258763"/>
                <a:gd name="connsiteY131" fmla="*/ 54174 h 330201"/>
                <a:gd name="connsiteX132" fmla="*/ 97728 w 258763"/>
                <a:gd name="connsiteY132" fmla="*/ 51594 h 330201"/>
                <a:gd name="connsiteX133" fmla="*/ 89946 w 258763"/>
                <a:gd name="connsiteY133" fmla="*/ 50305 h 330201"/>
                <a:gd name="connsiteX134" fmla="*/ 88649 w 258763"/>
                <a:gd name="connsiteY134" fmla="*/ 50305 h 330201"/>
                <a:gd name="connsiteX135" fmla="*/ 86054 w 258763"/>
                <a:gd name="connsiteY135" fmla="*/ 49015 h 330201"/>
                <a:gd name="connsiteX136" fmla="*/ 80866 w 258763"/>
                <a:gd name="connsiteY136" fmla="*/ 47725 h 330201"/>
                <a:gd name="connsiteX137" fmla="*/ 71786 w 258763"/>
                <a:gd name="connsiteY137" fmla="*/ 46435 h 330201"/>
                <a:gd name="connsiteX138" fmla="*/ 66598 w 258763"/>
                <a:gd name="connsiteY138" fmla="*/ 45145 h 330201"/>
                <a:gd name="connsiteX139" fmla="*/ 65301 w 258763"/>
                <a:gd name="connsiteY139" fmla="*/ 45145 h 330201"/>
                <a:gd name="connsiteX140" fmla="*/ 64003 w 258763"/>
                <a:gd name="connsiteY140" fmla="*/ 45145 h 330201"/>
                <a:gd name="connsiteX141" fmla="*/ 62706 w 258763"/>
                <a:gd name="connsiteY141" fmla="*/ 45145 h 330201"/>
                <a:gd name="connsiteX142" fmla="*/ 61409 w 258763"/>
                <a:gd name="connsiteY142" fmla="*/ 43855 h 330201"/>
                <a:gd name="connsiteX143" fmla="*/ 60112 w 258763"/>
                <a:gd name="connsiteY143" fmla="*/ 43855 h 330201"/>
                <a:gd name="connsiteX144" fmla="*/ 56221 w 258763"/>
                <a:gd name="connsiteY144" fmla="*/ 42565 h 330201"/>
                <a:gd name="connsiteX145" fmla="*/ 53627 w 258763"/>
                <a:gd name="connsiteY145" fmla="*/ 42565 h 330201"/>
                <a:gd name="connsiteX146" fmla="*/ 51032 w 258763"/>
                <a:gd name="connsiteY146" fmla="*/ 41276 h 330201"/>
                <a:gd name="connsiteX147" fmla="*/ 47141 w 258763"/>
                <a:gd name="connsiteY147" fmla="*/ 39986 h 330201"/>
                <a:gd name="connsiteX148" fmla="*/ 36764 w 258763"/>
                <a:gd name="connsiteY148" fmla="*/ 34826 h 330201"/>
                <a:gd name="connsiteX149" fmla="*/ 26387 w 258763"/>
                <a:gd name="connsiteY149" fmla="*/ 27087 h 330201"/>
                <a:gd name="connsiteX150" fmla="*/ 18605 w 258763"/>
                <a:gd name="connsiteY150" fmla="*/ 19348 h 330201"/>
                <a:gd name="connsiteX151" fmla="*/ 13416 w 258763"/>
                <a:gd name="connsiteY151" fmla="*/ 12899 h 330201"/>
                <a:gd name="connsiteX152" fmla="*/ 10822 w 258763"/>
                <a:gd name="connsiteY152" fmla="*/ 6450 h 330201"/>
                <a:gd name="connsiteX153" fmla="*/ 9525 w 258763"/>
                <a:gd name="connsiteY153" fmla="*/ 1290 h 330201"/>
                <a:gd name="connsiteX154" fmla="*/ 9525 w 258763"/>
                <a:gd name="connsiteY154" fmla="*/ 0 h 330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</a:cxnLst>
              <a:rect l="l" t="t" r="r" b="b"/>
              <a:pathLst>
                <a:path w="258763" h="330201">
                  <a:moveTo>
                    <a:pt x="43815" y="130175"/>
                  </a:moveTo>
                  <a:cubicBezTo>
                    <a:pt x="34925" y="130175"/>
                    <a:pt x="28575" y="137968"/>
                    <a:pt x="28575" y="147060"/>
                  </a:cubicBezTo>
                  <a:cubicBezTo>
                    <a:pt x="28575" y="147060"/>
                    <a:pt x="28575" y="147060"/>
                    <a:pt x="28575" y="227590"/>
                  </a:cubicBezTo>
                  <a:cubicBezTo>
                    <a:pt x="28575" y="236682"/>
                    <a:pt x="34925" y="244475"/>
                    <a:pt x="43815" y="244475"/>
                  </a:cubicBezTo>
                  <a:cubicBezTo>
                    <a:pt x="52705" y="244475"/>
                    <a:pt x="60325" y="236682"/>
                    <a:pt x="60325" y="227590"/>
                  </a:cubicBezTo>
                  <a:cubicBezTo>
                    <a:pt x="60325" y="227590"/>
                    <a:pt x="60325" y="227590"/>
                    <a:pt x="60325" y="147060"/>
                  </a:cubicBezTo>
                  <a:cubicBezTo>
                    <a:pt x="60325" y="137968"/>
                    <a:pt x="52705" y="130175"/>
                    <a:pt x="43815" y="130175"/>
                  </a:cubicBezTo>
                  <a:close/>
                  <a:moveTo>
                    <a:pt x="221457" y="98425"/>
                  </a:moveTo>
                  <a:cubicBezTo>
                    <a:pt x="215008" y="98425"/>
                    <a:pt x="211138" y="103579"/>
                    <a:pt x="211138" y="110021"/>
                  </a:cubicBezTo>
                  <a:lnTo>
                    <a:pt x="211138" y="265918"/>
                  </a:lnTo>
                  <a:cubicBezTo>
                    <a:pt x="211138" y="271072"/>
                    <a:pt x="215008" y="276225"/>
                    <a:pt x="221457" y="276225"/>
                  </a:cubicBezTo>
                  <a:cubicBezTo>
                    <a:pt x="227907" y="276225"/>
                    <a:pt x="231776" y="271072"/>
                    <a:pt x="231776" y="265918"/>
                  </a:cubicBezTo>
                  <a:cubicBezTo>
                    <a:pt x="231776" y="265918"/>
                    <a:pt x="231776" y="265918"/>
                    <a:pt x="231776" y="110021"/>
                  </a:cubicBezTo>
                  <a:cubicBezTo>
                    <a:pt x="231776" y="103579"/>
                    <a:pt x="227907" y="98425"/>
                    <a:pt x="221457" y="98425"/>
                  </a:cubicBezTo>
                  <a:close/>
                  <a:moveTo>
                    <a:pt x="80216" y="71438"/>
                  </a:moveTo>
                  <a:cubicBezTo>
                    <a:pt x="80216" y="71438"/>
                    <a:pt x="80216" y="71438"/>
                    <a:pt x="236768" y="71438"/>
                  </a:cubicBezTo>
                  <a:cubicBezTo>
                    <a:pt x="258763" y="71438"/>
                    <a:pt x="258763" y="71438"/>
                    <a:pt x="258763" y="93324"/>
                  </a:cubicBezTo>
                  <a:cubicBezTo>
                    <a:pt x="258763" y="93324"/>
                    <a:pt x="258763" y="93324"/>
                    <a:pt x="258763" y="274844"/>
                  </a:cubicBezTo>
                  <a:cubicBezTo>
                    <a:pt x="258763" y="330201"/>
                    <a:pt x="258763" y="330201"/>
                    <a:pt x="204423" y="330201"/>
                  </a:cubicBezTo>
                  <a:cubicBezTo>
                    <a:pt x="204423" y="330201"/>
                    <a:pt x="204423" y="330201"/>
                    <a:pt x="113856" y="330201"/>
                  </a:cubicBezTo>
                  <a:cubicBezTo>
                    <a:pt x="59515" y="330201"/>
                    <a:pt x="59515" y="330201"/>
                    <a:pt x="59515" y="274844"/>
                  </a:cubicBezTo>
                  <a:cubicBezTo>
                    <a:pt x="59515" y="274844"/>
                    <a:pt x="59515" y="274844"/>
                    <a:pt x="59515" y="267120"/>
                  </a:cubicBezTo>
                  <a:cubicBezTo>
                    <a:pt x="54340" y="269694"/>
                    <a:pt x="49165" y="270982"/>
                    <a:pt x="42696" y="270982"/>
                  </a:cubicBezTo>
                  <a:cubicBezTo>
                    <a:pt x="19407" y="270982"/>
                    <a:pt x="0" y="251671"/>
                    <a:pt x="0" y="227211"/>
                  </a:cubicBezTo>
                  <a:cubicBezTo>
                    <a:pt x="0" y="227211"/>
                    <a:pt x="0" y="227211"/>
                    <a:pt x="0" y="147394"/>
                  </a:cubicBezTo>
                  <a:cubicBezTo>
                    <a:pt x="0" y="122933"/>
                    <a:pt x="19407" y="103623"/>
                    <a:pt x="42696" y="103623"/>
                  </a:cubicBezTo>
                  <a:cubicBezTo>
                    <a:pt x="49165" y="103623"/>
                    <a:pt x="54340" y="104910"/>
                    <a:pt x="59515" y="107485"/>
                  </a:cubicBezTo>
                  <a:cubicBezTo>
                    <a:pt x="59515" y="107485"/>
                    <a:pt x="59515" y="107485"/>
                    <a:pt x="59515" y="93324"/>
                  </a:cubicBezTo>
                  <a:cubicBezTo>
                    <a:pt x="59515" y="71438"/>
                    <a:pt x="59515" y="71438"/>
                    <a:pt x="80216" y="71438"/>
                  </a:cubicBezTo>
                  <a:close/>
                  <a:moveTo>
                    <a:pt x="107950" y="0"/>
                  </a:moveTo>
                  <a:cubicBezTo>
                    <a:pt x="107950" y="0"/>
                    <a:pt x="107950" y="0"/>
                    <a:pt x="109247" y="1290"/>
                  </a:cubicBezTo>
                  <a:cubicBezTo>
                    <a:pt x="110544" y="1290"/>
                    <a:pt x="111841" y="2580"/>
                    <a:pt x="113139" y="2580"/>
                  </a:cubicBezTo>
                  <a:cubicBezTo>
                    <a:pt x="114436" y="3870"/>
                    <a:pt x="117030" y="3870"/>
                    <a:pt x="119624" y="5160"/>
                  </a:cubicBezTo>
                  <a:cubicBezTo>
                    <a:pt x="120921" y="6450"/>
                    <a:pt x="123515" y="6450"/>
                    <a:pt x="126110" y="7739"/>
                  </a:cubicBezTo>
                  <a:cubicBezTo>
                    <a:pt x="131298" y="10319"/>
                    <a:pt x="137784" y="11609"/>
                    <a:pt x="144269" y="12899"/>
                  </a:cubicBezTo>
                  <a:cubicBezTo>
                    <a:pt x="144269" y="12899"/>
                    <a:pt x="144269" y="12899"/>
                    <a:pt x="145566" y="12899"/>
                  </a:cubicBezTo>
                  <a:cubicBezTo>
                    <a:pt x="145566" y="12899"/>
                    <a:pt x="146863" y="12899"/>
                    <a:pt x="146863" y="14189"/>
                  </a:cubicBezTo>
                  <a:cubicBezTo>
                    <a:pt x="146863" y="14189"/>
                    <a:pt x="146863" y="14189"/>
                    <a:pt x="148161" y="14189"/>
                  </a:cubicBezTo>
                  <a:cubicBezTo>
                    <a:pt x="148161" y="14189"/>
                    <a:pt x="149458" y="14189"/>
                    <a:pt x="149458" y="14189"/>
                  </a:cubicBezTo>
                  <a:cubicBezTo>
                    <a:pt x="149458" y="14189"/>
                    <a:pt x="150755" y="14189"/>
                    <a:pt x="152052" y="14189"/>
                  </a:cubicBezTo>
                  <a:cubicBezTo>
                    <a:pt x="152052" y="15478"/>
                    <a:pt x="153349" y="15478"/>
                    <a:pt x="154646" y="15478"/>
                  </a:cubicBezTo>
                  <a:cubicBezTo>
                    <a:pt x="154646" y="15478"/>
                    <a:pt x="154646" y="15478"/>
                    <a:pt x="155943" y="15478"/>
                  </a:cubicBezTo>
                  <a:cubicBezTo>
                    <a:pt x="155943" y="15478"/>
                    <a:pt x="155943" y="15478"/>
                    <a:pt x="157240" y="15478"/>
                  </a:cubicBezTo>
                  <a:cubicBezTo>
                    <a:pt x="157240" y="15478"/>
                    <a:pt x="157240" y="15478"/>
                    <a:pt x="158537" y="16768"/>
                  </a:cubicBezTo>
                  <a:cubicBezTo>
                    <a:pt x="158537" y="16768"/>
                    <a:pt x="158537" y="16768"/>
                    <a:pt x="159835" y="16768"/>
                  </a:cubicBezTo>
                  <a:cubicBezTo>
                    <a:pt x="161132" y="16768"/>
                    <a:pt x="161132" y="16768"/>
                    <a:pt x="162429" y="16768"/>
                  </a:cubicBezTo>
                  <a:cubicBezTo>
                    <a:pt x="163726" y="16768"/>
                    <a:pt x="163726" y="16768"/>
                    <a:pt x="165023" y="18058"/>
                  </a:cubicBezTo>
                  <a:cubicBezTo>
                    <a:pt x="165023" y="18058"/>
                    <a:pt x="165023" y="18058"/>
                    <a:pt x="166320" y="18058"/>
                  </a:cubicBezTo>
                  <a:cubicBezTo>
                    <a:pt x="166320" y="18058"/>
                    <a:pt x="166320" y="18058"/>
                    <a:pt x="167617" y="18058"/>
                  </a:cubicBezTo>
                  <a:cubicBezTo>
                    <a:pt x="167617" y="18058"/>
                    <a:pt x="167617" y="18058"/>
                    <a:pt x="168914" y="18058"/>
                  </a:cubicBezTo>
                  <a:cubicBezTo>
                    <a:pt x="168914" y="18058"/>
                    <a:pt x="168914" y="18058"/>
                    <a:pt x="170211" y="18058"/>
                  </a:cubicBezTo>
                  <a:cubicBezTo>
                    <a:pt x="172806" y="19348"/>
                    <a:pt x="174103" y="19348"/>
                    <a:pt x="176697" y="20638"/>
                  </a:cubicBezTo>
                  <a:cubicBezTo>
                    <a:pt x="180588" y="21928"/>
                    <a:pt x="184480" y="23218"/>
                    <a:pt x="188371" y="24507"/>
                  </a:cubicBezTo>
                  <a:cubicBezTo>
                    <a:pt x="190965" y="25797"/>
                    <a:pt x="192262" y="25797"/>
                    <a:pt x="193559" y="27087"/>
                  </a:cubicBezTo>
                  <a:cubicBezTo>
                    <a:pt x="194856" y="28377"/>
                    <a:pt x="194856" y="28377"/>
                    <a:pt x="194856" y="28377"/>
                  </a:cubicBezTo>
                  <a:cubicBezTo>
                    <a:pt x="196154" y="28377"/>
                    <a:pt x="196154" y="28377"/>
                    <a:pt x="196154" y="29667"/>
                  </a:cubicBezTo>
                  <a:cubicBezTo>
                    <a:pt x="197451" y="29667"/>
                    <a:pt x="197451" y="29667"/>
                    <a:pt x="197451" y="29667"/>
                  </a:cubicBezTo>
                  <a:cubicBezTo>
                    <a:pt x="198748" y="29667"/>
                    <a:pt x="198748" y="30957"/>
                    <a:pt x="198748" y="30957"/>
                  </a:cubicBezTo>
                  <a:cubicBezTo>
                    <a:pt x="202639" y="33536"/>
                    <a:pt x="205233" y="36116"/>
                    <a:pt x="207828" y="38696"/>
                  </a:cubicBezTo>
                  <a:cubicBezTo>
                    <a:pt x="210422" y="41276"/>
                    <a:pt x="211719" y="45145"/>
                    <a:pt x="213016" y="47725"/>
                  </a:cubicBezTo>
                  <a:cubicBezTo>
                    <a:pt x="214313" y="50305"/>
                    <a:pt x="214313" y="52884"/>
                    <a:pt x="214313" y="55464"/>
                  </a:cubicBezTo>
                  <a:cubicBezTo>
                    <a:pt x="214313" y="56754"/>
                    <a:pt x="214313" y="56754"/>
                    <a:pt x="214313" y="58044"/>
                  </a:cubicBezTo>
                  <a:cubicBezTo>
                    <a:pt x="214313" y="58044"/>
                    <a:pt x="214313" y="59334"/>
                    <a:pt x="213016" y="59334"/>
                  </a:cubicBezTo>
                  <a:cubicBezTo>
                    <a:pt x="213016" y="59334"/>
                    <a:pt x="213016" y="59334"/>
                    <a:pt x="213016" y="60623"/>
                  </a:cubicBezTo>
                  <a:cubicBezTo>
                    <a:pt x="213016" y="61913"/>
                    <a:pt x="213016" y="61913"/>
                    <a:pt x="213016" y="61913"/>
                  </a:cubicBezTo>
                  <a:cubicBezTo>
                    <a:pt x="213016" y="61913"/>
                    <a:pt x="213016" y="61913"/>
                    <a:pt x="211719" y="60623"/>
                  </a:cubicBezTo>
                  <a:cubicBezTo>
                    <a:pt x="211719" y="60623"/>
                    <a:pt x="211719" y="59334"/>
                    <a:pt x="210422" y="59334"/>
                  </a:cubicBezTo>
                  <a:cubicBezTo>
                    <a:pt x="210422" y="59334"/>
                    <a:pt x="210422" y="58044"/>
                    <a:pt x="209125" y="58044"/>
                  </a:cubicBezTo>
                  <a:cubicBezTo>
                    <a:pt x="207828" y="56754"/>
                    <a:pt x="205233" y="55464"/>
                    <a:pt x="203936" y="54174"/>
                  </a:cubicBezTo>
                  <a:cubicBezTo>
                    <a:pt x="201342" y="54174"/>
                    <a:pt x="200045" y="52884"/>
                    <a:pt x="197451" y="51594"/>
                  </a:cubicBezTo>
                  <a:cubicBezTo>
                    <a:pt x="194856" y="51594"/>
                    <a:pt x="192262" y="50305"/>
                    <a:pt x="189668" y="50305"/>
                  </a:cubicBezTo>
                  <a:cubicBezTo>
                    <a:pt x="188371" y="50305"/>
                    <a:pt x="188371" y="50305"/>
                    <a:pt x="187074" y="50305"/>
                  </a:cubicBezTo>
                  <a:cubicBezTo>
                    <a:pt x="187074" y="49015"/>
                    <a:pt x="185777" y="49015"/>
                    <a:pt x="184480" y="49015"/>
                  </a:cubicBezTo>
                  <a:cubicBezTo>
                    <a:pt x="183182" y="49015"/>
                    <a:pt x="181885" y="49015"/>
                    <a:pt x="180588" y="47725"/>
                  </a:cubicBezTo>
                  <a:cubicBezTo>
                    <a:pt x="176697" y="47725"/>
                    <a:pt x="174103" y="47725"/>
                    <a:pt x="170211" y="46435"/>
                  </a:cubicBezTo>
                  <a:cubicBezTo>
                    <a:pt x="168914" y="46435"/>
                    <a:pt x="166320" y="45145"/>
                    <a:pt x="165023" y="45145"/>
                  </a:cubicBezTo>
                  <a:cubicBezTo>
                    <a:pt x="165023" y="45145"/>
                    <a:pt x="165023" y="45145"/>
                    <a:pt x="163726" y="45145"/>
                  </a:cubicBezTo>
                  <a:cubicBezTo>
                    <a:pt x="163726" y="45145"/>
                    <a:pt x="163726" y="45145"/>
                    <a:pt x="162429" y="45145"/>
                  </a:cubicBezTo>
                  <a:cubicBezTo>
                    <a:pt x="162429" y="45145"/>
                    <a:pt x="162429" y="45145"/>
                    <a:pt x="159835" y="43855"/>
                  </a:cubicBezTo>
                  <a:cubicBezTo>
                    <a:pt x="159835" y="43855"/>
                    <a:pt x="159835" y="43855"/>
                    <a:pt x="158537" y="43855"/>
                  </a:cubicBezTo>
                  <a:cubicBezTo>
                    <a:pt x="157240" y="43855"/>
                    <a:pt x="157240" y="43855"/>
                    <a:pt x="155943" y="42565"/>
                  </a:cubicBezTo>
                  <a:cubicBezTo>
                    <a:pt x="154646" y="42565"/>
                    <a:pt x="153349" y="42565"/>
                    <a:pt x="152052" y="42565"/>
                  </a:cubicBezTo>
                  <a:cubicBezTo>
                    <a:pt x="152052" y="41276"/>
                    <a:pt x="150755" y="41276"/>
                    <a:pt x="149458" y="41276"/>
                  </a:cubicBezTo>
                  <a:cubicBezTo>
                    <a:pt x="148161" y="41276"/>
                    <a:pt x="146863" y="39986"/>
                    <a:pt x="146863" y="39986"/>
                  </a:cubicBezTo>
                  <a:cubicBezTo>
                    <a:pt x="142972" y="38696"/>
                    <a:pt x="139081" y="36116"/>
                    <a:pt x="135189" y="34826"/>
                  </a:cubicBezTo>
                  <a:cubicBezTo>
                    <a:pt x="131298" y="32247"/>
                    <a:pt x="128704" y="29667"/>
                    <a:pt x="124813" y="27087"/>
                  </a:cubicBezTo>
                  <a:cubicBezTo>
                    <a:pt x="122218" y="24507"/>
                    <a:pt x="119624" y="21928"/>
                    <a:pt x="117030" y="19348"/>
                  </a:cubicBezTo>
                  <a:cubicBezTo>
                    <a:pt x="115733" y="16768"/>
                    <a:pt x="113139" y="15478"/>
                    <a:pt x="111841" y="12899"/>
                  </a:cubicBezTo>
                  <a:cubicBezTo>
                    <a:pt x="110544" y="10319"/>
                    <a:pt x="110544" y="7739"/>
                    <a:pt x="109247" y="6450"/>
                  </a:cubicBezTo>
                  <a:cubicBezTo>
                    <a:pt x="109247" y="3870"/>
                    <a:pt x="107950" y="2580"/>
                    <a:pt x="107950" y="1290"/>
                  </a:cubicBezTo>
                  <a:cubicBezTo>
                    <a:pt x="107950" y="1290"/>
                    <a:pt x="107950" y="0"/>
                    <a:pt x="107950" y="0"/>
                  </a:cubicBezTo>
                  <a:close/>
                  <a:moveTo>
                    <a:pt x="9525" y="0"/>
                  </a:moveTo>
                  <a:cubicBezTo>
                    <a:pt x="9525" y="0"/>
                    <a:pt x="9525" y="0"/>
                    <a:pt x="10822" y="1290"/>
                  </a:cubicBezTo>
                  <a:cubicBezTo>
                    <a:pt x="12119" y="1290"/>
                    <a:pt x="12119" y="2580"/>
                    <a:pt x="14713" y="2580"/>
                  </a:cubicBezTo>
                  <a:cubicBezTo>
                    <a:pt x="16010" y="3870"/>
                    <a:pt x="17308" y="3870"/>
                    <a:pt x="19902" y="5160"/>
                  </a:cubicBezTo>
                  <a:cubicBezTo>
                    <a:pt x="22496" y="6450"/>
                    <a:pt x="25090" y="6450"/>
                    <a:pt x="27684" y="7739"/>
                  </a:cubicBezTo>
                  <a:cubicBezTo>
                    <a:pt x="32873" y="9029"/>
                    <a:pt x="39358" y="11609"/>
                    <a:pt x="45844" y="12899"/>
                  </a:cubicBezTo>
                  <a:cubicBezTo>
                    <a:pt x="45844" y="12899"/>
                    <a:pt x="45844" y="12899"/>
                    <a:pt x="47141" y="12899"/>
                  </a:cubicBezTo>
                  <a:cubicBezTo>
                    <a:pt x="47141" y="12899"/>
                    <a:pt x="47141" y="12899"/>
                    <a:pt x="48438" y="12899"/>
                  </a:cubicBezTo>
                  <a:cubicBezTo>
                    <a:pt x="48438" y="12899"/>
                    <a:pt x="48438" y="12899"/>
                    <a:pt x="48438" y="14189"/>
                  </a:cubicBezTo>
                  <a:cubicBezTo>
                    <a:pt x="49735" y="14189"/>
                    <a:pt x="49735" y="14189"/>
                    <a:pt x="49735" y="14189"/>
                  </a:cubicBezTo>
                  <a:cubicBezTo>
                    <a:pt x="51032" y="14189"/>
                    <a:pt x="52329" y="14189"/>
                    <a:pt x="52329" y="14189"/>
                  </a:cubicBezTo>
                  <a:cubicBezTo>
                    <a:pt x="53627" y="15478"/>
                    <a:pt x="54924" y="15478"/>
                    <a:pt x="54924" y="15478"/>
                  </a:cubicBezTo>
                  <a:cubicBezTo>
                    <a:pt x="56221" y="15478"/>
                    <a:pt x="56221" y="15478"/>
                    <a:pt x="56221" y="15478"/>
                  </a:cubicBezTo>
                  <a:cubicBezTo>
                    <a:pt x="57518" y="15478"/>
                    <a:pt x="57518" y="15478"/>
                    <a:pt x="57518" y="15478"/>
                  </a:cubicBezTo>
                  <a:cubicBezTo>
                    <a:pt x="58815" y="15478"/>
                    <a:pt x="58815" y="15478"/>
                    <a:pt x="58815" y="15478"/>
                  </a:cubicBezTo>
                  <a:cubicBezTo>
                    <a:pt x="60112" y="16768"/>
                    <a:pt x="60112" y="16768"/>
                    <a:pt x="60112" y="16768"/>
                  </a:cubicBezTo>
                  <a:cubicBezTo>
                    <a:pt x="61409" y="16768"/>
                    <a:pt x="62706" y="16768"/>
                    <a:pt x="62706" y="16768"/>
                  </a:cubicBezTo>
                  <a:cubicBezTo>
                    <a:pt x="64003" y="16768"/>
                    <a:pt x="65301" y="16768"/>
                    <a:pt x="65301" y="18058"/>
                  </a:cubicBezTo>
                  <a:cubicBezTo>
                    <a:pt x="65301" y="18058"/>
                    <a:pt x="65301" y="18058"/>
                    <a:pt x="66598" y="18058"/>
                  </a:cubicBezTo>
                  <a:cubicBezTo>
                    <a:pt x="66598" y="18058"/>
                    <a:pt x="66598" y="18058"/>
                    <a:pt x="69192" y="18058"/>
                  </a:cubicBezTo>
                  <a:cubicBezTo>
                    <a:pt x="69192" y="18058"/>
                    <a:pt x="69192" y="18058"/>
                    <a:pt x="70489" y="18058"/>
                  </a:cubicBezTo>
                  <a:cubicBezTo>
                    <a:pt x="70489" y="18058"/>
                    <a:pt x="70489" y="18058"/>
                    <a:pt x="71786" y="18058"/>
                  </a:cubicBezTo>
                  <a:cubicBezTo>
                    <a:pt x="73083" y="19348"/>
                    <a:pt x="75677" y="19348"/>
                    <a:pt x="76975" y="20638"/>
                  </a:cubicBezTo>
                  <a:cubicBezTo>
                    <a:pt x="82163" y="20638"/>
                    <a:pt x="86054" y="23218"/>
                    <a:pt x="89946" y="24507"/>
                  </a:cubicBezTo>
                  <a:cubicBezTo>
                    <a:pt x="91243" y="25797"/>
                    <a:pt x="93837" y="25797"/>
                    <a:pt x="95134" y="27087"/>
                  </a:cubicBezTo>
                  <a:cubicBezTo>
                    <a:pt x="95134" y="27087"/>
                    <a:pt x="96431" y="28377"/>
                    <a:pt x="96431" y="28377"/>
                  </a:cubicBezTo>
                  <a:cubicBezTo>
                    <a:pt x="96431" y="28377"/>
                    <a:pt x="97728" y="28377"/>
                    <a:pt x="97728" y="28377"/>
                  </a:cubicBezTo>
                  <a:cubicBezTo>
                    <a:pt x="97728" y="29667"/>
                    <a:pt x="99025" y="29667"/>
                    <a:pt x="99025" y="29667"/>
                  </a:cubicBezTo>
                  <a:cubicBezTo>
                    <a:pt x="99025" y="29667"/>
                    <a:pt x="100323" y="30957"/>
                    <a:pt x="100323" y="30957"/>
                  </a:cubicBezTo>
                  <a:cubicBezTo>
                    <a:pt x="102917" y="33536"/>
                    <a:pt x="106808" y="36116"/>
                    <a:pt x="108105" y="38696"/>
                  </a:cubicBezTo>
                  <a:cubicBezTo>
                    <a:pt x="110700" y="41276"/>
                    <a:pt x="111997" y="45145"/>
                    <a:pt x="113294" y="47725"/>
                  </a:cubicBezTo>
                  <a:cubicBezTo>
                    <a:pt x="114591" y="50305"/>
                    <a:pt x="115888" y="52884"/>
                    <a:pt x="114591" y="55464"/>
                  </a:cubicBezTo>
                  <a:cubicBezTo>
                    <a:pt x="114591" y="56754"/>
                    <a:pt x="114591" y="56754"/>
                    <a:pt x="114591" y="58044"/>
                  </a:cubicBezTo>
                  <a:cubicBezTo>
                    <a:pt x="114591" y="58044"/>
                    <a:pt x="114591" y="59334"/>
                    <a:pt x="114591" y="59334"/>
                  </a:cubicBezTo>
                  <a:cubicBezTo>
                    <a:pt x="114591" y="59334"/>
                    <a:pt x="114591" y="59334"/>
                    <a:pt x="114591" y="60623"/>
                  </a:cubicBezTo>
                  <a:cubicBezTo>
                    <a:pt x="114591" y="60623"/>
                    <a:pt x="113294" y="60623"/>
                    <a:pt x="113294" y="61913"/>
                  </a:cubicBezTo>
                  <a:cubicBezTo>
                    <a:pt x="113294" y="60623"/>
                    <a:pt x="113294" y="60623"/>
                    <a:pt x="111997" y="60623"/>
                  </a:cubicBezTo>
                  <a:cubicBezTo>
                    <a:pt x="111997" y="60623"/>
                    <a:pt x="111997" y="59334"/>
                    <a:pt x="111997" y="59334"/>
                  </a:cubicBezTo>
                  <a:cubicBezTo>
                    <a:pt x="110700" y="59334"/>
                    <a:pt x="110700" y="58044"/>
                    <a:pt x="110700" y="58044"/>
                  </a:cubicBezTo>
                  <a:cubicBezTo>
                    <a:pt x="110700" y="58044"/>
                    <a:pt x="110700" y="58044"/>
                    <a:pt x="109403" y="58044"/>
                  </a:cubicBezTo>
                  <a:cubicBezTo>
                    <a:pt x="108105" y="56754"/>
                    <a:pt x="106808" y="55464"/>
                    <a:pt x="104214" y="54174"/>
                  </a:cubicBezTo>
                  <a:cubicBezTo>
                    <a:pt x="102917" y="54174"/>
                    <a:pt x="100323" y="52884"/>
                    <a:pt x="97728" y="51594"/>
                  </a:cubicBezTo>
                  <a:cubicBezTo>
                    <a:pt x="96431" y="51594"/>
                    <a:pt x="93837" y="50305"/>
                    <a:pt x="89946" y="50305"/>
                  </a:cubicBezTo>
                  <a:cubicBezTo>
                    <a:pt x="89946" y="50305"/>
                    <a:pt x="88649" y="50305"/>
                    <a:pt x="88649" y="50305"/>
                  </a:cubicBezTo>
                  <a:cubicBezTo>
                    <a:pt x="87351" y="49015"/>
                    <a:pt x="87351" y="49015"/>
                    <a:pt x="86054" y="49015"/>
                  </a:cubicBezTo>
                  <a:cubicBezTo>
                    <a:pt x="84757" y="49015"/>
                    <a:pt x="83460" y="49015"/>
                    <a:pt x="80866" y="47725"/>
                  </a:cubicBezTo>
                  <a:cubicBezTo>
                    <a:pt x="78272" y="47725"/>
                    <a:pt x="74380" y="47725"/>
                    <a:pt x="71786" y="46435"/>
                  </a:cubicBezTo>
                  <a:cubicBezTo>
                    <a:pt x="69192" y="46435"/>
                    <a:pt x="67895" y="45145"/>
                    <a:pt x="66598" y="45145"/>
                  </a:cubicBezTo>
                  <a:cubicBezTo>
                    <a:pt x="66598" y="45145"/>
                    <a:pt x="66598" y="45145"/>
                    <a:pt x="65301" y="45145"/>
                  </a:cubicBezTo>
                  <a:cubicBezTo>
                    <a:pt x="65301" y="45145"/>
                    <a:pt x="65301" y="45145"/>
                    <a:pt x="64003" y="45145"/>
                  </a:cubicBezTo>
                  <a:cubicBezTo>
                    <a:pt x="64003" y="45145"/>
                    <a:pt x="64003" y="45145"/>
                    <a:pt x="62706" y="45145"/>
                  </a:cubicBezTo>
                  <a:cubicBezTo>
                    <a:pt x="62706" y="45145"/>
                    <a:pt x="62706" y="45145"/>
                    <a:pt x="61409" y="43855"/>
                  </a:cubicBezTo>
                  <a:cubicBezTo>
                    <a:pt x="61409" y="43855"/>
                    <a:pt x="61409" y="43855"/>
                    <a:pt x="60112" y="43855"/>
                  </a:cubicBezTo>
                  <a:cubicBezTo>
                    <a:pt x="58815" y="43855"/>
                    <a:pt x="57518" y="43855"/>
                    <a:pt x="56221" y="42565"/>
                  </a:cubicBezTo>
                  <a:cubicBezTo>
                    <a:pt x="56221" y="42565"/>
                    <a:pt x="54924" y="42565"/>
                    <a:pt x="53627" y="42565"/>
                  </a:cubicBezTo>
                  <a:cubicBezTo>
                    <a:pt x="52329" y="41276"/>
                    <a:pt x="51032" y="41276"/>
                    <a:pt x="51032" y="41276"/>
                  </a:cubicBezTo>
                  <a:cubicBezTo>
                    <a:pt x="49735" y="41276"/>
                    <a:pt x="48438" y="39986"/>
                    <a:pt x="47141" y="39986"/>
                  </a:cubicBezTo>
                  <a:cubicBezTo>
                    <a:pt x="43250" y="38696"/>
                    <a:pt x="39358" y="36116"/>
                    <a:pt x="36764" y="34826"/>
                  </a:cubicBezTo>
                  <a:cubicBezTo>
                    <a:pt x="32873" y="32247"/>
                    <a:pt x="28982" y="29667"/>
                    <a:pt x="26387" y="27087"/>
                  </a:cubicBezTo>
                  <a:cubicBezTo>
                    <a:pt x="23793" y="24507"/>
                    <a:pt x="21199" y="21928"/>
                    <a:pt x="18605" y="19348"/>
                  </a:cubicBezTo>
                  <a:cubicBezTo>
                    <a:pt x="16010" y="18058"/>
                    <a:pt x="14713" y="15478"/>
                    <a:pt x="13416" y="12899"/>
                  </a:cubicBezTo>
                  <a:cubicBezTo>
                    <a:pt x="12119" y="10319"/>
                    <a:pt x="10822" y="7739"/>
                    <a:pt x="10822" y="6450"/>
                  </a:cubicBezTo>
                  <a:cubicBezTo>
                    <a:pt x="9525" y="3870"/>
                    <a:pt x="9525" y="2580"/>
                    <a:pt x="9525" y="1290"/>
                  </a:cubicBezTo>
                  <a:cubicBezTo>
                    <a:pt x="9525" y="0"/>
                    <a:pt x="9525" y="0"/>
                    <a:pt x="95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3739465" y="1650923"/>
            <a:ext cx="2332469" cy="1908503"/>
            <a:chOff x="5208390" y="2240868"/>
            <a:chExt cx="2332469" cy="1908503"/>
          </a:xfrm>
        </p:grpSpPr>
        <p:sp>
          <p:nvSpPr>
            <p:cNvPr id="20" name="等腰三角形 19"/>
            <p:cNvSpPr/>
            <p:nvPr/>
          </p:nvSpPr>
          <p:spPr>
            <a:xfrm>
              <a:off x="6240459" y="2240868"/>
              <a:ext cx="1300400" cy="1908503"/>
            </a:xfrm>
            <a:prstGeom prst="triangle">
              <a:avLst/>
            </a:prstGeom>
            <a:solidFill>
              <a:schemeClr val="tx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21" name="等腰三角形 20"/>
            <p:cNvSpPr/>
            <p:nvPr/>
          </p:nvSpPr>
          <p:spPr>
            <a:xfrm>
              <a:off x="5620712" y="2240868"/>
              <a:ext cx="1300401" cy="1908503"/>
            </a:xfrm>
            <a:prstGeom prst="triangle">
              <a:avLst/>
            </a:prstGeom>
            <a:solidFill>
              <a:schemeClr val="tx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22" name="等腰三角形 21"/>
            <p:cNvSpPr/>
            <p:nvPr/>
          </p:nvSpPr>
          <p:spPr>
            <a:xfrm>
              <a:off x="5208390" y="3305697"/>
              <a:ext cx="824645" cy="843674"/>
            </a:xfrm>
            <a:prstGeom prst="triangle">
              <a:avLst/>
            </a:prstGeom>
            <a:solidFill>
              <a:schemeClr val="tx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 anchorCtr="1">
              <a:normAutofit/>
            </a:bodyPr>
            <a:lstStyle/>
            <a:p>
              <a:pPr algn="ctr"/>
              <a:r>
                <a:rPr lang="en-US" altLang="zh-CN" sz="2000" b="1" dirty="0">
                  <a:solidFill>
                    <a:schemeClr val="bg1">
                      <a:lumMod val="100000"/>
                    </a:schemeClr>
                  </a:solidFill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rPr>
                <a:t>2</a:t>
              </a:r>
              <a:endParaRPr lang="en-US" altLang="zh-CN" sz="2000" b="1" dirty="0">
                <a:solidFill>
                  <a:schemeClr val="bg1">
                    <a:lumMod val="100000"/>
                  </a:schemeClr>
                </a:solidFill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23" name="任意多边形 16" title="PVbvzsHBvL"/>
            <p:cNvSpPr>
              <a:spLocks noChangeAspect="1"/>
            </p:cNvSpPr>
            <p:nvPr/>
          </p:nvSpPr>
          <p:spPr bwMode="auto">
            <a:xfrm>
              <a:off x="6097962" y="3426358"/>
              <a:ext cx="345902" cy="435959"/>
            </a:xfrm>
            <a:custGeom>
              <a:avLst/>
              <a:gdLst>
                <a:gd name="connsiteX0" fmla="*/ 179388 w 268288"/>
                <a:gd name="connsiteY0" fmla="*/ 166688 h 338138"/>
                <a:gd name="connsiteX1" fmla="*/ 203200 w 268288"/>
                <a:gd name="connsiteY1" fmla="*/ 190443 h 338138"/>
                <a:gd name="connsiteX2" fmla="*/ 203200 w 268288"/>
                <a:gd name="connsiteY2" fmla="*/ 252471 h 338138"/>
                <a:gd name="connsiteX3" fmla="*/ 179388 w 268288"/>
                <a:gd name="connsiteY3" fmla="*/ 276226 h 338138"/>
                <a:gd name="connsiteX4" fmla="*/ 155575 w 268288"/>
                <a:gd name="connsiteY4" fmla="*/ 252471 h 338138"/>
                <a:gd name="connsiteX5" fmla="*/ 155575 w 268288"/>
                <a:gd name="connsiteY5" fmla="*/ 190443 h 338138"/>
                <a:gd name="connsiteX6" fmla="*/ 179388 w 268288"/>
                <a:gd name="connsiteY6" fmla="*/ 166688 h 338138"/>
                <a:gd name="connsiteX7" fmla="*/ 179388 w 268288"/>
                <a:gd name="connsiteY7" fmla="*/ 150813 h 338138"/>
                <a:gd name="connsiteX8" fmla="*/ 139700 w 268288"/>
                <a:gd name="connsiteY8" fmla="*/ 190427 h 338138"/>
                <a:gd name="connsiteX9" fmla="*/ 139700 w 268288"/>
                <a:gd name="connsiteY9" fmla="*/ 252488 h 338138"/>
                <a:gd name="connsiteX10" fmla="*/ 179388 w 268288"/>
                <a:gd name="connsiteY10" fmla="*/ 292101 h 338138"/>
                <a:gd name="connsiteX11" fmla="*/ 219075 w 268288"/>
                <a:gd name="connsiteY11" fmla="*/ 252488 h 338138"/>
                <a:gd name="connsiteX12" fmla="*/ 219075 w 268288"/>
                <a:gd name="connsiteY12" fmla="*/ 190427 h 338138"/>
                <a:gd name="connsiteX13" fmla="*/ 179388 w 268288"/>
                <a:gd name="connsiteY13" fmla="*/ 150813 h 338138"/>
                <a:gd name="connsiteX14" fmla="*/ 57120 w 268288"/>
                <a:gd name="connsiteY14" fmla="*/ 150813 h 338138"/>
                <a:gd name="connsiteX15" fmla="*/ 49212 w 268288"/>
                <a:gd name="connsiteY15" fmla="*/ 158705 h 338138"/>
                <a:gd name="connsiteX16" fmla="*/ 57120 w 268288"/>
                <a:gd name="connsiteY16" fmla="*/ 166597 h 338138"/>
                <a:gd name="connsiteX17" fmla="*/ 80842 w 268288"/>
                <a:gd name="connsiteY17" fmla="*/ 166597 h 338138"/>
                <a:gd name="connsiteX18" fmla="*/ 103247 w 268288"/>
                <a:gd name="connsiteY18" fmla="*/ 188959 h 338138"/>
                <a:gd name="connsiteX19" fmla="*/ 103247 w 268288"/>
                <a:gd name="connsiteY19" fmla="*/ 190274 h 338138"/>
                <a:gd name="connsiteX20" fmla="*/ 80842 w 268288"/>
                <a:gd name="connsiteY20" fmla="*/ 212635 h 338138"/>
                <a:gd name="connsiteX21" fmla="*/ 57120 w 268288"/>
                <a:gd name="connsiteY21" fmla="*/ 212635 h 338138"/>
                <a:gd name="connsiteX22" fmla="*/ 49212 w 268288"/>
                <a:gd name="connsiteY22" fmla="*/ 220527 h 338138"/>
                <a:gd name="connsiteX23" fmla="*/ 57120 w 268288"/>
                <a:gd name="connsiteY23" fmla="*/ 228419 h 338138"/>
                <a:gd name="connsiteX24" fmla="*/ 80842 w 268288"/>
                <a:gd name="connsiteY24" fmla="*/ 228419 h 338138"/>
                <a:gd name="connsiteX25" fmla="*/ 103247 w 268288"/>
                <a:gd name="connsiteY25" fmla="*/ 250781 h 338138"/>
                <a:gd name="connsiteX26" fmla="*/ 80842 w 268288"/>
                <a:gd name="connsiteY26" fmla="*/ 273142 h 338138"/>
                <a:gd name="connsiteX27" fmla="*/ 57120 w 268288"/>
                <a:gd name="connsiteY27" fmla="*/ 273142 h 338138"/>
                <a:gd name="connsiteX28" fmla="*/ 49212 w 268288"/>
                <a:gd name="connsiteY28" fmla="*/ 281034 h 338138"/>
                <a:gd name="connsiteX29" fmla="*/ 57120 w 268288"/>
                <a:gd name="connsiteY29" fmla="*/ 288926 h 338138"/>
                <a:gd name="connsiteX30" fmla="*/ 80842 w 268288"/>
                <a:gd name="connsiteY30" fmla="*/ 288926 h 338138"/>
                <a:gd name="connsiteX31" fmla="*/ 119062 w 268288"/>
                <a:gd name="connsiteY31" fmla="*/ 250781 h 338138"/>
                <a:gd name="connsiteX32" fmla="*/ 103247 w 268288"/>
                <a:gd name="connsiteY32" fmla="*/ 220527 h 338138"/>
                <a:gd name="connsiteX33" fmla="*/ 119062 w 268288"/>
                <a:gd name="connsiteY33" fmla="*/ 190274 h 338138"/>
                <a:gd name="connsiteX34" fmla="*/ 119062 w 268288"/>
                <a:gd name="connsiteY34" fmla="*/ 188959 h 338138"/>
                <a:gd name="connsiteX35" fmla="*/ 80842 w 268288"/>
                <a:gd name="connsiteY35" fmla="*/ 150813 h 338138"/>
                <a:gd name="connsiteX36" fmla="*/ 57120 w 268288"/>
                <a:gd name="connsiteY36" fmla="*/ 150813 h 338138"/>
                <a:gd name="connsiteX37" fmla="*/ 46099 w 268288"/>
                <a:gd name="connsiteY37" fmla="*/ 47625 h 338138"/>
                <a:gd name="connsiteX38" fmla="*/ 15875 w 268288"/>
                <a:gd name="connsiteY38" fmla="*/ 79629 h 338138"/>
                <a:gd name="connsiteX39" fmla="*/ 15875 w 268288"/>
                <a:gd name="connsiteY39" fmla="*/ 114300 h 338138"/>
                <a:gd name="connsiteX40" fmla="*/ 252413 w 268288"/>
                <a:gd name="connsiteY40" fmla="*/ 114300 h 338138"/>
                <a:gd name="connsiteX41" fmla="*/ 252413 w 268288"/>
                <a:gd name="connsiteY41" fmla="*/ 79629 h 338138"/>
                <a:gd name="connsiteX42" fmla="*/ 222189 w 268288"/>
                <a:gd name="connsiteY42" fmla="*/ 47625 h 338138"/>
                <a:gd name="connsiteX43" fmla="*/ 210362 w 268288"/>
                <a:gd name="connsiteY43" fmla="*/ 47625 h 338138"/>
                <a:gd name="connsiteX44" fmla="*/ 210362 w 268288"/>
                <a:gd name="connsiteY44" fmla="*/ 71628 h 338138"/>
                <a:gd name="connsiteX45" fmla="*/ 202477 w 268288"/>
                <a:gd name="connsiteY45" fmla="*/ 79629 h 338138"/>
                <a:gd name="connsiteX46" fmla="*/ 194593 w 268288"/>
                <a:gd name="connsiteY46" fmla="*/ 71628 h 338138"/>
                <a:gd name="connsiteX47" fmla="*/ 194593 w 268288"/>
                <a:gd name="connsiteY47" fmla="*/ 47625 h 338138"/>
                <a:gd name="connsiteX48" fmla="*/ 73696 w 268288"/>
                <a:gd name="connsiteY48" fmla="*/ 47625 h 338138"/>
                <a:gd name="connsiteX49" fmla="*/ 73696 w 268288"/>
                <a:gd name="connsiteY49" fmla="*/ 71628 h 338138"/>
                <a:gd name="connsiteX50" fmla="*/ 65811 w 268288"/>
                <a:gd name="connsiteY50" fmla="*/ 79629 h 338138"/>
                <a:gd name="connsiteX51" fmla="*/ 57926 w 268288"/>
                <a:gd name="connsiteY51" fmla="*/ 71628 h 338138"/>
                <a:gd name="connsiteX52" fmla="*/ 57926 w 268288"/>
                <a:gd name="connsiteY52" fmla="*/ 47625 h 338138"/>
                <a:gd name="connsiteX53" fmla="*/ 46099 w 268288"/>
                <a:gd name="connsiteY53" fmla="*/ 47625 h 338138"/>
                <a:gd name="connsiteX54" fmla="*/ 65757 w 268288"/>
                <a:gd name="connsiteY54" fmla="*/ 0 h 338138"/>
                <a:gd name="connsiteX55" fmla="*/ 73648 w 268288"/>
                <a:gd name="connsiteY55" fmla="*/ 7925 h 338138"/>
                <a:gd name="connsiteX56" fmla="*/ 73648 w 268288"/>
                <a:gd name="connsiteY56" fmla="*/ 31700 h 338138"/>
                <a:gd name="connsiteX57" fmla="*/ 194640 w 268288"/>
                <a:gd name="connsiteY57" fmla="*/ 31700 h 338138"/>
                <a:gd name="connsiteX58" fmla="*/ 194640 w 268288"/>
                <a:gd name="connsiteY58" fmla="*/ 7925 h 338138"/>
                <a:gd name="connsiteX59" fmla="*/ 202531 w 268288"/>
                <a:gd name="connsiteY59" fmla="*/ 0 h 338138"/>
                <a:gd name="connsiteX60" fmla="*/ 210422 w 268288"/>
                <a:gd name="connsiteY60" fmla="*/ 7925 h 338138"/>
                <a:gd name="connsiteX61" fmla="*/ 210422 w 268288"/>
                <a:gd name="connsiteY61" fmla="*/ 31700 h 338138"/>
                <a:gd name="connsiteX62" fmla="*/ 222258 w 268288"/>
                <a:gd name="connsiteY62" fmla="*/ 31700 h 338138"/>
                <a:gd name="connsiteX63" fmla="*/ 268288 w 268288"/>
                <a:gd name="connsiteY63" fmla="*/ 79251 h 338138"/>
                <a:gd name="connsiteX64" fmla="*/ 268288 w 268288"/>
                <a:gd name="connsiteY64" fmla="*/ 290587 h 338138"/>
                <a:gd name="connsiteX65" fmla="*/ 222258 w 268288"/>
                <a:gd name="connsiteY65" fmla="*/ 338138 h 338138"/>
                <a:gd name="connsiteX66" fmla="*/ 46030 w 268288"/>
                <a:gd name="connsiteY66" fmla="*/ 338138 h 338138"/>
                <a:gd name="connsiteX67" fmla="*/ 0 w 268288"/>
                <a:gd name="connsiteY67" fmla="*/ 290587 h 338138"/>
                <a:gd name="connsiteX68" fmla="*/ 0 w 268288"/>
                <a:gd name="connsiteY68" fmla="*/ 79251 h 338138"/>
                <a:gd name="connsiteX69" fmla="*/ 46030 w 268288"/>
                <a:gd name="connsiteY69" fmla="*/ 31700 h 338138"/>
                <a:gd name="connsiteX70" fmla="*/ 57866 w 268288"/>
                <a:gd name="connsiteY70" fmla="*/ 31700 h 338138"/>
                <a:gd name="connsiteX71" fmla="*/ 57866 w 268288"/>
                <a:gd name="connsiteY71" fmla="*/ 7925 h 338138"/>
                <a:gd name="connsiteX72" fmla="*/ 65757 w 268288"/>
                <a:gd name="connsiteY72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268288" h="338138">
                  <a:moveTo>
                    <a:pt x="179388" y="166688"/>
                  </a:moveTo>
                  <a:cubicBezTo>
                    <a:pt x="192617" y="166688"/>
                    <a:pt x="203200" y="177246"/>
                    <a:pt x="203200" y="190443"/>
                  </a:cubicBezTo>
                  <a:cubicBezTo>
                    <a:pt x="203200" y="252471"/>
                    <a:pt x="203200" y="252471"/>
                    <a:pt x="203200" y="252471"/>
                  </a:cubicBezTo>
                  <a:cubicBezTo>
                    <a:pt x="203200" y="265668"/>
                    <a:pt x="192617" y="276226"/>
                    <a:pt x="179388" y="276226"/>
                  </a:cubicBezTo>
                  <a:cubicBezTo>
                    <a:pt x="166158" y="276226"/>
                    <a:pt x="155575" y="265668"/>
                    <a:pt x="155575" y="252471"/>
                  </a:cubicBezTo>
                  <a:cubicBezTo>
                    <a:pt x="155575" y="190443"/>
                    <a:pt x="155575" y="190443"/>
                    <a:pt x="155575" y="190443"/>
                  </a:cubicBezTo>
                  <a:cubicBezTo>
                    <a:pt x="155575" y="177246"/>
                    <a:pt x="166158" y="166688"/>
                    <a:pt x="179388" y="166688"/>
                  </a:cubicBezTo>
                  <a:close/>
                  <a:moveTo>
                    <a:pt x="179388" y="150813"/>
                  </a:moveTo>
                  <a:cubicBezTo>
                    <a:pt x="158221" y="150813"/>
                    <a:pt x="139700" y="169299"/>
                    <a:pt x="139700" y="190427"/>
                  </a:cubicBezTo>
                  <a:cubicBezTo>
                    <a:pt x="139700" y="252488"/>
                    <a:pt x="139700" y="252488"/>
                    <a:pt x="139700" y="252488"/>
                  </a:cubicBezTo>
                  <a:cubicBezTo>
                    <a:pt x="139700" y="273615"/>
                    <a:pt x="158221" y="292101"/>
                    <a:pt x="179388" y="292101"/>
                  </a:cubicBezTo>
                  <a:cubicBezTo>
                    <a:pt x="201877" y="292101"/>
                    <a:pt x="219075" y="273615"/>
                    <a:pt x="219075" y="252488"/>
                  </a:cubicBezTo>
                  <a:lnTo>
                    <a:pt x="219075" y="190427"/>
                  </a:lnTo>
                  <a:cubicBezTo>
                    <a:pt x="219075" y="169299"/>
                    <a:pt x="201877" y="150813"/>
                    <a:pt x="179388" y="150813"/>
                  </a:cubicBezTo>
                  <a:close/>
                  <a:moveTo>
                    <a:pt x="57120" y="150813"/>
                  </a:moveTo>
                  <a:cubicBezTo>
                    <a:pt x="51848" y="150813"/>
                    <a:pt x="49212" y="154759"/>
                    <a:pt x="49212" y="158705"/>
                  </a:cubicBezTo>
                  <a:cubicBezTo>
                    <a:pt x="49212" y="163967"/>
                    <a:pt x="51848" y="166597"/>
                    <a:pt x="57120" y="166597"/>
                  </a:cubicBezTo>
                  <a:cubicBezTo>
                    <a:pt x="80842" y="166597"/>
                    <a:pt x="80842" y="166597"/>
                    <a:pt x="80842" y="166597"/>
                  </a:cubicBezTo>
                  <a:cubicBezTo>
                    <a:pt x="92704" y="166597"/>
                    <a:pt x="103247" y="177120"/>
                    <a:pt x="103247" y="188959"/>
                  </a:cubicBezTo>
                  <a:cubicBezTo>
                    <a:pt x="103247" y="190274"/>
                    <a:pt x="103247" y="190274"/>
                    <a:pt x="103247" y="190274"/>
                  </a:cubicBezTo>
                  <a:cubicBezTo>
                    <a:pt x="103247" y="202112"/>
                    <a:pt x="92704" y="212635"/>
                    <a:pt x="80842" y="212635"/>
                  </a:cubicBezTo>
                  <a:cubicBezTo>
                    <a:pt x="57120" y="212635"/>
                    <a:pt x="57120" y="212635"/>
                    <a:pt x="57120" y="212635"/>
                  </a:cubicBezTo>
                  <a:cubicBezTo>
                    <a:pt x="51848" y="212635"/>
                    <a:pt x="49212" y="215266"/>
                    <a:pt x="49212" y="220527"/>
                  </a:cubicBezTo>
                  <a:cubicBezTo>
                    <a:pt x="49212" y="224473"/>
                    <a:pt x="51848" y="228419"/>
                    <a:pt x="57120" y="228419"/>
                  </a:cubicBezTo>
                  <a:cubicBezTo>
                    <a:pt x="80842" y="228419"/>
                    <a:pt x="80842" y="228419"/>
                    <a:pt x="80842" y="228419"/>
                  </a:cubicBezTo>
                  <a:cubicBezTo>
                    <a:pt x="92704" y="228419"/>
                    <a:pt x="103247" y="237627"/>
                    <a:pt x="103247" y="250781"/>
                  </a:cubicBezTo>
                  <a:cubicBezTo>
                    <a:pt x="103247" y="263934"/>
                    <a:pt x="92704" y="273142"/>
                    <a:pt x="80842" y="273142"/>
                  </a:cubicBezTo>
                  <a:cubicBezTo>
                    <a:pt x="57120" y="273142"/>
                    <a:pt x="57120" y="273142"/>
                    <a:pt x="57120" y="273142"/>
                  </a:cubicBezTo>
                  <a:cubicBezTo>
                    <a:pt x="51848" y="273142"/>
                    <a:pt x="49212" y="277088"/>
                    <a:pt x="49212" y="281034"/>
                  </a:cubicBezTo>
                  <a:cubicBezTo>
                    <a:pt x="49212" y="284980"/>
                    <a:pt x="51848" y="288926"/>
                    <a:pt x="57120" y="288926"/>
                  </a:cubicBezTo>
                  <a:cubicBezTo>
                    <a:pt x="80842" y="288926"/>
                    <a:pt x="80842" y="288926"/>
                    <a:pt x="80842" y="288926"/>
                  </a:cubicBezTo>
                  <a:cubicBezTo>
                    <a:pt x="101929" y="288926"/>
                    <a:pt x="119062" y="271826"/>
                    <a:pt x="119062" y="250781"/>
                  </a:cubicBezTo>
                  <a:cubicBezTo>
                    <a:pt x="119062" y="237627"/>
                    <a:pt x="112473" y="227104"/>
                    <a:pt x="103247" y="220527"/>
                  </a:cubicBezTo>
                  <a:cubicBezTo>
                    <a:pt x="112473" y="212635"/>
                    <a:pt x="119062" y="202112"/>
                    <a:pt x="119062" y="190274"/>
                  </a:cubicBezTo>
                  <a:lnTo>
                    <a:pt x="119062" y="188959"/>
                  </a:lnTo>
                  <a:cubicBezTo>
                    <a:pt x="119062" y="167913"/>
                    <a:pt x="101929" y="150813"/>
                    <a:pt x="80842" y="150813"/>
                  </a:cubicBezTo>
                  <a:cubicBezTo>
                    <a:pt x="57120" y="150813"/>
                    <a:pt x="57120" y="150813"/>
                    <a:pt x="57120" y="150813"/>
                  </a:cubicBezTo>
                  <a:close/>
                  <a:moveTo>
                    <a:pt x="46099" y="47625"/>
                  </a:moveTo>
                  <a:cubicBezTo>
                    <a:pt x="29016" y="47625"/>
                    <a:pt x="15875" y="62294"/>
                    <a:pt x="15875" y="79629"/>
                  </a:cubicBezTo>
                  <a:cubicBezTo>
                    <a:pt x="15875" y="114300"/>
                    <a:pt x="15875" y="114300"/>
                    <a:pt x="15875" y="114300"/>
                  </a:cubicBezTo>
                  <a:cubicBezTo>
                    <a:pt x="252413" y="114300"/>
                    <a:pt x="252413" y="114300"/>
                    <a:pt x="252413" y="114300"/>
                  </a:cubicBezTo>
                  <a:lnTo>
                    <a:pt x="252413" y="79629"/>
                  </a:lnTo>
                  <a:cubicBezTo>
                    <a:pt x="252413" y="62294"/>
                    <a:pt x="239272" y="47625"/>
                    <a:pt x="222189" y="47625"/>
                  </a:cubicBezTo>
                  <a:cubicBezTo>
                    <a:pt x="210362" y="47625"/>
                    <a:pt x="210362" y="47625"/>
                    <a:pt x="210362" y="47625"/>
                  </a:cubicBezTo>
                  <a:cubicBezTo>
                    <a:pt x="210362" y="71628"/>
                    <a:pt x="210362" y="71628"/>
                    <a:pt x="210362" y="71628"/>
                  </a:cubicBezTo>
                  <a:cubicBezTo>
                    <a:pt x="210362" y="75629"/>
                    <a:pt x="206420" y="79629"/>
                    <a:pt x="202477" y="79629"/>
                  </a:cubicBezTo>
                  <a:cubicBezTo>
                    <a:pt x="197221" y="79629"/>
                    <a:pt x="194593" y="75629"/>
                    <a:pt x="194593" y="71628"/>
                  </a:cubicBezTo>
                  <a:cubicBezTo>
                    <a:pt x="194593" y="47625"/>
                    <a:pt x="194593" y="47625"/>
                    <a:pt x="194593" y="47625"/>
                  </a:cubicBezTo>
                  <a:cubicBezTo>
                    <a:pt x="73696" y="47625"/>
                    <a:pt x="73696" y="47625"/>
                    <a:pt x="73696" y="47625"/>
                  </a:cubicBezTo>
                  <a:cubicBezTo>
                    <a:pt x="73696" y="71628"/>
                    <a:pt x="73696" y="71628"/>
                    <a:pt x="73696" y="71628"/>
                  </a:cubicBezTo>
                  <a:cubicBezTo>
                    <a:pt x="73696" y="75629"/>
                    <a:pt x="71067" y="79629"/>
                    <a:pt x="65811" y="79629"/>
                  </a:cubicBezTo>
                  <a:cubicBezTo>
                    <a:pt x="61869" y="79629"/>
                    <a:pt x="57926" y="75629"/>
                    <a:pt x="57926" y="71628"/>
                  </a:cubicBezTo>
                  <a:cubicBezTo>
                    <a:pt x="57926" y="47625"/>
                    <a:pt x="57926" y="47625"/>
                    <a:pt x="57926" y="47625"/>
                  </a:cubicBezTo>
                  <a:cubicBezTo>
                    <a:pt x="46099" y="47625"/>
                    <a:pt x="46099" y="47625"/>
                    <a:pt x="46099" y="47625"/>
                  </a:cubicBezTo>
                  <a:close/>
                  <a:moveTo>
                    <a:pt x="65757" y="0"/>
                  </a:moveTo>
                  <a:cubicBezTo>
                    <a:pt x="71018" y="0"/>
                    <a:pt x="73648" y="3962"/>
                    <a:pt x="73648" y="7925"/>
                  </a:cubicBezTo>
                  <a:cubicBezTo>
                    <a:pt x="73648" y="31700"/>
                    <a:pt x="73648" y="31700"/>
                    <a:pt x="73648" y="31700"/>
                  </a:cubicBezTo>
                  <a:cubicBezTo>
                    <a:pt x="194640" y="31700"/>
                    <a:pt x="194640" y="31700"/>
                    <a:pt x="194640" y="31700"/>
                  </a:cubicBezTo>
                  <a:cubicBezTo>
                    <a:pt x="194640" y="7925"/>
                    <a:pt x="194640" y="7925"/>
                    <a:pt x="194640" y="7925"/>
                  </a:cubicBezTo>
                  <a:cubicBezTo>
                    <a:pt x="194640" y="3962"/>
                    <a:pt x="197271" y="0"/>
                    <a:pt x="202531" y="0"/>
                  </a:cubicBezTo>
                  <a:cubicBezTo>
                    <a:pt x="206477" y="0"/>
                    <a:pt x="210422" y="3962"/>
                    <a:pt x="210422" y="7925"/>
                  </a:cubicBezTo>
                  <a:cubicBezTo>
                    <a:pt x="210422" y="31700"/>
                    <a:pt x="210422" y="31700"/>
                    <a:pt x="210422" y="31700"/>
                  </a:cubicBezTo>
                  <a:cubicBezTo>
                    <a:pt x="222258" y="31700"/>
                    <a:pt x="222258" y="31700"/>
                    <a:pt x="222258" y="31700"/>
                  </a:cubicBezTo>
                  <a:cubicBezTo>
                    <a:pt x="247246" y="31700"/>
                    <a:pt x="268288" y="52834"/>
                    <a:pt x="268288" y="79251"/>
                  </a:cubicBezTo>
                  <a:cubicBezTo>
                    <a:pt x="268288" y="290587"/>
                    <a:pt x="268288" y="290587"/>
                    <a:pt x="268288" y="290587"/>
                  </a:cubicBezTo>
                  <a:cubicBezTo>
                    <a:pt x="268288" y="317005"/>
                    <a:pt x="247246" y="338138"/>
                    <a:pt x="222258" y="338138"/>
                  </a:cubicBezTo>
                  <a:cubicBezTo>
                    <a:pt x="46030" y="338138"/>
                    <a:pt x="46030" y="338138"/>
                    <a:pt x="46030" y="338138"/>
                  </a:cubicBezTo>
                  <a:cubicBezTo>
                    <a:pt x="21042" y="338138"/>
                    <a:pt x="0" y="317005"/>
                    <a:pt x="0" y="290587"/>
                  </a:cubicBezTo>
                  <a:cubicBezTo>
                    <a:pt x="0" y="79251"/>
                    <a:pt x="0" y="79251"/>
                    <a:pt x="0" y="79251"/>
                  </a:cubicBezTo>
                  <a:cubicBezTo>
                    <a:pt x="0" y="52834"/>
                    <a:pt x="21042" y="31700"/>
                    <a:pt x="46030" y="31700"/>
                  </a:cubicBezTo>
                  <a:cubicBezTo>
                    <a:pt x="57866" y="31700"/>
                    <a:pt x="57866" y="31700"/>
                    <a:pt x="57866" y="31700"/>
                  </a:cubicBezTo>
                  <a:cubicBezTo>
                    <a:pt x="57866" y="7925"/>
                    <a:pt x="57866" y="7925"/>
                    <a:pt x="57866" y="7925"/>
                  </a:cubicBezTo>
                  <a:cubicBezTo>
                    <a:pt x="57866" y="3962"/>
                    <a:pt x="61812" y="0"/>
                    <a:pt x="6575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366841" y="2403237"/>
            <a:ext cx="2332468" cy="1156189"/>
            <a:chOff x="8360193" y="2993182"/>
            <a:chExt cx="2332468" cy="1156189"/>
          </a:xfrm>
        </p:grpSpPr>
        <p:sp>
          <p:nvSpPr>
            <p:cNvPr id="16" name="等腰三角形 15"/>
            <p:cNvSpPr/>
            <p:nvPr/>
          </p:nvSpPr>
          <p:spPr>
            <a:xfrm>
              <a:off x="9392261" y="2993182"/>
              <a:ext cx="1300400" cy="1156189"/>
            </a:xfrm>
            <a:prstGeom prst="triangle">
              <a:avLst/>
            </a:prstGeom>
            <a:solidFill>
              <a:schemeClr val="tx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17" name="等腰三角形 16"/>
            <p:cNvSpPr/>
            <p:nvPr/>
          </p:nvSpPr>
          <p:spPr>
            <a:xfrm>
              <a:off x="8772515" y="2993182"/>
              <a:ext cx="1300401" cy="1156189"/>
            </a:xfrm>
            <a:prstGeom prst="triangle">
              <a:avLst/>
            </a:prstGeom>
            <a:solidFill>
              <a:schemeClr val="tx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18" name="等腰三角形 17"/>
            <p:cNvSpPr/>
            <p:nvPr/>
          </p:nvSpPr>
          <p:spPr>
            <a:xfrm>
              <a:off x="8360193" y="3305697"/>
              <a:ext cx="824645" cy="843674"/>
            </a:xfrm>
            <a:prstGeom prst="triangle">
              <a:avLst/>
            </a:prstGeom>
            <a:solidFill>
              <a:schemeClr val="tx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 anchorCtr="1">
              <a:normAutofit/>
            </a:bodyPr>
            <a:lstStyle/>
            <a:p>
              <a:pPr algn="ctr"/>
              <a:r>
                <a:rPr lang="en-US" altLang="zh-CN" sz="2000" b="1">
                  <a:solidFill>
                    <a:schemeClr val="bg1">
                      <a:lumMod val="100000"/>
                    </a:schemeClr>
                  </a:solidFill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rPr>
                <a:t>3</a:t>
              </a:r>
              <a:endParaRPr lang="en-US" altLang="zh-CN" sz="2000" b="1" dirty="0">
                <a:solidFill>
                  <a:schemeClr val="bg1">
                    <a:lumMod val="100000"/>
                  </a:schemeClr>
                </a:solidFill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19" name="任意多边形 17" title="zumY2Jory7koa69K2WYW"/>
            <p:cNvSpPr/>
            <p:nvPr/>
          </p:nvSpPr>
          <p:spPr bwMode="auto">
            <a:xfrm>
              <a:off x="9251057" y="3532538"/>
              <a:ext cx="343317" cy="343502"/>
            </a:xfrm>
            <a:custGeom>
              <a:avLst/>
              <a:gdLst>
                <a:gd name="connsiteX0" fmla="*/ 94638 w 328437"/>
                <a:gd name="connsiteY0" fmla="*/ 163513 h 328613"/>
                <a:gd name="connsiteX1" fmla="*/ 95937 w 328437"/>
                <a:gd name="connsiteY1" fmla="*/ 163513 h 328613"/>
                <a:gd name="connsiteX2" fmla="*/ 134903 w 328437"/>
                <a:gd name="connsiteY2" fmla="*/ 169971 h 328613"/>
                <a:gd name="connsiteX3" fmla="*/ 136202 w 328437"/>
                <a:gd name="connsiteY3" fmla="*/ 171262 h 328613"/>
                <a:gd name="connsiteX4" fmla="*/ 136202 w 328437"/>
                <a:gd name="connsiteY4" fmla="*/ 238422 h 328613"/>
                <a:gd name="connsiteX5" fmla="*/ 136202 w 328437"/>
                <a:gd name="connsiteY5" fmla="*/ 239713 h 328613"/>
                <a:gd name="connsiteX6" fmla="*/ 134903 w 328437"/>
                <a:gd name="connsiteY6" fmla="*/ 239713 h 328613"/>
                <a:gd name="connsiteX7" fmla="*/ 133604 w 328437"/>
                <a:gd name="connsiteY7" fmla="*/ 239713 h 328613"/>
                <a:gd name="connsiteX8" fmla="*/ 94638 w 328437"/>
                <a:gd name="connsiteY8" fmla="*/ 226798 h 328613"/>
                <a:gd name="connsiteX9" fmla="*/ 93339 w 328437"/>
                <a:gd name="connsiteY9" fmla="*/ 225506 h 328613"/>
                <a:gd name="connsiteX10" fmla="*/ 93339 w 328437"/>
                <a:gd name="connsiteY10" fmla="*/ 166096 h 328613"/>
                <a:gd name="connsiteX11" fmla="*/ 94638 w 328437"/>
                <a:gd name="connsiteY11" fmla="*/ 163513 h 328613"/>
                <a:gd name="connsiteX12" fmla="*/ 45714 w 328437"/>
                <a:gd name="connsiteY12" fmla="*/ 157163 h 328613"/>
                <a:gd name="connsiteX13" fmla="*/ 48227 w 328437"/>
                <a:gd name="connsiteY13" fmla="*/ 157163 h 328613"/>
                <a:gd name="connsiteX14" fmla="*/ 74620 w 328437"/>
                <a:gd name="connsiteY14" fmla="*/ 161051 h 328613"/>
                <a:gd name="connsiteX15" fmla="*/ 75877 w 328437"/>
                <a:gd name="connsiteY15" fmla="*/ 162347 h 328613"/>
                <a:gd name="connsiteX16" fmla="*/ 75877 w 328437"/>
                <a:gd name="connsiteY16" fmla="*/ 218071 h 328613"/>
                <a:gd name="connsiteX17" fmla="*/ 74620 w 328437"/>
                <a:gd name="connsiteY17" fmla="*/ 219367 h 328613"/>
                <a:gd name="connsiteX18" fmla="*/ 73363 w 328437"/>
                <a:gd name="connsiteY18" fmla="*/ 220663 h 328613"/>
                <a:gd name="connsiteX19" fmla="*/ 46971 w 328437"/>
                <a:gd name="connsiteY19" fmla="*/ 211592 h 328613"/>
                <a:gd name="connsiteX20" fmla="*/ 45714 w 328437"/>
                <a:gd name="connsiteY20" fmla="*/ 209000 h 328613"/>
                <a:gd name="connsiteX21" fmla="*/ 45714 w 328437"/>
                <a:gd name="connsiteY21" fmla="*/ 158459 h 328613"/>
                <a:gd name="connsiteX22" fmla="*/ 45714 w 328437"/>
                <a:gd name="connsiteY22" fmla="*/ 157163 h 328613"/>
                <a:gd name="connsiteX23" fmla="*/ 34601 w 328437"/>
                <a:gd name="connsiteY23" fmla="*/ 131763 h 328613"/>
                <a:gd name="connsiteX24" fmla="*/ 34601 w 328437"/>
                <a:gd name="connsiteY24" fmla="*/ 246063 h 328613"/>
                <a:gd name="connsiteX25" fmla="*/ 161601 w 328437"/>
                <a:gd name="connsiteY25" fmla="*/ 311151 h 328613"/>
                <a:gd name="connsiteX26" fmla="*/ 161601 w 328437"/>
                <a:gd name="connsiteY26" fmla="*/ 133351 h 328613"/>
                <a:gd name="connsiteX27" fmla="*/ 134613 w 328437"/>
                <a:gd name="connsiteY27" fmla="*/ 133351 h 328613"/>
                <a:gd name="connsiteX28" fmla="*/ 235241 w 328437"/>
                <a:gd name="connsiteY28" fmla="*/ 15875 h 328613"/>
                <a:gd name="connsiteX29" fmla="*/ 147314 w 328437"/>
                <a:gd name="connsiteY29" fmla="*/ 120775 h 328613"/>
                <a:gd name="connsiteX30" fmla="*/ 165417 w 328437"/>
                <a:gd name="connsiteY30" fmla="*/ 120775 h 328613"/>
                <a:gd name="connsiteX31" fmla="*/ 171882 w 328437"/>
                <a:gd name="connsiteY31" fmla="*/ 127251 h 328613"/>
                <a:gd name="connsiteX32" fmla="*/ 171882 w 328437"/>
                <a:gd name="connsiteY32" fmla="*/ 311150 h 328613"/>
                <a:gd name="connsiteX33" fmla="*/ 222311 w 328437"/>
                <a:gd name="connsiteY33" fmla="*/ 285249 h 328613"/>
                <a:gd name="connsiteX34" fmla="*/ 222311 w 328437"/>
                <a:gd name="connsiteY34" fmla="*/ 157037 h 328613"/>
                <a:gd name="connsiteX35" fmla="*/ 223604 w 328437"/>
                <a:gd name="connsiteY35" fmla="*/ 154447 h 328613"/>
                <a:gd name="connsiteX36" fmla="*/ 257223 w 328437"/>
                <a:gd name="connsiteY36" fmla="*/ 151857 h 328613"/>
                <a:gd name="connsiteX37" fmla="*/ 258516 w 328437"/>
                <a:gd name="connsiteY37" fmla="*/ 151857 h 328613"/>
                <a:gd name="connsiteX38" fmla="*/ 259809 w 328437"/>
                <a:gd name="connsiteY38" fmla="*/ 153152 h 328613"/>
                <a:gd name="connsiteX39" fmla="*/ 259809 w 328437"/>
                <a:gd name="connsiteY39" fmla="*/ 265823 h 328613"/>
                <a:gd name="connsiteX40" fmla="*/ 293429 w 328437"/>
                <a:gd name="connsiteY40" fmla="*/ 247692 h 328613"/>
                <a:gd name="connsiteX41" fmla="*/ 294722 w 328437"/>
                <a:gd name="connsiteY41" fmla="*/ 118185 h 328613"/>
                <a:gd name="connsiteX42" fmla="*/ 296015 w 328437"/>
                <a:gd name="connsiteY42" fmla="*/ 114300 h 328613"/>
                <a:gd name="connsiteX43" fmla="*/ 301187 w 328437"/>
                <a:gd name="connsiteY43" fmla="*/ 111710 h 328613"/>
                <a:gd name="connsiteX44" fmla="*/ 307652 w 328437"/>
                <a:gd name="connsiteY44" fmla="*/ 113005 h 328613"/>
                <a:gd name="connsiteX45" fmla="*/ 235241 w 328437"/>
                <a:gd name="connsiteY45" fmla="*/ 15875 h 328613"/>
                <a:gd name="connsiteX46" fmla="*/ 235348 w 328437"/>
                <a:gd name="connsiteY46" fmla="*/ 0 h 328613"/>
                <a:gd name="connsiteX47" fmla="*/ 239233 w 328437"/>
                <a:gd name="connsiteY47" fmla="*/ 0 h 328613"/>
                <a:gd name="connsiteX48" fmla="*/ 241823 w 328437"/>
                <a:gd name="connsiteY48" fmla="*/ 2598 h 328613"/>
                <a:gd name="connsiteX49" fmla="*/ 327286 w 328437"/>
                <a:gd name="connsiteY49" fmla="*/ 115599 h 328613"/>
                <a:gd name="connsiteX50" fmla="*/ 327286 w 328437"/>
                <a:gd name="connsiteY50" fmla="*/ 123392 h 328613"/>
                <a:gd name="connsiteX51" fmla="*/ 322107 w 328437"/>
                <a:gd name="connsiteY51" fmla="*/ 125990 h 328613"/>
                <a:gd name="connsiteX52" fmla="*/ 307863 w 328437"/>
                <a:gd name="connsiteY52" fmla="*/ 124691 h 328613"/>
                <a:gd name="connsiteX53" fmla="*/ 307863 w 328437"/>
                <a:gd name="connsiteY53" fmla="*/ 251980 h 328613"/>
                <a:gd name="connsiteX54" fmla="*/ 303978 w 328437"/>
                <a:gd name="connsiteY54" fmla="*/ 257175 h 328613"/>
                <a:gd name="connsiteX55" fmla="*/ 169308 w 328437"/>
                <a:gd name="connsiteY55" fmla="*/ 327314 h 328613"/>
                <a:gd name="connsiteX56" fmla="*/ 166718 w 328437"/>
                <a:gd name="connsiteY56" fmla="*/ 328613 h 328613"/>
                <a:gd name="connsiteX57" fmla="*/ 164129 w 328437"/>
                <a:gd name="connsiteY57" fmla="*/ 327314 h 328613"/>
                <a:gd name="connsiteX58" fmla="*/ 25574 w 328437"/>
                <a:gd name="connsiteY58" fmla="*/ 254578 h 328613"/>
                <a:gd name="connsiteX59" fmla="*/ 21689 w 328437"/>
                <a:gd name="connsiteY59" fmla="*/ 249382 h 328613"/>
                <a:gd name="connsiteX60" fmla="*/ 21689 w 328437"/>
                <a:gd name="connsiteY60" fmla="*/ 129887 h 328613"/>
                <a:gd name="connsiteX61" fmla="*/ 6150 w 328437"/>
                <a:gd name="connsiteY61" fmla="*/ 129887 h 328613"/>
                <a:gd name="connsiteX62" fmla="*/ 971 w 328437"/>
                <a:gd name="connsiteY62" fmla="*/ 127289 h 328613"/>
                <a:gd name="connsiteX63" fmla="*/ 971 w 328437"/>
                <a:gd name="connsiteY63" fmla="*/ 120795 h 328613"/>
                <a:gd name="connsiteX64" fmla="*/ 34638 w 328437"/>
                <a:gd name="connsiteY64" fmla="*/ 54552 h 328613"/>
                <a:gd name="connsiteX65" fmla="*/ 38523 w 328437"/>
                <a:gd name="connsiteY65" fmla="*/ 50656 h 328613"/>
                <a:gd name="connsiteX66" fmla="*/ 59241 w 328437"/>
                <a:gd name="connsiteY66" fmla="*/ 45460 h 328613"/>
                <a:gd name="connsiteX67" fmla="*/ 59241 w 328437"/>
                <a:gd name="connsiteY67" fmla="*/ 27276 h 328613"/>
                <a:gd name="connsiteX68" fmla="*/ 63126 w 328437"/>
                <a:gd name="connsiteY68" fmla="*/ 20782 h 328613"/>
                <a:gd name="connsiteX69" fmla="*/ 83844 w 328437"/>
                <a:gd name="connsiteY69" fmla="*/ 14287 h 328613"/>
                <a:gd name="connsiteX70" fmla="*/ 85139 w 328437"/>
                <a:gd name="connsiteY70" fmla="*/ 14287 h 328613"/>
                <a:gd name="connsiteX71" fmla="*/ 86434 w 328437"/>
                <a:gd name="connsiteY71" fmla="*/ 14287 h 328613"/>
                <a:gd name="connsiteX72" fmla="*/ 98088 w 328437"/>
                <a:gd name="connsiteY72" fmla="*/ 16885 h 328613"/>
                <a:gd name="connsiteX73" fmla="*/ 103268 w 328437"/>
                <a:gd name="connsiteY73" fmla="*/ 22081 h 328613"/>
                <a:gd name="connsiteX74" fmla="*/ 103268 w 328437"/>
                <a:gd name="connsiteY74" fmla="*/ 33771 h 328613"/>
                <a:gd name="connsiteX75" fmla="*/ 235348 w 328437"/>
                <a:gd name="connsiteY75" fmla="*/ 0 h 328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</a:cxnLst>
              <a:rect l="l" t="t" r="r" b="b"/>
              <a:pathLst>
                <a:path w="328437" h="328613">
                  <a:moveTo>
                    <a:pt x="94638" y="163513"/>
                  </a:moveTo>
                  <a:cubicBezTo>
                    <a:pt x="94638" y="163513"/>
                    <a:pt x="95937" y="163513"/>
                    <a:pt x="95937" y="163513"/>
                  </a:cubicBezTo>
                  <a:cubicBezTo>
                    <a:pt x="95937" y="163513"/>
                    <a:pt x="95937" y="163513"/>
                    <a:pt x="134903" y="169971"/>
                  </a:cubicBezTo>
                  <a:cubicBezTo>
                    <a:pt x="136202" y="169971"/>
                    <a:pt x="136202" y="169971"/>
                    <a:pt x="136202" y="171262"/>
                  </a:cubicBezTo>
                  <a:cubicBezTo>
                    <a:pt x="136202" y="171262"/>
                    <a:pt x="136202" y="171262"/>
                    <a:pt x="136202" y="238422"/>
                  </a:cubicBezTo>
                  <a:cubicBezTo>
                    <a:pt x="136202" y="238422"/>
                    <a:pt x="136202" y="239713"/>
                    <a:pt x="136202" y="239713"/>
                  </a:cubicBezTo>
                  <a:cubicBezTo>
                    <a:pt x="134903" y="239713"/>
                    <a:pt x="134903" y="239713"/>
                    <a:pt x="134903" y="239713"/>
                  </a:cubicBezTo>
                  <a:cubicBezTo>
                    <a:pt x="134903" y="239713"/>
                    <a:pt x="134903" y="239713"/>
                    <a:pt x="133604" y="239713"/>
                  </a:cubicBezTo>
                  <a:cubicBezTo>
                    <a:pt x="133604" y="239713"/>
                    <a:pt x="133604" y="239713"/>
                    <a:pt x="94638" y="226798"/>
                  </a:cubicBezTo>
                  <a:cubicBezTo>
                    <a:pt x="94638" y="226798"/>
                    <a:pt x="93339" y="225506"/>
                    <a:pt x="93339" y="225506"/>
                  </a:cubicBezTo>
                  <a:cubicBezTo>
                    <a:pt x="93339" y="225506"/>
                    <a:pt x="93339" y="225506"/>
                    <a:pt x="93339" y="166096"/>
                  </a:cubicBezTo>
                  <a:cubicBezTo>
                    <a:pt x="93339" y="164805"/>
                    <a:pt x="94638" y="164805"/>
                    <a:pt x="94638" y="163513"/>
                  </a:cubicBezTo>
                  <a:close/>
                  <a:moveTo>
                    <a:pt x="45714" y="157163"/>
                  </a:moveTo>
                  <a:cubicBezTo>
                    <a:pt x="46971" y="157163"/>
                    <a:pt x="46971" y="157163"/>
                    <a:pt x="48227" y="157163"/>
                  </a:cubicBezTo>
                  <a:cubicBezTo>
                    <a:pt x="48227" y="157163"/>
                    <a:pt x="48227" y="157163"/>
                    <a:pt x="74620" y="161051"/>
                  </a:cubicBezTo>
                  <a:cubicBezTo>
                    <a:pt x="74620" y="161051"/>
                    <a:pt x="75877" y="161051"/>
                    <a:pt x="75877" y="162347"/>
                  </a:cubicBezTo>
                  <a:cubicBezTo>
                    <a:pt x="75877" y="162347"/>
                    <a:pt x="75877" y="162347"/>
                    <a:pt x="75877" y="218071"/>
                  </a:cubicBezTo>
                  <a:cubicBezTo>
                    <a:pt x="75877" y="219367"/>
                    <a:pt x="75877" y="219367"/>
                    <a:pt x="74620" y="219367"/>
                  </a:cubicBezTo>
                  <a:cubicBezTo>
                    <a:pt x="74620" y="220663"/>
                    <a:pt x="74620" y="220663"/>
                    <a:pt x="73363" y="220663"/>
                  </a:cubicBezTo>
                  <a:cubicBezTo>
                    <a:pt x="73363" y="220663"/>
                    <a:pt x="73363" y="220663"/>
                    <a:pt x="46971" y="211592"/>
                  </a:cubicBezTo>
                  <a:cubicBezTo>
                    <a:pt x="45714" y="210296"/>
                    <a:pt x="45714" y="210296"/>
                    <a:pt x="45714" y="209000"/>
                  </a:cubicBezTo>
                  <a:cubicBezTo>
                    <a:pt x="45714" y="209000"/>
                    <a:pt x="45714" y="209000"/>
                    <a:pt x="45714" y="158459"/>
                  </a:cubicBezTo>
                  <a:cubicBezTo>
                    <a:pt x="45714" y="158459"/>
                    <a:pt x="45714" y="157163"/>
                    <a:pt x="45714" y="157163"/>
                  </a:cubicBezTo>
                  <a:close/>
                  <a:moveTo>
                    <a:pt x="34601" y="131763"/>
                  </a:moveTo>
                  <a:lnTo>
                    <a:pt x="34601" y="246063"/>
                  </a:lnTo>
                  <a:lnTo>
                    <a:pt x="161601" y="311151"/>
                  </a:lnTo>
                  <a:lnTo>
                    <a:pt x="161601" y="133351"/>
                  </a:lnTo>
                  <a:lnTo>
                    <a:pt x="134613" y="133351"/>
                  </a:lnTo>
                  <a:close/>
                  <a:moveTo>
                    <a:pt x="235241" y="15875"/>
                  </a:moveTo>
                  <a:cubicBezTo>
                    <a:pt x="235241" y="15875"/>
                    <a:pt x="235241" y="15875"/>
                    <a:pt x="147314" y="120775"/>
                  </a:cubicBezTo>
                  <a:cubicBezTo>
                    <a:pt x="147314" y="120775"/>
                    <a:pt x="147314" y="120775"/>
                    <a:pt x="165417" y="120775"/>
                  </a:cubicBezTo>
                  <a:cubicBezTo>
                    <a:pt x="169296" y="120775"/>
                    <a:pt x="171882" y="123365"/>
                    <a:pt x="171882" y="127251"/>
                  </a:cubicBezTo>
                  <a:cubicBezTo>
                    <a:pt x="171882" y="127251"/>
                    <a:pt x="171882" y="127251"/>
                    <a:pt x="171882" y="311150"/>
                  </a:cubicBezTo>
                  <a:cubicBezTo>
                    <a:pt x="171882" y="311150"/>
                    <a:pt x="171882" y="311150"/>
                    <a:pt x="222311" y="285249"/>
                  </a:cubicBezTo>
                  <a:cubicBezTo>
                    <a:pt x="222311" y="285249"/>
                    <a:pt x="222311" y="285249"/>
                    <a:pt x="222311" y="157037"/>
                  </a:cubicBezTo>
                  <a:cubicBezTo>
                    <a:pt x="222311" y="155742"/>
                    <a:pt x="222311" y="154447"/>
                    <a:pt x="223604" y="154447"/>
                  </a:cubicBezTo>
                  <a:cubicBezTo>
                    <a:pt x="223604" y="154447"/>
                    <a:pt x="223604" y="154447"/>
                    <a:pt x="257223" y="151857"/>
                  </a:cubicBezTo>
                  <a:cubicBezTo>
                    <a:pt x="257223" y="151857"/>
                    <a:pt x="258516" y="151857"/>
                    <a:pt x="258516" y="151857"/>
                  </a:cubicBezTo>
                  <a:cubicBezTo>
                    <a:pt x="258516" y="153152"/>
                    <a:pt x="259809" y="153152"/>
                    <a:pt x="259809" y="153152"/>
                  </a:cubicBezTo>
                  <a:cubicBezTo>
                    <a:pt x="259809" y="153152"/>
                    <a:pt x="259809" y="153152"/>
                    <a:pt x="259809" y="265823"/>
                  </a:cubicBezTo>
                  <a:cubicBezTo>
                    <a:pt x="259809" y="265823"/>
                    <a:pt x="259809" y="265823"/>
                    <a:pt x="293429" y="247692"/>
                  </a:cubicBezTo>
                  <a:cubicBezTo>
                    <a:pt x="293429" y="247692"/>
                    <a:pt x="293429" y="247692"/>
                    <a:pt x="294722" y="118185"/>
                  </a:cubicBezTo>
                  <a:cubicBezTo>
                    <a:pt x="294722" y="116890"/>
                    <a:pt x="294722" y="115595"/>
                    <a:pt x="296015" y="114300"/>
                  </a:cubicBezTo>
                  <a:cubicBezTo>
                    <a:pt x="297308" y="113005"/>
                    <a:pt x="298601" y="111710"/>
                    <a:pt x="301187" y="111710"/>
                  </a:cubicBezTo>
                  <a:lnTo>
                    <a:pt x="307652" y="113005"/>
                  </a:lnTo>
                  <a:cubicBezTo>
                    <a:pt x="307652" y="113005"/>
                    <a:pt x="307652" y="113005"/>
                    <a:pt x="235241" y="15875"/>
                  </a:cubicBezTo>
                  <a:close/>
                  <a:moveTo>
                    <a:pt x="235348" y="0"/>
                  </a:moveTo>
                  <a:cubicBezTo>
                    <a:pt x="235348" y="0"/>
                    <a:pt x="237938" y="0"/>
                    <a:pt x="239233" y="0"/>
                  </a:cubicBezTo>
                  <a:cubicBezTo>
                    <a:pt x="241823" y="1299"/>
                    <a:pt x="241823" y="2598"/>
                    <a:pt x="241823" y="2598"/>
                  </a:cubicBezTo>
                  <a:cubicBezTo>
                    <a:pt x="241823" y="2598"/>
                    <a:pt x="241823" y="2598"/>
                    <a:pt x="327286" y="115599"/>
                  </a:cubicBezTo>
                  <a:cubicBezTo>
                    <a:pt x="327286" y="115599"/>
                    <a:pt x="329876" y="119496"/>
                    <a:pt x="327286" y="123392"/>
                  </a:cubicBezTo>
                  <a:cubicBezTo>
                    <a:pt x="324697" y="125990"/>
                    <a:pt x="322107" y="125990"/>
                    <a:pt x="322107" y="125990"/>
                  </a:cubicBezTo>
                  <a:cubicBezTo>
                    <a:pt x="322107" y="125990"/>
                    <a:pt x="322107" y="125990"/>
                    <a:pt x="307863" y="124691"/>
                  </a:cubicBezTo>
                  <a:cubicBezTo>
                    <a:pt x="307863" y="124691"/>
                    <a:pt x="307863" y="124691"/>
                    <a:pt x="307863" y="251980"/>
                  </a:cubicBezTo>
                  <a:cubicBezTo>
                    <a:pt x="307863" y="254578"/>
                    <a:pt x="306568" y="255877"/>
                    <a:pt x="303978" y="257175"/>
                  </a:cubicBezTo>
                  <a:cubicBezTo>
                    <a:pt x="303978" y="257175"/>
                    <a:pt x="303978" y="257175"/>
                    <a:pt x="169308" y="327314"/>
                  </a:cubicBezTo>
                  <a:cubicBezTo>
                    <a:pt x="169308" y="327314"/>
                    <a:pt x="168013" y="328613"/>
                    <a:pt x="166718" y="328613"/>
                  </a:cubicBezTo>
                  <a:cubicBezTo>
                    <a:pt x="165424" y="328613"/>
                    <a:pt x="164129" y="327314"/>
                    <a:pt x="164129" y="327314"/>
                  </a:cubicBezTo>
                  <a:cubicBezTo>
                    <a:pt x="164129" y="327314"/>
                    <a:pt x="164129" y="327314"/>
                    <a:pt x="25574" y="254578"/>
                  </a:cubicBezTo>
                  <a:cubicBezTo>
                    <a:pt x="22984" y="254578"/>
                    <a:pt x="21689" y="251980"/>
                    <a:pt x="21689" y="249382"/>
                  </a:cubicBezTo>
                  <a:cubicBezTo>
                    <a:pt x="21689" y="249382"/>
                    <a:pt x="21689" y="249382"/>
                    <a:pt x="21689" y="129887"/>
                  </a:cubicBezTo>
                  <a:cubicBezTo>
                    <a:pt x="21689" y="129887"/>
                    <a:pt x="21689" y="129887"/>
                    <a:pt x="6150" y="129887"/>
                  </a:cubicBezTo>
                  <a:cubicBezTo>
                    <a:pt x="3561" y="129887"/>
                    <a:pt x="2266" y="128588"/>
                    <a:pt x="971" y="127289"/>
                  </a:cubicBezTo>
                  <a:cubicBezTo>
                    <a:pt x="-324" y="125990"/>
                    <a:pt x="-324" y="123392"/>
                    <a:pt x="971" y="120795"/>
                  </a:cubicBezTo>
                  <a:cubicBezTo>
                    <a:pt x="971" y="120795"/>
                    <a:pt x="971" y="120795"/>
                    <a:pt x="34638" y="54552"/>
                  </a:cubicBezTo>
                  <a:cubicBezTo>
                    <a:pt x="35933" y="51955"/>
                    <a:pt x="37228" y="51955"/>
                    <a:pt x="38523" y="50656"/>
                  </a:cubicBezTo>
                  <a:cubicBezTo>
                    <a:pt x="38523" y="50656"/>
                    <a:pt x="38523" y="50656"/>
                    <a:pt x="59241" y="45460"/>
                  </a:cubicBezTo>
                  <a:cubicBezTo>
                    <a:pt x="59241" y="45460"/>
                    <a:pt x="59241" y="45460"/>
                    <a:pt x="59241" y="27276"/>
                  </a:cubicBezTo>
                  <a:cubicBezTo>
                    <a:pt x="59241" y="24678"/>
                    <a:pt x="60536" y="22081"/>
                    <a:pt x="63126" y="20782"/>
                  </a:cubicBezTo>
                  <a:cubicBezTo>
                    <a:pt x="63126" y="20782"/>
                    <a:pt x="63126" y="20782"/>
                    <a:pt x="83844" y="14287"/>
                  </a:cubicBezTo>
                  <a:cubicBezTo>
                    <a:pt x="83844" y="14287"/>
                    <a:pt x="83844" y="14287"/>
                    <a:pt x="85139" y="14287"/>
                  </a:cubicBezTo>
                  <a:cubicBezTo>
                    <a:pt x="86434" y="14287"/>
                    <a:pt x="86434" y="14287"/>
                    <a:pt x="86434" y="14287"/>
                  </a:cubicBezTo>
                  <a:cubicBezTo>
                    <a:pt x="86434" y="14287"/>
                    <a:pt x="86434" y="14287"/>
                    <a:pt x="98088" y="16885"/>
                  </a:cubicBezTo>
                  <a:cubicBezTo>
                    <a:pt x="100678" y="16885"/>
                    <a:pt x="103268" y="19483"/>
                    <a:pt x="103268" y="22081"/>
                  </a:cubicBezTo>
                  <a:cubicBezTo>
                    <a:pt x="103268" y="22081"/>
                    <a:pt x="103268" y="22081"/>
                    <a:pt x="103268" y="33771"/>
                  </a:cubicBezTo>
                  <a:cubicBezTo>
                    <a:pt x="103268" y="33771"/>
                    <a:pt x="103268" y="33771"/>
                    <a:pt x="23534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8994216" y="1650923"/>
            <a:ext cx="2332469" cy="1908503"/>
            <a:chOff x="5208390" y="2240868"/>
            <a:chExt cx="2332469" cy="1908503"/>
          </a:xfrm>
        </p:grpSpPr>
        <p:sp>
          <p:nvSpPr>
            <p:cNvPr id="12" name="等腰三角形 11"/>
            <p:cNvSpPr/>
            <p:nvPr/>
          </p:nvSpPr>
          <p:spPr>
            <a:xfrm>
              <a:off x="6240459" y="2240868"/>
              <a:ext cx="1300400" cy="1908503"/>
            </a:xfrm>
            <a:prstGeom prst="triangle">
              <a:avLst/>
            </a:prstGeom>
            <a:solidFill>
              <a:schemeClr val="accent3">
                <a:lumMod val="100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13" name="等腰三角形 12"/>
            <p:cNvSpPr/>
            <p:nvPr/>
          </p:nvSpPr>
          <p:spPr>
            <a:xfrm>
              <a:off x="5620712" y="2240868"/>
              <a:ext cx="1300401" cy="1908503"/>
            </a:xfrm>
            <a:prstGeom prst="triangle">
              <a:avLst/>
            </a:prstGeom>
            <a:solidFill>
              <a:schemeClr val="accent3">
                <a:lumMod val="100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14" name="等腰三角形 13"/>
            <p:cNvSpPr/>
            <p:nvPr/>
          </p:nvSpPr>
          <p:spPr>
            <a:xfrm>
              <a:off x="5208390" y="3305697"/>
              <a:ext cx="824645" cy="843674"/>
            </a:xfrm>
            <a:prstGeom prst="triangle">
              <a:avLst/>
            </a:prstGeom>
            <a:solidFill>
              <a:schemeClr val="accent3">
                <a:lumMod val="100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 anchorCtr="1">
              <a:normAutofit/>
            </a:bodyPr>
            <a:lstStyle/>
            <a:p>
              <a:pPr algn="ctr"/>
              <a:r>
                <a:rPr lang="en-US" altLang="zh-CN" sz="2000" b="1">
                  <a:solidFill>
                    <a:schemeClr val="bg1">
                      <a:lumMod val="100000"/>
                    </a:schemeClr>
                  </a:solidFill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rPr>
                <a:t>4</a:t>
              </a:r>
              <a:endParaRPr lang="en-US" altLang="zh-CN" sz="2000" b="1" dirty="0">
                <a:solidFill>
                  <a:schemeClr val="bg1">
                    <a:lumMod val="100000"/>
                  </a:schemeClr>
                </a:solidFill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15" name="任意多边形 36" title="PVbvzsHBvL"/>
            <p:cNvSpPr>
              <a:spLocks noChangeAspect="1"/>
            </p:cNvSpPr>
            <p:nvPr/>
          </p:nvSpPr>
          <p:spPr bwMode="auto">
            <a:xfrm>
              <a:off x="6097962" y="3426358"/>
              <a:ext cx="345902" cy="435959"/>
            </a:xfrm>
            <a:custGeom>
              <a:avLst/>
              <a:gdLst>
                <a:gd name="connsiteX0" fmla="*/ 179388 w 268288"/>
                <a:gd name="connsiteY0" fmla="*/ 166688 h 338138"/>
                <a:gd name="connsiteX1" fmla="*/ 203200 w 268288"/>
                <a:gd name="connsiteY1" fmla="*/ 190443 h 338138"/>
                <a:gd name="connsiteX2" fmla="*/ 203200 w 268288"/>
                <a:gd name="connsiteY2" fmla="*/ 252471 h 338138"/>
                <a:gd name="connsiteX3" fmla="*/ 179388 w 268288"/>
                <a:gd name="connsiteY3" fmla="*/ 276226 h 338138"/>
                <a:gd name="connsiteX4" fmla="*/ 155575 w 268288"/>
                <a:gd name="connsiteY4" fmla="*/ 252471 h 338138"/>
                <a:gd name="connsiteX5" fmla="*/ 155575 w 268288"/>
                <a:gd name="connsiteY5" fmla="*/ 190443 h 338138"/>
                <a:gd name="connsiteX6" fmla="*/ 179388 w 268288"/>
                <a:gd name="connsiteY6" fmla="*/ 166688 h 338138"/>
                <a:gd name="connsiteX7" fmla="*/ 179388 w 268288"/>
                <a:gd name="connsiteY7" fmla="*/ 150813 h 338138"/>
                <a:gd name="connsiteX8" fmla="*/ 139700 w 268288"/>
                <a:gd name="connsiteY8" fmla="*/ 190427 h 338138"/>
                <a:gd name="connsiteX9" fmla="*/ 139700 w 268288"/>
                <a:gd name="connsiteY9" fmla="*/ 252488 h 338138"/>
                <a:gd name="connsiteX10" fmla="*/ 179388 w 268288"/>
                <a:gd name="connsiteY10" fmla="*/ 292101 h 338138"/>
                <a:gd name="connsiteX11" fmla="*/ 219075 w 268288"/>
                <a:gd name="connsiteY11" fmla="*/ 252488 h 338138"/>
                <a:gd name="connsiteX12" fmla="*/ 219075 w 268288"/>
                <a:gd name="connsiteY12" fmla="*/ 190427 h 338138"/>
                <a:gd name="connsiteX13" fmla="*/ 179388 w 268288"/>
                <a:gd name="connsiteY13" fmla="*/ 150813 h 338138"/>
                <a:gd name="connsiteX14" fmla="*/ 57120 w 268288"/>
                <a:gd name="connsiteY14" fmla="*/ 150813 h 338138"/>
                <a:gd name="connsiteX15" fmla="*/ 49212 w 268288"/>
                <a:gd name="connsiteY15" fmla="*/ 158705 h 338138"/>
                <a:gd name="connsiteX16" fmla="*/ 57120 w 268288"/>
                <a:gd name="connsiteY16" fmla="*/ 166597 h 338138"/>
                <a:gd name="connsiteX17" fmla="*/ 80842 w 268288"/>
                <a:gd name="connsiteY17" fmla="*/ 166597 h 338138"/>
                <a:gd name="connsiteX18" fmla="*/ 103247 w 268288"/>
                <a:gd name="connsiteY18" fmla="*/ 188959 h 338138"/>
                <a:gd name="connsiteX19" fmla="*/ 103247 w 268288"/>
                <a:gd name="connsiteY19" fmla="*/ 190274 h 338138"/>
                <a:gd name="connsiteX20" fmla="*/ 80842 w 268288"/>
                <a:gd name="connsiteY20" fmla="*/ 212635 h 338138"/>
                <a:gd name="connsiteX21" fmla="*/ 57120 w 268288"/>
                <a:gd name="connsiteY21" fmla="*/ 212635 h 338138"/>
                <a:gd name="connsiteX22" fmla="*/ 49212 w 268288"/>
                <a:gd name="connsiteY22" fmla="*/ 220527 h 338138"/>
                <a:gd name="connsiteX23" fmla="*/ 57120 w 268288"/>
                <a:gd name="connsiteY23" fmla="*/ 228419 h 338138"/>
                <a:gd name="connsiteX24" fmla="*/ 80842 w 268288"/>
                <a:gd name="connsiteY24" fmla="*/ 228419 h 338138"/>
                <a:gd name="connsiteX25" fmla="*/ 103247 w 268288"/>
                <a:gd name="connsiteY25" fmla="*/ 250781 h 338138"/>
                <a:gd name="connsiteX26" fmla="*/ 80842 w 268288"/>
                <a:gd name="connsiteY26" fmla="*/ 273142 h 338138"/>
                <a:gd name="connsiteX27" fmla="*/ 57120 w 268288"/>
                <a:gd name="connsiteY27" fmla="*/ 273142 h 338138"/>
                <a:gd name="connsiteX28" fmla="*/ 49212 w 268288"/>
                <a:gd name="connsiteY28" fmla="*/ 281034 h 338138"/>
                <a:gd name="connsiteX29" fmla="*/ 57120 w 268288"/>
                <a:gd name="connsiteY29" fmla="*/ 288926 h 338138"/>
                <a:gd name="connsiteX30" fmla="*/ 80842 w 268288"/>
                <a:gd name="connsiteY30" fmla="*/ 288926 h 338138"/>
                <a:gd name="connsiteX31" fmla="*/ 119062 w 268288"/>
                <a:gd name="connsiteY31" fmla="*/ 250781 h 338138"/>
                <a:gd name="connsiteX32" fmla="*/ 103247 w 268288"/>
                <a:gd name="connsiteY32" fmla="*/ 220527 h 338138"/>
                <a:gd name="connsiteX33" fmla="*/ 119062 w 268288"/>
                <a:gd name="connsiteY33" fmla="*/ 190274 h 338138"/>
                <a:gd name="connsiteX34" fmla="*/ 119062 w 268288"/>
                <a:gd name="connsiteY34" fmla="*/ 188959 h 338138"/>
                <a:gd name="connsiteX35" fmla="*/ 80842 w 268288"/>
                <a:gd name="connsiteY35" fmla="*/ 150813 h 338138"/>
                <a:gd name="connsiteX36" fmla="*/ 57120 w 268288"/>
                <a:gd name="connsiteY36" fmla="*/ 150813 h 338138"/>
                <a:gd name="connsiteX37" fmla="*/ 46099 w 268288"/>
                <a:gd name="connsiteY37" fmla="*/ 47625 h 338138"/>
                <a:gd name="connsiteX38" fmla="*/ 15875 w 268288"/>
                <a:gd name="connsiteY38" fmla="*/ 79629 h 338138"/>
                <a:gd name="connsiteX39" fmla="*/ 15875 w 268288"/>
                <a:gd name="connsiteY39" fmla="*/ 114300 h 338138"/>
                <a:gd name="connsiteX40" fmla="*/ 252413 w 268288"/>
                <a:gd name="connsiteY40" fmla="*/ 114300 h 338138"/>
                <a:gd name="connsiteX41" fmla="*/ 252413 w 268288"/>
                <a:gd name="connsiteY41" fmla="*/ 79629 h 338138"/>
                <a:gd name="connsiteX42" fmla="*/ 222189 w 268288"/>
                <a:gd name="connsiteY42" fmla="*/ 47625 h 338138"/>
                <a:gd name="connsiteX43" fmla="*/ 210362 w 268288"/>
                <a:gd name="connsiteY43" fmla="*/ 47625 h 338138"/>
                <a:gd name="connsiteX44" fmla="*/ 210362 w 268288"/>
                <a:gd name="connsiteY44" fmla="*/ 71628 h 338138"/>
                <a:gd name="connsiteX45" fmla="*/ 202477 w 268288"/>
                <a:gd name="connsiteY45" fmla="*/ 79629 h 338138"/>
                <a:gd name="connsiteX46" fmla="*/ 194593 w 268288"/>
                <a:gd name="connsiteY46" fmla="*/ 71628 h 338138"/>
                <a:gd name="connsiteX47" fmla="*/ 194593 w 268288"/>
                <a:gd name="connsiteY47" fmla="*/ 47625 h 338138"/>
                <a:gd name="connsiteX48" fmla="*/ 73696 w 268288"/>
                <a:gd name="connsiteY48" fmla="*/ 47625 h 338138"/>
                <a:gd name="connsiteX49" fmla="*/ 73696 w 268288"/>
                <a:gd name="connsiteY49" fmla="*/ 71628 h 338138"/>
                <a:gd name="connsiteX50" fmla="*/ 65811 w 268288"/>
                <a:gd name="connsiteY50" fmla="*/ 79629 h 338138"/>
                <a:gd name="connsiteX51" fmla="*/ 57926 w 268288"/>
                <a:gd name="connsiteY51" fmla="*/ 71628 h 338138"/>
                <a:gd name="connsiteX52" fmla="*/ 57926 w 268288"/>
                <a:gd name="connsiteY52" fmla="*/ 47625 h 338138"/>
                <a:gd name="connsiteX53" fmla="*/ 46099 w 268288"/>
                <a:gd name="connsiteY53" fmla="*/ 47625 h 338138"/>
                <a:gd name="connsiteX54" fmla="*/ 65757 w 268288"/>
                <a:gd name="connsiteY54" fmla="*/ 0 h 338138"/>
                <a:gd name="connsiteX55" fmla="*/ 73648 w 268288"/>
                <a:gd name="connsiteY55" fmla="*/ 7925 h 338138"/>
                <a:gd name="connsiteX56" fmla="*/ 73648 w 268288"/>
                <a:gd name="connsiteY56" fmla="*/ 31700 h 338138"/>
                <a:gd name="connsiteX57" fmla="*/ 194640 w 268288"/>
                <a:gd name="connsiteY57" fmla="*/ 31700 h 338138"/>
                <a:gd name="connsiteX58" fmla="*/ 194640 w 268288"/>
                <a:gd name="connsiteY58" fmla="*/ 7925 h 338138"/>
                <a:gd name="connsiteX59" fmla="*/ 202531 w 268288"/>
                <a:gd name="connsiteY59" fmla="*/ 0 h 338138"/>
                <a:gd name="connsiteX60" fmla="*/ 210422 w 268288"/>
                <a:gd name="connsiteY60" fmla="*/ 7925 h 338138"/>
                <a:gd name="connsiteX61" fmla="*/ 210422 w 268288"/>
                <a:gd name="connsiteY61" fmla="*/ 31700 h 338138"/>
                <a:gd name="connsiteX62" fmla="*/ 222258 w 268288"/>
                <a:gd name="connsiteY62" fmla="*/ 31700 h 338138"/>
                <a:gd name="connsiteX63" fmla="*/ 268288 w 268288"/>
                <a:gd name="connsiteY63" fmla="*/ 79251 h 338138"/>
                <a:gd name="connsiteX64" fmla="*/ 268288 w 268288"/>
                <a:gd name="connsiteY64" fmla="*/ 290587 h 338138"/>
                <a:gd name="connsiteX65" fmla="*/ 222258 w 268288"/>
                <a:gd name="connsiteY65" fmla="*/ 338138 h 338138"/>
                <a:gd name="connsiteX66" fmla="*/ 46030 w 268288"/>
                <a:gd name="connsiteY66" fmla="*/ 338138 h 338138"/>
                <a:gd name="connsiteX67" fmla="*/ 0 w 268288"/>
                <a:gd name="connsiteY67" fmla="*/ 290587 h 338138"/>
                <a:gd name="connsiteX68" fmla="*/ 0 w 268288"/>
                <a:gd name="connsiteY68" fmla="*/ 79251 h 338138"/>
                <a:gd name="connsiteX69" fmla="*/ 46030 w 268288"/>
                <a:gd name="connsiteY69" fmla="*/ 31700 h 338138"/>
                <a:gd name="connsiteX70" fmla="*/ 57866 w 268288"/>
                <a:gd name="connsiteY70" fmla="*/ 31700 h 338138"/>
                <a:gd name="connsiteX71" fmla="*/ 57866 w 268288"/>
                <a:gd name="connsiteY71" fmla="*/ 7925 h 338138"/>
                <a:gd name="connsiteX72" fmla="*/ 65757 w 268288"/>
                <a:gd name="connsiteY72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268288" h="338138">
                  <a:moveTo>
                    <a:pt x="179388" y="166688"/>
                  </a:moveTo>
                  <a:cubicBezTo>
                    <a:pt x="192617" y="166688"/>
                    <a:pt x="203200" y="177246"/>
                    <a:pt x="203200" y="190443"/>
                  </a:cubicBezTo>
                  <a:cubicBezTo>
                    <a:pt x="203200" y="252471"/>
                    <a:pt x="203200" y="252471"/>
                    <a:pt x="203200" y="252471"/>
                  </a:cubicBezTo>
                  <a:cubicBezTo>
                    <a:pt x="203200" y="265668"/>
                    <a:pt x="192617" y="276226"/>
                    <a:pt x="179388" y="276226"/>
                  </a:cubicBezTo>
                  <a:cubicBezTo>
                    <a:pt x="166158" y="276226"/>
                    <a:pt x="155575" y="265668"/>
                    <a:pt x="155575" y="252471"/>
                  </a:cubicBezTo>
                  <a:cubicBezTo>
                    <a:pt x="155575" y="190443"/>
                    <a:pt x="155575" y="190443"/>
                    <a:pt x="155575" y="190443"/>
                  </a:cubicBezTo>
                  <a:cubicBezTo>
                    <a:pt x="155575" y="177246"/>
                    <a:pt x="166158" y="166688"/>
                    <a:pt x="179388" y="166688"/>
                  </a:cubicBezTo>
                  <a:close/>
                  <a:moveTo>
                    <a:pt x="179388" y="150813"/>
                  </a:moveTo>
                  <a:cubicBezTo>
                    <a:pt x="158221" y="150813"/>
                    <a:pt x="139700" y="169299"/>
                    <a:pt x="139700" y="190427"/>
                  </a:cubicBezTo>
                  <a:cubicBezTo>
                    <a:pt x="139700" y="252488"/>
                    <a:pt x="139700" y="252488"/>
                    <a:pt x="139700" y="252488"/>
                  </a:cubicBezTo>
                  <a:cubicBezTo>
                    <a:pt x="139700" y="273615"/>
                    <a:pt x="158221" y="292101"/>
                    <a:pt x="179388" y="292101"/>
                  </a:cubicBezTo>
                  <a:cubicBezTo>
                    <a:pt x="201877" y="292101"/>
                    <a:pt x="219075" y="273615"/>
                    <a:pt x="219075" y="252488"/>
                  </a:cubicBezTo>
                  <a:lnTo>
                    <a:pt x="219075" y="190427"/>
                  </a:lnTo>
                  <a:cubicBezTo>
                    <a:pt x="219075" y="169299"/>
                    <a:pt x="201877" y="150813"/>
                    <a:pt x="179388" y="150813"/>
                  </a:cubicBezTo>
                  <a:close/>
                  <a:moveTo>
                    <a:pt x="57120" y="150813"/>
                  </a:moveTo>
                  <a:cubicBezTo>
                    <a:pt x="51848" y="150813"/>
                    <a:pt x="49212" y="154759"/>
                    <a:pt x="49212" y="158705"/>
                  </a:cubicBezTo>
                  <a:cubicBezTo>
                    <a:pt x="49212" y="163967"/>
                    <a:pt x="51848" y="166597"/>
                    <a:pt x="57120" y="166597"/>
                  </a:cubicBezTo>
                  <a:cubicBezTo>
                    <a:pt x="80842" y="166597"/>
                    <a:pt x="80842" y="166597"/>
                    <a:pt x="80842" y="166597"/>
                  </a:cubicBezTo>
                  <a:cubicBezTo>
                    <a:pt x="92704" y="166597"/>
                    <a:pt x="103247" y="177120"/>
                    <a:pt x="103247" y="188959"/>
                  </a:cubicBezTo>
                  <a:cubicBezTo>
                    <a:pt x="103247" y="190274"/>
                    <a:pt x="103247" y="190274"/>
                    <a:pt x="103247" y="190274"/>
                  </a:cubicBezTo>
                  <a:cubicBezTo>
                    <a:pt x="103247" y="202112"/>
                    <a:pt x="92704" y="212635"/>
                    <a:pt x="80842" y="212635"/>
                  </a:cubicBezTo>
                  <a:cubicBezTo>
                    <a:pt x="57120" y="212635"/>
                    <a:pt x="57120" y="212635"/>
                    <a:pt x="57120" y="212635"/>
                  </a:cubicBezTo>
                  <a:cubicBezTo>
                    <a:pt x="51848" y="212635"/>
                    <a:pt x="49212" y="215266"/>
                    <a:pt x="49212" y="220527"/>
                  </a:cubicBezTo>
                  <a:cubicBezTo>
                    <a:pt x="49212" y="224473"/>
                    <a:pt x="51848" y="228419"/>
                    <a:pt x="57120" y="228419"/>
                  </a:cubicBezTo>
                  <a:cubicBezTo>
                    <a:pt x="80842" y="228419"/>
                    <a:pt x="80842" y="228419"/>
                    <a:pt x="80842" y="228419"/>
                  </a:cubicBezTo>
                  <a:cubicBezTo>
                    <a:pt x="92704" y="228419"/>
                    <a:pt x="103247" y="237627"/>
                    <a:pt x="103247" y="250781"/>
                  </a:cubicBezTo>
                  <a:cubicBezTo>
                    <a:pt x="103247" y="263934"/>
                    <a:pt x="92704" y="273142"/>
                    <a:pt x="80842" y="273142"/>
                  </a:cubicBezTo>
                  <a:cubicBezTo>
                    <a:pt x="57120" y="273142"/>
                    <a:pt x="57120" y="273142"/>
                    <a:pt x="57120" y="273142"/>
                  </a:cubicBezTo>
                  <a:cubicBezTo>
                    <a:pt x="51848" y="273142"/>
                    <a:pt x="49212" y="277088"/>
                    <a:pt x="49212" y="281034"/>
                  </a:cubicBezTo>
                  <a:cubicBezTo>
                    <a:pt x="49212" y="284980"/>
                    <a:pt x="51848" y="288926"/>
                    <a:pt x="57120" y="288926"/>
                  </a:cubicBezTo>
                  <a:cubicBezTo>
                    <a:pt x="80842" y="288926"/>
                    <a:pt x="80842" y="288926"/>
                    <a:pt x="80842" y="288926"/>
                  </a:cubicBezTo>
                  <a:cubicBezTo>
                    <a:pt x="101929" y="288926"/>
                    <a:pt x="119062" y="271826"/>
                    <a:pt x="119062" y="250781"/>
                  </a:cubicBezTo>
                  <a:cubicBezTo>
                    <a:pt x="119062" y="237627"/>
                    <a:pt x="112473" y="227104"/>
                    <a:pt x="103247" y="220527"/>
                  </a:cubicBezTo>
                  <a:cubicBezTo>
                    <a:pt x="112473" y="212635"/>
                    <a:pt x="119062" y="202112"/>
                    <a:pt x="119062" y="190274"/>
                  </a:cubicBezTo>
                  <a:lnTo>
                    <a:pt x="119062" y="188959"/>
                  </a:lnTo>
                  <a:cubicBezTo>
                    <a:pt x="119062" y="167913"/>
                    <a:pt x="101929" y="150813"/>
                    <a:pt x="80842" y="150813"/>
                  </a:cubicBezTo>
                  <a:cubicBezTo>
                    <a:pt x="57120" y="150813"/>
                    <a:pt x="57120" y="150813"/>
                    <a:pt x="57120" y="150813"/>
                  </a:cubicBezTo>
                  <a:close/>
                  <a:moveTo>
                    <a:pt x="46099" y="47625"/>
                  </a:moveTo>
                  <a:cubicBezTo>
                    <a:pt x="29016" y="47625"/>
                    <a:pt x="15875" y="62294"/>
                    <a:pt x="15875" y="79629"/>
                  </a:cubicBezTo>
                  <a:cubicBezTo>
                    <a:pt x="15875" y="114300"/>
                    <a:pt x="15875" y="114300"/>
                    <a:pt x="15875" y="114300"/>
                  </a:cubicBezTo>
                  <a:cubicBezTo>
                    <a:pt x="252413" y="114300"/>
                    <a:pt x="252413" y="114300"/>
                    <a:pt x="252413" y="114300"/>
                  </a:cubicBezTo>
                  <a:lnTo>
                    <a:pt x="252413" y="79629"/>
                  </a:lnTo>
                  <a:cubicBezTo>
                    <a:pt x="252413" y="62294"/>
                    <a:pt x="239272" y="47625"/>
                    <a:pt x="222189" y="47625"/>
                  </a:cubicBezTo>
                  <a:cubicBezTo>
                    <a:pt x="210362" y="47625"/>
                    <a:pt x="210362" y="47625"/>
                    <a:pt x="210362" y="47625"/>
                  </a:cubicBezTo>
                  <a:cubicBezTo>
                    <a:pt x="210362" y="71628"/>
                    <a:pt x="210362" y="71628"/>
                    <a:pt x="210362" y="71628"/>
                  </a:cubicBezTo>
                  <a:cubicBezTo>
                    <a:pt x="210362" y="75629"/>
                    <a:pt x="206420" y="79629"/>
                    <a:pt x="202477" y="79629"/>
                  </a:cubicBezTo>
                  <a:cubicBezTo>
                    <a:pt x="197221" y="79629"/>
                    <a:pt x="194593" y="75629"/>
                    <a:pt x="194593" y="71628"/>
                  </a:cubicBezTo>
                  <a:cubicBezTo>
                    <a:pt x="194593" y="47625"/>
                    <a:pt x="194593" y="47625"/>
                    <a:pt x="194593" y="47625"/>
                  </a:cubicBezTo>
                  <a:cubicBezTo>
                    <a:pt x="73696" y="47625"/>
                    <a:pt x="73696" y="47625"/>
                    <a:pt x="73696" y="47625"/>
                  </a:cubicBezTo>
                  <a:cubicBezTo>
                    <a:pt x="73696" y="71628"/>
                    <a:pt x="73696" y="71628"/>
                    <a:pt x="73696" y="71628"/>
                  </a:cubicBezTo>
                  <a:cubicBezTo>
                    <a:pt x="73696" y="75629"/>
                    <a:pt x="71067" y="79629"/>
                    <a:pt x="65811" y="79629"/>
                  </a:cubicBezTo>
                  <a:cubicBezTo>
                    <a:pt x="61869" y="79629"/>
                    <a:pt x="57926" y="75629"/>
                    <a:pt x="57926" y="71628"/>
                  </a:cubicBezTo>
                  <a:cubicBezTo>
                    <a:pt x="57926" y="47625"/>
                    <a:pt x="57926" y="47625"/>
                    <a:pt x="57926" y="47625"/>
                  </a:cubicBezTo>
                  <a:cubicBezTo>
                    <a:pt x="46099" y="47625"/>
                    <a:pt x="46099" y="47625"/>
                    <a:pt x="46099" y="47625"/>
                  </a:cubicBezTo>
                  <a:close/>
                  <a:moveTo>
                    <a:pt x="65757" y="0"/>
                  </a:moveTo>
                  <a:cubicBezTo>
                    <a:pt x="71018" y="0"/>
                    <a:pt x="73648" y="3962"/>
                    <a:pt x="73648" y="7925"/>
                  </a:cubicBezTo>
                  <a:cubicBezTo>
                    <a:pt x="73648" y="31700"/>
                    <a:pt x="73648" y="31700"/>
                    <a:pt x="73648" y="31700"/>
                  </a:cubicBezTo>
                  <a:cubicBezTo>
                    <a:pt x="194640" y="31700"/>
                    <a:pt x="194640" y="31700"/>
                    <a:pt x="194640" y="31700"/>
                  </a:cubicBezTo>
                  <a:cubicBezTo>
                    <a:pt x="194640" y="7925"/>
                    <a:pt x="194640" y="7925"/>
                    <a:pt x="194640" y="7925"/>
                  </a:cubicBezTo>
                  <a:cubicBezTo>
                    <a:pt x="194640" y="3962"/>
                    <a:pt x="197271" y="0"/>
                    <a:pt x="202531" y="0"/>
                  </a:cubicBezTo>
                  <a:cubicBezTo>
                    <a:pt x="206477" y="0"/>
                    <a:pt x="210422" y="3962"/>
                    <a:pt x="210422" y="7925"/>
                  </a:cubicBezTo>
                  <a:cubicBezTo>
                    <a:pt x="210422" y="31700"/>
                    <a:pt x="210422" y="31700"/>
                    <a:pt x="210422" y="31700"/>
                  </a:cubicBezTo>
                  <a:cubicBezTo>
                    <a:pt x="222258" y="31700"/>
                    <a:pt x="222258" y="31700"/>
                    <a:pt x="222258" y="31700"/>
                  </a:cubicBezTo>
                  <a:cubicBezTo>
                    <a:pt x="247246" y="31700"/>
                    <a:pt x="268288" y="52834"/>
                    <a:pt x="268288" y="79251"/>
                  </a:cubicBezTo>
                  <a:cubicBezTo>
                    <a:pt x="268288" y="290587"/>
                    <a:pt x="268288" y="290587"/>
                    <a:pt x="268288" y="290587"/>
                  </a:cubicBezTo>
                  <a:cubicBezTo>
                    <a:pt x="268288" y="317005"/>
                    <a:pt x="247246" y="338138"/>
                    <a:pt x="222258" y="338138"/>
                  </a:cubicBezTo>
                  <a:cubicBezTo>
                    <a:pt x="46030" y="338138"/>
                    <a:pt x="46030" y="338138"/>
                    <a:pt x="46030" y="338138"/>
                  </a:cubicBezTo>
                  <a:cubicBezTo>
                    <a:pt x="21042" y="338138"/>
                    <a:pt x="0" y="317005"/>
                    <a:pt x="0" y="290587"/>
                  </a:cubicBezTo>
                  <a:cubicBezTo>
                    <a:pt x="0" y="79251"/>
                    <a:pt x="0" y="79251"/>
                    <a:pt x="0" y="79251"/>
                  </a:cubicBezTo>
                  <a:cubicBezTo>
                    <a:pt x="0" y="52834"/>
                    <a:pt x="21042" y="31700"/>
                    <a:pt x="46030" y="31700"/>
                  </a:cubicBezTo>
                  <a:cubicBezTo>
                    <a:pt x="57866" y="31700"/>
                    <a:pt x="57866" y="31700"/>
                    <a:pt x="57866" y="31700"/>
                  </a:cubicBezTo>
                  <a:cubicBezTo>
                    <a:pt x="57866" y="7925"/>
                    <a:pt x="57866" y="7925"/>
                    <a:pt x="57866" y="7925"/>
                  </a:cubicBezTo>
                  <a:cubicBezTo>
                    <a:pt x="57866" y="3962"/>
                    <a:pt x="61812" y="0"/>
                    <a:pt x="6575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1112090" y="3797368"/>
            <a:ext cx="2435166" cy="1552953"/>
            <a:chOff x="874713" y="3325188"/>
            <a:chExt cx="2435166" cy="1552953"/>
          </a:xfrm>
        </p:grpSpPr>
        <p:sp>
          <p:nvSpPr>
            <p:cNvPr id="29" name="矩形 28"/>
            <p:cNvSpPr/>
            <p:nvPr/>
          </p:nvSpPr>
          <p:spPr>
            <a:xfrm>
              <a:off x="874713" y="3677812"/>
              <a:ext cx="2435166" cy="1200329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/>
                <a:t>输入替换内</a:t>
              </a:r>
              <a:r>
                <a:rPr lang="zh-CN" altLang="en-US" sz="1200" dirty="0" smtClean="0"/>
                <a:t>容编辑文字，</a:t>
              </a:r>
              <a:r>
                <a:rPr lang="zh-CN" altLang="en-US" sz="1200" dirty="0"/>
                <a:t>输入替换内</a:t>
              </a:r>
              <a:r>
                <a:rPr lang="zh-CN" altLang="en-US" sz="1200" dirty="0" smtClean="0"/>
                <a:t>容编辑文字，</a:t>
              </a:r>
              <a:r>
                <a:rPr lang="zh-CN" altLang="en-US" sz="1200" dirty="0"/>
                <a:t>输入替换内</a:t>
              </a:r>
              <a:r>
                <a:rPr lang="zh-CN" altLang="en-US" sz="1200" dirty="0" smtClean="0"/>
                <a:t>容编辑文字，</a:t>
              </a:r>
              <a:r>
                <a:rPr lang="zh-CN" altLang="en-US" sz="1200" dirty="0"/>
                <a:t>输入替换内</a:t>
              </a:r>
              <a:r>
                <a:rPr lang="zh-CN" altLang="en-US" sz="1200" dirty="0" smtClean="0"/>
                <a:t>容编辑文字，</a:t>
              </a:r>
              <a:endParaRPr lang="zh-CN" altLang="en-US" sz="1200" dirty="0"/>
            </a:p>
          </p:txBody>
        </p:sp>
        <p:sp>
          <p:nvSpPr>
            <p:cNvPr id="30" name="矩形 29"/>
            <p:cNvSpPr/>
            <p:nvPr/>
          </p:nvSpPr>
          <p:spPr>
            <a:xfrm>
              <a:off x="874713" y="3325188"/>
              <a:ext cx="2241974" cy="40126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dirty="0"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rPr>
                <a:t>标题文字添加</a:t>
              </a:r>
              <a:endParaRPr lang="zh-CN" altLang="en-US" dirty="0"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3739465" y="3797368"/>
            <a:ext cx="2435166" cy="1524804"/>
            <a:chOff x="874713" y="3325188"/>
            <a:chExt cx="2435166" cy="1524804"/>
          </a:xfrm>
        </p:grpSpPr>
        <p:sp>
          <p:nvSpPr>
            <p:cNvPr id="32" name="矩形 31"/>
            <p:cNvSpPr/>
            <p:nvPr/>
          </p:nvSpPr>
          <p:spPr>
            <a:xfrm>
              <a:off x="874713" y="3677812"/>
              <a:ext cx="2435166" cy="117218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/>
                <a:t>输入替换内</a:t>
              </a:r>
              <a:r>
                <a:rPr lang="zh-CN" altLang="en-US" sz="1200" dirty="0" smtClean="0"/>
                <a:t>容编辑文字，</a:t>
              </a:r>
              <a:r>
                <a:rPr lang="zh-CN" altLang="en-US" sz="1200" dirty="0"/>
                <a:t>输入替换内</a:t>
              </a:r>
              <a:r>
                <a:rPr lang="zh-CN" altLang="en-US" sz="1200" dirty="0" smtClean="0"/>
                <a:t>容编辑文字，</a:t>
              </a:r>
              <a:r>
                <a:rPr lang="zh-CN" altLang="en-US" sz="1200" dirty="0"/>
                <a:t>输入替换内</a:t>
              </a:r>
              <a:r>
                <a:rPr lang="zh-CN" altLang="en-US" sz="1200" dirty="0" smtClean="0"/>
                <a:t>容编辑文字，</a:t>
              </a:r>
              <a:r>
                <a:rPr lang="zh-CN" altLang="en-US" sz="1200" dirty="0"/>
                <a:t>输入替换内</a:t>
              </a:r>
              <a:r>
                <a:rPr lang="zh-CN" altLang="en-US" sz="1200" dirty="0" smtClean="0"/>
                <a:t>容编辑文字，</a:t>
              </a:r>
              <a:endParaRPr lang="zh-CN" altLang="en-US" sz="1200" dirty="0"/>
            </a:p>
          </p:txBody>
        </p:sp>
        <p:sp>
          <p:nvSpPr>
            <p:cNvPr id="33" name="矩形 32"/>
            <p:cNvSpPr/>
            <p:nvPr/>
          </p:nvSpPr>
          <p:spPr>
            <a:xfrm>
              <a:off x="874713" y="3325188"/>
              <a:ext cx="2241974" cy="40126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dirty="0"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rPr>
                <a:t>标题文字添加</a:t>
              </a:r>
              <a:endParaRPr lang="zh-CN" altLang="en-US" dirty="0"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6366841" y="3797368"/>
            <a:ext cx="2435166" cy="1552953"/>
            <a:chOff x="874713" y="3325188"/>
            <a:chExt cx="2435166" cy="1552953"/>
          </a:xfrm>
        </p:grpSpPr>
        <p:sp>
          <p:nvSpPr>
            <p:cNvPr id="35" name="矩形 34"/>
            <p:cNvSpPr/>
            <p:nvPr/>
          </p:nvSpPr>
          <p:spPr>
            <a:xfrm>
              <a:off x="874713" y="3677812"/>
              <a:ext cx="2435166" cy="1200329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/>
                <a:t>输入替换内</a:t>
              </a:r>
              <a:r>
                <a:rPr lang="zh-CN" altLang="en-US" sz="1200" dirty="0" smtClean="0"/>
                <a:t>容编辑文字，</a:t>
              </a:r>
              <a:r>
                <a:rPr lang="zh-CN" altLang="en-US" sz="1200" dirty="0"/>
                <a:t>输入替换内</a:t>
              </a:r>
              <a:r>
                <a:rPr lang="zh-CN" altLang="en-US" sz="1200" dirty="0" smtClean="0"/>
                <a:t>容编辑文字，</a:t>
              </a:r>
              <a:r>
                <a:rPr lang="zh-CN" altLang="en-US" sz="1200" dirty="0"/>
                <a:t>输入替换内</a:t>
              </a:r>
              <a:r>
                <a:rPr lang="zh-CN" altLang="en-US" sz="1200" dirty="0" smtClean="0"/>
                <a:t>容编辑文字，</a:t>
              </a:r>
              <a:r>
                <a:rPr lang="zh-CN" altLang="en-US" sz="1200" dirty="0"/>
                <a:t>输入替换内</a:t>
              </a:r>
              <a:r>
                <a:rPr lang="zh-CN" altLang="en-US" sz="1200" dirty="0" smtClean="0"/>
                <a:t>容编辑文字，</a:t>
              </a:r>
              <a:endParaRPr lang="zh-CN" altLang="en-US" sz="1200" dirty="0"/>
            </a:p>
          </p:txBody>
        </p:sp>
        <p:sp>
          <p:nvSpPr>
            <p:cNvPr id="36" name="矩形 35"/>
            <p:cNvSpPr/>
            <p:nvPr/>
          </p:nvSpPr>
          <p:spPr>
            <a:xfrm>
              <a:off x="874713" y="3325188"/>
              <a:ext cx="2241974" cy="40126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dirty="0"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rPr>
                <a:t>标题文字添加</a:t>
              </a:r>
              <a:endParaRPr lang="zh-CN" altLang="en-US" dirty="0"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8994216" y="3797368"/>
            <a:ext cx="2435166" cy="1524804"/>
            <a:chOff x="874713" y="3325188"/>
            <a:chExt cx="2435166" cy="1524804"/>
          </a:xfrm>
        </p:grpSpPr>
        <p:sp>
          <p:nvSpPr>
            <p:cNvPr id="38" name="矩形 37"/>
            <p:cNvSpPr/>
            <p:nvPr/>
          </p:nvSpPr>
          <p:spPr>
            <a:xfrm>
              <a:off x="874713" y="3677812"/>
              <a:ext cx="2435166" cy="117218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/>
                <a:t>输入替换内</a:t>
              </a:r>
              <a:r>
                <a:rPr lang="zh-CN" altLang="en-US" sz="1200" dirty="0" smtClean="0"/>
                <a:t>容编辑文字，</a:t>
              </a:r>
              <a:r>
                <a:rPr lang="zh-CN" altLang="en-US" sz="1200" dirty="0"/>
                <a:t>输入替换内</a:t>
              </a:r>
              <a:r>
                <a:rPr lang="zh-CN" altLang="en-US" sz="1200" dirty="0" smtClean="0"/>
                <a:t>容编辑文字，</a:t>
              </a:r>
              <a:r>
                <a:rPr lang="zh-CN" altLang="en-US" sz="1200" dirty="0"/>
                <a:t>输入替换内</a:t>
              </a:r>
              <a:r>
                <a:rPr lang="zh-CN" altLang="en-US" sz="1200" dirty="0" smtClean="0"/>
                <a:t>容编辑文字，</a:t>
              </a:r>
              <a:r>
                <a:rPr lang="zh-CN" altLang="en-US" sz="1200" dirty="0"/>
                <a:t>输入替换内</a:t>
              </a:r>
              <a:r>
                <a:rPr lang="zh-CN" altLang="en-US" sz="1200" dirty="0" smtClean="0"/>
                <a:t>容编辑文字，</a:t>
              </a:r>
              <a:endParaRPr lang="zh-CN" altLang="en-US" sz="1200" dirty="0"/>
            </a:p>
          </p:txBody>
        </p:sp>
        <p:sp>
          <p:nvSpPr>
            <p:cNvPr id="39" name="矩形 38"/>
            <p:cNvSpPr/>
            <p:nvPr/>
          </p:nvSpPr>
          <p:spPr>
            <a:xfrm>
              <a:off x="874713" y="3325188"/>
              <a:ext cx="2241974" cy="40126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dirty="0"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rPr>
                <a:t>标题文字添加</a:t>
              </a:r>
              <a:endParaRPr lang="zh-CN" altLang="en-US" dirty="0"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864173" y="-13648"/>
            <a:ext cx="2155258" cy="7233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726714" y="146880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选题的背景与意义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33185" y="1468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研究方法及过程</a:t>
            </a:r>
            <a:endParaRPr lang="zh-CN" altLang="en-US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96000" y="146880"/>
            <a:ext cx="2262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研究成果展示及应用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20480" y="14688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论文总结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2134133" y="2218872"/>
            <a:ext cx="2185350" cy="3097494"/>
            <a:chOff x="735349" y="1560176"/>
            <a:chExt cx="2419318" cy="3850140"/>
          </a:xfrm>
        </p:grpSpPr>
        <p:sp>
          <p:nvSpPr>
            <p:cNvPr id="8" name="任意多边形 8"/>
            <p:cNvSpPr/>
            <p:nvPr/>
          </p:nvSpPr>
          <p:spPr bwMode="auto">
            <a:xfrm>
              <a:off x="738726" y="1560176"/>
              <a:ext cx="2415941" cy="3850140"/>
            </a:xfrm>
            <a:custGeom>
              <a:avLst/>
              <a:gdLst>
                <a:gd name="T0" fmla="*/ 2271713 w 21600"/>
                <a:gd name="T1" fmla="*/ 3620294 h 21600"/>
                <a:gd name="T2" fmla="*/ 2271713 w 21600"/>
                <a:gd name="T3" fmla="*/ 3620294 h 21600"/>
                <a:gd name="T4" fmla="*/ 2271713 w 21600"/>
                <a:gd name="T5" fmla="*/ 3620294 h 21600"/>
                <a:gd name="T6" fmla="*/ 2271713 w 21600"/>
                <a:gd name="T7" fmla="*/ 362029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599"/>
                  </a:lnTo>
                  <a:lnTo>
                    <a:pt x="0" y="2159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 cmpd="sng">
              <a:solidFill>
                <a:srgbClr val="53585F"/>
              </a:solidFill>
              <a:prstDash val="solid"/>
              <a:miter lim="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sz="14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9" name="任意多边形 9"/>
            <p:cNvSpPr/>
            <p:nvPr/>
          </p:nvSpPr>
          <p:spPr bwMode="auto">
            <a:xfrm>
              <a:off x="735349" y="4291825"/>
              <a:ext cx="1688289" cy="1114270"/>
            </a:xfrm>
            <a:custGeom>
              <a:avLst/>
              <a:gdLst>
                <a:gd name="T0" fmla="*/ 1587500 w 21600"/>
                <a:gd name="T1" fmla="*/ 1047750 h 21600"/>
                <a:gd name="T2" fmla="*/ 1587500 w 21600"/>
                <a:gd name="T3" fmla="*/ 1047750 h 21600"/>
                <a:gd name="T4" fmla="*/ 1587500 w 21600"/>
                <a:gd name="T5" fmla="*/ 1047750 h 21600"/>
                <a:gd name="T6" fmla="*/ 1587500 w 21600"/>
                <a:gd name="T7" fmla="*/ 104775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599" y="12216"/>
                  </a:lnTo>
                  <a:lnTo>
                    <a:pt x="21599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1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sz="14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0" name="任意多边形 10"/>
            <p:cNvSpPr/>
            <p:nvPr/>
          </p:nvSpPr>
          <p:spPr bwMode="auto">
            <a:xfrm flipH="1">
              <a:off x="738726" y="3815728"/>
              <a:ext cx="2415941" cy="1594587"/>
            </a:xfrm>
            <a:custGeom>
              <a:avLst/>
              <a:gdLst>
                <a:gd name="T0" fmla="*/ 2271713 w 21600"/>
                <a:gd name="T1" fmla="*/ 1499394 h 21600"/>
                <a:gd name="T2" fmla="*/ 2271713 w 21600"/>
                <a:gd name="T3" fmla="*/ 1499394 h 21600"/>
                <a:gd name="T4" fmla="*/ 2271713 w 21600"/>
                <a:gd name="T5" fmla="*/ 1499394 h 21600"/>
                <a:gd name="T6" fmla="*/ 2271713 w 21600"/>
                <a:gd name="T7" fmla="*/ 149939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12216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1" name="任意多边形 19"/>
            <p:cNvSpPr/>
            <p:nvPr/>
          </p:nvSpPr>
          <p:spPr bwMode="auto">
            <a:xfrm>
              <a:off x="929502" y="4905517"/>
              <a:ext cx="2008220" cy="32415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txBody>
            <a:bodyPr wrap="none" lIns="0" tIns="0" rIns="0" bIns="0" anchor="ctr">
              <a:normAutofit/>
            </a:bodyPr>
            <a:lstStyle/>
            <a:p>
              <a:pPr defTabSz="584200">
                <a:defRPr/>
              </a:pPr>
              <a: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标题文本预设</a:t>
              </a:r>
              <a:endParaRPr lang="zh-CN" altLang="en-US" sz="1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2" name="任意多边形 23"/>
            <p:cNvSpPr/>
            <p:nvPr/>
          </p:nvSpPr>
          <p:spPr bwMode="auto">
            <a:xfrm>
              <a:off x="1111837" y="1978027"/>
              <a:ext cx="1540866" cy="32415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txBody>
            <a:bodyPr wrap="none" lIns="0" tIns="0" rIns="0" bIns="0" anchor="ctr">
              <a:noAutofit/>
            </a:bodyPr>
            <a:lstStyle/>
            <a:p>
              <a:pPr defTabSz="584200">
                <a:defRPr/>
              </a:pPr>
              <a:r>
                <a:rPr lang="en-US" sz="2000" b="1" dirty="0">
                  <a:solidFill>
                    <a:srgbClr val="4D4E4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125,000</a:t>
              </a:r>
              <a:endParaRPr lang="en-US" sz="2000" b="1" dirty="0">
                <a:solidFill>
                  <a:srgbClr val="4D4E4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838629" y="2218872"/>
            <a:ext cx="2185350" cy="3097494"/>
            <a:chOff x="3508363" y="1560176"/>
            <a:chExt cx="2419318" cy="3850140"/>
          </a:xfrm>
        </p:grpSpPr>
        <p:sp>
          <p:nvSpPr>
            <p:cNvPr id="14" name="任意多边形 6"/>
            <p:cNvSpPr/>
            <p:nvPr/>
          </p:nvSpPr>
          <p:spPr bwMode="auto">
            <a:xfrm>
              <a:off x="3511740" y="1560176"/>
              <a:ext cx="2415941" cy="3850140"/>
            </a:xfrm>
            <a:custGeom>
              <a:avLst/>
              <a:gdLst>
                <a:gd name="T0" fmla="*/ 2271713 w 21600"/>
                <a:gd name="T1" fmla="*/ 3620294 h 21600"/>
                <a:gd name="T2" fmla="*/ 2271713 w 21600"/>
                <a:gd name="T3" fmla="*/ 3620294 h 21600"/>
                <a:gd name="T4" fmla="*/ 2271713 w 21600"/>
                <a:gd name="T5" fmla="*/ 3620294 h 21600"/>
                <a:gd name="T6" fmla="*/ 2271713 w 21600"/>
                <a:gd name="T7" fmla="*/ 362029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599"/>
                  </a:lnTo>
                  <a:lnTo>
                    <a:pt x="0" y="2159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 cmpd="sng">
              <a:solidFill>
                <a:srgbClr val="53585F"/>
              </a:solidFill>
              <a:prstDash val="solid"/>
              <a:miter lim="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sz="14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5" name="任意多边形 7"/>
            <p:cNvSpPr/>
            <p:nvPr/>
          </p:nvSpPr>
          <p:spPr bwMode="auto">
            <a:xfrm>
              <a:off x="3508363" y="4291825"/>
              <a:ext cx="1688289" cy="1114270"/>
            </a:xfrm>
            <a:custGeom>
              <a:avLst/>
              <a:gdLst>
                <a:gd name="T0" fmla="*/ 1587500 w 21600"/>
                <a:gd name="T1" fmla="*/ 1047750 h 21600"/>
                <a:gd name="T2" fmla="*/ 1587500 w 21600"/>
                <a:gd name="T3" fmla="*/ 1047750 h 21600"/>
                <a:gd name="T4" fmla="*/ 1587500 w 21600"/>
                <a:gd name="T5" fmla="*/ 1047750 h 21600"/>
                <a:gd name="T6" fmla="*/ 1587500 w 21600"/>
                <a:gd name="T7" fmla="*/ 104775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599" y="12216"/>
                  </a:lnTo>
                  <a:lnTo>
                    <a:pt x="21599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6" name="任意多边形 12"/>
            <p:cNvSpPr/>
            <p:nvPr/>
          </p:nvSpPr>
          <p:spPr bwMode="auto">
            <a:xfrm flipH="1">
              <a:off x="3511740" y="3815728"/>
              <a:ext cx="2415941" cy="1594587"/>
            </a:xfrm>
            <a:custGeom>
              <a:avLst/>
              <a:gdLst>
                <a:gd name="T0" fmla="*/ 2271713 w 21600"/>
                <a:gd name="T1" fmla="*/ 1499394 h 21600"/>
                <a:gd name="T2" fmla="*/ 2271713 w 21600"/>
                <a:gd name="T3" fmla="*/ 1499394 h 21600"/>
                <a:gd name="T4" fmla="*/ 2271713 w 21600"/>
                <a:gd name="T5" fmla="*/ 1499394 h 21600"/>
                <a:gd name="T6" fmla="*/ 2271713 w 21600"/>
                <a:gd name="T7" fmla="*/ 149939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12216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7" name="任意多边形 20"/>
            <p:cNvSpPr/>
            <p:nvPr/>
          </p:nvSpPr>
          <p:spPr bwMode="auto">
            <a:xfrm>
              <a:off x="3727841" y="4905517"/>
              <a:ext cx="2003156" cy="32415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txBody>
            <a:bodyPr wrap="none" lIns="0" tIns="0" rIns="0" bIns="0" anchor="ctr">
              <a:normAutofit/>
            </a:bodyPr>
            <a:lstStyle/>
            <a:p>
              <a:pPr defTabSz="584200">
                <a:defRPr/>
              </a:pPr>
              <a: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标题文本预设</a:t>
              </a:r>
              <a:endParaRPr lang="zh-CN" altLang="en-US" sz="1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8" name="任意多边形 24"/>
            <p:cNvSpPr/>
            <p:nvPr/>
          </p:nvSpPr>
          <p:spPr bwMode="auto">
            <a:xfrm>
              <a:off x="3885695" y="1978027"/>
              <a:ext cx="1508148" cy="32415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txBody>
            <a:bodyPr wrap="none" lIns="0" tIns="0" rIns="0" bIns="0" anchor="ctr">
              <a:noAutofit/>
            </a:bodyPr>
            <a:lstStyle/>
            <a:p>
              <a:pPr defTabSz="584200">
                <a:defRPr/>
              </a:pPr>
              <a:r>
                <a:rPr lang="en-US" sz="2000" b="1" dirty="0">
                  <a:solidFill>
                    <a:srgbClr val="4D4E4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150,000</a:t>
              </a:r>
              <a:endParaRPr lang="en-US" sz="2000" b="1" dirty="0">
                <a:solidFill>
                  <a:srgbClr val="4D4E4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7543127" y="2217681"/>
            <a:ext cx="2185349" cy="3100210"/>
            <a:chOff x="6281377" y="1560176"/>
            <a:chExt cx="2419317" cy="3853516"/>
          </a:xfrm>
        </p:grpSpPr>
        <p:sp>
          <p:nvSpPr>
            <p:cNvPr id="20" name="任意多边形 4"/>
            <p:cNvSpPr/>
            <p:nvPr/>
          </p:nvSpPr>
          <p:spPr bwMode="auto">
            <a:xfrm>
              <a:off x="6284753" y="1560176"/>
              <a:ext cx="2415941" cy="3850140"/>
            </a:xfrm>
            <a:custGeom>
              <a:avLst/>
              <a:gdLst>
                <a:gd name="T0" fmla="*/ 2271713 w 21600"/>
                <a:gd name="T1" fmla="*/ 3620294 h 21600"/>
                <a:gd name="T2" fmla="*/ 2271713 w 21600"/>
                <a:gd name="T3" fmla="*/ 3620294 h 21600"/>
                <a:gd name="T4" fmla="*/ 2271713 w 21600"/>
                <a:gd name="T5" fmla="*/ 3620294 h 21600"/>
                <a:gd name="T6" fmla="*/ 2271713 w 21600"/>
                <a:gd name="T7" fmla="*/ 362029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599" y="0"/>
                  </a:lnTo>
                  <a:lnTo>
                    <a:pt x="21599" y="21599"/>
                  </a:lnTo>
                  <a:lnTo>
                    <a:pt x="0" y="2159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 cmpd="sng">
              <a:solidFill>
                <a:srgbClr val="53585F"/>
              </a:solidFill>
              <a:prstDash val="solid"/>
              <a:miter lim="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sz="14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1" name="任意多边形 5"/>
            <p:cNvSpPr/>
            <p:nvPr/>
          </p:nvSpPr>
          <p:spPr bwMode="auto">
            <a:xfrm>
              <a:off x="6281377" y="4291825"/>
              <a:ext cx="1688289" cy="1114270"/>
            </a:xfrm>
            <a:custGeom>
              <a:avLst/>
              <a:gdLst>
                <a:gd name="T0" fmla="*/ 1587500 w 21600"/>
                <a:gd name="T1" fmla="*/ 1047750 h 21600"/>
                <a:gd name="T2" fmla="*/ 1587500 w 21600"/>
                <a:gd name="T3" fmla="*/ 1047750 h 21600"/>
                <a:gd name="T4" fmla="*/ 1587500 w 21600"/>
                <a:gd name="T5" fmla="*/ 1047750 h 21600"/>
                <a:gd name="T6" fmla="*/ 1587500 w 21600"/>
                <a:gd name="T7" fmla="*/ 104775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599" y="12216"/>
                  </a:lnTo>
                  <a:lnTo>
                    <a:pt x="21599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1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sz="14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2" name="任意多边形 14"/>
            <p:cNvSpPr/>
            <p:nvPr/>
          </p:nvSpPr>
          <p:spPr bwMode="auto">
            <a:xfrm flipH="1">
              <a:off x="6284753" y="3819105"/>
              <a:ext cx="2415941" cy="1594587"/>
            </a:xfrm>
            <a:custGeom>
              <a:avLst/>
              <a:gdLst>
                <a:gd name="T0" fmla="*/ 2271713 w 21600"/>
                <a:gd name="T1" fmla="*/ 1499394 h 21600"/>
                <a:gd name="T2" fmla="*/ 2271713 w 21600"/>
                <a:gd name="T3" fmla="*/ 1499394 h 21600"/>
                <a:gd name="T4" fmla="*/ 2271713 w 21600"/>
                <a:gd name="T5" fmla="*/ 1499394 h 21600"/>
                <a:gd name="T6" fmla="*/ 2271713 w 21600"/>
                <a:gd name="T7" fmla="*/ 1499394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12216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sz="1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3" name="任意多边形 21"/>
            <p:cNvSpPr/>
            <p:nvPr/>
          </p:nvSpPr>
          <p:spPr bwMode="auto">
            <a:xfrm>
              <a:off x="6461181" y="4905517"/>
              <a:ext cx="2216724" cy="32415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txBody>
            <a:bodyPr wrap="none" lIns="0" tIns="0" rIns="0" bIns="0" anchor="ctr">
              <a:normAutofit/>
            </a:bodyPr>
            <a:lstStyle/>
            <a:p>
              <a:pPr defTabSz="584200">
                <a:defRPr/>
              </a:pPr>
              <a: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标题文本预设</a:t>
              </a:r>
              <a:endParaRPr lang="zh-CN" altLang="en-US" sz="1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4" name="任意多边形 25"/>
            <p:cNvSpPr/>
            <p:nvPr/>
          </p:nvSpPr>
          <p:spPr bwMode="auto">
            <a:xfrm>
              <a:off x="6658709" y="1978027"/>
              <a:ext cx="1550795" cy="32415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txBody>
            <a:bodyPr wrap="none" lIns="0" tIns="0" rIns="0" bIns="0" anchor="ctr">
              <a:noAutofit/>
            </a:bodyPr>
            <a:lstStyle/>
            <a:p>
              <a:pPr defTabSz="584200">
                <a:defRPr/>
              </a:pPr>
              <a:r>
                <a:rPr lang="en-US" sz="2000" b="1" dirty="0">
                  <a:solidFill>
                    <a:srgbClr val="4D4E4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170,000</a:t>
              </a:r>
              <a:endParaRPr lang="en-US" sz="2000" b="1" dirty="0">
                <a:solidFill>
                  <a:srgbClr val="4D4E4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25" name="文本框 24"/>
          <p:cNvSpPr txBox="1"/>
          <p:nvPr/>
        </p:nvSpPr>
        <p:spPr>
          <a:xfrm>
            <a:off x="2188216" y="3098948"/>
            <a:ext cx="196384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816212" y="3098948"/>
            <a:ext cx="196384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543127" y="3098948"/>
            <a:ext cx="196384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/>
        </p:nvGrpSpPr>
        <p:grpSpPr>
          <a:xfrm rot="16200000">
            <a:off x="5235427" y="-2081615"/>
            <a:ext cx="1666028" cy="11592706"/>
            <a:chOff x="5136372" y="363293"/>
            <a:chExt cx="1666028" cy="11592706"/>
          </a:xfrm>
        </p:grpSpPr>
        <p:cxnSp>
          <p:nvCxnSpPr>
            <p:cNvPr id="13" name="直接连接符 12"/>
            <p:cNvCxnSpPr>
              <a:stCxn id="16" idx="4"/>
              <a:endCxn id="18" idx="0"/>
            </p:cNvCxnSpPr>
            <p:nvPr/>
          </p:nvCxnSpPr>
          <p:spPr>
            <a:xfrm rot="5400000">
              <a:off x="1107399" y="6159646"/>
              <a:ext cx="11187300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>
              <a:stCxn id="15" idx="4"/>
              <a:endCxn id="17" idx="0"/>
            </p:cNvCxnSpPr>
            <p:nvPr/>
          </p:nvCxnSpPr>
          <p:spPr>
            <a:xfrm rot="5400000">
              <a:off x="-355926" y="6159646"/>
              <a:ext cx="1118729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椭圆 14"/>
            <p:cNvSpPr/>
            <p:nvPr/>
          </p:nvSpPr>
          <p:spPr>
            <a:xfrm>
              <a:off x="5136372" y="363293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6599697" y="363293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136372" y="11753295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椭圆 17"/>
            <p:cNvSpPr/>
            <p:nvPr/>
          </p:nvSpPr>
          <p:spPr>
            <a:xfrm>
              <a:off x="6599697" y="11753296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1756124" y="4547752"/>
            <a:ext cx="754027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zh-CN" altLang="en-US" sz="1500" dirty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容编辑文字，</a:t>
            </a:r>
            <a:r>
              <a:rPr lang="zh-CN" altLang="en-US" sz="1500" dirty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容编辑文字，</a:t>
            </a:r>
            <a:r>
              <a:rPr lang="zh-CN" altLang="en-US" sz="1500" dirty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容编辑文字，</a:t>
            </a:r>
            <a:r>
              <a:rPr lang="zh-CN" altLang="en-US" sz="1500" dirty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容编辑文字</a:t>
            </a:r>
            <a:r>
              <a:rPr lang="zh-CN" altLang="en-US" sz="1500" dirty="0" smtClean="0">
                <a:latin typeface="等线" panose="02010600030101010101" pitchFamily="2" charset="-122"/>
                <a:cs typeface="Hiragino Sans GB W3" charset="-122"/>
              </a:rPr>
              <a:t>，</a:t>
            </a:r>
            <a:r>
              <a:rPr lang="zh-CN" altLang="en-US" sz="1500" dirty="0">
                <a:latin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cs typeface="Hiragino Sans GB W3" charset="-122"/>
              </a:rPr>
              <a:t>容编辑文字，</a:t>
            </a:r>
            <a:r>
              <a:rPr lang="zh-CN" altLang="en-US" sz="1500" dirty="0">
                <a:latin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cs typeface="Hiragino Sans GB W3" charset="-122"/>
              </a:rPr>
              <a:t>容编辑文字，</a:t>
            </a:r>
            <a:r>
              <a:rPr lang="zh-CN" altLang="en-US" sz="1500" dirty="0">
                <a:latin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cs typeface="Hiragino Sans GB W3" charset="-122"/>
              </a:rPr>
              <a:t>容编辑文字，</a:t>
            </a:r>
            <a:r>
              <a:rPr lang="zh-CN" altLang="en-US" sz="1500" dirty="0">
                <a:latin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cs typeface="Hiragino Sans GB W3" charset="-122"/>
              </a:rPr>
              <a:t>容编辑文字，</a:t>
            </a:r>
            <a:endParaRPr lang="en-US" altLang="zh-CN" sz="1500" dirty="0">
              <a:latin typeface="等线" panose="02010600030101010101" pitchFamily="2" charset="-122"/>
              <a:cs typeface="Hiragino Sans GB W3" charset="-122"/>
            </a:endParaRPr>
          </a:p>
        </p:txBody>
      </p:sp>
      <p:sp>
        <p:nvSpPr>
          <p:cNvPr id="9" name="矩形 8"/>
          <p:cNvSpPr/>
          <p:nvPr/>
        </p:nvSpPr>
        <p:spPr>
          <a:xfrm rot="10800000">
            <a:off x="1714500" y="2058890"/>
            <a:ext cx="8926732" cy="170561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190500" dist="88900" dir="5400000" sx="101000" sy="101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756124" y="2403867"/>
            <a:ext cx="7178319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6000" b="1" dirty="0">
                <a:solidFill>
                  <a:schemeClr val="bg1"/>
                </a:solidFill>
                <a:latin typeface="等线" panose="02010600030101010101" pitchFamily="2" charset="-122"/>
              </a:rPr>
              <a:t>研究成果展示及应用</a:t>
            </a:r>
            <a:endParaRPr lang="zh-CN" altLang="en-US" sz="6000" b="1" dirty="0">
              <a:solidFill>
                <a:schemeClr val="bg1"/>
              </a:solidFill>
              <a:latin typeface="等线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965928" y="-13648"/>
            <a:ext cx="2455211" cy="7233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726714" y="146880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选题的背景与意义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33185" y="1468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研究方法及过程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96000" y="146880"/>
            <a:ext cx="2262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研究成果展示及应用</a:t>
            </a:r>
            <a:endParaRPr lang="zh-CN" altLang="en-US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20480" y="14688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论文总结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287818" y="2348574"/>
            <a:ext cx="2585514" cy="569343"/>
            <a:chOff x="721519" y="924567"/>
            <a:chExt cx="2958243" cy="651419"/>
          </a:xfrm>
        </p:grpSpPr>
        <p:sp>
          <p:nvSpPr>
            <p:cNvPr id="8" name="Arrow: Pentagon 45"/>
            <p:cNvSpPr/>
            <p:nvPr/>
          </p:nvSpPr>
          <p:spPr bwMode="auto">
            <a:xfrm>
              <a:off x="947352" y="1004486"/>
              <a:ext cx="2732410" cy="571500"/>
            </a:xfrm>
            <a:prstGeom prst="homePlate">
              <a:avLst/>
            </a:prstGeom>
            <a:solidFill>
              <a:schemeClr val="tx2">
                <a:alpha val="14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z="2400"/>
            </a:p>
          </p:txBody>
        </p:sp>
        <p:sp>
          <p:nvSpPr>
            <p:cNvPr id="9" name="Arrow: Pentagon 2"/>
            <p:cNvSpPr/>
            <p:nvPr/>
          </p:nvSpPr>
          <p:spPr bwMode="auto">
            <a:xfrm>
              <a:off x="721519" y="924567"/>
              <a:ext cx="2732410" cy="571500"/>
            </a:xfrm>
            <a:prstGeom prst="homePlate">
              <a:avLst/>
            </a:prstGeom>
            <a:solidFill>
              <a:schemeClr val="bg2">
                <a:lumMod val="10000"/>
              </a:schemeClr>
            </a:solidFill>
            <a:ln w="19050">
              <a:noFill/>
              <a:round/>
            </a:ln>
          </p:spPr>
          <p:txBody>
            <a:bodyPr rot="0" spcFirstLastPara="0" vert="horz" wrap="square" lIns="121920" tIns="60960" rIns="121920" bIns="60960" anchor="ctr" anchorCtr="1" forceAA="0" compatLnSpc="1">
              <a:normAutofit fontScale="92500" lnSpcReduction="10000"/>
            </a:bodyPr>
            <a:lstStyle/>
            <a:p>
              <a:pPr algn="ctr"/>
              <a:endParaRPr lang="en-US" altLang="zh-CN" sz="2800" b="1" dirty="0">
                <a:solidFill>
                  <a:schemeClr val="bg1">
                    <a:lumMod val="10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641217" y="2348574"/>
            <a:ext cx="2585514" cy="569343"/>
            <a:chOff x="721519" y="924567"/>
            <a:chExt cx="2958243" cy="651419"/>
          </a:xfrm>
        </p:grpSpPr>
        <p:sp>
          <p:nvSpPr>
            <p:cNvPr id="11" name="Arrow: Pentagon 45"/>
            <p:cNvSpPr/>
            <p:nvPr/>
          </p:nvSpPr>
          <p:spPr bwMode="auto">
            <a:xfrm>
              <a:off x="947352" y="1004486"/>
              <a:ext cx="2732410" cy="571500"/>
            </a:xfrm>
            <a:prstGeom prst="homePlate">
              <a:avLst/>
            </a:prstGeom>
            <a:solidFill>
              <a:schemeClr val="tx2">
                <a:alpha val="14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z="2400"/>
            </a:p>
          </p:txBody>
        </p:sp>
        <p:sp>
          <p:nvSpPr>
            <p:cNvPr id="12" name="Arrow: Pentagon 2"/>
            <p:cNvSpPr/>
            <p:nvPr/>
          </p:nvSpPr>
          <p:spPr bwMode="auto">
            <a:xfrm>
              <a:off x="721519" y="924567"/>
              <a:ext cx="2732410" cy="571500"/>
            </a:xfrm>
            <a:prstGeom prst="homePlate">
              <a:avLst/>
            </a:prstGeom>
            <a:solidFill>
              <a:schemeClr val="bg2">
                <a:lumMod val="10000"/>
              </a:schemeClr>
            </a:solidFill>
            <a:ln w="19050">
              <a:noFill/>
              <a:round/>
            </a:ln>
          </p:spPr>
          <p:txBody>
            <a:bodyPr rot="0" spcFirstLastPara="0" vert="horz" wrap="square" lIns="121920" tIns="60960" rIns="121920" bIns="60960" anchor="ctr" anchorCtr="1" forceAA="0" compatLnSpc="1">
              <a:normAutofit fontScale="92500" lnSpcReduction="10000"/>
            </a:bodyPr>
            <a:lstStyle/>
            <a:p>
              <a:pPr algn="ctr"/>
              <a:endParaRPr lang="en-US" altLang="zh-CN" sz="2800" b="1" dirty="0">
                <a:solidFill>
                  <a:schemeClr val="bg1">
                    <a:lumMod val="10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87818" y="3914602"/>
            <a:ext cx="2585514" cy="569343"/>
            <a:chOff x="721519" y="924567"/>
            <a:chExt cx="2958243" cy="651419"/>
          </a:xfrm>
        </p:grpSpPr>
        <p:sp>
          <p:nvSpPr>
            <p:cNvPr id="14" name="Arrow: Pentagon 45"/>
            <p:cNvSpPr/>
            <p:nvPr/>
          </p:nvSpPr>
          <p:spPr bwMode="auto">
            <a:xfrm>
              <a:off x="947352" y="1004486"/>
              <a:ext cx="2732410" cy="571500"/>
            </a:xfrm>
            <a:prstGeom prst="homePlate">
              <a:avLst/>
            </a:prstGeom>
            <a:solidFill>
              <a:schemeClr val="tx2">
                <a:alpha val="14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z="2400"/>
            </a:p>
          </p:txBody>
        </p:sp>
        <p:sp>
          <p:nvSpPr>
            <p:cNvPr id="15" name="Arrow: Pentagon 2"/>
            <p:cNvSpPr/>
            <p:nvPr/>
          </p:nvSpPr>
          <p:spPr bwMode="auto">
            <a:xfrm>
              <a:off x="721519" y="924567"/>
              <a:ext cx="2732410" cy="571500"/>
            </a:xfrm>
            <a:prstGeom prst="homePlate">
              <a:avLst/>
            </a:prstGeom>
            <a:solidFill>
              <a:schemeClr val="bg1">
                <a:lumMod val="50000"/>
              </a:schemeClr>
            </a:solidFill>
            <a:ln w="19050">
              <a:noFill/>
              <a:round/>
            </a:ln>
          </p:spPr>
          <p:txBody>
            <a:bodyPr rot="0" spcFirstLastPara="0" vert="horz" wrap="square" lIns="121920" tIns="60960" rIns="121920" bIns="60960" anchor="ctr" anchorCtr="1" forceAA="0" compatLnSpc="1">
              <a:normAutofit fontScale="92500" lnSpcReduction="10000"/>
            </a:bodyPr>
            <a:lstStyle/>
            <a:p>
              <a:pPr algn="ctr"/>
              <a:endParaRPr lang="en-US" altLang="zh-CN" sz="2800" b="1" dirty="0">
                <a:solidFill>
                  <a:schemeClr val="bg1">
                    <a:lumMod val="10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6" name="矩形 15"/>
          <p:cNvSpPr/>
          <p:nvPr/>
        </p:nvSpPr>
        <p:spPr>
          <a:xfrm>
            <a:off x="1539123" y="2440263"/>
            <a:ext cx="1072378" cy="3161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 发 背 景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4641217" y="3984451"/>
            <a:ext cx="2585514" cy="569343"/>
            <a:chOff x="721519" y="924567"/>
            <a:chExt cx="2958243" cy="651419"/>
          </a:xfrm>
        </p:grpSpPr>
        <p:sp>
          <p:nvSpPr>
            <p:cNvPr id="18" name="Arrow: Pentagon 45"/>
            <p:cNvSpPr/>
            <p:nvPr/>
          </p:nvSpPr>
          <p:spPr bwMode="auto">
            <a:xfrm>
              <a:off x="947352" y="1004486"/>
              <a:ext cx="2732410" cy="571500"/>
            </a:xfrm>
            <a:prstGeom prst="homePlate">
              <a:avLst/>
            </a:prstGeom>
            <a:solidFill>
              <a:schemeClr val="tx2">
                <a:alpha val="14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z="2400" dirty="0"/>
            </a:p>
          </p:txBody>
        </p:sp>
        <p:sp>
          <p:nvSpPr>
            <p:cNvPr id="19" name="Arrow: Pentagon 2"/>
            <p:cNvSpPr/>
            <p:nvPr/>
          </p:nvSpPr>
          <p:spPr bwMode="auto">
            <a:xfrm>
              <a:off x="721519" y="924567"/>
              <a:ext cx="2732410" cy="571500"/>
            </a:xfrm>
            <a:prstGeom prst="homePlate">
              <a:avLst/>
            </a:prstGeom>
            <a:solidFill>
              <a:schemeClr val="bg1">
                <a:lumMod val="50000"/>
              </a:schemeClr>
            </a:solidFill>
            <a:ln w="19050">
              <a:noFill/>
              <a:round/>
            </a:ln>
          </p:spPr>
          <p:txBody>
            <a:bodyPr rot="0" spcFirstLastPara="0" vert="horz" wrap="square" lIns="121920" tIns="60960" rIns="121920" bIns="60960" anchor="ctr" anchorCtr="1" forceAA="0" compatLnSpc="1">
              <a:normAutofit fontScale="92500" lnSpcReduction="10000"/>
            </a:bodyPr>
            <a:lstStyle/>
            <a:p>
              <a:pPr algn="ctr"/>
              <a:endParaRPr lang="en-US" altLang="zh-CN" sz="2800" b="1" dirty="0">
                <a:solidFill>
                  <a:schemeClr val="bg1">
                    <a:lumMod val="10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7994616" y="2348574"/>
            <a:ext cx="2585514" cy="569343"/>
            <a:chOff x="721519" y="924567"/>
            <a:chExt cx="2958243" cy="651419"/>
          </a:xfrm>
        </p:grpSpPr>
        <p:sp>
          <p:nvSpPr>
            <p:cNvPr id="21" name="Arrow: Pentagon 45"/>
            <p:cNvSpPr/>
            <p:nvPr/>
          </p:nvSpPr>
          <p:spPr bwMode="auto">
            <a:xfrm>
              <a:off x="947352" y="1004486"/>
              <a:ext cx="2732410" cy="571500"/>
            </a:xfrm>
            <a:prstGeom prst="homePlate">
              <a:avLst/>
            </a:prstGeom>
            <a:solidFill>
              <a:schemeClr val="tx2">
                <a:alpha val="14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z="2400"/>
            </a:p>
          </p:txBody>
        </p:sp>
        <p:sp>
          <p:nvSpPr>
            <p:cNvPr id="22" name="Arrow: Pentagon 2"/>
            <p:cNvSpPr/>
            <p:nvPr/>
          </p:nvSpPr>
          <p:spPr bwMode="auto">
            <a:xfrm>
              <a:off x="721519" y="924567"/>
              <a:ext cx="2732410" cy="571500"/>
            </a:xfrm>
            <a:prstGeom prst="homePlate">
              <a:avLst/>
            </a:prstGeom>
            <a:solidFill>
              <a:schemeClr val="bg2">
                <a:lumMod val="10000"/>
              </a:schemeClr>
            </a:solidFill>
            <a:ln w="19050">
              <a:noFill/>
              <a:round/>
            </a:ln>
          </p:spPr>
          <p:txBody>
            <a:bodyPr rot="0" spcFirstLastPara="0" vert="horz" wrap="square" lIns="121920" tIns="60960" rIns="121920" bIns="60960" anchor="ctr" anchorCtr="1" forceAA="0" compatLnSpc="1">
              <a:normAutofit fontScale="92500" lnSpcReduction="10000"/>
            </a:bodyPr>
            <a:lstStyle/>
            <a:p>
              <a:pPr algn="ctr"/>
              <a:endParaRPr lang="en-US" altLang="zh-CN" sz="2800" b="1" dirty="0">
                <a:solidFill>
                  <a:schemeClr val="bg1">
                    <a:lumMod val="10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7994616" y="3984451"/>
            <a:ext cx="2585514" cy="569343"/>
            <a:chOff x="721519" y="924567"/>
            <a:chExt cx="2958243" cy="651419"/>
          </a:xfrm>
        </p:grpSpPr>
        <p:sp>
          <p:nvSpPr>
            <p:cNvPr id="24" name="Arrow: Pentagon 45"/>
            <p:cNvSpPr/>
            <p:nvPr/>
          </p:nvSpPr>
          <p:spPr bwMode="auto">
            <a:xfrm>
              <a:off x="947352" y="1004486"/>
              <a:ext cx="2732410" cy="571500"/>
            </a:xfrm>
            <a:prstGeom prst="homePlate">
              <a:avLst/>
            </a:prstGeom>
            <a:solidFill>
              <a:schemeClr val="tx2">
                <a:alpha val="14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z="2400"/>
            </a:p>
          </p:txBody>
        </p:sp>
        <p:sp>
          <p:nvSpPr>
            <p:cNvPr id="25" name="Arrow: Pentagon 2"/>
            <p:cNvSpPr/>
            <p:nvPr/>
          </p:nvSpPr>
          <p:spPr bwMode="auto">
            <a:xfrm>
              <a:off x="721519" y="924567"/>
              <a:ext cx="2732410" cy="571500"/>
            </a:xfrm>
            <a:prstGeom prst="homePlate">
              <a:avLst/>
            </a:prstGeom>
            <a:solidFill>
              <a:schemeClr val="bg1">
                <a:lumMod val="50000"/>
              </a:schemeClr>
            </a:solidFill>
            <a:ln w="19050">
              <a:noFill/>
              <a:round/>
            </a:ln>
          </p:spPr>
          <p:txBody>
            <a:bodyPr rot="0" spcFirstLastPara="0" vert="horz" wrap="square" lIns="121920" tIns="60960" rIns="121920" bIns="60960" anchor="ctr" anchorCtr="1" forceAA="0" compatLnSpc="1">
              <a:normAutofit fontScale="92500" lnSpcReduction="10000"/>
            </a:bodyPr>
            <a:lstStyle/>
            <a:p>
              <a:pPr algn="ctr"/>
              <a:endParaRPr lang="en-US" altLang="zh-CN" sz="2800" b="1" dirty="0">
                <a:solidFill>
                  <a:schemeClr val="bg1">
                    <a:lumMod val="10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6" name="矩形 25"/>
          <p:cNvSpPr/>
          <p:nvPr/>
        </p:nvSpPr>
        <p:spPr>
          <a:xfrm>
            <a:off x="1539123" y="4044697"/>
            <a:ext cx="1072378" cy="3161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 发 背 景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867596" y="2440263"/>
            <a:ext cx="1072378" cy="3161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 发 背 景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4867596" y="4044697"/>
            <a:ext cx="1072378" cy="3161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 发 背 景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8205204" y="2443634"/>
            <a:ext cx="1072378" cy="3161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 发 背 景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8205204" y="4048068"/>
            <a:ext cx="1072378" cy="3161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 发 背 景</a:t>
            </a:r>
            <a:endParaRPr lang="zh-CN" altLang="en-US" sz="1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1221042" y="3108725"/>
            <a:ext cx="2241168" cy="544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221042" y="4670127"/>
            <a:ext cx="224116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4672946" y="3108725"/>
            <a:ext cx="2241168" cy="544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672946" y="4670127"/>
            <a:ext cx="224116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994616" y="3108725"/>
            <a:ext cx="2241168" cy="544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7994616" y="4670127"/>
            <a:ext cx="224116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965928" y="-13648"/>
            <a:ext cx="2455211" cy="7233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726714" y="146880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选题的背景与意义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33185" y="1468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研究方法及过程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96000" y="146880"/>
            <a:ext cx="2262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研究成果展示及应用</a:t>
            </a:r>
            <a:endParaRPr lang="zh-CN" altLang="en-US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20480" y="14688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论文总结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287438" y="1623108"/>
            <a:ext cx="3389523" cy="4164715"/>
            <a:chOff x="1208457" y="1858061"/>
            <a:chExt cx="3578190" cy="4396531"/>
          </a:xfrm>
        </p:grpSpPr>
        <p:grpSp>
          <p:nvGrpSpPr>
            <p:cNvPr id="8" name="组合 7"/>
            <p:cNvGrpSpPr/>
            <p:nvPr/>
          </p:nvGrpSpPr>
          <p:grpSpPr>
            <a:xfrm>
              <a:off x="1360488" y="1858061"/>
              <a:ext cx="3225493" cy="4396531"/>
              <a:chOff x="2916476" y="3332062"/>
              <a:chExt cx="2314676" cy="3155035"/>
            </a:xfrm>
            <a:solidFill>
              <a:schemeClr val="accent1"/>
            </a:solidFill>
          </p:grpSpPr>
          <p:sp>
            <p:nvSpPr>
              <p:cNvPr id="14" name="Freeform 49"/>
              <p:cNvSpPr/>
              <p:nvPr/>
            </p:nvSpPr>
            <p:spPr bwMode="auto">
              <a:xfrm>
                <a:off x="4437969" y="3612183"/>
                <a:ext cx="498320" cy="1494957"/>
              </a:xfrm>
              <a:custGeom>
                <a:avLst/>
                <a:gdLst>
                  <a:gd name="T0" fmla="*/ 7 w 71"/>
                  <a:gd name="T1" fmla="*/ 212 h 213"/>
                  <a:gd name="T2" fmla="*/ 1 w 71"/>
                  <a:gd name="T3" fmla="*/ 201 h 213"/>
                  <a:gd name="T4" fmla="*/ 52 w 71"/>
                  <a:gd name="T5" fmla="*/ 7 h 213"/>
                  <a:gd name="T6" fmla="*/ 63 w 71"/>
                  <a:gd name="T7" fmla="*/ 1 h 213"/>
                  <a:gd name="T8" fmla="*/ 63 w 71"/>
                  <a:gd name="T9" fmla="*/ 1 h 213"/>
                  <a:gd name="T10" fmla="*/ 70 w 71"/>
                  <a:gd name="T11" fmla="*/ 12 h 213"/>
                  <a:gd name="T12" fmla="*/ 18 w 71"/>
                  <a:gd name="T13" fmla="*/ 205 h 213"/>
                  <a:gd name="T14" fmla="*/ 7 w 71"/>
                  <a:gd name="T15" fmla="*/ 212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1" h="213">
                    <a:moveTo>
                      <a:pt x="7" y="212"/>
                    </a:moveTo>
                    <a:cubicBezTo>
                      <a:pt x="2" y="211"/>
                      <a:pt x="0" y="206"/>
                      <a:pt x="1" y="201"/>
                    </a:cubicBezTo>
                    <a:cubicBezTo>
                      <a:pt x="52" y="7"/>
                      <a:pt x="52" y="7"/>
                      <a:pt x="52" y="7"/>
                    </a:cubicBezTo>
                    <a:cubicBezTo>
                      <a:pt x="54" y="3"/>
                      <a:pt x="59" y="0"/>
                      <a:pt x="63" y="1"/>
                    </a:cubicBezTo>
                    <a:cubicBezTo>
                      <a:pt x="63" y="1"/>
                      <a:pt x="63" y="1"/>
                      <a:pt x="63" y="1"/>
                    </a:cubicBezTo>
                    <a:cubicBezTo>
                      <a:pt x="68" y="2"/>
                      <a:pt x="71" y="7"/>
                      <a:pt x="70" y="12"/>
                    </a:cubicBezTo>
                    <a:cubicBezTo>
                      <a:pt x="18" y="205"/>
                      <a:pt x="18" y="205"/>
                      <a:pt x="18" y="205"/>
                    </a:cubicBezTo>
                    <a:cubicBezTo>
                      <a:pt x="17" y="210"/>
                      <a:pt x="12" y="213"/>
                      <a:pt x="7" y="212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200" b="1"/>
              </a:p>
            </p:txBody>
          </p:sp>
          <p:sp>
            <p:nvSpPr>
              <p:cNvPr id="15" name="Freeform 50"/>
              <p:cNvSpPr/>
              <p:nvPr/>
            </p:nvSpPr>
            <p:spPr bwMode="auto">
              <a:xfrm>
                <a:off x="3798117" y="4172423"/>
                <a:ext cx="645751" cy="863950"/>
              </a:xfrm>
              <a:custGeom>
                <a:avLst/>
                <a:gdLst>
                  <a:gd name="T0" fmla="*/ 88 w 92"/>
                  <a:gd name="T1" fmla="*/ 121 h 123"/>
                  <a:gd name="T2" fmla="*/ 80 w 92"/>
                  <a:gd name="T3" fmla="*/ 120 h 123"/>
                  <a:gd name="T4" fmla="*/ 1 w 92"/>
                  <a:gd name="T5" fmla="*/ 11 h 123"/>
                  <a:gd name="T6" fmla="*/ 3 w 92"/>
                  <a:gd name="T7" fmla="*/ 2 h 123"/>
                  <a:gd name="T8" fmla="*/ 3 w 92"/>
                  <a:gd name="T9" fmla="*/ 2 h 123"/>
                  <a:gd name="T10" fmla="*/ 11 w 92"/>
                  <a:gd name="T11" fmla="*/ 4 h 123"/>
                  <a:gd name="T12" fmla="*/ 90 w 92"/>
                  <a:gd name="T13" fmla="*/ 113 h 123"/>
                  <a:gd name="T14" fmla="*/ 88 w 92"/>
                  <a:gd name="T15" fmla="*/ 121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123">
                    <a:moveTo>
                      <a:pt x="88" y="121"/>
                    </a:moveTo>
                    <a:cubicBezTo>
                      <a:pt x="85" y="123"/>
                      <a:pt x="82" y="123"/>
                      <a:pt x="80" y="120"/>
                    </a:cubicBezTo>
                    <a:cubicBezTo>
                      <a:pt x="1" y="11"/>
                      <a:pt x="1" y="11"/>
                      <a:pt x="1" y="11"/>
                    </a:cubicBezTo>
                    <a:cubicBezTo>
                      <a:pt x="0" y="8"/>
                      <a:pt x="0" y="4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6" y="0"/>
                      <a:pt x="9" y="1"/>
                      <a:pt x="11" y="4"/>
                    </a:cubicBezTo>
                    <a:cubicBezTo>
                      <a:pt x="90" y="113"/>
                      <a:pt x="90" y="113"/>
                      <a:pt x="90" y="113"/>
                    </a:cubicBezTo>
                    <a:cubicBezTo>
                      <a:pt x="92" y="116"/>
                      <a:pt x="91" y="119"/>
                      <a:pt x="88" y="12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200" b="1"/>
              </a:p>
            </p:txBody>
          </p:sp>
          <p:sp>
            <p:nvSpPr>
              <p:cNvPr id="16" name="Freeform 51"/>
              <p:cNvSpPr/>
              <p:nvPr/>
            </p:nvSpPr>
            <p:spPr bwMode="auto">
              <a:xfrm>
                <a:off x="4561812" y="5357772"/>
                <a:ext cx="501267" cy="946511"/>
              </a:xfrm>
              <a:custGeom>
                <a:avLst/>
                <a:gdLst>
                  <a:gd name="T0" fmla="*/ 4 w 71"/>
                  <a:gd name="T1" fmla="*/ 1 h 135"/>
                  <a:gd name="T2" fmla="*/ 12 w 71"/>
                  <a:gd name="T3" fmla="*/ 4 h 135"/>
                  <a:gd name="T4" fmla="*/ 69 w 71"/>
                  <a:gd name="T5" fmla="*/ 126 h 135"/>
                  <a:gd name="T6" fmla="*/ 67 w 71"/>
                  <a:gd name="T7" fmla="*/ 134 h 135"/>
                  <a:gd name="T8" fmla="*/ 67 w 71"/>
                  <a:gd name="T9" fmla="*/ 134 h 135"/>
                  <a:gd name="T10" fmla="*/ 59 w 71"/>
                  <a:gd name="T11" fmla="*/ 131 h 135"/>
                  <a:gd name="T12" fmla="*/ 1 w 71"/>
                  <a:gd name="T13" fmla="*/ 9 h 135"/>
                  <a:gd name="T14" fmla="*/ 4 w 71"/>
                  <a:gd name="T15" fmla="*/ 1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1" h="135">
                    <a:moveTo>
                      <a:pt x="4" y="1"/>
                    </a:moveTo>
                    <a:cubicBezTo>
                      <a:pt x="7" y="0"/>
                      <a:pt x="11" y="1"/>
                      <a:pt x="12" y="4"/>
                    </a:cubicBezTo>
                    <a:cubicBezTo>
                      <a:pt x="69" y="126"/>
                      <a:pt x="69" y="126"/>
                      <a:pt x="69" y="126"/>
                    </a:cubicBezTo>
                    <a:cubicBezTo>
                      <a:pt x="71" y="129"/>
                      <a:pt x="70" y="133"/>
                      <a:pt x="67" y="134"/>
                    </a:cubicBezTo>
                    <a:cubicBezTo>
                      <a:pt x="67" y="134"/>
                      <a:pt x="67" y="134"/>
                      <a:pt x="67" y="134"/>
                    </a:cubicBezTo>
                    <a:cubicBezTo>
                      <a:pt x="64" y="135"/>
                      <a:pt x="60" y="134"/>
                      <a:pt x="59" y="131"/>
                    </a:cubicBezTo>
                    <a:cubicBezTo>
                      <a:pt x="1" y="9"/>
                      <a:pt x="1" y="9"/>
                      <a:pt x="1" y="9"/>
                    </a:cubicBezTo>
                    <a:cubicBezTo>
                      <a:pt x="0" y="6"/>
                      <a:pt x="1" y="3"/>
                      <a:pt x="4" y="1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200" b="1" dirty="0"/>
              </a:p>
            </p:txBody>
          </p:sp>
          <p:sp>
            <p:nvSpPr>
              <p:cNvPr id="17" name="Freeform 52"/>
              <p:cNvSpPr/>
              <p:nvPr/>
            </p:nvSpPr>
            <p:spPr bwMode="auto">
              <a:xfrm>
                <a:off x="3199545" y="5127779"/>
                <a:ext cx="1111635" cy="215251"/>
              </a:xfrm>
              <a:custGeom>
                <a:avLst/>
                <a:gdLst>
                  <a:gd name="T0" fmla="*/ 157 w 158"/>
                  <a:gd name="T1" fmla="*/ 6 h 31"/>
                  <a:gd name="T2" fmla="*/ 152 w 158"/>
                  <a:gd name="T3" fmla="*/ 13 h 31"/>
                  <a:gd name="T4" fmla="*/ 8 w 158"/>
                  <a:gd name="T5" fmla="*/ 31 h 31"/>
                  <a:gd name="T6" fmla="*/ 0 w 158"/>
                  <a:gd name="T7" fmla="*/ 25 h 31"/>
                  <a:gd name="T8" fmla="*/ 0 w 158"/>
                  <a:gd name="T9" fmla="*/ 25 h 31"/>
                  <a:gd name="T10" fmla="*/ 6 w 158"/>
                  <a:gd name="T11" fmla="*/ 18 h 31"/>
                  <a:gd name="T12" fmla="*/ 150 w 158"/>
                  <a:gd name="T13" fmla="*/ 0 h 31"/>
                  <a:gd name="T14" fmla="*/ 157 w 158"/>
                  <a:gd name="T15" fmla="*/ 6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8" h="31">
                    <a:moveTo>
                      <a:pt x="157" y="6"/>
                    </a:moveTo>
                    <a:cubicBezTo>
                      <a:pt x="158" y="9"/>
                      <a:pt x="155" y="13"/>
                      <a:pt x="152" y="13"/>
                    </a:cubicBezTo>
                    <a:cubicBezTo>
                      <a:pt x="8" y="31"/>
                      <a:pt x="8" y="31"/>
                      <a:pt x="8" y="31"/>
                    </a:cubicBezTo>
                    <a:cubicBezTo>
                      <a:pt x="4" y="31"/>
                      <a:pt x="1" y="29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0" y="21"/>
                      <a:pt x="3" y="18"/>
                      <a:pt x="6" y="18"/>
                    </a:cubicBezTo>
                    <a:cubicBezTo>
                      <a:pt x="150" y="0"/>
                      <a:pt x="150" y="0"/>
                      <a:pt x="150" y="0"/>
                    </a:cubicBezTo>
                    <a:cubicBezTo>
                      <a:pt x="154" y="0"/>
                      <a:pt x="157" y="2"/>
                      <a:pt x="157" y="6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200" b="1"/>
              </a:p>
            </p:txBody>
          </p:sp>
          <p:sp>
            <p:nvSpPr>
              <p:cNvPr id="18" name="Oval 44"/>
              <p:cNvSpPr>
                <a:spLocks noChangeArrowheads="1"/>
              </p:cNvSpPr>
              <p:nvPr/>
            </p:nvSpPr>
            <p:spPr bwMode="auto">
              <a:xfrm>
                <a:off x="4042853" y="4685484"/>
                <a:ext cx="852155" cy="849206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200" b="1" dirty="0"/>
              </a:p>
            </p:txBody>
          </p:sp>
          <p:sp>
            <p:nvSpPr>
              <p:cNvPr id="19" name="Oval 45"/>
              <p:cNvSpPr>
                <a:spLocks noChangeArrowheads="1"/>
              </p:cNvSpPr>
              <p:nvPr/>
            </p:nvSpPr>
            <p:spPr bwMode="auto">
              <a:xfrm>
                <a:off x="4535275" y="3332062"/>
                <a:ext cx="669340" cy="657546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200" b="1" dirty="0"/>
              </a:p>
            </p:txBody>
          </p:sp>
          <p:sp>
            <p:nvSpPr>
              <p:cNvPr id="20" name="Freeform 46"/>
              <p:cNvSpPr/>
              <p:nvPr/>
            </p:nvSpPr>
            <p:spPr bwMode="auto">
              <a:xfrm>
                <a:off x="3571072" y="3948327"/>
                <a:ext cx="409861" cy="406911"/>
              </a:xfrm>
              <a:custGeom>
                <a:avLst/>
                <a:gdLst>
                  <a:gd name="T0" fmla="*/ 28 w 58"/>
                  <a:gd name="T1" fmla="*/ 1 h 58"/>
                  <a:gd name="T2" fmla="*/ 58 w 58"/>
                  <a:gd name="T3" fmla="*/ 28 h 58"/>
                  <a:gd name="T4" fmla="*/ 30 w 58"/>
                  <a:gd name="T5" fmla="*/ 58 h 58"/>
                  <a:gd name="T6" fmla="*/ 1 w 58"/>
                  <a:gd name="T7" fmla="*/ 30 h 58"/>
                  <a:gd name="T8" fmla="*/ 28 w 58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58">
                    <a:moveTo>
                      <a:pt x="28" y="1"/>
                    </a:moveTo>
                    <a:cubicBezTo>
                      <a:pt x="44" y="0"/>
                      <a:pt x="57" y="13"/>
                      <a:pt x="58" y="28"/>
                    </a:cubicBezTo>
                    <a:cubicBezTo>
                      <a:pt x="58" y="44"/>
                      <a:pt x="46" y="57"/>
                      <a:pt x="30" y="58"/>
                    </a:cubicBezTo>
                    <a:cubicBezTo>
                      <a:pt x="15" y="58"/>
                      <a:pt x="1" y="46"/>
                      <a:pt x="1" y="30"/>
                    </a:cubicBezTo>
                    <a:cubicBezTo>
                      <a:pt x="0" y="15"/>
                      <a:pt x="12" y="2"/>
                      <a:pt x="28" y="1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200" b="1"/>
              </a:p>
            </p:txBody>
          </p:sp>
          <p:sp>
            <p:nvSpPr>
              <p:cNvPr id="21" name="Freeform 47"/>
              <p:cNvSpPr/>
              <p:nvPr/>
            </p:nvSpPr>
            <p:spPr bwMode="auto">
              <a:xfrm>
                <a:off x="4859625" y="6121467"/>
                <a:ext cx="371527" cy="365630"/>
              </a:xfrm>
              <a:custGeom>
                <a:avLst/>
                <a:gdLst>
                  <a:gd name="T0" fmla="*/ 51 w 53"/>
                  <a:gd name="T1" fmla="*/ 29 h 52"/>
                  <a:gd name="T2" fmla="*/ 23 w 53"/>
                  <a:gd name="T3" fmla="*/ 50 h 52"/>
                  <a:gd name="T4" fmla="*/ 2 w 53"/>
                  <a:gd name="T5" fmla="*/ 22 h 52"/>
                  <a:gd name="T6" fmla="*/ 30 w 53"/>
                  <a:gd name="T7" fmla="*/ 1 h 52"/>
                  <a:gd name="T8" fmla="*/ 51 w 53"/>
                  <a:gd name="T9" fmla="*/ 29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" h="52">
                    <a:moveTo>
                      <a:pt x="51" y="29"/>
                    </a:moveTo>
                    <a:cubicBezTo>
                      <a:pt x="49" y="43"/>
                      <a:pt x="36" y="52"/>
                      <a:pt x="23" y="50"/>
                    </a:cubicBezTo>
                    <a:cubicBezTo>
                      <a:pt x="10" y="48"/>
                      <a:pt x="0" y="36"/>
                      <a:pt x="2" y="22"/>
                    </a:cubicBezTo>
                    <a:cubicBezTo>
                      <a:pt x="4" y="9"/>
                      <a:pt x="16" y="0"/>
                      <a:pt x="30" y="1"/>
                    </a:cubicBezTo>
                    <a:cubicBezTo>
                      <a:pt x="43" y="3"/>
                      <a:pt x="53" y="16"/>
                      <a:pt x="51" y="29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200" b="1" dirty="0"/>
              </a:p>
            </p:txBody>
          </p:sp>
          <p:sp>
            <p:nvSpPr>
              <p:cNvPr id="22" name="Oval 48"/>
              <p:cNvSpPr>
                <a:spLocks noChangeArrowheads="1"/>
              </p:cNvSpPr>
              <p:nvPr/>
            </p:nvSpPr>
            <p:spPr bwMode="auto">
              <a:xfrm>
                <a:off x="2916476" y="5098293"/>
                <a:ext cx="451141" cy="448192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200" b="1" dirty="0"/>
              </a:p>
            </p:txBody>
          </p:sp>
        </p:grpSp>
        <p:sp>
          <p:nvSpPr>
            <p:cNvPr id="9" name="文本框 8"/>
            <p:cNvSpPr txBox="1"/>
            <p:nvPr/>
          </p:nvSpPr>
          <p:spPr>
            <a:xfrm>
              <a:off x="2930089" y="4141030"/>
              <a:ext cx="1138169" cy="3417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chemeClr val="bg1"/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Arial" panose="020B0604020202020204" pitchFamily="34" charset="0"/>
                </a:rPr>
                <a:t>TEXT</a:t>
              </a:r>
              <a:endParaRPr lang="en-US" altLang="zh-CN" sz="12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3616279" y="2121107"/>
              <a:ext cx="932724" cy="3417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chemeClr val="bg1"/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Arial" panose="020B0604020202020204" pitchFamily="34" charset="0"/>
                </a:rPr>
                <a:t>01</a:t>
              </a:r>
              <a:endParaRPr lang="en-US" altLang="zh-CN" sz="12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3853923" y="5800206"/>
              <a:ext cx="932724" cy="3417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chemeClr val="bg1"/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Arial" panose="020B0604020202020204" pitchFamily="34" charset="0"/>
                </a:rPr>
                <a:t>04</a:t>
              </a:r>
              <a:endParaRPr lang="en-US" altLang="zh-CN" sz="12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2106255" y="2807423"/>
              <a:ext cx="932724" cy="3417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chemeClr val="bg1"/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Arial" panose="020B0604020202020204" pitchFamily="34" charset="0"/>
                </a:rPr>
                <a:t>02</a:t>
              </a:r>
              <a:endParaRPr lang="en-US" altLang="zh-CN" sz="12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1208457" y="4475673"/>
              <a:ext cx="932724" cy="3417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b="1" dirty="0">
                  <a:solidFill>
                    <a:schemeClr val="bg1"/>
                  </a:solidFill>
                  <a:latin typeface="华文细黑" panose="02010600040101010101" pitchFamily="2" charset="-122"/>
                  <a:ea typeface="华文细黑" panose="02010600040101010101" pitchFamily="2" charset="-122"/>
                  <a:cs typeface="Arial" panose="020B0604020202020204" pitchFamily="34" charset="0"/>
                </a:rPr>
                <a:t>03</a:t>
              </a:r>
              <a:endParaRPr lang="en-US" altLang="zh-CN" sz="1200" b="1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</p:grpSp>
      <p:sp>
        <p:nvSpPr>
          <p:cNvPr id="23" name="ïṥlïde"/>
          <p:cNvSpPr/>
          <p:nvPr/>
        </p:nvSpPr>
        <p:spPr>
          <a:xfrm>
            <a:off x="5841379" y="1985843"/>
            <a:ext cx="452525" cy="452525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24" name="ïs1iďê"/>
          <p:cNvSpPr/>
          <p:nvPr/>
        </p:nvSpPr>
        <p:spPr>
          <a:xfrm>
            <a:off x="5841379" y="4608949"/>
            <a:ext cx="452525" cy="452525"/>
          </a:xfrm>
          <a:prstGeom prst="ellipse">
            <a:avLst/>
          </a:prstGeom>
          <a:solidFill>
            <a:schemeClr val="accent3">
              <a:lumMod val="10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25" name="íṧ1íďè"/>
          <p:cNvSpPr/>
          <p:nvPr/>
        </p:nvSpPr>
        <p:spPr>
          <a:xfrm>
            <a:off x="5841379" y="3242228"/>
            <a:ext cx="452525" cy="452525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</a:p>
        </p:txBody>
      </p:sp>
      <p:sp>
        <p:nvSpPr>
          <p:cNvPr id="26" name="ïṧlíḍe"/>
          <p:cNvSpPr/>
          <p:nvPr/>
        </p:nvSpPr>
        <p:spPr>
          <a:xfrm>
            <a:off x="5989613" y="2122784"/>
            <a:ext cx="188218" cy="17864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19800" y="63664"/>
                </a:moveTo>
                <a:lnTo>
                  <a:pt x="119800" y="63664"/>
                </a:lnTo>
                <a:cubicBezTo>
                  <a:pt x="119800" y="66596"/>
                  <a:pt x="118405" y="69528"/>
                  <a:pt x="114219" y="69528"/>
                </a:cubicBezTo>
                <a:cubicBezTo>
                  <a:pt x="112823" y="69528"/>
                  <a:pt x="111428" y="68062"/>
                  <a:pt x="111428" y="68062"/>
                </a:cubicBezTo>
                <a:lnTo>
                  <a:pt x="111428" y="68062"/>
                </a:lnTo>
                <a:cubicBezTo>
                  <a:pt x="60598" y="14869"/>
                  <a:pt x="60598" y="14869"/>
                  <a:pt x="60598" y="14869"/>
                </a:cubicBezTo>
                <a:lnTo>
                  <a:pt x="60598" y="14869"/>
                </a:lnTo>
                <a:lnTo>
                  <a:pt x="60598" y="14869"/>
                </a:lnTo>
                <a:lnTo>
                  <a:pt x="60598" y="14869"/>
                </a:lnTo>
                <a:cubicBezTo>
                  <a:pt x="9966" y="68062"/>
                  <a:pt x="9966" y="68062"/>
                  <a:pt x="9966" y="68062"/>
                </a:cubicBezTo>
                <a:lnTo>
                  <a:pt x="9966" y="68062"/>
                </a:lnTo>
                <a:cubicBezTo>
                  <a:pt x="8571" y="68062"/>
                  <a:pt x="7176" y="69528"/>
                  <a:pt x="5780" y="69528"/>
                </a:cubicBezTo>
                <a:cubicBezTo>
                  <a:pt x="2990" y="69528"/>
                  <a:pt x="0" y="66596"/>
                  <a:pt x="0" y="63664"/>
                </a:cubicBezTo>
                <a:cubicBezTo>
                  <a:pt x="0" y="62198"/>
                  <a:pt x="0" y="60523"/>
                  <a:pt x="1395" y="59057"/>
                </a:cubicBezTo>
                <a:cubicBezTo>
                  <a:pt x="56411" y="1465"/>
                  <a:pt x="56411" y="1465"/>
                  <a:pt x="56411" y="1465"/>
                </a:cubicBezTo>
                <a:cubicBezTo>
                  <a:pt x="57807" y="0"/>
                  <a:pt x="59202" y="0"/>
                  <a:pt x="60598" y="0"/>
                </a:cubicBezTo>
                <a:lnTo>
                  <a:pt x="60598" y="0"/>
                </a:lnTo>
                <a:lnTo>
                  <a:pt x="60598" y="0"/>
                </a:lnTo>
                <a:lnTo>
                  <a:pt x="60598" y="0"/>
                </a:lnTo>
                <a:lnTo>
                  <a:pt x="60598" y="0"/>
                </a:lnTo>
                <a:lnTo>
                  <a:pt x="60598" y="0"/>
                </a:lnTo>
                <a:lnTo>
                  <a:pt x="60598" y="0"/>
                </a:lnTo>
                <a:lnTo>
                  <a:pt x="60598" y="0"/>
                </a:lnTo>
                <a:cubicBezTo>
                  <a:pt x="61993" y="0"/>
                  <a:pt x="63388" y="1465"/>
                  <a:pt x="64784" y="1465"/>
                </a:cubicBezTo>
                <a:lnTo>
                  <a:pt x="64784" y="1465"/>
                </a:lnTo>
                <a:cubicBezTo>
                  <a:pt x="85913" y="25130"/>
                  <a:pt x="85913" y="25130"/>
                  <a:pt x="85913" y="25130"/>
                </a:cubicBezTo>
                <a:cubicBezTo>
                  <a:pt x="85913" y="19267"/>
                  <a:pt x="85913" y="19267"/>
                  <a:pt x="85913" y="19267"/>
                </a:cubicBezTo>
                <a:cubicBezTo>
                  <a:pt x="85913" y="16335"/>
                  <a:pt x="88903" y="13193"/>
                  <a:pt x="91694" y="13193"/>
                </a:cubicBezTo>
                <a:cubicBezTo>
                  <a:pt x="95880" y="13193"/>
                  <a:pt x="97275" y="16335"/>
                  <a:pt x="97275" y="19267"/>
                </a:cubicBezTo>
                <a:cubicBezTo>
                  <a:pt x="97275" y="36858"/>
                  <a:pt x="97275" y="36858"/>
                  <a:pt x="97275" y="36858"/>
                </a:cubicBezTo>
                <a:cubicBezTo>
                  <a:pt x="118405" y="59057"/>
                  <a:pt x="118405" y="59057"/>
                  <a:pt x="118405" y="59057"/>
                </a:cubicBezTo>
                <a:lnTo>
                  <a:pt x="118405" y="59057"/>
                </a:lnTo>
                <a:cubicBezTo>
                  <a:pt x="119800" y="60523"/>
                  <a:pt x="119800" y="62198"/>
                  <a:pt x="119800" y="63664"/>
                </a:cubicBezTo>
                <a:close/>
                <a:moveTo>
                  <a:pt x="108438" y="72460"/>
                </a:moveTo>
                <a:lnTo>
                  <a:pt x="108438" y="72460"/>
                </a:lnTo>
                <a:cubicBezTo>
                  <a:pt x="108438" y="90261"/>
                  <a:pt x="108438" y="90261"/>
                  <a:pt x="108438" y="90261"/>
                </a:cubicBezTo>
                <a:cubicBezTo>
                  <a:pt x="108438" y="99057"/>
                  <a:pt x="108438" y="99057"/>
                  <a:pt x="108438" y="99057"/>
                </a:cubicBezTo>
                <a:cubicBezTo>
                  <a:pt x="108438" y="113926"/>
                  <a:pt x="108438" y="113926"/>
                  <a:pt x="108438" y="113926"/>
                </a:cubicBezTo>
                <a:cubicBezTo>
                  <a:pt x="108438" y="118324"/>
                  <a:pt x="107043" y="119790"/>
                  <a:pt x="102857" y="119790"/>
                </a:cubicBezTo>
                <a:cubicBezTo>
                  <a:pt x="91694" y="119790"/>
                  <a:pt x="91694" y="119790"/>
                  <a:pt x="91694" y="119790"/>
                </a:cubicBezTo>
                <a:cubicBezTo>
                  <a:pt x="91694" y="72460"/>
                  <a:pt x="91694" y="72460"/>
                  <a:pt x="91694" y="72460"/>
                </a:cubicBezTo>
                <a:cubicBezTo>
                  <a:pt x="69169" y="72460"/>
                  <a:pt x="69169" y="72460"/>
                  <a:pt x="69169" y="72460"/>
                </a:cubicBezTo>
                <a:cubicBezTo>
                  <a:pt x="69169" y="119790"/>
                  <a:pt x="69169" y="119790"/>
                  <a:pt x="69169" y="119790"/>
                </a:cubicBezTo>
                <a:cubicBezTo>
                  <a:pt x="16943" y="119790"/>
                  <a:pt x="16943" y="119790"/>
                  <a:pt x="16943" y="119790"/>
                </a:cubicBezTo>
                <a:cubicBezTo>
                  <a:pt x="14152" y="119790"/>
                  <a:pt x="11362" y="118324"/>
                  <a:pt x="11362" y="113926"/>
                </a:cubicBezTo>
                <a:cubicBezTo>
                  <a:pt x="11362" y="99057"/>
                  <a:pt x="11362" y="99057"/>
                  <a:pt x="11362" y="99057"/>
                </a:cubicBezTo>
                <a:cubicBezTo>
                  <a:pt x="11362" y="90261"/>
                  <a:pt x="11362" y="90261"/>
                  <a:pt x="11362" y="90261"/>
                </a:cubicBezTo>
                <a:cubicBezTo>
                  <a:pt x="11362" y="72460"/>
                  <a:pt x="11362" y="72460"/>
                  <a:pt x="11362" y="72460"/>
                </a:cubicBezTo>
                <a:cubicBezTo>
                  <a:pt x="60598" y="22198"/>
                  <a:pt x="60598" y="22198"/>
                  <a:pt x="60598" y="22198"/>
                </a:cubicBezTo>
                <a:lnTo>
                  <a:pt x="108438" y="72460"/>
                </a:lnTo>
                <a:close/>
                <a:moveTo>
                  <a:pt x="50830" y="72460"/>
                </a:moveTo>
                <a:lnTo>
                  <a:pt x="50830" y="72460"/>
                </a:lnTo>
                <a:cubicBezTo>
                  <a:pt x="28305" y="72460"/>
                  <a:pt x="28305" y="72460"/>
                  <a:pt x="28305" y="72460"/>
                </a:cubicBezTo>
                <a:cubicBezTo>
                  <a:pt x="28305" y="96125"/>
                  <a:pt x="28305" y="96125"/>
                  <a:pt x="28305" y="96125"/>
                </a:cubicBezTo>
                <a:cubicBezTo>
                  <a:pt x="50830" y="96125"/>
                  <a:pt x="50830" y="96125"/>
                  <a:pt x="50830" y="96125"/>
                </a:cubicBezTo>
                <a:lnTo>
                  <a:pt x="50830" y="724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pPr algn="ctr"/>
          </a:p>
        </p:txBody>
      </p:sp>
      <p:sp>
        <p:nvSpPr>
          <p:cNvPr id="27" name="ïsļíḍé"/>
          <p:cNvSpPr/>
          <p:nvPr/>
        </p:nvSpPr>
        <p:spPr>
          <a:xfrm>
            <a:off x="5989613" y="3402116"/>
            <a:ext cx="188218" cy="16490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17009" y="65310"/>
                </a:moveTo>
                <a:lnTo>
                  <a:pt x="117009" y="65310"/>
                </a:lnTo>
                <a:lnTo>
                  <a:pt x="117009" y="65310"/>
                </a:lnTo>
                <a:cubicBezTo>
                  <a:pt x="61993" y="91073"/>
                  <a:pt x="61993" y="91073"/>
                  <a:pt x="61993" y="91073"/>
                </a:cubicBezTo>
                <a:lnTo>
                  <a:pt x="61993" y="91073"/>
                </a:lnTo>
                <a:lnTo>
                  <a:pt x="61993" y="91073"/>
                </a:lnTo>
                <a:lnTo>
                  <a:pt x="61993" y="91073"/>
                </a:lnTo>
                <a:cubicBezTo>
                  <a:pt x="61993" y="92655"/>
                  <a:pt x="60598" y="92655"/>
                  <a:pt x="60598" y="92655"/>
                </a:cubicBezTo>
                <a:cubicBezTo>
                  <a:pt x="59202" y="92655"/>
                  <a:pt x="59202" y="92655"/>
                  <a:pt x="57807" y="91073"/>
                </a:cubicBezTo>
                <a:lnTo>
                  <a:pt x="57807" y="91073"/>
                </a:lnTo>
                <a:lnTo>
                  <a:pt x="57807" y="91073"/>
                </a:lnTo>
                <a:lnTo>
                  <a:pt x="57807" y="91073"/>
                </a:lnTo>
                <a:cubicBezTo>
                  <a:pt x="2990" y="65310"/>
                  <a:pt x="2990" y="65310"/>
                  <a:pt x="2990" y="65310"/>
                </a:cubicBezTo>
                <a:lnTo>
                  <a:pt x="2990" y="65310"/>
                </a:lnTo>
                <a:cubicBezTo>
                  <a:pt x="1395" y="65310"/>
                  <a:pt x="0" y="62146"/>
                  <a:pt x="0" y="60564"/>
                </a:cubicBezTo>
                <a:cubicBezTo>
                  <a:pt x="0" y="55819"/>
                  <a:pt x="2990" y="54237"/>
                  <a:pt x="5780" y="54237"/>
                </a:cubicBezTo>
                <a:cubicBezTo>
                  <a:pt x="7176" y="54237"/>
                  <a:pt x="7176" y="54237"/>
                  <a:pt x="8571" y="54237"/>
                </a:cubicBezTo>
                <a:lnTo>
                  <a:pt x="8571" y="54237"/>
                </a:lnTo>
                <a:lnTo>
                  <a:pt x="8571" y="54237"/>
                </a:lnTo>
                <a:lnTo>
                  <a:pt x="8571" y="54237"/>
                </a:lnTo>
                <a:cubicBezTo>
                  <a:pt x="60598" y="78192"/>
                  <a:pt x="60598" y="78192"/>
                  <a:pt x="60598" y="78192"/>
                </a:cubicBezTo>
                <a:cubicBezTo>
                  <a:pt x="112823" y="54237"/>
                  <a:pt x="112823" y="54237"/>
                  <a:pt x="112823" y="54237"/>
                </a:cubicBezTo>
                <a:lnTo>
                  <a:pt x="112823" y="54237"/>
                </a:lnTo>
                <a:lnTo>
                  <a:pt x="112823" y="54237"/>
                </a:lnTo>
                <a:lnTo>
                  <a:pt x="112823" y="54237"/>
                </a:lnTo>
                <a:lnTo>
                  <a:pt x="114219" y="54237"/>
                </a:lnTo>
                <a:cubicBezTo>
                  <a:pt x="118405" y="54237"/>
                  <a:pt x="119800" y="55819"/>
                  <a:pt x="119800" y="60564"/>
                </a:cubicBezTo>
                <a:cubicBezTo>
                  <a:pt x="119800" y="62146"/>
                  <a:pt x="118405" y="65310"/>
                  <a:pt x="117009" y="65310"/>
                </a:cubicBezTo>
                <a:close/>
                <a:moveTo>
                  <a:pt x="117009" y="38192"/>
                </a:moveTo>
                <a:lnTo>
                  <a:pt x="117009" y="38192"/>
                </a:lnTo>
                <a:lnTo>
                  <a:pt x="117009" y="38192"/>
                </a:lnTo>
                <a:cubicBezTo>
                  <a:pt x="61993" y="63728"/>
                  <a:pt x="61993" y="63728"/>
                  <a:pt x="61993" y="63728"/>
                </a:cubicBezTo>
                <a:lnTo>
                  <a:pt x="61993" y="63728"/>
                </a:lnTo>
                <a:lnTo>
                  <a:pt x="61993" y="63728"/>
                </a:lnTo>
                <a:lnTo>
                  <a:pt x="61993" y="63728"/>
                </a:lnTo>
                <a:lnTo>
                  <a:pt x="60598" y="63728"/>
                </a:lnTo>
                <a:cubicBezTo>
                  <a:pt x="59202" y="63728"/>
                  <a:pt x="59202" y="63728"/>
                  <a:pt x="57807" y="63728"/>
                </a:cubicBezTo>
                <a:lnTo>
                  <a:pt x="57807" y="63728"/>
                </a:lnTo>
                <a:lnTo>
                  <a:pt x="57807" y="63728"/>
                </a:lnTo>
                <a:lnTo>
                  <a:pt x="57807" y="63728"/>
                </a:lnTo>
                <a:cubicBezTo>
                  <a:pt x="2990" y="38192"/>
                  <a:pt x="2990" y="38192"/>
                  <a:pt x="2990" y="38192"/>
                </a:cubicBezTo>
                <a:lnTo>
                  <a:pt x="2990" y="38192"/>
                </a:lnTo>
                <a:cubicBezTo>
                  <a:pt x="1395" y="36610"/>
                  <a:pt x="0" y="35028"/>
                  <a:pt x="0" y="31864"/>
                </a:cubicBezTo>
                <a:cubicBezTo>
                  <a:pt x="0" y="30282"/>
                  <a:pt x="1395" y="27118"/>
                  <a:pt x="2990" y="27118"/>
                </a:cubicBezTo>
                <a:lnTo>
                  <a:pt x="2990" y="27118"/>
                </a:lnTo>
                <a:cubicBezTo>
                  <a:pt x="57807" y="1581"/>
                  <a:pt x="57807" y="1581"/>
                  <a:pt x="57807" y="1581"/>
                </a:cubicBezTo>
                <a:lnTo>
                  <a:pt x="57807" y="1581"/>
                </a:lnTo>
                <a:lnTo>
                  <a:pt x="57807" y="1581"/>
                </a:lnTo>
                <a:lnTo>
                  <a:pt x="57807" y="1581"/>
                </a:lnTo>
                <a:cubicBezTo>
                  <a:pt x="59202" y="0"/>
                  <a:pt x="59202" y="0"/>
                  <a:pt x="60598" y="0"/>
                </a:cubicBezTo>
                <a:cubicBezTo>
                  <a:pt x="60598" y="0"/>
                  <a:pt x="61993" y="0"/>
                  <a:pt x="61993" y="1581"/>
                </a:cubicBezTo>
                <a:lnTo>
                  <a:pt x="61993" y="1581"/>
                </a:lnTo>
                <a:lnTo>
                  <a:pt x="61993" y="1581"/>
                </a:lnTo>
                <a:lnTo>
                  <a:pt x="61993" y="1581"/>
                </a:lnTo>
                <a:cubicBezTo>
                  <a:pt x="117009" y="27118"/>
                  <a:pt x="117009" y="27118"/>
                  <a:pt x="117009" y="27118"/>
                </a:cubicBezTo>
                <a:lnTo>
                  <a:pt x="117009" y="27118"/>
                </a:lnTo>
                <a:cubicBezTo>
                  <a:pt x="118405" y="27118"/>
                  <a:pt x="119800" y="30282"/>
                  <a:pt x="119800" y="31864"/>
                </a:cubicBezTo>
                <a:cubicBezTo>
                  <a:pt x="119800" y="35028"/>
                  <a:pt x="118405" y="36610"/>
                  <a:pt x="117009" y="38192"/>
                </a:cubicBezTo>
                <a:close/>
                <a:moveTo>
                  <a:pt x="5780" y="81355"/>
                </a:moveTo>
                <a:lnTo>
                  <a:pt x="5780" y="81355"/>
                </a:lnTo>
                <a:cubicBezTo>
                  <a:pt x="7176" y="81355"/>
                  <a:pt x="7176" y="81355"/>
                  <a:pt x="8571" y="81355"/>
                </a:cubicBezTo>
                <a:lnTo>
                  <a:pt x="8571" y="81355"/>
                </a:lnTo>
                <a:lnTo>
                  <a:pt x="8571" y="81355"/>
                </a:lnTo>
                <a:lnTo>
                  <a:pt x="8571" y="81355"/>
                </a:lnTo>
                <a:cubicBezTo>
                  <a:pt x="60598" y="106892"/>
                  <a:pt x="60598" y="106892"/>
                  <a:pt x="60598" y="106892"/>
                </a:cubicBezTo>
                <a:cubicBezTo>
                  <a:pt x="112823" y="81355"/>
                  <a:pt x="112823" y="81355"/>
                  <a:pt x="112823" y="81355"/>
                </a:cubicBezTo>
                <a:lnTo>
                  <a:pt x="112823" y="81355"/>
                </a:lnTo>
                <a:lnTo>
                  <a:pt x="112823" y="81355"/>
                </a:lnTo>
                <a:lnTo>
                  <a:pt x="112823" y="81355"/>
                </a:lnTo>
                <a:lnTo>
                  <a:pt x="114219" y="81355"/>
                </a:lnTo>
                <a:cubicBezTo>
                  <a:pt x="118405" y="81355"/>
                  <a:pt x="119800" y="84519"/>
                  <a:pt x="119800" y="87683"/>
                </a:cubicBezTo>
                <a:cubicBezTo>
                  <a:pt x="119800" y="91073"/>
                  <a:pt x="118405" y="92655"/>
                  <a:pt x="117009" y="94237"/>
                </a:cubicBezTo>
                <a:lnTo>
                  <a:pt x="117009" y="94237"/>
                </a:lnTo>
                <a:cubicBezTo>
                  <a:pt x="61993" y="119774"/>
                  <a:pt x="61993" y="119774"/>
                  <a:pt x="61993" y="119774"/>
                </a:cubicBezTo>
                <a:lnTo>
                  <a:pt x="61993" y="119774"/>
                </a:lnTo>
                <a:lnTo>
                  <a:pt x="61993" y="119774"/>
                </a:lnTo>
                <a:lnTo>
                  <a:pt x="61993" y="119774"/>
                </a:lnTo>
                <a:lnTo>
                  <a:pt x="60598" y="119774"/>
                </a:lnTo>
                <a:cubicBezTo>
                  <a:pt x="59202" y="119774"/>
                  <a:pt x="59202" y="119774"/>
                  <a:pt x="57807" y="119774"/>
                </a:cubicBezTo>
                <a:lnTo>
                  <a:pt x="57807" y="119774"/>
                </a:lnTo>
                <a:lnTo>
                  <a:pt x="57807" y="119774"/>
                </a:lnTo>
                <a:lnTo>
                  <a:pt x="57807" y="119774"/>
                </a:lnTo>
                <a:cubicBezTo>
                  <a:pt x="2990" y="94237"/>
                  <a:pt x="2990" y="94237"/>
                  <a:pt x="2990" y="94237"/>
                </a:cubicBezTo>
                <a:lnTo>
                  <a:pt x="2990" y="94237"/>
                </a:lnTo>
                <a:cubicBezTo>
                  <a:pt x="1395" y="92655"/>
                  <a:pt x="0" y="91073"/>
                  <a:pt x="0" y="87683"/>
                </a:cubicBezTo>
                <a:cubicBezTo>
                  <a:pt x="0" y="84519"/>
                  <a:pt x="2990" y="81355"/>
                  <a:pt x="5780" y="8135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pPr algn="ctr"/>
          </a:p>
        </p:txBody>
      </p:sp>
      <p:sp>
        <p:nvSpPr>
          <p:cNvPr id="28" name="íş1íḑe"/>
          <p:cNvSpPr/>
          <p:nvPr/>
        </p:nvSpPr>
        <p:spPr>
          <a:xfrm>
            <a:off x="6007471" y="4741767"/>
            <a:ext cx="152497" cy="18689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12868" y="119800"/>
                </a:moveTo>
                <a:lnTo>
                  <a:pt x="112868" y="119800"/>
                </a:lnTo>
                <a:cubicBezTo>
                  <a:pt x="6885" y="119800"/>
                  <a:pt x="6885" y="119800"/>
                  <a:pt x="6885" y="119800"/>
                </a:cubicBezTo>
                <a:cubicBezTo>
                  <a:pt x="1721" y="119800"/>
                  <a:pt x="0" y="117004"/>
                  <a:pt x="0" y="114209"/>
                </a:cubicBezTo>
                <a:cubicBezTo>
                  <a:pt x="0" y="64891"/>
                  <a:pt x="0" y="64891"/>
                  <a:pt x="0" y="64891"/>
                </a:cubicBezTo>
                <a:cubicBezTo>
                  <a:pt x="0" y="62096"/>
                  <a:pt x="1721" y="59101"/>
                  <a:pt x="6885" y="59101"/>
                </a:cubicBezTo>
                <a:cubicBezTo>
                  <a:pt x="17213" y="59101"/>
                  <a:pt x="17213" y="59101"/>
                  <a:pt x="17213" y="59101"/>
                </a:cubicBezTo>
                <a:cubicBezTo>
                  <a:pt x="17213" y="33743"/>
                  <a:pt x="17213" y="33743"/>
                  <a:pt x="17213" y="33743"/>
                </a:cubicBezTo>
                <a:cubicBezTo>
                  <a:pt x="17213" y="13976"/>
                  <a:pt x="36393" y="0"/>
                  <a:pt x="59016" y="0"/>
                </a:cubicBezTo>
                <a:cubicBezTo>
                  <a:pt x="83360" y="0"/>
                  <a:pt x="100573" y="13976"/>
                  <a:pt x="100573" y="33743"/>
                </a:cubicBezTo>
                <a:cubicBezTo>
                  <a:pt x="100573" y="36539"/>
                  <a:pt x="98852" y="39534"/>
                  <a:pt x="93688" y="39534"/>
                </a:cubicBezTo>
                <a:cubicBezTo>
                  <a:pt x="90245" y="39534"/>
                  <a:pt x="86803" y="36539"/>
                  <a:pt x="86803" y="33743"/>
                </a:cubicBezTo>
                <a:cubicBezTo>
                  <a:pt x="86803" y="21164"/>
                  <a:pt x="74754" y="11181"/>
                  <a:pt x="59016" y="11181"/>
                </a:cubicBezTo>
                <a:cubicBezTo>
                  <a:pt x="43278" y="11181"/>
                  <a:pt x="31229" y="21164"/>
                  <a:pt x="31229" y="33743"/>
                </a:cubicBezTo>
                <a:cubicBezTo>
                  <a:pt x="31229" y="59101"/>
                  <a:pt x="31229" y="59101"/>
                  <a:pt x="31229" y="59101"/>
                </a:cubicBezTo>
                <a:cubicBezTo>
                  <a:pt x="86803" y="59101"/>
                  <a:pt x="86803" y="59101"/>
                  <a:pt x="86803" y="59101"/>
                </a:cubicBezTo>
                <a:cubicBezTo>
                  <a:pt x="100573" y="59101"/>
                  <a:pt x="100573" y="59101"/>
                  <a:pt x="100573" y="59101"/>
                </a:cubicBezTo>
                <a:cubicBezTo>
                  <a:pt x="112868" y="59101"/>
                  <a:pt x="112868" y="59101"/>
                  <a:pt x="112868" y="59101"/>
                </a:cubicBezTo>
                <a:cubicBezTo>
                  <a:pt x="116311" y="59101"/>
                  <a:pt x="119754" y="62096"/>
                  <a:pt x="119754" y="64891"/>
                </a:cubicBezTo>
                <a:cubicBezTo>
                  <a:pt x="119754" y="114209"/>
                  <a:pt x="119754" y="114209"/>
                  <a:pt x="119754" y="114209"/>
                </a:cubicBezTo>
                <a:cubicBezTo>
                  <a:pt x="119754" y="117004"/>
                  <a:pt x="116311" y="119800"/>
                  <a:pt x="112868" y="119800"/>
                </a:cubicBezTo>
                <a:close/>
                <a:moveTo>
                  <a:pt x="59016" y="70482"/>
                </a:moveTo>
                <a:lnTo>
                  <a:pt x="59016" y="70482"/>
                </a:lnTo>
                <a:cubicBezTo>
                  <a:pt x="52131" y="70482"/>
                  <a:pt x="45000" y="76073"/>
                  <a:pt x="45000" y="81863"/>
                </a:cubicBezTo>
                <a:cubicBezTo>
                  <a:pt x="45000" y="86056"/>
                  <a:pt x="48688" y="90249"/>
                  <a:pt x="52131" y="91647"/>
                </a:cubicBezTo>
                <a:cubicBezTo>
                  <a:pt x="52131" y="103028"/>
                  <a:pt x="52131" y="103028"/>
                  <a:pt x="52131" y="103028"/>
                </a:cubicBezTo>
                <a:cubicBezTo>
                  <a:pt x="52131" y="105823"/>
                  <a:pt x="55573" y="108618"/>
                  <a:pt x="59016" y="108618"/>
                </a:cubicBezTo>
                <a:cubicBezTo>
                  <a:pt x="64180" y="108618"/>
                  <a:pt x="65901" y="105823"/>
                  <a:pt x="65901" y="103028"/>
                </a:cubicBezTo>
                <a:cubicBezTo>
                  <a:pt x="65901" y="91647"/>
                  <a:pt x="65901" y="91647"/>
                  <a:pt x="65901" y="91647"/>
                </a:cubicBezTo>
                <a:cubicBezTo>
                  <a:pt x="71065" y="90249"/>
                  <a:pt x="72786" y="86056"/>
                  <a:pt x="72786" y="81863"/>
                </a:cubicBezTo>
                <a:cubicBezTo>
                  <a:pt x="72786" y="76073"/>
                  <a:pt x="67622" y="70482"/>
                  <a:pt x="59016" y="704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pPr algn="ctr"/>
          </a:p>
        </p:txBody>
      </p:sp>
      <p:sp>
        <p:nvSpPr>
          <p:cNvPr id="29" name="文本框 28"/>
          <p:cNvSpPr txBox="1"/>
          <p:nvPr/>
        </p:nvSpPr>
        <p:spPr>
          <a:xfrm>
            <a:off x="6727111" y="2417737"/>
            <a:ext cx="3535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容编辑文字输</a:t>
            </a: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入替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换编辑文字输</a:t>
            </a: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入替换内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容编辑文字输</a:t>
            </a: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入替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换编辑文字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30" name="TextBox 7"/>
          <p:cNvSpPr txBox="1"/>
          <p:nvPr/>
        </p:nvSpPr>
        <p:spPr>
          <a:xfrm>
            <a:off x="5989613" y="1978925"/>
            <a:ext cx="4124543" cy="611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 dirty="0">
                <a:latin typeface="Montserrat" charset="0"/>
                <a:ea typeface="Montserrat" charset="0"/>
                <a:cs typeface="Montserrat" charset="0"/>
              </a:rPr>
              <a:t>WRITE HERE</a:t>
            </a:r>
            <a:r>
              <a:rPr lang="en-US" altLang="zh-CN" sz="1400" b="1" spc="300" dirty="0">
                <a:latin typeface="Montserrat" charset="0"/>
                <a:ea typeface="Montserrat" charset="0"/>
                <a:cs typeface="Montserrat" charset="0"/>
              </a:rPr>
              <a:t>YOUR TITLE</a:t>
            </a:r>
            <a:endParaRPr lang="en-US" altLang="zh-CN" sz="1400" b="1" spc="300" dirty="0">
              <a:latin typeface="Montserrat" charset="0"/>
              <a:ea typeface="Montserrat" charset="0"/>
              <a:cs typeface="Montserrat" charset="0"/>
            </a:endParaRPr>
          </a:p>
          <a:p>
            <a:pPr algn="ctr"/>
            <a:endParaRPr lang="en-US" sz="1400" b="1" spc="300" dirty="0"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32" name="TextBox 7"/>
          <p:cNvSpPr txBox="1"/>
          <p:nvPr/>
        </p:nvSpPr>
        <p:spPr>
          <a:xfrm>
            <a:off x="5989613" y="3240540"/>
            <a:ext cx="4124543" cy="611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 dirty="0">
                <a:latin typeface="Montserrat" charset="0"/>
                <a:ea typeface="Montserrat" charset="0"/>
                <a:cs typeface="Montserrat" charset="0"/>
              </a:rPr>
              <a:t>WRITE HERE</a:t>
            </a:r>
            <a:r>
              <a:rPr lang="en-US" altLang="zh-CN" sz="1400" b="1" spc="300" dirty="0">
                <a:latin typeface="Montserrat" charset="0"/>
                <a:ea typeface="Montserrat" charset="0"/>
                <a:cs typeface="Montserrat" charset="0"/>
              </a:rPr>
              <a:t>YOUR TITLE</a:t>
            </a:r>
            <a:endParaRPr lang="en-US" altLang="zh-CN" sz="1400" b="1" spc="300" dirty="0">
              <a:latin typeface="Montserrat" charset="0"/>
              <a:ea typeface="Montserrat" charset="0"/>
              <a:cs typeface="Montserrat" charset="0"/>
            </a:endParaRPr>
          </a:p>
          <a:p>
            <a:pPr algn="ctr"/>
            <a:endParaRPr lang="en-US" sz="1400" b="1" spc="300" dirty="0"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34" name="TextBox 7"/>
          <p:cNvSpPr txBox="1"/>
          <p:nvPr/>
        </p:nvSpPr>
        <p:spPr>
          <a:xfrm>
            <a:off x="5989613" y="4500711"/>
            <a:ext cx="4124543" cy="611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 dirty="0">
                <a:latin typeface="Montserrat" charset="0"/>
                <a:ea typeface="Montserrat" charset="0"/>
                <a:cs typeface="Montserrat" charset="0"/>
              </a:rPr>
              <a:t>WRITE HERE</a:t>
            </a:r>
            <a:r>
              <a:rPr lang="en-US" altLang="zh-CN" sz="1400" b="1" spc="300" dirty="0">
                <a:latin typeface="Montserrat" charset="0"/>
                <a:ea typeface="Montserrat" charset="0"/>
                <a:cs typeface="Montserrat" charset="0"/>
              </a:rPr>
              <a:t>YOUR TITLE</a:t>
            </a:r>
            <a:endParaRPr lang="en-US" altLang="zh-CN" sz="1400" b="1" spc="300" dirty="0">
              <a:latin typeface="Montserrat" charset="0"/>
              <a:ea typeface="Montserrat" charset="0"/>
              <a:cs typeface="Montserrat" charset="0"/>
            </a:endParaRPr>
          </a:p>
          <a:p>
            <a:pPr algn="ctr"/>
            <a:endParaRPr lang="en-US" sz="1400" b="1" spc="300" dirty="0"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727111" y="3567021"/>
            <a:ext cx="3535279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容编辑文字输</a:t>
            </a: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入替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换编辑文字输</a:t>
            </a: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入替换内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容编辑文字输</a:t>
            </a: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入替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换编辑文字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6727111" y="4905583"/>
            <a:ext cx="3535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容编辑文字输</a:t>
            </a: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入替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换编辑文字输</a:t>
            </a: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入替换内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容编辑文字输</a:t>
            </a: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入替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换编辑文字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965928" y="-13648"/>
            <a:ext cx="2455211" cy="7233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726714" y="146880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选题的背景与意义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33185" y="1468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研究方法及过程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96000" y="146880"/>
            <a:ext cx="2262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研究成果展示及应用</a:t>
            </a:r>
            <a:endParaRPr lang="zh-CN" altLang="en-US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20480" y="14688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论文总结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grpSp>
        <p:nvGrpSpPr>
          <p:cNvPr id="7" name="千图PPT彼岸天：ID 8661124组合 33"/>
          <p:cNvGrpSpPr/>
          <p:nvPr>
            <p:custDataLst>
              <p:tags r:id="rId1"/>
            </p:custDataLst>
          </p:nvPr>
        </p:nvGrpSpPr>
        <p:grpSpPr>
          <a:xfrm>
            <a:off x="3669897" y="2593114"/>
            <a:ext cx="1802876" cy="1165376"/>
            <a:chOff x="3669897" y="2060851"/>
            <a:chExt cx="1802876" cy="1165376"/>
          </a:xfrm>
        </p:grpSpPr>
        <p:sp>
          <p:nvSpPr>
            <p:cNvPr id="8" name="Freeform: Shape 2"/>
            <p:cNvSpPr/>
            <p:nvPr/>
          </p:nvSpPr>
          <p:spPr bwMode="auto">
            <a:xfrm>
              <a:off x="4032908" y="3114156"/>
              <a:ext cx="775562" cy="112071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rgbClr val="53585F">
                <a:alpha val="2688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9" name="Freeform: Shape 6"/>
            <p:cNvSpPr/>
            <p:nvPr/>
          </p:nvSpPr>
          <p:spPr bwMode="auto">
            <a:xfrm>
              <a:off x="3669897" y="2060851"/>
              <a:ext cx="1165373" cy="1165376"/>
            </a:xfrm>
            <a:custGeom>
              <a:avLst/>
              <a:gdLst>
                <a:gd name="T0" fmla="+- 0 11026 981"/>
                <a:gd name="T1" fmla="*/ T0 w 20090"/>
                <a:gd name="T2" fmla="*/ 10297 h 20595"/>
                <a:gd name="T3" fmla="+- 0 11026 981"/>
                <a:gd name="T4" fmla="*/ T3 w 20090"/>
                <a:gd name="T5" fmla="*/ 10297 h 20595"/>
                <a:gd name="T6" fmla="+- 0 11026 981"/>
                <a:gd name="T7" fmla="*/ T6 w 20090"/>
                <a:gd name="T8" fmla="*/ 10297 h 20595"/>
                <a:gd name="T9" fmla="+- 0 11026 981"/>
                <a:gd name="T10" fmla="*/ T9 w 20090"/>
                <a:gd name="T11" fmla="*/ 10297 h 20595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0090" h="20595">
                  <a:moveTo>
                    <a:pt x="10048" y="0"/>
                  </a:moveTo>
                  <a:cubicBezTo>
                    <a:pt x="7476" y="0"/>
                    <a:pt x="4905" y="1002"/>
                    <a:pt x="2943" y="3012"/>
                  </a:cubicBezTo>
                  <a:cubicBezTo>
                    <a:pt x="-981" y="7034"/>
                    <a:pt x="-981" y="13557"/>
                    <a:pt x="2943" y="17578"/>
                  </a:cubicBezTo>
                  <a:cubicBezTo>
                    <a:pt x="6867" y="21599"/>
                    <a:pt x="13229" y="21599"/>
                    <a:pt x="17153" y="17578"/>
                  </a:cubicBezTo>
                  <a:cubicBezTo>
                    <a:pt x="19748" y="14919"/>
                    <a:pt x="20618" y="11168"/>
                    <a:pt x="19782" y="7768"/>
                  </a:cubicBezTo>
                  <a:cubicBezTo>
                    <a:pt x="18191" y="8614"/>
                    <a:pt x="16192" y="8372"/>
                    <a:pt x="14857" y="7004"/>
                  </a:cubicBezTo>
                  <a:cubicBezTo>
                    <a:pt x="13287" y="5395"/>
                    <a:pt x="13228" y="2841"/>
                    <a:pt x="14647" y="1140"/>
                  </a:cubicBezTo>
                  <a:cubicBezTo>
                    <a:pt x="13208" y="380"/>
                    <a:pt x="11629" y="0"/>
                    <a:pt x="10048" y="0"/>
                  </a:cubicBezTo>
                  <a:close/>
                </a:path>
              </a:pathLst>
            </a:custGeom>
            <a:solidFill>
              <a:schemeClr val="dk1">
                <a:lumMod val="10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10" name="Freeform: Shape 7"/>
            <p:cNvSpPr/>
            <p:nvPr/>
          </p:nvSpPr>
          <p:spPr bwMode="auto">
            <a:xfrm>
              <a:off x="4595698" y="2099832"/>
              <a:ext cx="877075" cy="34352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599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normAutofit/>
            </a:bodyPr>
            <a:lstStyle/>
            <a:p>
              <a:pPr marL="0" indent="0" algn="l">
                <a:buSzTx/>
                <a:buFontTx/>
                <a:buNone/>
              </a:pPr>
              <a:r>
                <a:rPr lang="zh-CN" altLang="en-US" sz="1800" b="1">
                  <a:solidFill>
                    <a:schemeClr val="dk1">
                      <a:lumMod val="100000"/>
                    </a:schemeClr>
                  </a:solidFill>
                </a:rPr>
                <a:t>关键词</a:t>
              </a:r>
              <a:endParaRPr lang="zh-CN" altLang="en-US" sz="1800" b="1">
                <a:solidFill>
                  <a:schemeClr val="dk1">
                    <a:lumMod val="100000"/>
                  </a:schemeClr>
                </a:solidFill>
              </a:endParaRPr>
            </a:p>
          </p:txBody>
        </p:sp>
        <p:sp>
          <p:nvSpPr>
            <p:cNvPr id="11" name="Freeform: Shape 8"/>
            <p:cNvSpPr/>
            <p:nvPr/>
          </p:nvSpPr>
          <p:spPr bwMode="auto">
            <a:xfrm>
              <a:off x="4120616" y="2475839"/>
              <a:ext cx="263935" cy="33621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1399" y="13966"/>
                  </a:moveTo>
                  <a:cubicBezTo>
                    <a:pt x="13339" y="14096"/>
                    <a:pt x="13959" y="14194"/>
                    <a:pt x="13959" y="14876"/>
                  </a:cubicBezTo>
                  <a:cubicBezTo>
                    <a:pt x="13959" y="15655"/>
                    <a:pt x="13174" y="16143"/>
                    <a:pt x="11399" y="16338"/>
                  </a:cubicBezTo>
                  <a:cubicBezTo>
                    <a:pt x="11399" y="16338"/>
                    <a:pt x="11399" y="13966"/>
                    <a:pt x="11399" y="13966"/>
                  </a:cubicBezTo>
                  <a:close/>
                  <a:moveTo>
                    <a:pt x="9994" y="9452"/>
                  </a:moveTo>
                  <a:lnTo>
                    <a:pt x="9994" y="11660"/>
                  </a:lnTo>
                  <a:cubicBezTo>
                    <a:pt x="8342" y="11530"/>
                    <a:pt x="7516" y="11433"/>
                    <a:pt x="7516" y="10653"/>
                  </a:cubicBezTo>
                  <a:cubicBezTo>
                    <a:pt x="7516" y="10458"/>
                    <a:pt x="7599" y="10264"/>
                    <a:pt x="7847" y="10069"/>
                  </a:cubicBezTo>
                  <a:cubicBezTo>
                    <a:pt x="8302" y="9646"/>
                    <a:pt x="9003" y="9516"/>
                    <a:pt x="9994" y="9452"/>
                  </a:cubicBezTo>
                  <a:close/>
                  <a:moveTo>
                    <a:pt x="14910" y="10978"/>
                  </a:moveTo>
                  <a:lnTo>
                    <a:pt x="15157" y="11076"/>
                  </a:lnTo>
                  <a:lnTo>
                    <a:pt x="16643" y="8737"/>
                  </a:lnTo>
                  <a:lnTo>
                    <a:pt x="16437" y="8607"/>
                  </a:lnTo>
                  <a:cubicBezTo>
                    <a:pt x="16231" y="8737"/>
                    <a:pt x="16107" y="8802"/>
                    <a:pt x="15983" y="8802"/>
                  </a:cubicBezTo>
                  <a:cubicBezTo>
                    <a:pt x="15859" y="8802"/>
                    <a:pt x="15736" y="8802"/>
                    <a:pt x="15571" y="8704"/>
                  </a:cubicBezTo>
                  <a:cubicBezTo>
                    <a:pt x="13546" y="8087"/>
                    <a:pt x="12597" y="7795"/>
                    <a:pt x="11399" y="7795"/>
                  </a:cubicBezTo>
                  <a:lnTo>
                    <a:pt x="11399" y="7340"/>
                  </a:lnTo>
                  <a:cubicBezTo>
                    <a:pt x="11399" y="7113"/>
                    <a:pt x="11564" y="6950"/>
                    <a:pt x="12059" y="6853"/>
                  </a:cubicBezTo>
                  <a:lnTo>
                    <a:pt x="12059" y="6626"/>
                  </a:lnTo>
                  <a:lnTo>
                    <a:pt x="9458" y="6626"/>
                  </a:lnTo>
                  <a:lnTo>
                    <a:pt x="9458" y="6853"/>
                  </a:lnTo>
                  <a:cubicBezTo>
                    <a:pt x="9912" y="6950"/>
                    <a:pt x="9994" y="7145"/>
                    <a:pt x="9994" y="7340"/>
                  </a:cubicBezTo>
                  <a:lnTo>
                    <a:pt x="9994" y="7730"/>
                  </a:lnTo>
                  <a:cubicBezTo>
                    <a:pt x="6815" y="7827"/>
                    <a:pt x="4956" y="9029"/>
                    <a:pt x="4956" y="10913"/>
                  </a:cubicBezTo>
                  <a:cubicBezTo>
                    <a:pt x="4956" y="12830"/>
                    <a:pt x="6277" y="13512"/>
                    <a:pt x="9994" y="13772"/>
                  </a:cubicBezTo>
                  <a:lnTo>
                    <a:pt x="9994" y="16273"/>
                  </a:lnTo>
                  <a:cubicBezTo>
                    <a:pt x="7434" y="16078"/>
                    <a:pt x="6154" y="15298"/>
                    <a:pt x="6154" y="14616"/>
                  </a:cubicBezTo>
                  <a:lnTo>
                    <a:pt x="5905" y="14519"/>
                  </a:lnTo>
                  <a:lnTo>
                    <a:pt x="4543" y="16955"/>
                  </a:lnTo>
                  <a:lnTo>
                    <a:pt x="4749" y="17052"/>
                  </a:lnTo>
                  <a:cubicBezTo>
                    <a:pt x="4956" y="16955"/>
                    <a:pt x="5038" y="16922"/>
                    <a:pt x="5163" y="16922"/>
                  </a:cubicBezTo>
                  <a:cubicBezTo>
                    <a:pt x="5203" y="16922"/>
                    <a:pt x="5369" y="16922"/>
                    <a:pt x="5451" y="16987"/>
                  </a:cubicBezTo>
                  <a:cubicBezTo>
                    <a:pt x="7021" y="17604"/>
                    <a:pt x="8548" y="17962"/>
                    <a:pt x="9994" y="18027"/>
                  </a:cubicBezTo>
                  <a:lnTo>
                    <a:pt x="9994" y="18514"/>
                  </a:lnTo>
                  <a:cubicBezTo>
                    <a:pt x="9994" y="18774"/>
                    <a:pt x="9912" y="18936"/>
                    <a:pt x="9458" y="19033"/>
                  </a:cubicBezTo>
                  <a:lnTo>
                    <a:pt x="9458" y="19261"/>
                  </a:lnTo>
                  <a:lnTo>
                    <a:pt x="12059" y="19261"/>
                  </a:lnTo>
                  <a:lnTo>
                    <a:pt x="12059" y="19033"/>
                  </a:lnTo>
                  <a:cubicBezTo>
                    <a:pt x="11564" y="18936"/>
                    <a:pt x="11399" y="18806"/>
                    <a:pt x="11399" y="18514"/>
                  </a:cubicBezTo>
                  <a:lnTo>
                    <a:pt x="11399" y="18027"/>
                  </a:lnTo>
                  <a:cubicBezTo>
                    <a:pt x="14579" y="17897"/>
                    <a:pt x="16643" y="16630"/>
                    <a:pt x="16643" y="14746"/>
                  </a:cubicBezTo>
                  <a:cubicBezTo>
                    <a:pt x="16643" y="12927"/>
                    <a:pt x="14910" y="11985"/>
                    <a:pt x="11729" y="11758"/>
                  </a:cubicBezTo>
                  <a:lnTo>
                    <a:pt x="11399" y="11758"/>
                  </a:lnTo>
                  <a:lnTo>
                    <a:pt x="11399" y="9484"/>
                  </a:lnTo>
                  <a:cubicBezTo>
                    <a:pt x="12142" y="9516"/>
                    <a:pt x="12927" y="9679"/>
                    <a:pt x="13711" y="10004"/>
                  </a:cubicBezTo>
                  <a:cubicBezTo>
                    <a:pt x="14703" y="10426"/>
                    <a:pt x="14910" y="10621"/>
                    <a:pt x="14910" y="10978"/>
                  </a:cubicBezTo>
                  <a:close/>
                  <a:moveTo>
                    <a:pt x="21599" y="13089"/>
                  </a:moveTo>
                  <a:cubicBezTo>
                    <a:pt x="21599" y="17799"/>
                    <a:pt x="16768" y="21600"/>
                    <a:pt x="10820" y="21600"/>
                  </a:cubicBezTo>
                  <a:cubicBezTo>
                    <a:pt x="4832" y="21600"/>
                    <a:pt x="0" y="17799"/>
                    <a:pt x="0" y="13089"/>
                  </a:cubicBezTo>
                  <a:cubicBezTo>
                    <a:pt x="0" y="9581"/>
                    <a:pt x="2685" y="6593"/>
                    <a:pt x="6525" y="5294"/>
                  </a:cubicBezTo>
                  <a:lnTo>
                    <a:pt x="3841" y="649"/>
                  </a:lnTo>
                  <a:cubicBezTo>
                    <a:pt x="3841" y="194"/>
                    <a:pt x="4212" y="0"/>
                    <a:pt x="4749" y="0"/>
                  </a:cubicBezTo>
                  <a:lnTo>
                    <a:pt x="16850" y="0"/>
                  </a:lnTo>
                  <a:cubicBezTo>
                    <a:pt x="17388" y="0"/>
                    <a:pt x="17759" y="162"/>
                    <a:pt x="17759" y="649"/>
                  </a:cubicBezTo>
                  <a:lnTo>
                    <a:pt x="15075" y="5294"/>
                  </a:lnTo>
                  <a:cubicBezTo>
                    <a:pt x="18915" y="6593"/>
                    <a:pt x="21599" y="9581"/>
                    <a:pt x="21599" y="1308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12" name="千图PPT彼岸天：ID 8661124组合 35"/>
          <p:cNvGrpSpPr/>
          <p:nvPr>
            <p:custDataLst>
              <p:tags r:id="rId2"/>
            </p:custDataLst>
          </p:nvPr>
        </p:nvGrpSpPr>
        <p:grpSpPr>
          <a:xfrm>
            <a:off x="9073654" y="2593114"/>
            <a:ext cx="1802876" cy="1165376"/>
            <a:chOff x="9073654" y="2060851"/>
            <a:chExt cx="1802876" cy="1165376"/>
          </a:xfrm>
        </p:grpSpPr>
        <p:sp>
          <p:nvSpPr>
            <p:cNvPr id="13" name="Freeform: Shape 3"/>
            <p:cNvSpPr/>
            <p:nvPr/>
          </p:nvSpPr>
          <p:spPr bwMode="auto">
            <a:xfrm>
              <a:off x="9491076" y="3114156"/>
              <a:ext cx="774750" cy="112071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rgbClr val="53585F">
                <a:alpha val="2688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4" name="Freeform: Shape 9"/>
            <p:cNvSpPr/>
            <p:nvPr/>
          </p:nvSpPr>
          <p:spPr bwMode="auto">
            <a:xfrm>
              <a:off x="9073654" y="2060851"/>
              <a:ext cx="1164561" cy="1165376"/>
            </a:xfrm>
            <a:custGeom>
              <a:avLst/>
              <a:gdLst>
                <a:gd name="T0" fmla="+- 0 11026 981"/>
                <a:gd name="T1" fmla="*/ T0 w 20090"/>
                <a:gd name="T2" fmla="*/ 10297 h 20595"/>
                <a:gd name="T3" fmla="+- 0 11026 981"/>
                <a:gd name="T4" fmla="*/ T3 w 20090"/>
                <a:gd name="T5" fmla="*/ 10297 h 20595"/>
                <a:gd name="T6" fmla="+- 0 11026 981"/>
                <a:gd name="T7" fmla="*/ T6 w 20090"/>
                <a:gd name="T8" fmla="*/ 10297 h 20595"/>
                <a:gd name="T9" fmla="+- 0 11026 981"/>
                <a:gd name="T10" fmla="*/ T9 w 20090"/>
                <a:gd name="T11" fmla="*/ 10297 h 20595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0090" h="20595">
                  <a:moveTo>
                    <a:pt x="10048" y="0"/>
                  </a:moveTo>
                  <a:cubicBezTo>
                    <a:pt x="7476" y="0"/>
                    <a:pt x="4905" y="1002"/>
                    <a:pt x="2943" y="3012"/>
                  </a:cubicBezTo>
                  <a:cubicBezTo>
                    <a:pt x="-981" y="7034"/>
                    <a:pt x="-981" y="13557"/>
                    <a:pt x="2943" y="17578"/>
                  </a:cubicBezTo>
                  <a:cubicBezTo>
                    <a:pt x="6867" y="21599"/>
                    <a:pt x="13229" y="21599"/>
                    <a:pt x="17153" y="17578"/>
                  </a:cubicBezTo>
                  <a:cubicBezTo>
                    <a:pt x="19748" y="14919"/>
                    <a:pt x="20618" y="11168"/>
                    <a:pt x="19782" y="7768"/>
                  </a:cubicBezTo>
                  <a:cubicBezTo>
                    <a:pt x="18191" y="8614"/>
                    <a:pt x="16192" y="8372"/>
                    <a:pt x="14857" y="7004"/>
                  </a:cubicBezTo>
                  <a:cubicBezTo>
                    <a:pt x="13287" y="5395"/>
                    <a:pt x="13228" y="2841"/>
                    <a:pt x="14647" y="1140"/>
                  </a:cubicBezTo>
                  <a:cubicBezTo>
                    <a:pt x="13208" y="380"/>
                    <a:pt x="11629" y="0"/>
                    <a:pt x="10048" y="0"/>
                  </a:cubicBezTo>
                  <a:close/>
                </a:path>
              </a:pathLst>
            </a:custGeom>
            <a:solidFill>
              <a:schemeClr val="dk1">
                <a:lumMod val="10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15" name="Freeform: Shape 10"/>
            <p:cNvSpPr/>
            <p:nvPr/>
          </p:nvSpPr>
          <p:spPr bwMode="auto">
            <a:xfrm>
              <a:off x="9999455" y="2099832"/>
              <a:ext cx="877075" cy="34352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599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normAutofit/>
            </a:bodyPr>
            <a:lstStyle/>
            <a:p>
              <a:pPr marL="0" indent="0" algn="l">
                <a:buSzTx/>
                <a:buFontTx/>
                <a:buNone/>
              </a:pPr>
              <a:r>
                <a:rPr lang="zh-CN" altLang="en-US" sz="1800" b="1">
                  <a:solidFill>
                    <a:schemeClr val="dk1">
                      <a:lumMod val="100000"/>
                    </a:schemeClr>
                  </a:solidFill>
                </a:rPr>
                <a:t>关键词</a:t>
              </a:r>
              <a:endParaRPr lang="zh-CN" altLang="en-US" sz="1800" b="1">
                <a:solidFill>
                  <a:schemeClr val="dk1">
                    <a:lumMod val="100000"/>
                  </a:schemeClr>
                </a:solidFill>
              </a:endParaRPr>
            </a:p>
          </p:txBody>
        </p:sp>
        <p:sp>
          <p:nvSpPr>
            <p:cNvPr id="16" name="Freeform: Shape 11"/>
            <p:cNvSpPr/>
            <p:nvPr/>
          </p:nvSpPr>
          <p:spPr bwMode="auto">
            <a:xfrm>
              <a:off x="9491076" y="2448227"/>
              <a:ext cx="329715" cy="390624"/>
            </a:xfrm>
            <a:custGeom>
              <a:avLst/>
              <a:gdLst>
                <a:gd name="T0" fmla="+- 0 10878 157"/>
                <a:gd name="T1" fmla="*/ T0 w 21443"/>
                <a:gd name="T2" fmla="+- 0 10790 113"/>
                <a:gd name="T3" fmla="*/ 10790 h 21354"/>
                <a:gd name="T4" fmla="+- 0 10878 157"/>
                <a:gd name="T5" fmla="*/ T4 w 21443"/>
                <a:gd name="T6" fmla="+- 0 10790 113"/>
                <a:gd name="T7" fmla="*/ 10790 h 21354"/>
                <a:gd name="T8" fmla="+- 0 10878 157"/>
                <a:gd name="T9" fmla="*/ T8 w 21443"/>
                <a:gd name="T10" fmla="+- 0 10790 113"/>
                <a:gd name="T11" fmla="*/ 10790 h 21354"/>
                <a:gd name="T12" fmla="+- 0 10878 157"/>
                <a:gd name="T13" fmla="*/ T12 w 21443"/>
                <a:gd name="T14" fmla="+- 0 10790 113"/>
                <a:gd name="T15" fmla="*/ 10790 h 2135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443" h="21354">
                  <a:moveTo>
                    <a:pt x="14943" y="4112"/>
                  </a:moveTo>
                  <a:cubicBezTo>
                    <a:pt x="14943" y="4251"/>
                    <a:pt x="14910" y="4333"/>
                    <a:pt x="14877" y="4444"/>
                  </a:cubicBezTo>
                  <a:cubicBezTo>
                    <a:pt x="14844" y="4582"/>
                    <a:pt x="14877" y="4665"/>
                    <a:pt x="14812" y="4831"/>
                  </a:cubicBezTo>
                  <a:cubicBezTo>
                    <a:pt x="15402" y="4500"/>
                    <a:pt x="16026" y="4472"/>
                    <a:pt x="16814" y="4416"/>
                  </a:cubicBezTo>
                  <a:cubicBezTo>
                    <a:pt x="17602" y="4333"/>
                    <a:pt x="18521" y="4223"/>
                    <a:pt x="19506" y="3837"/>
                  </a:cubicBezTo>
                  <a:cubicBezTo>
                    <a:pt x="20425" y="3505"/>
                    <a:pt x="20885" y="3007"/>
                    <a:pt x="20917" y="2455"/>
                  </a:cubicBezTo>
                  <a:cubicBezTo>
                    <a:pt x="20917" y="1820"/>
                    <a:pt x="20360" y="1157"/>
                    <a:pt x="19539" y="770"/>
                  </a:cubicBezTo>
                  <a:cubicBezTo>
                    <a:pt x="19506" y="743"/>
                    <a:pt x="19440" y="715"/>
                    <a:pt x="19375" y="687"/>
                  </a:cubicBezTo>
                  <a:cubicBezTo>
                    <a:pt x="18587" y="356"/>
                    <a:pt x="17799" y="356"/>
                    <a:pt x="17208" y="743"/>
                  </a:cubicBezTo>
                  <a:cubicBezTo>
                    <a:pt x="15370" y="1930"/>
                    <a:pt x="15107" y="3284"/>
                    <a:pt x="14943" y="4112"/>
                  </a:cubicBezTo>
                  <a:close/>
                  <a:moveTo>
                    <a:pt x="14648" y="8863"/>
                  </a:moveTo>
                  <a:cubicBezTo>
                    <a:pt x="15173" y="8118"/>
                    <a:pt x="15008" y="7206"/>
                    <a:pt x="14385" y="6599"/>
                  </a:cubicBezTo>
                  <a:lnTo>
                    <a:pt x="13269" y="6018"/>
                  </a:lnTo>
                  <a:cubicBezTo>
                    <a:pt x="12284" y="5742"/>
                    <a:pt x="11168" y="6101"/>
                    <a:pt x="10610" y="6902"/>
                  </a:cubicBezTo>
                  <a:cubicBezTo>
                    <a:pt x="9986" y="7841"/>
                    <a:pt x="10347" y="9030"/>
                    <a:pt x="11463" y="9582"/>
                  </a:cubicBezTo>
                  <a:cubicBezTo>
                    <a:pt x="12580" y="10106"/>
                    <a:pt x="14024" y="9803"/>
                    <a:pt x="14648" y="8863"/>
                  </a:cubicBezTo>
                  <a:close/>
                  <a:moveTo>
                    <a:pt x="17208" y="11598"/>
                  </a:moveTo>
                  <a:lnTo>
                    <a:pt x="10839" y="20879"/>
                  </a:lnTo>
                  <a:cubicBezTo>
                    <a:pt x="10544" y="21321"/>
                    <a:pt x="9887" y="21487"/>
                    <a:pt x="9395" y="21238"/>
                  </a:cubicBezTo>
                  <a:lnTo>
                    <a:pt x="564" y="16929"/>
                  </a:lnTo>
                  <a:cubicBezTo>
                    <a:pt x="39" y="16680"/>
                    <a:pt x="-157" y="16128"/>
                    <a:pt x="138" y="15686"/>
                  </a:cubicBezTo>
                  <a:lnTo>
                    <a:pt x="6506" y="6405"/>
                  </a:lnTo>
                  <a:lnTo>
                    <a:pt x="11693" y="3670"/>
                  </a:lnTo>
                  <a:lnTo>
                    <a:pt x="14188" y="4858"/>
                  </a:lnTo>
                  <a:cubicBezTo>
                    <a:pt x="14352" y="4472"/>
                    <a:pt x="14319" y="4444"/>
                    <a:pt x="14418" y="4058"/>
                  </a:cubicBezTo>
                  <a:cubicBezTo>
                    <a:pt x="14648" y="3201"/>
                    <a:pt x="14877" y="1682"/>
                    <a:pt x="16913" y="384"/>
                  </a:cubicBezTo>
                  <a:cubicBezTo>
                    <a:pt x="17602" y="-113"/>
                    <a:pt x="18653" y="-113"/>
                    <a:pt x="19604" y="301"/>
                  </a:cubicBezTo>
                  <a:cubicBezTo>
                    <a:pt x="20129" y="494"/>
                    <a:pt x="20590" y="826"/>
                    <a:pt x="20917" y="1185"/>
                  </a:cubicBezTo>
                  <a:cubicBezTo>
                    <a:pt x="21246" y="1599"/>
                    <a:pt x="21410" y="2041"/>
                    <a:pt x="21442" y="2455"/>
                  </a:cubicBezTo>
                  <a:cubicBezTo>
                    <a:pt x="21410" y="2980"/>
                    <a:pt x="21115" y="3698"/>
                    <a:pt x="19735" y="4251"/>
                  </a:cubicBezTo>
                  <a:cubicBezTo>
                    <a:pt x="18653" y="4665"/>
                    <a:pt x="17733" y="4775"/>
                    <a:pt x="16880" y="4858"/>
                  </a:cubicBezTo>
                  <a:cubicBezTo>
                    <a:pt x="16125" y="4942"/>
                    <a:pt x="15533" y="4996"/>
                    <a:pt x="15041" y="5273"/>
                  </a:cubicBezTo>
                  <a:lnTo>
                    <a:pt x="17471" y="6460"/>
                  </a:lnTo>
                  <a:cubicBezTo>
                    <a:pt x="17471" y="6460"/>
                    <a:pt x="17208" y="11598"/>
                    <a:pt x="17208" y="1159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17" name="千图PPT彼岸天：ID 8661124库_组合 1"/>
          <p:cNvGrpSpPr/>
          <p:nvPr>
            <p:custDataLst>
              <p:tags r:id="rId3"/>
            </p:custDataLst>
          </p:nvPr>
        </p:nvGrpSpPr>
        <p:grpSpPr>
          <a:xfrm>
            <a:off x="968018" y="2593114"/>
            <a:ext cx="1802876" cy="1165376"/>
            <a:chOff x="968018" y="2060851"/>
            <a:chExt cx="1802876" cy="1165376"/>
          </a:xfrm>
        </p:grpSpPr>
        <p:sp>
          <p:nvSpPr>
            <p:cNvPr id="18" name="Freeform: Shape 5"/>
            <p:cNvSpPr/>
            <p:nvPr/>
          </p:nvSpPr>
          <p:spPr bwMode="auto">
            <a:xfrm>
              <a:off x="1357829" y="3114156"/>
              <a:ext cx="775562" cy="112071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rgbClr val="53585F">
                <a:alpha val="2688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9" name="Freeform: Shape 12"/>
            <p:cNvSpPr/>
            <p:nvPr/>
          </p:nvSpPr>
          <p:spPr bwMode="auto">
            <a:xfrm>
              <a:off x="968018" y="2060851"/>
              <a:ext cx="1165373" cy="1165376"/>
            </a:xfrm>
            <a:custGeom>
              <a:avLst/>
              <a:gdLst>
                <a:gd name="T0" fmla="+- 0 11026 981"/>
                <a:gd name="T1" fmla="*/ T0 w 20090"/>
                <a:gd name="T2" fmla="*/ 10297 h 20595"/>
                <a:gd name="T3" fmla="+- 0 11026 981"/>
                <a:gd name="T4" fmla="*/ T3 w 20090"/>
                <a:gd name="T5" fmla="*/ 10297 h 20595"/>
                <a:gd name="T6" fmla="+- 0 11026 981"/>
                <a:gd name="T7" fmla="*/ T6 w 20090"/>
                <a:gd name="T8" fmla="*/ 10297 h 20595"/>
                <a:gd name="T9" fmla="+- 0 11026 981"/>
                <a:gd name="T10" fmla="*/ T9 w 20090"/>
                <a:gd name="T11" fmla="*/ 10297 h 20595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0090" h="20595">
                  <a:moveTo>
                    <a:pt x="10048" y="0"/>
                  </a:moveTo>
                  <a:cubicBezTo>
                    <a:pt x="7476" y="0"/>
                    <a:pt x="4905" y="1002"/>
                    <a:pt x="2943" y="3012"/>
                  </a:cubicBezTo>
                  <a:cubicBezTo>
                    <a:pt x="-981" y="7034"/>
                    <a:pt x="-981" y="13557"/>
                    <a:pt x="2943" y="17578"/>
                  </a:cubicBezTo>
                  <a:cubicBezTo>
                    <a:pt x="6867" y="21599"/>
                    <a:pt x="13229" y="21599"/>
                    <a:pt x="17153" y="17578"/>
                  </a:cubicBezTo>
                  <a:cubicBezTo>
                    <a:pt x="19748" y="14919"/>
                    <a:pt x="20618" y="11168"/>
                    <a:pt x="19782" y="7768"/>
                  </a:cubicBezTo>
                  <a:cubicBezTo>
                    <a:pt x="18191" y="8614"/>
                    <a:pt x="16192" y="8372"/>
                    <a:pt x="14857" y="7004"/>
                  </a:cubicBezTo>
                  <a:cubicBezTo>
                    <a:pt x="13287" y="5395"/>
                    <a:pt x="13228" y="2841"/>
                    <a:pt x="14647" y="1140"/>
                  </a:cubicBezTo>
                  <a:cubicBezTo>
                    <a:pt x="13208" y="380"/>
                    <a:pt x="11629" y="0"/>
                    <a:pt x="10048" y="0"/>
                  </a:cubicBezTo>
                  <a:close/>
                </a:path>
              </a:pathLst>
            </a:custGeom>
            <a:solidFill>
              <a:schemeClr val="dk1">
                <a:lumMod val="10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20" name="Freeform: Shape 13"/>
            <p:cNvSpPr/>
            <p:nvPr/>
          </p:nvSpPr>
          <p:spPr bwMode="auto">
            <a:xfrm>
              <a:off x="1893819" y="2099832"/>
              <a:ext cx="877075" cy="34352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599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normAutofit/>
            </a:bodyPr>
            <a:lstStyle/>
            <a:p>
              <a:pPr marL="0" indent="0" algn="l">
                <a:buSzTx/>
                <a:buFontTx/>
                <a:buNone/>
              </a:pPr>
              <a:r>
                <a:rPr lang="zh-CN" altLang="en-US" sz="1800" b="1">
                  <a:solidFill>
                    <a:schemeClr val="dk1">
                      <a:lumMod val="100000"/>
                    </a:schemeClr>
                  </a:solidFill>
                </a:rPr>
                <a:t>关键词</a:t>
              </a:r>
              <a:endParaRPr lang="zh-CN" altLang="en-US" sz="1800" b="1">
                <a:solidFill>
                  <a:schemeClr val="dk1">
                    <a:lumMod val="100000"/>
                  </a:schemeClr>
                </a:solidFill>
              </a:endParaRPr>
            </a:p>
          </p:txBody>
        </p:sp>
        <p:sp>
          <p:nvSpPr>
            <p:cNvPr id="21" name="Freeform: Shape 14"/>
            <p:cNvSpPr/>
            <p:nvPr/>
          </p:nvSpPr>
          <p:spPr bwMode="auto">
            <a:xfrm>
              <a:off x="1371635" y="2518068"/>
              <a:ext cx="358139" cy="25094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599" y="2303"/>
                  </a:moveTo>
                  <a:lnTo>
                    <a:pt x="21599" y="19991"/>
                  </a:lnTo>
                  <a:lnTo>
                    <a:pt x="15324" y="10736"/>
                  </a:lnTo>
                  <a:cubicBezTo>
                    <a:pt x="15324" y="10736"/>
                    <a:pt x="21599" y="2303"/>
                    <a:pt x="21599" y="2303"/>
                  </a:cubicBezTo>
                  <a:close/>
                  <a:moveTo>
                    <a:pt x="20046" y="0"/>
                  </a:moveTo>
                  <a:lnTo>
                    <a:pt x="10784" y="12560"/>
                  </a:lnTo>
                  <a:lnTo>
                    <a:pt x="1523" y="0"/>
                  </a:lnTo>
                  <a:cubicBezTo>
                    <a:pt x="1523" y="0"/>
                    <a:pt x="20046" y="0"/>
                    <a:pt x="20046" y="0"/>
                  </a:cubicBezTo>
                  <a:close/>
                  <a:moveTo>
                    <a:pt x="20412" y="21600"/>
                  </a:moveTo>
                  <a:lnTo>
                    <a:pt x="1188" y="21600"/>
                  </a:lnTo>
                  <a:lnTo>
                    <a:pt x="7494" y="12430"/>
                  </a:lnTo>
                  <a:lnTo>
                    <a:pt x="10784" y="16862"/>
                  </a:lnTo>
                  <a:lnTo>
                    <a:pt x="14136" y="12342"/>
                  </a:lnTo>
                  <a:cubicBezTo>
                    <a:pt x="14136" y="12342"/>
                    <a:pt x="20412" y="21600"/>
                    <a:pt x="20412" y="21600"/>
                  </a:cubicBezTo>
                  <a:close/>
                  <a:moveTo>
                    <a:pt x="0" y="2303"/>
                  </a:moveTo>
                  <a:lnTo>
                    <a:pt x="6306" y="10778"/>
                  </a:lnTo>
                  <a:lnTo>
                    <a:pt x="0" y="19991"/>
                  </a:lnTo>
                  <a:cubicBezTo>
                    <a:pt x="0" y="19991"/>
                    <a:pt x="0" y="2303"/>
                    <a:pt x="0" y="23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grpSp>
        <p:nvGrpSpPr>
          <p:cNvPr id="22" name="千图PPT彼岸天：ID 8661124组合 34"/>
          <p:cNvGrpSpPr/>
          <p:nvPr>
            <p:custDataLst>
              <p:tags r:id="rId4"/>
            </p:custDataLst>
          </p:nvPr>
        </p:nvGrpSpPr>
        <p:grpSpPr>
          <a:xfrm>
            <a:off x="6371775" y="2593114"/>
            <a:ext cx="1802876" cy="1165376"/>
            <a:chOff x="6371775" y="2060851"/>
            <a:chExt cx="1802876" cy="1165376"/>
          </a:xfrm>
        </p:grpSpPr>
        <p:sp>
          <p:nvSpPr>
            <p:cNvPr id="23" name="Freeform: Shape 4"/>
            <p:cNvSpPr/>
            <p:nvPr/>
          </p:nvSpPr>
          <p:spPr bwMode="auto">
            <a:xfrm>
              <a:off x="6731538" y="3114156"/>
              <a:ext cx="774750" cy="112071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solidFill>
              <a:srgbClr val="53585F">
                <a:alpha val="2688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4" name="Freeform: Shape 15"/>
            <p:cNvSpPr/>
            <p:nvPr/>
          </p:nvSpPr>
          <p:spPr bwMode="auto">
            <a:xfrm>
              <a:off x="6371775" y="2060851"/>
              <a:ext cx="1165373" cy="1165376"/>
            </a:xfrm>
            <a:custGeom>
              <a:avLst/>
              <a:gdLst>
                <a:gd name="T0" fmla="+- 0 11026 981"/>
                <a:gd name="T1" fmla="*/ T0 w 20090"/>
                <a:gd name="T2" fmla="*/ 10297 h 20595"/>
                <a:gd name="T3" fmla="+- 0 11026 981"/>
                <a:gd name="T4" fmla="*/ T3 w 20090"/>
                <a:gd name="T5" fmla="*/ 10297 h 20595"/>
                <a:gd name="T6" fmla="+- 0 11026 981"/>
                <a:gd name="T7" fmla="*/ T6 w 20090"/>
                <a:gd name="T8" fmla="*/ 10297 h 20595"/>
                <a:gd name="T9" fmla="+- 0 11026 981"/>
                <a:gd name="T10" fmla="*/ T9 w 20090"/>
                <a:gd name="T11" fmla="*/ 10297 h 20595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0090" h="20595">
                  <a:moveTo>
                    <a:pt x="10048" y="0"/>
                  </a:moveTo>
                  <a:cubicBezTo>
                    <a:pt x="7476" y="0"/>
                    <a:pt x="4905" y="1002"/>
                    <a:pt x="2943" y="3012"/>
                  </a:cubicBezTo>
                  <a:cubicBezTo>
                    <a:pt x="-981" y="7034"/>
                    <a:pt x="-981" y="13557"/>
                    <a:pt x="2943" y="17578"/>
                  </a:cubicBezTo>
                  <a:cubicBezTo>
                    <a:pt x="6867" y="21599"/>
                    <a:pt x="13229" y="21599"/>
                    <a:pt x="17153" y="17578"/>
                  </a:cubicBezTo>
                  <a:cubicBezTo>
                    <a:pt x="19748" y="14919"/>
                    <a:pt x="20618" y="11168"/>
                    <a:pt x="19782" y="7768"/>
                  </a:cubicBezTo>
                  <a:cubicBezTo>
                    <a:pt x="18191" y="8614"/>
                    <a:pt x="16192" y="8372"/>
                    <a:pt x="14857" y="7004"/>
                  </a:cubicBezTo>
                  <a:cubicBezTo>
                    <a:pt x="13287" y="5395"/>
                    <a:pt x="13228" y="2841"/>
                    <a:pt x="14647" y="1140"/>
                  </a:cubicBezTo>
                  <a:cubicBezTo>
                    <a:pt x="13208" y="380"/>
                    <a:pt x="11629" y="0"/>
                    <a:pt x="1004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</a:p>
          </p:txBody>
        </p:sp>
        <p:sp>
          <p:nvSpPr>
            <p:cNvPr id="25" name="Freeform: Shape 16"/>
            <p:cNvSpPr/>
            <p:nvPr/>
          </p:nvSpPr>
          <p:spPr bwMode="auto">
            <a:xfrm>
              <a:off x="7297576" y="2099832"/>
              <a:ext cx="877075" cy="34352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599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normAutofit/>
            </a:bodyPr>
            <a:lstStyle/>
            <a:p>
              <a:pPr marL="0" indent="0" algn="l">
                <a:buSzTx/>
                <a:buFontTx/>
                <a:buNone/>
              </a:pPr>
              <a:r>
                <a:rPr lang="zh-CN" altLang="en-US" sz="1800" b="1">
                  <a:solidFill>
                    <a:schemeClr val="accent3"/>
                  </a:solidFill>
                </a:rPr>
                <a:t>关键词</a:t>
              </a:r>
              <a:endParaRPr lang="zh-CN" altLang="en-US" sz="1800" b="1">
                <a:solidFill>
                  <a:schemeClr val="accent3"/>
                </a:solidFill>
              </a:endParaRPr>
            </a:p>
          </p:txBody>
        </p:sp>
        <p:sp>
          <p:nvSpPr>
            <p:cNvPr id="26" name="Freeform: Shape 17"/>
            <p:cNvSpPr/>
            <p:nvPr/>
          </p:nvSpPr>
          <p:spPr bwMode="auto">
            <a:xfrm>
              <a:off x="6791634" y="2492081"/>
              <a:ext cx="325654" cy="30291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188" y="12491"/>
                  </a:moveTo>
                  <a:lnTo>
                    <a:pt x="19188" y="9719"/>
                  </a:lnTo>
                  <a:lnTo>
                    <a:pt x="16141" y="9719"/>
                  </a:lnTo>
                  <a:lnTo>
                    <a:pt x="16141" y="12491"/>
                  </a:lnTo>
                  <a:cubicBezTo>
                    <a:pt x="16141" y="12491"/>
                    <a:pt x="19188" y="12491"/>
                    <a:pt x="19188" y="12491"/>
                  </a:cubicBezTo>
                  <a:close/>
                  <a:moveTo>
                    <a:pt x="19188" y="6551"/>
                  </a:moveTo>
                  <a:lnTo>
                    <a:pt x="16141" y="6299"/>
                  </a:lnTo>
                  <a:lnTo>
                    <a:pt x="16141" y="8891"/>
                  </a:lnTo>
                  <a:lnTo>
                    <a:pt x="19188" y="8891"/>
                  </a:lnTo>
                  <a:cubicBezTo>
                    <a:pt x="19188" y="8891"/>
                    <a:pt x="19188" y="6551"/>
                    <a:pt x="19188" y="6551"/>
                  </a:cubicBezTo>
                  <a:close/>
                  <a:moveTo>
                    <a:pt x="18217" y="16775"/>
                  </a:moveTo>
                  <a:cubicBezTo>
                    <a:pt x="17011" y="16775"/>
                    <a:pt x="16007" y="17855"/>
                    <a:pt x="16007" y="19188"/>
                  </a:cubicBezTo>
                  <a:cubicBezTo>
                    <a:pt x="16007" y="20519"/>
                    <a:pt x="17011" y="21599"/>
                    <a:pt x="18217" y="21599"/>
                  </a:cubicBezTo>
                  <a:cubicBezTo>
                    <a:pt x="19456" y="21599"/>
                    <a:pt x="20460" y="20519"/>
                    <a:pt x="20460" y="19188"/>
                  </a:cubicBezTo>
                  <a:cubicBezTo>
                    <a:pt x="20427" y="17855"/>
                    <a:pt x="19456" y="16775"/>
                    <a:pt x="18217" y="16775"/>
                  </a:cubicBezTo>
                  <a:close/>
                  <a:moveTo>
                    <a:pt x="11720" y="9719"/>
                  </a:moveTo>
                  <a:lnTo>
                    <a:pt x="11720" y="12491"/>
                  </a:lnTo>
                  <a:lnTo>
                    <a:pt x="15069" y="12491"/>
                  </a:lnTo>
                  <a:lnTo>
                    <a:pt x="15069" y="9719"/>
                  </a:lnTo>
                  <a:cubicBezTo>
                    <a:pt x="15069" y="9719"/>
                    <a:pt x="11720" y="9719"/>
                    <a:pt x="11720" y="9719"/>
                  </a:cubicBezTo>
                  <a:close/>
                  <a:moveTo>
                    <a:pt x="15069" y="8891"/>
                  </a:moveTo>
                  <a:lnTo>
                    <a:pt x="15069" y="6228"/>
                  </a:lnTo>
                  <a:lnTo>
                    <a:pt x="11720" y="5975"/>
                  </a:lnTo>
                  <a:lnTo>
                    <a:pt x="11720" y="8891"/>
                  </a:lnTo>
                  <a:cubicBezTo>
                    <a:pt x="11720" y="8891"/>
                    <a:pt x="15069" y="8891"/>
                    <a:pt x="15069" y="8891"/>
                  </a:cubicBezTo>
                  <a:close/>
                  <a:moveTo>
                    <a:pt x="8438" y="12491"/>
                  </a:moveTo>
                  <a:lnTo>
                    <a:pt x="10649" y="12491"/>
                  </a:lnTo>
                  <a:lnTo>
                    <a:pt x="10649" y="9719"/>
                  </a:lnTo>
                  <a:lnTo>
                    <a:pt x="7635" y="9719"/>
                  </a:lnTo>
                  <a:cubicBezTo>
                    <a:pt x="7635" y="9719"/>
                    <a:pt x="8438" y="12491"/>
                    <a:pt x="8438" y="12491"/>
                  </a:cubicBezTo>
                  <a:close/>
                  <a:moveTo>
                    <a:pt x="6362" y="5616"/>
                  </a:moveTo>
                  <a:lnTo>
                    <a:pt x="7367" y="8891"/>
                  </a:lnTo>
                  <a:lnTo>
                    <a:pt x="10649" y="8891"/>
                  </a:lnTo>
                  <a:lnTo>
                    <a:pt x="10649" y="5904"/>
                  </a:lnTo>
                  <a:cubicBezTo>
                    <a:pt x="10649" y="5904"/>
                    <a:pt x="6362" y="5616"/>
                    <a:pt x="6362" y="5616"/>
                  </a:cubicBezTo>
                  <a:close/>
                  <a:moveTo>
                    <a:pt x="7367" y="16775"/>
                  </a:moveTo>
                  <a:cubicBezTo>
                    <a:pt x="6127" y="16775"/>
                    <a:pt x="5124" y="17855"/>
                    <a:pt x="5124" y="19188"/>
                  </a:cubicBezTo>
                  <a:cubicBezTo>
                    <a:pt x="5124" y="20519"/>
                    <a:pt x="6127" y="21599"/>
                    <a:pt x="7367" y="21599"/>
                  </a:cubicBezTo>
                  <a:cubicBezTo>
                    <a:pt x="8606" y="21599"/>
                    <a:pt x="9610" y="20519"/>
                    <a:pt x="9610" y="19188"/>
                  </a:cubicBezTo>
                  <a:cubicBezTo>
                    <a:pt x="9610" y="17855"/>
                    <a:pt x="8606" y="16775"/>
                    <a:pt x="7367" y="16775"/>
                  </a:cubicBezTo>
                  <a:close/>
                  <a:moveTo>
                    <a:pt x="21599" y="5508"/>
                  </a:moveTo>
                  <a:lnTo>
                    <a:pt x="21599" y="13607"/>
                  </a:lnTo>
                  <a:cubicBezTo>
                    <a:pt x="21599" y="14436"/>
                    <a:pt x="20996" y="15083"/>
                    <a:pt x="20226" y="15083"/>
                  </a:cubicBezTo>
                  <a:lnTo>
                    <a:pt x="7434" y="15083"/>
                  </a:lnTo>
                  <a:cubicBezTo>
                    <a:pt x="6797" y="15083"/>
                    <a:pt x="6228" y="14543"/>
                    <a:pt x="6127" y="13860"/>
                  </a:cubicBezTo>
                  <a:lnTo>
                    <a:pt x="3750" y="4715"/>
                  </a:lnTo>
                  <a:cubicBezTo>
                    <a:pt x="3750" y="4715"/>
                    <a:pt x="3348" y="3060"/>
                    <a:pt x="2645" y="2843"/>
                  </a:cubicBezTo>
                  <a:cubicBezTo>
                    <a:pt x="1540" y="2519"/>
                    <a:pt x="0" y="3168"/>
                    <a:pt x="0" y="1259"/>
                  </a:cubicBezTo>
                  <a:cubicBezTo>
                    <a:pt x="0" y="36"/>
                    <a:pt x="1037" y="36"/>
                    <a:pt x="1037" y="36"/>
                  </a:cubicBezTo>
                  <a:cubicBezTo>
                    <a:pt x="1071" y="36"/>
                    <a:pt x="1272" y="0"/>
                    <a:pt x="1540" y="0"/>
                  </a:cubicBezTo>
                  <a:cubicBezTo>
                    <a:pt x="3147" y="0"/>
                    <a:pt x="5056" y="647"/>
                    <a:pt x="5793" y="2951"/>
                  </a:cubicBezTo>
                  <a:lnTo>
                    <a:pt x="20293" y="4068"/>
                  </a:lnTo>
                  <a:cubicBezTo>
                    <a:pt x="21030" y="4103"/>
                    <a:pt x="21599" y="4715"/>
                    <a:pt x="21599" y="550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253813" y="4596041"/>
            <a:ext cx="265490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699193" y="4125808"/>
            <a:ext cx="1695618" cy="343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</a:pPr>
            <a:r>
              <a:rPr lang="zh-CN" altLang="en-US" sz="20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单击填加标题</a:t>
            </a:r>
            <a:endParaRPr lang="zh-CN" alt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899408" y="4596041"/>
            <a:ext cx="265490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3344788" y="4125808"/>
            <a:ext cx="1695618" cy="343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</a:pPr>
            <a:r>
              <a:rPr lang="zh-CN" altLang="en-US" sz="20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单击填加标题</a:t>
            </a:r>
            <a:endParaRPr lang="zh-CN" alt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606093" y="4596041"/>
            <a:ext cx="265490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32" name="Rectangle 24"/>
          <p:cNvSpPr>
            <a:spLocks noChangeArrowheads="1"/>
          </p:cNvSpPr>
          <p:nvPr/>
        </p:nvSpPr>
        <p:spPr bwMode="auto">
          <a:xfrm>
            <a:off x="6051473" y="4125808"/>
            <a:ext cx="1695618" cy="343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</a:pPr>
            <a:r>
              <a:rPr lang="zh-CN" altLang="en-US" sz="20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单击填加标题</a:t>
            </a:r>
            <a:endParaRPr lang="zh-CN" alt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8312778" y="4596041"/>
            <a:ext cx="265490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34" name="Rectangle 24"/>
          <p:cNvSpPr>
            <a:spLocks noChangeArrowheads="1"/>
          </p:cNvSpPr>
          <p:nvPr/>
        </p:nvSpPr>
        <p:spPr bwMode="auto">
          <a:xfrm>
            <a:off x="8758158" y="4125808"/>
            <a:ext cx="1695618" cy="343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</a:pPr>
            <a:r>
              <a:rPr lang="zh-CN" altLang="en-US" sz="20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单击填加标题</a:t>
            </a:r>
            <a:endParaRPr lang="zh-CN" alt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965928" y="-13648"/>
            <a:ext cx="2455211" cy="7233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726714" y="146880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选题的背景与意义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33185" y="1468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研究方法及过程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96000" y="146880"/>
            <a:ext cx="2262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研究成果展示及应用</a:t>
            </a:r>
            <a:endParaRPr lang="zh-CN" altLang="en-US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20480" y="14688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论文总结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795169" y="4246666"/>
            <a:ext cx="1383503" cy="91583"/>
            <a:chOff x="2503408" y="2393265"/>
            <a:chExt cx="1415972" cy="91806"/>
          </a:xfrm>
          <a:solidFill>
            <a:srgbClr val="0070C0"/>
          </a:solidFill>
        </p:grpSpPr>
        <p:cxnSp>
          <p:nvCxnSpPr>
            <p:cNvPr id="8" name="直接连接符 7"/>
            <p:cNvCxnSpPr/>
            <p:nvPr/>
          </p:nvCxnSpPr>
          <p:spPr>
            <a:xfrm>
              <a:off x="2539780" y="2439168"/>
              <a:ext cx="1379600" cy="0"/>
            </a:xfrm>
            <a:prstGeom prst="line">
              <a:avLst/>
            </a:prstGeom>
            <a:grpFill/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</p:cxnSp>
        <p:sp>
          <p:nvSpPr>
            <p:cNvPr id="9" name="椭圆 8"/>
            <p:cNvSpPr/>
            <p:nvPr/>
          </p:nvSpPr>
          <p:spPr>
            <a:xfrm>
              <a:off x="2503408" y="2393265"/>
              <a:ext cx="91809" cy="91806"/>
            </a:xfrm>
            <a:prstGeom prst="ellipse">
              <a:avLst/>
            </a:prstGeom>
            <a:solidFill>
              <a:sysClr val="windowText" lastClr="000000">
                <a:lumMod val="50000"/>
                <a:lumOff val="50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3131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</p:grpSp>
      <p:grpSp>
        <p:nvGrpSpPr>
          <p:cNvPr id="10" name="组合 21"/>
          <p:cNvGrpSpPr/>
          <p:nvPr/>
        </p:nvGrpSpPr>
        <p:grpSpPr bwMode="auto">
          <a:xfrm>
            <a:off x="4855540" y="2116141"/>
            <a:ext cx="2599719" cy="1794994"/>
            <a:chOff x="0" y="0"/>
            <a:chExt cx="2093189" cy="1416774"/>
          </a:xfrm>
          <a:solidFill>
            <a:srgbClr val="00CC66"/>
          </a:solidFill>
        </p:grpSpPr>
        <p:sp>
          <p:nvSpPr>
            <p:cNvPr id="11" name="等腰三角形 22">
              <a:hlinkClick r:id="rId1"/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093189" cy="1416774"/>
            </a:xfrm>
            <a:prstGeom prst="triangle">
              <a:avLst>
                <a:gd name="adj" fmla="val 50000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" cap="flat" cmpd="sng">
              <a:solidFill>
                <a:sysClr val="window" lastClr="FFFFFF"/>
              </a:solidFill>
              <a:bevel/>
            </a:ln>
          </p:spPr>
          <p:txBody>
            <a:bodyPr anchor="ctr"/>
            <a:lstStyle/>
            <a:p>
              <a:pPr marL="0" marR="0" lvl="0" indent="0" algn="ctr" defTabSz="13131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zh-CN" sz="2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12" name="文本框 23"/>
            <p:cNvSpPr>
              <a:spLocks noChangeArrowheads="1"/>
            </p:cNvSpPr>
            <p:nvPr/>
          </p:nvSpPr>
          <p:spPr bwMode="auto">
            <a:xfrm>
              <a:off x="742513" y="579708"/>
              <a:ext cx="608165" cy="558729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13131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4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/>
                </a:rPr>
                <a:t>02</a:t>
              </a:r>
              <a:endParaRPr kumimoji="0" lang="zh-CN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grpSp>
        <p:nvGrpSpPr>
          <p:cNvPr id="13" name="组合 24"/>
          <p:cNvGrpSpPr/>
          <p:nvPr/>
        </p:nvGrpSpPr>
        <p:grpSpPr bwMode="auto">
          <a:xfrm>
            <a:off x="4855540" y="3965468"/>
            <a:ext cx="2599719" cy="1794994"/>
            <a:chOff x="0" y="0"/>
            <a:chExt cx="2093189" cy="1416774"/>
          </a:xfrm>
          <a:solidFill>
            <a:srgbClr val="007FDE"/>
          </a:solidFill>
        </p:grpSpPr>
        <p:sp>
          <p:nvSpPr>
            <p:cNvPr id="14" name="等腰三角形 25">
              <a:hlinkClick r:id="rId1"/>
            </p:cNvPr>
            <p:cNvSpPr>
              <a:spLocks noChangeArrowheads="1"/>
            </p:cNvSpPr>
            <p:nvPr/>
          </p:nvSpPr>
          <p:spPr bwMode="auto">
            <a:xfrm flipH="1" flipV="1">
              <a:off x="0" y="0"/>
              <a:ext cx="2093189" cy="1416774"/>
            </a:xfrm>
            <a:prstGeom prst="triangle">
              <a:avLst>
                <a:gd name="adj" fmla="val 50000"/>
              </a:avLst>
            </a:prstGeom>
            <a:solidFill>
              <a:schemeClr val="dk1">
                <a:lumMod val="100000"/>
              </a:schemeClr>
            </a:solidFill>
            <a:ln w="12700" cap="flat" cmpd="sng">
              <a:solidFill>
                <a:sysClr val="window" lastClr="FFFFFF"/>
              </a:solidFill>
              <a:bevel/>
            </a:ln>
          </p:spPr>
          <p:txBody>
            <a:bodyPr anchor="ctr"/>
            <a:lstStyle/>
            <a:p>
              <a:pPr marL="0" marR="0" lvl="0" indent="0" algn="ctr" defTabSz="13131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zh-CN" sz="2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15" name="文本框 26"/>
            <p:cNvSpPr>
              <a:spLocks noChangeArrowheads="1"/>
            </p:cNvSpPr>
            <p:nvPr/>
          </p:nvSpPr>
          <p:spPr bwMode="auto">
            <a:xfrm>
              <a:off x="742513" y="180213"/>
              <a:ext cx="608165" cy="558729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13131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4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/>
                </a:rPr>
                <a:t>03</a:t>
              </a:r>
              <a:endParaRPr kumimoji="0" lang="zh-CN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grpSp>
        <p:nvGrpSpPr>
          <p:cNvPr id="16" name="组合 27"/>
          <p:cNvGrpSpPr/>
          <p:nvPr/>
        </p:nvGrpSpPr>
        <p:grpSpPr bwMode="auto">
          <a:xfrm>
            <a:off x="6209601" y="3965468"/>
            <a:ext cx="2597748" cy="1794994"/>
            <a:chOff x="0" y="0"/>
            <a:chExt cx="2093189" cy="1416774"/>
          </a:xfrm>
          <a:solidFill>
            <a:srgbClr val="00CC66"/>
          </a:solidFill>
        </p:grpSpPr>
        <p:sp>
          <p:nvSpPr>
            <p:cNvPr id="17" name="等腰三角形 28">
              <a:hlinkClick r:id="rId1"/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093189" cy="1416774"/>
            </a:xfrm>
            <a:prstGeom prst="triangle">
              <a:avLst>
                <a:gd name="adj" fmla="val 50000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" cap="flat" cmpd="sng">
              <a:solidFill>
                <a:sysClr val="window" lastClr="FFFFFF"/>
              </a:solidFill>
              <a:bevel/>
            </a:ln>
          </p:spPr>
          <p:txBody>
            <a:bodyPr anchor="ctr"/>
            <a:lstStyle/>
            <a:p>
              <a:pPr marL="0" marR="0" lvl="0" indent="0" algn="ctr" defTabSz="13131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zh-CN" sz="2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18" name="文本框 29"/>
            <p:cNvSpPr>
              <a:spLocks noChangeArrowheads="1"/>
            </p:cNvSpPr>
            <p:nvPr/>
          </p:nvSpPr>
          <p:spPr bwMode="auto">
            <a:xfrm>
              <a:off x="742282" y="596751"/>
              <a:ext cx="608627" cy="558729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13131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4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/>
                </a:rPr>
                <a:t>04</a:t>
              </a:r>
              <a:endParaRPr kumimoji="0" lang="zh-CN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1237564" y="2071751"/>
            <a:ext cx="1340303" cy="559804"/>
            <a:chOff x="1130295" y="2155719"/>
            <a:chExt cx="1371758" cy="561169"/>
          </a:xfrm>
        </p:grpSpPr>
        <p:sp>
          <p:nvSpPr>
            <p:cNvPr id="20" name="圆角矩形 16"/>
            <p:cNvSpPr/>
            <p:nvPr/>
          </p:nvSpPr>
          <p:spPr>
            <a:xfrm>
              <a:off x="1130295" y="2193726"/>
              <a:ext cx="1371758" cy="523162"/>
            </a:xfrm>
            <a:prstGeom prst="roundRect">
              <a:avLst/>
            </a:prstGeom>
            <a:solidFill>
              <a:schemeClr val="dk1">
                <a:lumMod val="10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3131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21" name="TextBox 54"/>
            <p:cNvSpPr txBox="1"/>
            <p:nvPr/>
          </p:nvSpPr>
          <p:spPr>
            <a:xfrm>
              <a:off x="1162544" y="2155719"/>
              <a:ext cx="1180053" cy="489916"/>
            </a:xfrm>
            <a:prstGeom prst="rect">
              <a:avLst/>
            </a:prstGeom>
            <a:noFill/>
          </p:spPr>
          <p:txBody>
            <a:bodyPr wrap="square" lIns="91431" tIns="0" rIns="91431" bIns="0" rtlCol="0" anchor="t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131318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华文黑体" pitchFamily="2" charset="-122"/>
                  <a:sym typeface="Arial" panose="020B0604020202020204"/>
                </a:rPr>
                <a:t>方案一</a:t>
              </a:r>
              <a:endPara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华文黑体" pitchFamily="2" charset="-122"/>
                <a:sym typeface="Arial" panose="020B0604020202020204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7681981" y="2062905"/>
            <a:ext cx="1340302" cy="568654"/>
            <a:chOff x="7725958" y="2146848"/>
            <a:chExt cx="1371757" cy="570040"/>
          </a:xfrm>
        </p:grpSpPr>
        <p:sp>
          <p:nvSpPr>
            <p:cNvPr id="23" name="圆角矩形 21"/>
            <p:cNvSpPr/>
            <p:nvPr/>
          </p:nvSpPr>
          <p:spPr>
            <a:xfrm>
              <a:off x="7725958" y="2193726"/>
              <a:ext cx="1371757" cy="523162"/>
            </a:xfrm>
            <a:prstGeom prst="roundRect">
              <a:avLst/>
            </a:prstGeom>
            <a:solidFill>
              <a:schemeClr val="dk1">
                <a:lumMod val="10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3131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24" name="TextBox 57"/>
            <p:cNvSpPr txBox="1"/>
            <p:nvPr/>
          </p:nvSpPr>
          <p:spPr>
            <a:xfrm>
              <a:off x="7786952" y="2146848"/>
              <a:ext cx="1180053" cy="489915"/>
            </a:xfrm>
            <a:prstGeom prst="rect">
              <a:avLst/>
            </a:prstGeom>
            <a:noFill/>
          </p:spPr>
          <p:txBody>
            <a:bodyPr wrap="square" lIns="91431" tIns="0" rIns="91431" bIns="0" rtlCol="0" anchor="t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131318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华文黑体" pitchFamily="2" charset="-122"/>
                  <a:sym typeface="Arial" panose="020B0604020202020204"/>
                </a:rPr>
                <a:t>方案二</a:t>
              </a:r>
              <a:endPara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华文黑体" pitchFamily="2" charset="-122"/>
                <a:sym typeface="Arial" panose="020B0604020202020204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8957608" y="3960406"/>
            <a:ext cx="1340303" cy="575046"/>
            <a:chOff x="9031522" y="4048974"/>
            <a:chExt cx="1371758" cy="576447"/>
          </a:xfrm>
        </p:grpSpPr>
        <p:sp>
          <p:nvSpPr>
            <p:cNvPr id="26" name="圆角矩形 26"/>
            <p:cNvSpPr/>
            <p:nvPr/>
          </p:nvSpPr>
          <p:spPr>
            <a:xfrm>
              <a:off x="9031522" y="4102259"/>
              <a:ext cx="1371758" cy="523162"/>
            </a:xfrm>
            <a:prstGeom prst="roundRect">
              <a:avLst/>
            </a:prstGeom>
            <a:solidFill>
              <a:sysClr val="windowText" lastClr="000000">
                <a:lumMod val="50000"/>
                <a:lumOff val="50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3131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27" name="TextBox 60"/>
            <p:cNvSpPr txBox="1"/>
            <p:nvPr/>
          </p:nvSpPr>
          <p:spPr>
            <a:xfrm>
              <a:off x="9116794" y="4048974"/>
              <a:ext cx="1180053" cy="489915"/>
            </a:xfrm>
            <a:prstGeom prst="rect">
              <a:avLst/>
            </a:prstGeom>
            <a:noFill/>
          </p:spPr>
          <p:txBody>
            <a:bodyPr wrap="square" lIns="91431" tIns="0" rIns="91431" bIns="0" rtlCol="0" anchor="t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131318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华文黑体" pitchFamily="2" charset="-122"/>
                  <a:sym typeface="Arial" panose="020B0604020202020204"/>
                </a:rPr>
                <a:t>方案四</a:t>
              </a:r>
              <a:endPara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华文黑体" pitchFamily="2" charset="-122"/>
                <a:sym typeface="Arial" panose="020B0604020202020204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2315398" y="4047240"/>
            <a:ext cx="1340300" cy="540717"/>
            <a:chOff x="2283636" y="4136026"/>
            <a:chExt cx="1371756" cy="542037"/>
          </a:xfrm>
        </p:grpSpPr>
        <p:sp>
          <p:nvSpPr>
            <p:cNvPr id="29" name="圆角矩形 31"/>
            <p:cNvSpPr/>
            <p:nvPr/>
          </p:nvSpPr>
          <p:spPr>
            <a:xfrm>
              <a:off x="2283636" y="4154901"/>
              <a:ext cx="1371756" cy="523162"/>
            </a:xfrm>
            <a:prstGeom prst="roundRect">
              <a:avLst/>
            </a:prstGeom>
            <a:solidFill>
              <a:schemeClr val="dk1">
                <a:lumMod val="10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3131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30" name="TextBox 63"/>
            <p:cNvSpPr txBox="1"/>
            <p:nvPr/>
          </p:nvSpPr>
          <p:spPr>
            <a:xfrm>
              <a:off x="2371498" y="4136026"/>
              <a:ext cx="1180053" cy="489917"/>
            </a:xfrm>
            <a:prstGeom prst="rect">
              <a:avLst/>
            </a:prstGeom>
            <a:noFill/>
          </p:spPr>
          <p:txBody>
            <a:bodyPr wrap="square" lIns="91431" tIns="0" rIns="91431" bIns="0" rtlCol="0" anchor="t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131318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华文黑体" pitchFamily="2" charset="-122"/>
                  <a:sym typeface="Arial" panose="020B0604020202020204"/>
                </a:rPr>
                <a:t>方案三</a:t>
              </a:r>
              <a:endPara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华文黑体" pitchFamily="2" charset="-122"/>
                <a:sym typeface="Arial" panose="020B0604020202020204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7370399" y="4200875"/>
            <a:ext cx="1434773" cy="91583"/>
            <a:chOff x="2539779" y="2393265"/>
            <a:chExt cx="1468446" cy="91806"/>
          </a:xfrm>
          <a:solidFill>
            <a:srgbClr val="0070C0"/>
          </a:solidFill>
        </p:grpSpPr>
        <p:cxnSp>
          <p:nvCxnSpPr>
            <p:cNvPr id="32" name="直接连接符 31"/>
            <p:cNvCxnSpPr/>
            <p:nvPr/>
          </p:nvCxnSpPr>
          <p:spPr>
            <a:xfrm>
              <a:off x="2539779" y="2439167"/>
              <a:ext cx="1379599" cy="0"/>
            </a:xfrm>
            <a:prstGeom prst="line">
              <a:avLst/>
            </a:prstGeom>
            <a:grpFill/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</p:cxnSp>
        <p:sp>
          <p:nvSpPr>
            <p:cNvPr id="33" name="椭圆 32"/>
            <p:cNvSpPr/>
            <p:nvPr/>
          </p:nvSpPr>
          <p:spPr>
            <a:xfrm>
              <a:off x="3916416" y="2393265"/>
              <a:ext cx="91809" cy="91806"/>
            </a:xfrm>
            <a:prstGeom prst="ellipse">
              <a:avLst/>
            </a:prstGeom>
            <a:solidFill>
              <a:sysClr val="windowText" lastClr="000000">
                <a:lumMod val="50000"/>
                <a:lumOff val="50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3131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6101194" y="2283373"/>
            <a:ext cx="1434773" cy="91583"/>
            <a:chOff x="2539779" y="2393265"/>
            <a:chExt cx="1468446" cy="91806"/>
          </a:xfrm>
          <a:solidFill>
            <a:srgbClr val="0070C0"/>
          </a:solidFill>
        </p:grpSpPr>
        <p:cxnSp>
          <p:nvCxnSpPr>
            <p:cNvPr id="35" name="直接连接符 34"/>
            <p:cNvCxnSpPr/>
            <p:nvPr/>
          </p:nvCxnSpPr>
          <p:spPr>
            <a:xfrm>
              <a:off x="2539779" y="2439167"/>
              <a:ext cx="1379599" cy="0"/>
            </a:xfrm>
            <a:prstGeom prst="line">
              <a:avLst/>
            </a:prstGeom>
            <a:grpFill/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</p:cxnSp>
        <p:sp>
          <p:nvSpPr>
            <p:cNvPr id="36" name="椭圆 35"/>
            <p:cNvSpPr/>
            <p:nvPr/>
          </p:nvSpPr>
          <p:spPr>
            <a:xfrm>
              <a:off x="3916416" y="2393265"/>
              <a:ext cx="91809" cy="91806"/>
            </a:xfrm>
            <a:prstGeom prst="ellipse">
              <a:avLst/>
            </a:prstGeom>
            <a:solidFill>
              <a:sysClr val="windowText" lastClr="000000">
                <a:lumMod val="50000"/>
                <a:lumOff val="50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3131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2641140" y="2343923"/>
            <a:ext cx="1383501" cy="91583"/>
            <a:chOff x="2503408" y="2393265"/>
            <a:chExt cx="1415970" cy="91806"/>
          </a:xfrm>
          <a:solidFill>
            <a:srgbClr val="0070C0"/>
          </a:solidFill>
        </p:grpSpPr>
        <p:cxnSp>
          <p:nvCxnSpPr>
            <p:cNvPr id="38" name="直接连接符 37"/>
            <p:cNvCxnSpPr/>
            <p:nvPr/>
          </p:nvCxnSpPr>
          <p:spPr>
            <a:xfrm>
              <a:off x="2539779" y="2439168"/>
              <a:ext cx="1379599" cy="0"/>
            </a:xfrm>
            <a:prstGeom prst="line">
              <a:avLst/>
            </a:prstGeom>
            <a:grpFill/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</p:cxnSp>
        <p:sp>
          <p:nvSpPr>
            <p:cNvPr id="39" name="椭圆 38"/>
            <p:cNvSpPr/>
            <p:nvPr/>
          </p:nvSpPr>
          <p:spPr>
            <a:xfrm>
              <a:off x="2503408" y="2393265"/>
              <a:ext cx="91809" cy="91806"/>
            </a:xfrm>
            <a:prstGeom prst="ellipse">
              <a:avLst/>
            </a:prstGeom>
            <a:solidFill>
              <a:sysClr val="windowText" lastClr="000000">
                <a:lumMod val="50000"/>
                <a:lumOff val="50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3131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</p:grpSp>
      <p:grpSp>
        <p:nvGrpSpPr>
          <p:cNvPr id="40" name="组合 18"/>
          <p:cNvGrpSpPr/>
          <p:nvPr/>
        </p:nvGrpSpPr>
        <p:grpSpPr bwMode="auto">
          <a:xfrm>
            <a:off x="3503449" y="2116141"/>
            <a:ext cx="2597748" cy="1794994"/>
            <a:chOff x="0" y="0"/>
            <a:chExt cx="2093189" cy="1416774"/>
          </a:xfrm>
          <a:solidFill>
            <a:srgbClr val="007FDE"/>
          </a:solidFill>
        </p:grpSpPr>
        <p:sp>
          <p:nvSpPr>
            <p:cNvPr id="41" name="等腰三角形 19">
              <a:hlinkClick r:id="rId1"/>
            </p:cNvPr>
            <p:cNvSpPr>
              <a:spLocks noChangeArrowheads="1"/>
            </p:cNvSpPr>
            <p:nvPr/>
          </p:nvSpPr>
          <p:spPr bwMode="auto">
            <a:xfrm flipH="1" flipV="1">
              <a:off x="0" y="0"/>
              <a:ext cx="2093189" cy="1416774"/>
            </a:xfrm>
            <a:prstGeom prst="triangle">
              <a:avLst>
                <a:gd name="adj" fmla="val 50000"/>
              </a:avLst>
            </a:prstGeom>
            <a:solidFill>
              <a:schemeClr val="dk1">
                <a:lumMod val="100000"/>
              </a:schemeClr>
            </a:solidFill>
            <a:ln w="12700" cap="flat" cmpd="sng">
              <a:solidFill>
                <a:sysClr val="window" lastClr="FFFFFF"/>
              </a:solidFill>
              <a:bevel/>
            </a:ln>
          </p:spPr>
          <p:txBody>
            <a:bodyPr anchor="ctr"/>
            <a:lstStyle/>
            <a:p>
              <a:pPr marL="0" marR="0" lvl="0" indent="0" algn="ctr" defTabSz="13131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zh-CN" sz="2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42" name="文本框 20"/>
            <p:cNvSpPr>
              <a:spLocks noChangeArrowheads="1"/>
            </p:cNvSpPr>
            <p:nvPr/>
          </p:nvSpPr>
          <p:spPr bwMode="auto">
            <a:xfrm>
              <a:off x="739809" y="122472"/>
              <a:ext cx="608627" cy="558729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ctr" defTabSz="13131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40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/>
                </a:rPr>
                <a:t>01</a:t>
              </a:r>
              <a:endParaRPr kumimoji="0" lang="zh-CN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sp>
        <p:nvSpPr>
          <p:cNvPr id="43" name="矩形 42"/>
          <p:cNvSpPr/>
          <p:nvPr/>
        </p:nvSpPr>
        <p:spPr>
          <a:xfrm>
            <a:off x="7370399" y="2709869"/>
            <a:ext cx="3471094" cy="89037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401557" y="4835517"/>
            <a:ext cx="3471094" cy="9233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1171345" y="2755614"/>
            <a:ext cx="2853296" cy="89069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8630045" y="4645925"/>
            <a:ext cx="2956904" cy="9233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/>
        </p:nvGrpSpPr>
        <p:grpSpPr>
          <a:xfrm rot="16200000">
            <a:off x="5235427" y="-2081615"/>
            <a:ext cx="1666028" cy="11592706"/>
            <a:chOff x="5136372" y="363293"/>
            <a:chExt cx="1666028" cy="11592706"/>
          </a:xfrm>
        </p:grpSpPr>
        <p:cxnSp>
          <p:nvCxnSpPr>
            <p:cNvPr id="13" name="直接连接符 12"/>
            <p:cNvCxnSpPr>
              <a:stCxn id="16" idx="4"/>
              <a:endCxn id="18" idx="0"/>
            </p:cNvCxnSpPr>
            <p:nvPr/>
          </p:nvCxnSpPr>
          <p:spPr>
            <a:xfrm rot="5400000">
              <a:off x="1107399" y="6159646"/>
              <a:ext cx="11187300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>
              <a:stCxn id="15" idx="4"/>
              <a:endCxn id="17" idx="0"/>
            </p:cNvCxnSpPr>
            <p:nvPr/>
          </p:nvCxnSpPr>
          <p:spPr>
            <a:xfrm rot="5400000">
              <a:off x="-355926" y="6159646"/>
              <a:ext cx="1118729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椭圆 14"/>
            <p:cNvSpPr/>
            <p:nvPr/>
          </p:nvSpPr>
          <p:spPr>
            <a:xfrm>
              <a:off x="5136372" y="363293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6599697" y="363293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136372" y="11753295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椭圆 17"/>
            <p:cNvSpPr/>
            <p:nvPr/>
          </p:nvSpPr>
          <p:spPr>
            <a:xfrm>
              <a:off x="6599697" y="11753296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1756124" y="4547752"/>
            <a:ext cx="754027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zh-CN" altLang="en-US" sz="1500" dirty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容编辑文字，</a:t>
            </a:r>
            <a:r>
              <a:rPr lang="zh-CN" altLang="en-US" sz="1500" dirty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容编辑文字，</a:t>
            </a:r>
            <a:r>
              <a:rPr lang="zh-CN" altLang="en-US" sz="1500" dirty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容编辑文字，</a:t>
            </a:r>
            <a:r>
              <a:rPr lang="zh-CN" altLang="en-US" sz="1500" dirty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容编辑文字</a:t>
            </a:r>
            <a:r>
              <a:rPr lang="zh-CN" altLang="en-US" sz="1500" dirty="0" smtClean="0">
                <a:latin typeface="等线" panose="02010600030101010101" pitchFamily="2" charset="-122"/>
                <a:cs typeface="Hiragino Sans GB W3" charset="-122"/>
              </a:rPr>
              <a:t>，</a:t>
            </a:r>
            <a:r>
              <a:rPr lang="zh-CN" altLang="en-US" sz="1500" dirty="0">
                <a:latin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cs typeface="Hiragino Sans GB W3" charset="-122"/>
              </a:rPr>
              <a:t>容编辑文字，</a:t>
            </a:r>
            <a:r>
              <a:rPr lang="zh-CN" altLang="en-US" sz="1500" dirty="0">
                <a:latin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cs typeface="Hiragino Sans GB W3" charset="-122"/>
              </a:rPr>
              <a:t>容编辑文字，</a:t>
            </a:r>
            <a:r>
              <a:rPr lang="zh-CN" altLang="en-US" sz="1500" dirty="0">
                <a:latin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cs typeface="Hiragino Sans GB W3" charset="-122"/>
              </a:rPr>
              <a:t>容编辑文字，</a:t>
            </a:r>
            <a:r>
              <a:rPr lang="zh-CN" altLang="en-US" sz="1500" dirty="0">
                <a:latin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cs typeface="Hiragino Sans GB W3" charset="-122"/>
              </a:rPr>
              <a:t>容编辑文字，</a:t>
            </a:r>
            <a:endParaRPr lang="en-US" altLang="zh-CN" sz="1500" dirty="0">
              <a:latin typeface="等线" panose="02010600030101010101" pitchFamily="2" charset="-122"/>
              <a:cs typeface="Hiragino Sans GB W3" charset="-122"/>
            </a:endParaRPr>
          </a:p>
        </p:txBody>
      </p:sp>
      <p:sp>
        <p:nvSpPr>
          <p:cNvPr id="9" name="矩形 8"/>
          <p:cNvSpPr/>
          <p:nvPr/>
        </p:nvSpPr>
        <p:spPr>
          <a:xfrm rot="10800000">
            <a:off x="1714500" y="2058890"/>
            <a:ext cx="8926732" cy="170561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190500" dist="88900" dir="5400000" sx="101000" sy="101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756124" y="2403867"/>
            <a:ext cx="7178319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6000" b="1" dirty="0">
                <a:solidFill>
                  <a:schemeClr val="bg1"/>
                </a:solidFill>
                <a:latin typeface="等线" panose="02010600030101010101" pitchFamily="2" charset="-122"/>
              </a:rPr>
              <a:t>论文总结</a:t>
            </a:r>
            <a:endParaRPr lang="zh-CN" altLang="en-US" sz="6000" b="1" dirty="0">
              <a:solidFill>
                <a:schemeClr val="bg1"/>
              </a:solidFill>
              <a:latin typeface="等线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503027" y="-13648"/>
            <a:ext cx="1307337" cy="7233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726714" y="146880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选题的背景与意义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33185" y="1468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研究方法及过程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96000" y="146880"/>
            <a:ext cx="2262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研究成果展示及应用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20480" y="14688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论文总结</a:t>
            </a:r>
            <a:endParaRPr lang="zh-CN" altLang="en-US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6488401" y="2628518"/>
            <a:ext cx="574574" cy="574574"/>
            <a:chOff x="10236385" y="663868"/>
            <a:chExt cx="574574" cy="574574"/>
          </a:xfrm>
        </p:grpSpPr>
        <p:sp>
          <p:nvSpPr>
            <p:cNvPr id="8" name="矩形 7"/>
            <p:cNvSpPr/>
            <p:nvPr/>
          </p:nvSpPr>
          <p:spPr>
            <a:xfrm rot="2700000">
              <a:off x="10236385" y="663868"/>
              <a:ext cx="574574" cy="574574"/>
            </a:xfrm>
            <a:prstGeom prst="rect">
              <a:avLst/>
            </a:prstGeom>
            <a:solidFill>
              <a:schemeClr val="dk1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0363869" y="785459"/>
              <a:ext cx="319607" cy="331392"/>
              <a:chOff x="26712863" y="-9386888"/>
              <a:chExt cx="731838" cy="758825"/>
            </a:xfrm>
            <a:solidFill>
              <a:srgbClr val="191E22"/>
            </a:solidFill>
          </p:grpSpPr>
          <p:sp>
            <p:nvSpPr>
              <p:cNvPr id="10" name="Freeform 6"/>
              <p:cNvSpPr>
                <a:spLocks noEditPoints="1"/>
              </p:cNvSpPr>
              <p:nvPr/>
            </p:nvSpPr>
            <p:spPr bwMode="auto">
              <a:xfrm>
                <a:off x="26712863" y="-9386888"/>
                <a:ext cx="731838" cy="758825"/>
              </a:xfrm>
              <a:custGeom>
                <a:avLst/>
                <a:gdLst>
                  <a:gd name="T0" fmla="*/ 0 w 461"/>
                  <a:gd name="T1" fmla="*/ 0 h 478"/>
                  <a:gd name="T2" fmla="*/ 0 w 461"/>
                  <a:gd name="T3" fmla="*/ 384 h 478"/>
                  <a:gd name="T4" fmla="*/ 87 w 461"/>
                  <a:gd name="T5" fmla="*/ 384 h 478"/>
                  <a:gd name="T6" fmla="*/ 87 w 461"/>
                  <a:gd name="T7" fmla="*/ 478 h 478"/>
                  <a:gd name="T8" fmla="*/ 205 w 461"/>
                  <a:gd name="T9" fmla="*/ 384 h 478"/>
                  <a:gd name="T10" fmla="*/ 461 w 461"/>
                  <a:gd name="T11" fmla="*/ 384 h 478"/>
                  <a:gd name="T12" fmla="*/ 461 w 461"/>
                  <a:gd name="T13" fmla="*/ 0 h 478"/>
                  <a:gd name="T14" fmla="*/ 0 w 461"/>
                  <a:gd name="T15" fmla="*/ 0 h 478"/>
                  <a:gd name="T16" fmla="*/ 423 w 461"/>
                  <a:gd name="T17" fmla="*/ 346 h 478"/>
                  <a:gd name="T18" fmla="*/ 194 w 461"/>
                  <a:gd name="T19" fmla="*/ 346 h 478"/>
                  <a:gd name="T20" fmla="*/ 125 w 461"/>
                  <a:gd name="T21" fmla="*/ 400 h 478"/>
                  <a:gd name="T22" fmla="*/ 125 w 461"/>
                  <a:gd name="T23" fmla="*/ 346 h 478"/>
                  <a:gd name="T24" fmla="*/ 37 w 461"/>
                  <a:gd name="T25" fmla="*/ 346 h 478"/>
                  <a:gd name="T26" fmla="*/ 37 w 461"/>
                  <a:gd name="T27" fmla="*/ 38 h 478"/>
                  <a:gd name="T28" fmla="*/ 423 w 461"/>
                  <a:gd name="T29" fmla="*/ 38 h 478"/>
                  <a:gd name="T30" fmla="*/ 423 w 461"/>
                  <a:gd name="T31" fmla="*/ 346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61" h="478">
                    <a:moveTo>
                      <a:pt x="0" y="0"/>
                    </a:moveTo>
                    <a:lnTo>
                      <a:pt x="0" y="384"/>
                    </a:lnTo>
                    <a:lnTo>
                      <a:pt x="87" y="384"/>
                    </a:lnTo>
                    <a:lnTo>
                      <a:pt x="87" y="478"/>
                    </a:lnTo>
                    <a:lnTo>
                      <a:pt x="205" y="384"/>
                    </a:lnTo>
                    <a:lnTo>
                      <a:pt x="461" y="384"/>
                    </a:lnTo>
                    <a:lnTo>
                      <a:pt x="461" y="0"/>
                    </a:lnTo>
                    <a:lnTo>
                      <a:pt x="0" y="0"/>
                    </a:lnTo>
                    <a:close/>
                    <a:moveTo>
                      <a:pt x="423" y="346"/>
                    </a:moveTo>
                    <a:lnTo>
                      <a:pt x="194" y="346"/>
                    </a:lnTo>
                    <a:lnTo>
                      <a:pt x="125" y="400"/>
                    </a:lnTo>
                    <a:lnTo>
                      <a:pt x="125" y="346"/>
                    </a:lnTo>
                    <a:lnTo>
                      <a:pt x="37" y="346"/>
                    </a:lnTo>
                    <a:lnTo>
                      <a:pt x="37" y="38"/>
                    </a:lnTo>
                    <a:lnTo>
                      <a:pt x="423" y="38"/>
                    </a:lnTo>
                    <a:lnTo>
                      <a:pt x="423" y="34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endParaRPr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26892251" y="-9115426"/>
                <a:ext cx="368300" cy="5873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endParaRPr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26892251" y="-9026526"/>
                <a:ext cx="98425" cy="6032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endParaRPr>
              </a:p>
            </p:txBody>
          </p:sp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27043063" y="-9026526"/>
                <a:ext cx="217488" cy="6032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endParaRPr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26892251" y="-9205913"/>
                <a:ext cx="195263" cy="6032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endParaRPr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27144663" y="-9205913"/>
                <a:ext cx="115888" cy="6032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5136149" y="1741985"/>
            <a:ext cx="574574" cy="574574"/>
            <a:chOff x="9937113" y="1973967"/>
            <a:chExt cx="574574" cy="574574"/>
          </a:xfrm>
        </p:grpSpPr>
        <p:sp>
          <p:nvSpPr>
            <p:cNvPr id="17" name="矩形 16"/>
            <p:cNvSpPr/>
            <p:nvPr/>
          </p:nvSpPr>
          <p:spPr>
            <a:xfrm rot="2700000">
              <a:off x="9937113" y="1973967"/>
              <a:ext cx="574574" cy="57457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10050732" y="2089666"/>
              <a:ext cx="347337" cy="343177"/>
              <a:chOff x="28849638" y="-9447213"/>
              <a:chExt cx="795338" cy="785812"/>
            </a:xfrm>
            <a:solidFill>
              <a:srgbClr val="191E22"/>
            </a:solidFill>
          </p:grpSpPr>
          <p:sp>
            <p:nvSpPr>
              <p:cNvPr id="19" name="Freeform 12"/>
              <p:cNvSpPr>
                <a:spLocks noEditPoints="1"/>
              </p:cNvSpPr>
              <p:nvPr/>
            </p:nvSpPr>
            <p:spPr bwMode="auto">
              <a:xfrm>
                <a:off x="28849638" y="-9299576"/>
                <a:ext cx="795338" cy="638175"/>
              </a:xfrm>
              <a:custGeom>
                <a:avLst/>
                <a:gdLst>
                  <a:gd name="T0" fmla="*/ 72 w 212"/>
                  <a:gd name="T1" fmla="*/ 92 h 170"/>
                  <a:gd name="T2" fmla="*/ 44 w 212"/>
                  <a:gd name="T3" fmla="*/ 82 h 170"/>
                  <a:gd name="T4" fmla="*/ 0 w 212"/>
                  <a:gd name="T5" fmla="*/ 126 h 170"/>
                  <a:gd name="T6" fmla="*/ 44 w 212"/>
                  <a:gd name="T7" fmla="*/ 170 h 170"/>
                  <a:gd name="T8" fmla="*/ 88 w 212"/>
                  <a:gd name="T9" fmla="*/ 126 h 170"/>
                  <a:gd name="T10" fmla="*/ 88 w 212"/>
                  <a:gd name="T11" fmla="*/ 51 h 170"/>
                  <a:gd name="T12" fmla="*/ 196 w 212"/>
                  <a:gd name="T13" fmla="*/ 21 h 170"/>
                  <a:gd name="T14" fmla="*/ 196 w 212"/>
                  <a:gd name="T15" fmla="*/ 56 h 170"/>
                  <a:gd name="T16" fmla="*/ 168 w 212"/>
                  <a:gd name="T17" fmla="*/ 46 h 170"/>
                  <a:gd name="T18" fmla="*/ 124 w 212"/>
                  <a:gd name="T19" fmla="*/ 90 h 170"/>
                  <a:gd name="T20" fmla="*/ 168 w 212"/>
                  <a:gd name="T21" fmla="*/ 134 h 170"/>
                  <a:gd name="T22" fmla="*/ 212 w 212"/>
                  <a:gd name="T23" fmla="*/ 92 h 170"/>
                  <a:gd name="T24" fmla="*/ 212 w 212"/>
                  <a:gd name="T25" fmla="*/ 92 h 170"/>
                  <a:gd name="T26" fmla="*/ 212 w 212"/>
                  <a:gd name="T27" fmla="*/ 0 h 170"/>
                  <a:gd name="T28" fmla="*/ 72 w 212"/>
                  <a:gd name="T29" fmla="*/ 38 h 170"/>
                  <a:gd name="T30" fmla="*/ 72 w 212"/>
                  <a:gd name="T31" fmla="*/ 92 h 170"/>
                  <a:gd name="T32" fmla="*/ 168 w 212"/>
                  <a:gd name="T33" fmla="*/ 118 h 170"/>
                  <a:gd name="T34" fmla="*/ 140 w 212"/>
                  <a:gd name="T35" fmla="*/ 90 h 170"/>
                  <a:gd name="T36" fmla="*/ 168 w 212"/>
                  <a:gd name="T37" fmla="*/ 62 h 170"/>
                  <a:gd name="T38" fmla="*/ 196 w 212"/>
                  <a:gd name="T39" fmla="*/ 90 h 170"/>
                  <a:gd name="T40" fmla="*/ 168 w 212"/>
                  <a:gd name="T41" fmla="*/ 118 h 170"/>
                  <a:gd name="T42" fmla="*/ 44 w 212"/>
                  <a:gd name="T43" fmla="*/ 154 h 170"/>
                  <a:gd name="T44" fmla="*/ 16 w 212"/>
                  <a:gd name="T45" fmla="*/ 126 h 170"/>
                  <a:gd name="T46" fmla="*/ 44 w 212"/>
                  <a:gd name="T47" fmla="*/ 98 h 170"/>
                  <a:gd name="T48" fmla="*/ 72 w 212"/>
                  <a:gd name="T49" fmla="*/ 126 h 170"/>
                  <a:gd name="T50" fmla="*/ 44 w 212"/>
                  <a:gd name="T51" fmla="*/ 154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12" h="170">
                    <a:moveTo>
                      <a:pt x="72" y="92"/>
                    </a:moveTo>
                    <a:cubicBezTo>
                      <a:pt x="65" y="86"/>
                      <a:pt x="55" y="82"/>
                      <a:pt x="44" y="82"/>
                    </a:cubicBezTo>
                    <a:cubicBezTo>
                      <a:pt x="20" y="82"/>
                      <a:pt x="0" y="102"/>
                      <a:pt x="0" y="126"/>
                    </a:cubicBezTo>
                    <a:cubicBezTo>
                      <a:pt x="0" y="150"/>
                      <a:pt x="20" y="170"/>
                      <a:pt x="44" y="170"/>
                    </a:cubicBezTo>
                    <a:cubicBezTo>
                      <a:pt x="69" y="170"/>
                      <a:pt x="88" y="150"/>
                      <a:pt x="88" y="126"/>
                    </a:cubicBezTo>
                    <a:cubicBezTo>
                      <a:pt x="88" y="51"/>
                      <a:pt x="88" y="51"/>
                      <a:pt x="88" y="51"/>
                    </a:cubicBezTo>
                    <a:cubicBezTo>
                      <a:pt x="196" y="21"/>
                      <a:pt x="196" y="21"/>
                      <a:pt x="196" y="21"/>
                    </a:cubicBezTo>
                    <a:cubicBezTo>
                      <a:pt x="196" y="56"/>
                      <a:pt x="196" y="56"/>
                      <a:pt x="196" y="56"/>
                    </a:cubicBezTo>
                    <a:cubicBezTo>
                      <a:pt x="188" y="50"/>
                      <a:pt x="179" y="46"/>
                      <a:pt x="168" y="46"/>
                    </a:cubicBezTo>
                    <a:cubicBezTo>
                      <a:pt x="144" y="46"/>
                      <a:pt x="124" y="66"/>
                      <a:pt x="124" y="90"/>
                    </a:cubicBezTo>
                    <a:cubicBezTo>
                      <a:pt x="124" y="114"/>
                      <a:pt x="144" y="134"/>
                      <a:pt x="168" y="134"/>
                    </a:cubicBezTo>
                    <a:cubicBezTo>
                      <a:pt x="192" y="134"/>
                      <a:pt x="211" y="115"/>
                      <a:pt x="212" y="92"/>
                    </a:cubicBezTo>
                    <a:cubicBezTo>
                      <a:pt x="212" y="92"/>
                      <a:pt x="212" y="92"/>
                      <a:pt x="212" y="92"/>
                    </a:cubicBezTo>
                    <a:cubicBezTo>
                      <a:pt x="212" y="0"/>
                      <a:pt x="212" y="0"/>
                      <a:pt x="212" y="0"/>
                    </a:cubicBezTo>
                    <a:cubicBezTo>
                      <a:pt x="72" y="38"/>
                      <a:pt x="72" y="38"/>
                      <a:pt x="72" y="38"/>
                    </a:cubicBezTo>
                    <a:lnTo>
                      <a:pt x="72" y="92"/>
                    </a:lnTo>
                    <a:close/>
                    <a:moveTo>
                      <a:pt x="168" y="118"/>
                    </a:moveTo>
                    <a:cubicBezTo>
                      <a:pt x="152" y="118"/>
                      <a:pt x="140" y="105"/>
                      <a:pt x="140" y="90"/>
                    </a:cubicBezTo>
                    <a:cubicBezTo>
                      <a:pt x="140" y="74"/>
                      <a:pt x="152" y="62"/>
                      <a:pt x="168" y="62"/>
                    </a:cubicBezTo>
                    <a:cubicBezTo>
                      <a:pt x="183" y="62"/>
                      <a:pt x="196" y="74"/>
                      <a:pt x="196" y="90"/>
                    </a:cubicBezTo>
                    <a:cubicBezTo>
                      <a:pt x="196" y="105"/>
                      <a:pt x="183" y="118"/>
                      <a:pt x="168" y="118"/>
                    </a:cubicBezTo>
                    <a:close/>
                    <a:moveTo>
                      <a:pt x="44" y="154"/>
                    </a:moveTo>
                    <a:cubicBezTo>
                      <a:pt x="29" y="154"/>
                      <a:pt x="16" y="142"/>
                      <a:pt x="16" y="126"/>
                    </a:cubicBezTo>
                    <a:cubicBezTo>
                      <a:pt x="16" y="111"/>
                      <a:pt x="29" y="98"/>
                      <a:pt x="44" y="98"/>
                    </a:cubicBezTo>
                    <a:cubicBezTo>
                      <a:pt x="60" y="98"/>
                      <a:pt x="72" y="111"/>
                      <a:pt x="72" y="126"/>
                    </a:cubicBezTo>
                    <a:cubicBezTo>
                      <a:pt x="72" y="142"/>
                      <a:pt x="60" y="154"/>
                      <a:pt x="44" y="1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endParaRPr>
              </a:p>
            </p:txBody>
          </p:sp>
          <p:sp>
            <p:nvSpPr>
              <p:cNvPr id="20" name="Freeform 13"/>
              <p:cNvSpPr/>
              <p:nvPr/>
            </p:nvSpPr>
            <p:spPr bwMode="auto">
              <a:xfrm>
                <a:off x="29119513" y="-9447213"/>
                <a:ext cx="525463" cy="211138"/>
              </a:xfrm>
              <a:custGeom>
                <a:avLst/>
                <a:gdLst>
                  <a:gd name="T0" fmla="*/ 0 w 331"/>
                  <a:gd name="T1" fmla="*/ 95 h 133"/>
                  <a:gd name="T2" fmla="*/ 0 w 331"/>
                  <a:gd name="T3" fmla="*/ 133 h 133"/>
                  <a:gd name="T4" fmla="*/ 331 w 331"/>
                  <a:gd name="T5" fmla="*/ 38 h 133"/>
                  <a:gd name="T6" fmla="*/ 331 w 331"/>
                  <a:gd name="T7" fmla="*/ 0 h 133"/>
                  <a:gd name="T8" fmla="*/ 0 w 331"/>
                  <a:gd name="T9" fmla="*/ 95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1" h="133">
                    <a:moveTo>
                      <a:pt x="0" y="95"/>
                    </a:moveTo>
                    <a:lnTo>
                      <a:pt x="0" y="133"/>
                    </a:lnTo>
                    <a:lnTo>
                      <a:pt x="331" y="38"/>
                    </a:lnTo>
                    <a:lnTo>
                      <a:pt x="331" y="0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endParaRPr>
              </a:p>
            </p:txBody>
          </p:sp>
        </p:grpSp>
      </p:grpSp>
      <p:grpSp>
        <p:nvGrpSpPr>
          <p:cNvPr id="21" name="组合 20"/>
          <p:cNvGrpSpPr/>
          <p:nvPr/>
        </p:nvGrpSpPr>
        <p:grpSpPr>
          <a:xfrm>
            <a:off x="5136149" y="5288114"/>
            <a:ext cx="574574" cy="574574"/>
            <a:chOff x="10269882" y="1662762"/>
            <a:chExt cx="574574" cy="574574"/>
          </a:xfrm>
        </p:grpSpPr>
        <p:sp>
          <p:nvSpPr>
            <p:cNvPr id="22" name="矩形 21"/>
            <p:cNvSpPr/>
            <p:nvPr/>
          </p:nvSpPr>
          <p:spPr>
            <a:xfrm rot="2700000">
              <a:off x="10269882" y="1662762"/>
              <a:ext cx="574574" cy="574574"/>
            </a:xfrm>
            <a:prstGeom prst="rect">
              <a:avLst/>
            </a:prstGeom>
            <a:solidFill>
              <a:schemeClr val="dk1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grpSp>
          <p:nvGrpSpPr>
            <p:cNvPr id="23" name="组合 22"/>
            <p:cNvGrpSpPr/>
            <p:nvPr/>
          </p:nvGrpSpPr>
          <p:grpSpPr>
            <a:xfrm>
              <a:off x="10403953" y="1796833"/>
              <a:ext cx="306433" cy="306433"/>
              <a:chOff x="31126113" y="-5078413"/>
              <a:chExt cx="701675" cy="701675"/>
            </a:xfrm>
            <a:solidFill>
              <a:srgbClr val="191E22"/>
            </a:solidFill>
          </p:grpSpPr>
          <p:sp>
            <p:nvSpPr>
              <p:cNvPr id="24" name="Freeform 14"/>
              <p:cNvSpPr>
                <a:spLocks noEditPoints="1"/>
              </p:cNvSpPr>
              <p:nvPr/>
            </p:nvSpPr>
            <p:spPr bwMode="auto">
              <a:xfrm>
                <a:off x="31126113" y="-5078413"/>
                <a:ext cx="701675" cy="701675"/>
              </a:xfrm>
              <a:custGeom>
                <a:avLst/>
                <a:gdLst>
                  <a:gd name="T0" fmla="*/ 0 w 442"/>
                  <a:gd name="T1" fmla="*/ 0 h 442"/>
                  <a:gd name="T2" fmla="*/ 0 w 442"/>
                  <a:gd name="T3" fmla="*/ 442 h 442"/>
                  <a:gd name="T4" fmla="*/ 442 w 442"/>
                  <a:gd name="T5" fmla="*/ 442 h 442"/>
                  <a:gd name="T6" fmla="*/ 442 w 442"/>
                  <a:gd name="T7" fmla="*/ 0 h 442"/>
                  <a:gd name="T8" fmla="*/ 0 w 442"/>
                  <a:gd name="T9" fmla="*/ 0 h 442"/>
                  <a:gd name="T10" fmla="*/ 404 w 442"/>
                  <a:gd name="T11" fmla="*/ 405 h 442"/>
                  <a:gd name="T12" fmla="*/ 37 w 442"/>
                  <a:gd name="T13" fmla="*/ 405 h 442"/>
                  <a:gd name="T14" fmla="*/ 37 w 442"/>
                  <a:gd name="T15" fmla="*/ 38 h 442"/>
                  <a:gd name="T16" fmla="*/ 404 w 442"/>
                  <a:gd name="T17" fmla="*/ 38 h 442"/>
                  <a:gd name="T18" fmla="*/ 404 w 442"/>
                  <a:gd name="T19" fmla="*/ 405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42" h="442">
                    <a:moveTo>
                      <a:pt x="0" y="0"/>
                    </a:moveTo>
                    <a:lnTo>
                      <a:pt x="0" y="442"/>
                    </a:lnTo>
                    <a:lnTo>
                      <a:pt x="442" y="442"/>
                    </a:lnTo>
                    <a:lnTo>
                      <a:pt x="442" y="0"/>
                    </a:lnTo>
                    <a:lnTo>
                      <a:pt x="0" y="0"/>
                    </a:lnTo>
                    <a:close/>
                    <a:moveTo>
                      <a:pt x="404" y="405"/>
                    </a:moveTo>
                    <a:lnTo>
                      <a:pt x="37" y="405"/>
                    </a:lnTo>
                    <a:lnTo>
                      <a:pt x="37" y="38"/>
                    </a:lnTo>
                    <a:lnTo>
                      <a:pt x="404" y="38"/>
                    </a:lnTo>
                    <a:lnTo>
                      <a:pt x="404" y="40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endParaRPr>
              </a:p>
            </p:txBody>
          </p:sp>
          <p:sp>
            <p:nvSpPr>
              <p:cNvPr id="25" name="Freeform 15"/>
              <p:cNvSpPr/>
              <p:nvPr/>
            </p:nvSpPr>
            <p:spPr bwMode="auto">
              <a:xfrm>
                <a:off x="31395988" y="-4891088"/>
                <a:ext cx="192088" cy="315913"/>
              </a:xfrm>
              <a:custGeom>
                <a:avLst/>
                <a:gdLst>
                  <a:gd name="T0" fmla="*/ 121 w 121"/>
                  <a:gd name="T1" fmla="*/ 161 h 199"/>
                  <a:gd name="T2" fmla="*/ 38 w 121"/>
                  <a:gd name="T3" fmla="*/ 161 h 199"/>
                  <a:gd name="T4" fmla="*/ 38 w 121"/>
                  <a:gd name="T5" fmla="*/ 97 h 199"/>
                  <a:gd name="T6" fmla="*/ 99 w 121"/>
                  <a:gd name="T7" fmla="*/ 97 h 199"/>
                  <a:gd name="T8" fmla="*/ 99 w 121"/>
                  <a:gd name="T9" fmla="*/ 59 h 199"/>
                  <a:gd name="T10" fmla="*/ 38 w 121"/>
                  <a:gd name="T11" fmla="*/ 59 h 199"/>
                  <a:gd name="T12" fmla="*/ 38 w 121"/>
                  <a:gd name="T13" fmla="*/ 0 h 199"/>
                  <a:gd name="T14" fmla="*/ 0 w 121"/>
                  <a:gd name="T15" fmla="*/ 0 h 199"/>
                  <a:gd name="T16" fmla="*/ 0 w 121"/>
                  <a:gd name="T17" fmla="*/ 199 h 199"/>
                  <a:gd name="T18" fmla="*/ 121 w 121"/>
                  <a:gd name="T19" fmla="*/ 199 h 199"/>
                  <a:gd name="T20" fmla="*/ 121 w 121"/>
                  <a:gd name="T21" fmla="*/ 16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1" h="199">
                    <a:moveTo>
                      <a:pt x="121" y="161"/>
                    </a:moveTo>
                    <a:lnTo>
                      <a:pt x="38" y="161"/>
                    </a:lnTo>
                    <a:lnTo>
                      <a:pt x="38" y="97"/>
                    </a:lnTo>
                    <a:lnTo>
                      <a:pt x="99" y="97"/>
                    </a:lnTo>
                    <a:lnTo>
                      <a:pt x="99" y="59"/>
                    </a:lnTo>
                    <a:lnTo>
                      <a:pt x="38" y="59"/>
                    </a:lnTo>
                    <a:lnTo>
                      <a:pt x="38" y="0"/>
                    </a:lnTo>
                    <a:lnTo>
                      <a:pt x="0" y="0"/>
                    </a:lnTo>
                    <a:lnTo>
                      <a:pt x="0" y="199"/>
                    </a:lnTo>
                    <a:lnTo>
                      <a:pt x="121" y="199"/>
                    </a:lnTo>
                    <a:lnTo>
                      <a:pt x="121" y="16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endParaRPr>
              </a:p>
            </p:txBody>
          </p:sp>
        </p:grpSp>
      </p:grpSp>
      <p:grpSp>
        <p:nvGrpSpPr>
          <p:cNvPr id="26" name="组合 25"/>
          <p:cNvGrpSpPr/>
          <p:nvPr/>
        </p:nvGrpSpPr>
        <p:grpSpPr>
          <a:xfrm>
            <a:off x="5136149" y="3515050"/>
            <a:ext cx="574574" cy="574574"/>
            <a:chOff x="10209236" y="1320876"/>
            <a:chExt cx="574574" cy="574574"/>
          </a:xfrm>
        </p:grpSpPr>
        <p:sp>
          <p:nvSpPr>
            <p:cNvPr id="27" name="矩形 26"/>
            <p:cNvSpPr/>
            <p:nvPr/>
          </p:nvSpPr>
          <p:spPr>
            <a:xfrm rot="2700000">
              <a:off x="10209236" y="1320876"/>
              <a:ext cx="574574" cy="57457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grpSp>
          <p:nvGrpSpPr>
            <p:cNvPr id="28" name="组合 27"/>
            <p:cNvGrpSpPr/>
            <p:nvPr/>
          </p:nvGrpSpPr>
          <p:grpSpPr>
            <a:xfrm>
              <a:off x="10330134" y="1441428"/>
              <a:ext cx="332778" cy="333471"/>
              <a:chOff x="26704926" y="-7291388"/>
              <a:chExt cx="762000" cy="763587"/>
            </a:xfrm>
            <a:solidFill>
              <a:srgbClr val="191E22"/>
            </a:solidFill>
          </p:grpSpPr>
          <p:sp>
            <p:nvSpPr>
              <p:cNvPr id="29" name="Freeform 16"/>
              <p:cNvSpPr>
                <a:spLocks noEditPoints="1"/>
              </p:cNvSpPr>
              <p:nvPr/>
            </p:nvSpPr>
            <p:spPr bwMode="auto">
              <a:xfrm>
                <a:off x="26741438" y="-7291388"/>
                <a:ext cx="725488" cy="725488"/>
              </a:xfrm>
              <a:custGeom>
                <a:avLst/>
                <a:gdLst>
                  <a:gd name="T0" fmla="*/ 242 w 457"/>
                  <a:gd name="T1" fmla="*/ 0 h 457"/>
                  <a:gd name="T2" fmla="*/ 0 w 457"/>
                  <a:gd name="T3" fmla="*/ 244 h 457"/>
                  <a:gd name="T4" fmla="*/ 213 w 457"/>
                  <a:gd name="T5" fmla="*/ 457 h 457"/>
                  <a:gd name="T6" fmla="*/ 457 w 457"/>
                  <a:gd name="T7" fmla="*/ 213 h 457"/>
                  <a:gd name="T8" fmla="*/ 242 w 457"/>
                  <a:gd name="T9" fmla="*/ 0 h 457"/>
                  <a:gd name="T10" fmla="*/ 55 w 457"/>
                  <a:gd name="T11" fmla="*/ 244 h 457"/>
                  <a:gd name="T12" fmla="*/ 242 w 457"/>
                  <a:gd name="T13" fmla="*/ 55 h 457"/>
                  <a:gd name="T14" fmla="*/ 403 w 457"/>
                  <a:gd name="T15" fmla="*/ 213 h 457"/>
                  <a:gd name="T16" fmla="*/ 213 w 457"/>
                  <a:gd name="T17" fmla="*/ 403 h 457"/>
                  <a:gd name="T18" fmla="*/ 55 w 457"/>
                  <a:gd name="T19" fmla="*/ 244 h 4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57" h="457">
                    <a:moveTo>
                      <a:pt x="242" y="0"/>
                    </a:moveTo>
                    <a:lnTo>
                      <a:pt x="0" y="244"/>
                    </a:lnTo>
                    <a:lnTo>
                      <a:pt x="213" y="457"/>
                    </a:lnTo>
                    <a:lnTo>
                      <a:pt x="457" y="213"/>
                    </a:lnTo>
                    <a:lnTo>
                      <a:pt x="242" y="0"/>
                    </a:lnTo>
                    <a:close/>
                    <a:moveTo>
                      <a:pt x="55" y="244"/>
                    </a:moveTo>
                    <a:lnTo>
                      <a:pt x="242" y="55"/>
                    </a:lnTo>
                    <a:lnTo>
                      <a:pt x="403" y="213"/>
                    </a:lnTo>
                    <a:lnTo>
                      <a:pt x="213" y="403"/>
                    </a:lnTo>
                    <a:lnTo>
                      <a:pt x="55" y="24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endParaRPr>
              </a:p>
            </p:txBody>
          </p:sp>
          <p:sp>
            <p:nvSpPr>
              <p:cNvPr id="30" name="Freeform 17"/>
              <p:cNvSpPr>
                <a:spLocks noEditPoints="1"/>
              </p:cNvSpPr>
              <p:nvPr/>
            </p:nvSpPr>
            <p:spPr bwMode="auto">
              <a:xfrm>
                <a:off x="26704926" y="-6810376"/>
                <a:ext cx="280988" cy="282575"/>
              </a:xfrm>
              <a:custGeom>
                <a:avLst/>
                <a:gdLst>
                  <a:gd name="T0" fmla="*/ 0 w 177"/>
                  <a:gd name="T1" fmla="*/ 178 h 178"/>
                  <a:gd name="T2" fmla="*/ 177 w 177"/>
                  <a:gd name="T3" fmla="*/ 156 h 178"/>
                  <a:gd name="T4" fmla="*/ 21 w 177"/>
                  <a:gd name="T5" fmla="*/ 0 h 178"/>
                  <a:gd name="T6" fmla="*/ 0 w 177"/>
                  <a:gd name="T7" fmla="*/ 178 h 178"/>
                  <a:gd name="T8" fmla="*/ 49 w 177"/>
                  <a:gd name="T9" fmla="*/ 81 h 178"/>
                  <a:gd name="T10" fmla="*/ 97 w 177"/>
                  <a:gd name="T11" fmla="*/ 128 h 178"/>
                  <a:gd name="T12" fmla="*/ 42 w 177"/>
                  <a:gd name="T13" fmla="*/ 135 h 178"/>
                  <a:gd name="T14" fmla="*/ 49 w 177"/>
                  <a:gd name="T15" fmla="*/ 81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7" h="178">
                    <a:moveTo>
                      <a:pt x="0" y="178"/>
                    </a:moveTo>
                    <a:lnTo>
                      <a:pt x="177" y="156"/>
                    </a:lnTo>
                    <a:lnTo>
                      <a:pt x="21" y="0"/>
                    </a:lnTo>
                    <a:lnTo>
                      <a:pt x="0" y="178"/>
                    </a:lnTo>
                    <a:close/>
                    <a:moveTo>
                      <a:pt x="49" y="81"/>
                    </a:moveTo>
                    <a:lnTo>
                      <a:pt x="97" y="128"/>
                    </a:lnTo>
                    <a:lnTo>
                      <a:pt x="42" y="135"/>
                    </a:lnTo>
                    <a:lnTo>
                      <a:pt x="49" y="8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endParaRPr>
              </a:p>
            </p:txBody>
          </p:sp>
        </p:grpSp>
      </p:grpSp>
      <p:grpSp>
        <p:nvGrpSpPr>
          <p:cNvPr id="31" name="组合 30"/>
          <p:cNvGrpSpPr/>
          <p:nvPr/>
        </p:nvGrpSpPr>
        <p:grpSpPr>
          <a:xfrm>
            <a:off x="6488401" y="4401582"/>
            <a:ext cx="574574" cy="574574"/>
            <a:chOff x="10189263" y="2144284"/>
            <a:chExt cx="574574" cy="574574"/>
          </a:xfrm>
        </p:grpSpPr>
        <p:sp>
          <p:nvSpPr>
            <p:cNvPr id="32" name="矩形 31"/>
            <p:cNvSpPr/>
            <p:nvPr/>
          </p:nvSpPr>
          <p:spPr>
            <a:xfrm rot="2700000">
              <a:off x="10189263" y="2144284"/>
              <a:ext cx="574574" cy="57457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grpSp>
          <p:nvGrpSpPr>
            <p:cNvPr id="33" name="组合 32"/>
            <p:cNvGrpSpPr/>
            <p:nvPr/>
          </p:nvGrpSpPr>
          <p:grpSpPr>
            <a:xfrm>
              <a:off x="10292829" y="2287367"/>
              <a:ext cx="367443" cy="288408"/>
              <a:chOff x="24461788" y="-2840038"/>
              <a:chExt cx="841375" cy="660400"/>
            </a:xfrm>
            <a:solidFill>
              <a:srgbClr val="191E22"/>
            </a:solidFill>
          </p:grpSpPr>
          <p:sp>
            <p:nvSpPr>
              <p:cNvPr id="34" name="Freeform 18"/>
              <p:cNvSpPr>
                <a:spLocks noEditPoints="1"/>
              </p:cNvSpPr>
              <p:nvPr/>
            </p:nvSpPr>
            <p:spPr bwMode="auto">
              <a:xfrm>
                <a:off x="24461788" y="-2840038"/>
                <a:ext cx="841375" cy="660400"/>
              </a:xfrm>
              <a:custGeom>
                <a:avLst/>
                <a:gdLst>
                  <a:gd name="T0" fmla="*/ 530 w 530"/>
                  <a:gd name="T1" fmla="*/ 116 h 416"/>
                  <a:gd name="T2" fmla="*/ 473 w 530"/>
                  <a:gd name="T3" fmla="*/ 28 h 416"/>
                  <a:gd name="T4" fmla="*/ 429 w 530"/>
                  <a:gd name="T5" fmla="*/ 57 h 416"/>
                  <a:gd name="T6" fmla="*/ 429 w 530"/>
                  <a:gd name="T7" fmla="*/ 0 h 416"/>
                  <a:gd name="T8" fmla="*/ 0 w 530"/>
                  <a:gd name="T9" fmla="*/ 0 h 416"/>
                  <a:gd name="T10" fmla="*/ 0 w 530"/>
                  <a:gd name="T11" fmla="*/ 416 h 416"/>
                  <a:gd name="T12" fmla="*/ 429 w 530"/>
                  <a:gd name="T13" fmla="*/ 416 h 416"/>
                  <a:gd name="T14" fmla="*/ 429 w 530"/>
                  <a:gd name="T15" fmla="*/ 185 h 416"/>
                  <a:gd name="T16" fmla="*/ 530 w 530"/>
                  <a:gd name="T17" fmla="*/ 116 h 416"/>
                  <a:gd name="T18" fmla="*/ 478 w 530"/>
                  <a:gd name="T19" fmla="*/ 107 h 416"/>
                  <a:gd name="T20" fmla="*/ 279 w 530"/>
                  <a:gd name="T21" fmla="*/ 237 h 416"/>
                  <a:gd name="T22" fmla="*/ 263 w 530"/>
                  <a:gd name="T23" fmla="*/ 211 h 416"/>
                  <a:gd name="T24" fmla="*/ 462 w 530"/>
                  <a:gd name="T25" fmla="*/ 80 h 416"/>
                  <a:gd name="T26" fmla="*/ 478 w 530"/>
                  <a:gd name="T27" fmla="*/ 107 h 416"/>
                  <a:gd name="T28" fmla="*/ 391 w 530"/>
                  <a:gd name="T29" fmla="*/ 379 h 416"/>
                  <a:gd name="T30" fmla="*/ 38 w 530"/>
                  <a:gd name="T31" fmla="*/ 379 h 416"/>
                  <a:gd name="T32" fmla="*/ 38 w 530"/>
                  <a:gd name="T33" fmla="*/ 38 h 416"/>
                  <a:gd name="T34" fmla="*/ 391 w 530"/>
                  <a:gd name="T35" fmla="*/ 38 h 416"/>
                  <a:gd name="T36" fmla="*/ 391 w 530"/>
                  <a:gd name="T37" fmla="*/ 83 h 416"/>
                  <a:gd name="T38" fmla="*/ 211 w 530"/>
                  <a:gd name="T39" fmla="*/ 201 h 416"/>
                  <a:gd name="T40" fmla="*/ 268 w 530"/>
                  <a:gd name="T41" fmla="*/ 289 h 416"/>
                  <a:gd name="T42" fmla="*/ 391 w 530"/>
                  <a:gd name="T43" fmla="*/ 211 h 416"/>
                  <a:gd name="T44" fmla="*/ 391 w 530"/>
                  <a:gd name="T45" fmla="*/ 379 h 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30" h="416">
                    <a:moveTo>
                      <a:pt x="530" y="116"/>
                    </a:moveTo>
                    <a:lnTo>
                      <a:pt x="473" y="28"/>
                    </a:lnTo>
                    <a:lnTo>
                      <a:pt x="429" y="57"/>
                    </a:lnTo>
                    <a:lnTo>
                      <a:pt x="429" y="0"/>
                    </a:lnTo>
                    <a:lnTo>
                      <a:pt x="0" y="0"/>
                    </a:lnTo>
                    <a:lnTo>
                      <a:pt x="0" y="416"/>
                    </a:lnTo>
                    <a:lnTo>
                      <a:pt x="429" y="416"/>
                    </a:lnTo>
                    <a:lnTo>
                      <a:pt x="429" y="185"/>
                    </a:lnTo>
                    <a:lnTo>
                      <a:pt x="530" y="116"/>
                    </a:lnTo>
                    <a:close/>
                    <a:moveTo>
                      <a:pt x="478" y="107"/>
                    </a:moveTo>
                    <a:lnTo>
                      <a:pt x="279" y="237"/>
                    </a:lnTo>
                    <a:lnTo>
                      <a:pt x="263" y="211"/>
                    </a:lnTo>
                    <a:lnTo>
                      <a:pt x="462" y="80"/>
                    </a:lnTo>
                    <a:lnTo>
                      <a:pt x="478" y="107"/>
                    </a:lnTo>
                    <a:close/>
                    <a:moveTo>
                      <a:pt x="391" y="379"/>
                    </a:moveTo>
                    <a:lnTo>
                      <a:pt x="38" y="379"/>
                    </a:lnTo>
                    <a:lnTo>
                      <a:pt x="38" y="38"/>
                    </a:lnTo>
                    <a:lnTo>
                      <a:pt x="391" y="38"/>
                    </a:lnTo>
                    <a:lnTo>
                      <a:pt x="391" y="83"/>
                    </a:lnTo>
                    <a:lnTo>
                      <a:pt x="211" y="201"/>
                    </a:lnTo>
                    <a:lnTo>
                      <a:pt x="268" y="289"/>
                    </a:lnTo>
                    <a:lnTo>
                      <a:pt x="391" y="211"/>
                    </a:lnTo>
                    <a:lnTo>
                      <a:pt x="391" y="37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endParaRPr>
              </a:p>
            </p:txBody>
          </p:sp>
          <p:sp>
            <p:nvSpPr>
              <p:cNvPr id="35" name="Freeform 19"/>
              <p:cNvSpPr/>
              <p:nvPr/>
            </p:nvSpPr>
            <p:spPr bwMode="auto">
              <a:xfrm>
                <a:off x="24698326" y="-2449513"/>
                <a:ext cx="101600" cy="90488"/>
              </a:xfrm>
              <a:custGeom>
                <a:avLst/>
                <a:gdLst>
                  <a:gd name="T0" fmla="*/ 22 w 64"/>
                  <a:gd name="T1" fmla="*/ 14 h 57"/>
                  <a:gd name="T2" fmla="*/ 0 w 64"/>
                  <a:gd name="T3" fmla="*/ 57 h 57"/>
                  <a:gd name="T4" fmla="*/ 48 w 64"/>
                  <a:gd name="T5" fmla="*/ 55 h 57"/>
                  <a:gd name="T6" fmla="*/ 64 w 64"/>
                  <a:gd name="T7" fmla="*/ 55 h 57"/>
                  <a:gd name="T8" fmla="*/ 29 w 64"/>
                  <a:gd name="T9" fmla="*/ 0 h 57"/>
                  <a:gd name="T10" fmla="*/ 22 w 64"/>
                  <a:gd name="T11" fmla="*/ 14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" h="57">
                    <a:moveTo>
                      <a:pt x="22" y="14"/>
                    </a:moveTo>
                    <a:lnTo>
                      <a:pt x="0" y="57"/>
                    </a:lnTo>
                    <a:lnTo>
                      <a:pt x="48" y="55"/>
                    </a:lnTo>
                    <a:lnTo>
                      <a:pt x="64" y="55"/>
                    </a:lnTo>
                    <a:lnTo>
                      <a:pt x="29" y="0"/>
                    </a:lnTo>
                    <a:lnTo>
                      <a:pt x="22" y="1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sym typeface="Arial" panose="020B0604020202020204"/>
                </a:endParaRPr>
              </a:p>
            </p:txBody>
          </p:sp>
        </p:grpSp>
      </p:grpSp>
      <p:cxnSp>
        <p:nvCxnSpPr>
          <p:cNvPr id="36" name="直接连接符 35"/>
          <p:cNvCxnSpPr/>
          <p:nvPr/>
        </p:nvCxnSpPr>
        <p:spPr>
          <a:xfrm>
            <a:off x="5426619" y="2397425"/>
            <a:ext cx="0" cy="102711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>
            <a:off x="5426619" y="4190396"/>
            <a:ext cx="0" cy="102007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 flipH="1">
            <a:off x="5426620" y="2910019"/>
            <a:ext cx="96052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 flipH="1">
            <a:off x="5426620" y="4687226"/>
            <a:ext cx="96052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/>
          <p:cNvSpPr/>
          <p:nvPr/>
        </p:nvSpPr>
        <p:spPr>
          <a:xfrm>
            <a:off x="1229290" y="1706106"/>
            <a:ext cx="3458556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1229290" y="3466197"/>
            <a:ext cx="3458556" cy="61369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1229290" y="5249809"/>
            <a:ext cx="3458556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R="0" lvl="0" indent="0" algn="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7428457" y="2600638"/>
            <a:ext cx="3458556" cy="61369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7428457" y="4380379"/>
            <a:ext cx="3458556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R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2507249" y="310829"/>
            <a:ext cx="202703" cy="6277699"/>
            <a:chOff x="6599697" y="858593"/>
            <a:chExt cx="202703" cy="6277699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6701049" y="1021569"/>
              <a:ext cx="0" cy="5888895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椭圆 6"/>
            <p:cNvSpPr/>
            <p:nvPr/>
          </p:nvSpPr>
          <p:spPr>
            <a:xfrm>
              <a:off x="6599697" y="858593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6599697" y="6933589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/>
        </p:nvSpPr>
        <p:spPr>
          <a:xfrm rot="16200000">
            <a:off x="268872" y="2576192"/>
            <a:ext cx="4728944" cy="170561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190500" dist="88900" dir="5400000" sx="101000" sy="101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 rot="5400000">
            <a:off x="110326" y="2921168"/>
            <a:ext cx="5099753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685800">
              <a:defRPr/>
            </a:pPr>
            <a:r>
              <a:rPr lang="en-US" altLang="zh-CN" sz="6000" dirty="0">
                <a:solidFill>
                  <a:schemeClr val="bg1"/>
                </a:solidFill>
                <a:ea typeface="微软雅黑" panose="020B0503020204020204" pitchFamily="34" charset="-122"/>
                <a:cs typeface="经典综艺体简" panose="02010609000101010101" pitchFamily="49" charset="-122"/>
              </a:rPr>
              <a:t>CONTENTS</a:t>
            </a:r>
            <a:endParaRPr lang="zh-CN" altLang="en-US" sz="6000" dirty="0">
              <a:solidFill>
                <a:schemeClr val="bg1"/>
              </a:solidFill>
              <a:ea typeface="微软雅黑" panose="020B0503020204020204" pitchFamily="34" charset="-122"/>
              <a:cs typeface="经典综艺体简" panose="02010609000101010101" pitchFamily="49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5217763" y="1609019"/>
            <a:ext cx="5831237" cy="553998"/>
            <a:chOff x="5452003" y="1685219"/>
            <a:chExt cx="5831237" cy="553998"/>
          </a:xfrm>
        </p:grpSpPr>
        <p:sp>
          <p:nvSpPr>
            <p:cNvPr id="15" name="流程图: 数据 14"/>
            <p:cNvSpPr/>
            <p:nvPr/>
          </p:nvSpPr>
          <p:spPr>
            <a:xfrm>
              <a:off x="5452003" y="1692137"/>
              <a:ext cx="832223" cy="543284"/>
            </a:xfrm>
            <a:prstGeom prst="flowChartInputOutput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/>
          </p:nvSpPr>
          <p:spPr>
            <a:xfrm>
              <a:off x="5585969" y="1685219"/>
              <a:ext cx="537327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3000" dirty="0">
                  <a:solidFill>
                    <a:schemeClr val="bg1"/>
                  </a:solidFill>
                  <a:latin typeface="Impact" panose="020B0806030902050204" pitchFamily="34" charset="0"/>
                </a:rPr>
                <a:t>01</a:t>
              </a:r>
              <a:endParaRPr lang="zh-CN" altLang="en-US" sz="30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6096000" y="1692137"/>
              <a:ext cx="5187240" cy="54328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6456510" y="1757154"/>
              <a:ext cx="24835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>
                  <a:latin typeface="等线" panose="02010600030101010101" pitchFamily="2" charset="-122"/>
                </a:rPr>
                <a:t>选题的背景与意义</a:t>
              </a:r>
              <a:endParaRPr lang="zh-CN" altLang="en-US" sz="2000" b="1" dirty="0">
                <a:latin typeface="等线" panose="02010600030101010101" pitchFamily="2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5217763" y="2679207"/>
            <a:ext cx="5831237" cy="553998"/>
            <a:chOff x="5452003" y="1685219"/>
            <a:chExt cx="5831237" cy="553998"/>
          </a:xfrm>
        </p:grpSpPr>
        <p:sp>
          <p:nvSpPr>
            <p:cNvPr id="21" name="流程图: 数据 20"/>
            <p:cNvSpPr/>
            <p:nvPr/>
          </p:nvSpPr>
          <p:spPr>
            <a:xfrm>
              <a:off x="5452003" y="1692137"/>
              <a:ext cx="832223" cy="543284"/>
            </a:xfrm>
            <a:prstGeom prst="flowChartInputOutput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>
              <a:off x="5585969" y="1685219"/>
              <a:ext cx="698257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3000" dirty="0">
                  <a:solidFill>
                    <a:schemeClr val="bg1"/>
                  </a:solidFill>
                  <a:latin typeface="Impact" panose="020B0806030902050204" pitchFamily="34" charset="0"/>
                </a:rPr>
                <a:t>02</a:t>
              </a:r>
              <a:endParaRPr lang="zh-CN" altLang="en-US" sz="30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6096000" y="1692137"/>
              <a:ext cx="5187240" cy="54328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6456510" y="1757154"/>
              <a:ext cx="208352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>
                  <a:latin typeface="等线" panose="02010600030101010101" pitchFamily="2" charset="-122"/>
                </a:rPr>
                <a:t>研究方法及过程</a:t>
              </a:r>
              <a:endParaRPr lang="zh-CN" altLang="en-US" sz="2000" b="1" dirty="0">
                <a:latin typeface="等线" panose="02010600030101010101" pitchFamily="2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5217763" y="3749395"/>
            <a:ext cx="5831237" cy="553998"/>
            <a:chOff x="5452003" y="1685219"/>
            <a:chExt cx="5831237" cy="553998"/>
          </a:xfrm>
        </p:grpSpPr>
        <p:sp>
          <p:nvSpPr>
            <p:cNvPr id="27" name="流程图: 数据 26"/>
            <p:cNvSpPr/>
            <p:nvPr/>
          </p:nvSpPr>
          <p:spPr>
            <a:xfrm>
              <a:off x="5452003" y="1692137"/>
              <a:ext cx="832223" cy="543284"/>
            </a:xfrm>
            <a:prstGeom prst="flowChartInputOutput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矩形 27"/>
            <p:cNvSpPr/>
            <p:nvPr/>
          </p:nvSpPr>
          <p:spPr>
            <a:xfrm>
              <a:off x="5585969" y="1685219"/>
              <a:ext cx="698257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3000" dirty="0">
                  <a:solidFill>
                    <a:schemeClr val="bg1"/>
                  </a:solidFill>
                  <a:latin typeface="Impact" panose="020B0806030902050204" pitchFamily="34" charset="0"/>
                </a:rPr>
                <a:t>03</a:t>
              </a:r>
              <a:endParaRPr lang="zh-CN" altLang="en-US" sz="30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6096000" y="1692137"/>
              <a:ext cx="5187240" cy="54328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6456510" y="1757154"/>
              <a:ext cx="345512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>
                  <a:latin typeface="等线" panose="02010600030101010101" pitchFamily="2" charset="-122"/>
                </a:rPr>
                <a:t>研究成果展示及应用</a:t>
              </a:r>
              <a:endParaRPr lang="zh-CN" altLang="en-US" sz="2000" b="1" dirty="0">
                <a:latin typeface="等线" panose="02010600030101010101" pitchFamily="2" charset="-122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5217763" y="4819582"/>
            <a:ext cx="5831237" cy="553998"/>
            <a:chOff x="5452003" y="1685219"/>
            <a:chExt cx="5831237" cy="553998"/>
          </a:xfrm>
        </p:grpSpPr>
        <p:sp>
          <p:nvSpPr>
            <p:cNvPr id="33" name="流程图: 数据 32"/>
            <p:cNvSpPr/>
            <p:nvPr/>
          </p:nvSpPr>
          <p:spPr>
            <a:xfrm>
              <a:off x="5452003" y="1692137"/>
              <a:ext cx="832223" cy="543284"/>
            </a:xfrm>
            <a:prstGeom prst="flowChartInputOutput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矩形 33"/>
            <p:cNvSpPr/>
            <p:nvPr/>
          </p:nvSpPr>
          <p:spPr>
            <a:xfrm>
              <a:off x="5585969" y="1685219"/>
              <a:ext cx="698257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3000" dirty="0">
                  <a:solidFill>
                    <a:schemeClr val="bg1"/>
                  </a:solidFill>
                  <a:latin typeface="Impact" panose="020B0806030902050204" pitchFamily="34" charset="0"/>
                </a:rPr>
                <a:t>04</a:t>
              </a:r>
              <a:endParaRPr lang="zh-CN" altLang="en-US" sz="30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5" name="矩形 34"/>
            <p:cNvSpPr/>
            <p:nvPr/>
          </p:nvSpPr>
          <p:spPr>
            <a:xfrm>
              <a:off x="6096000" y="1692137"/>
              <a:ext cx="5187240" cy="54328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6456511" y="1757154"/>
              <a:ext cx="13446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>
                  <a:latin typeface="等线" panose="02010600030101010101" pitchFamily="2" charset="-122"/>
                </a:rPr>
                <a:t>论文总结</a:t>
              </a:r>
              <a:endParaRPr lang="zh-CN" altLang="en-US" sz="2000" b="1" dirty="0">
                <a:latin typeface="等线" panose="02010600030101010101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503027" y="-13648"/>
            <a:ext cx="1307337" cy="7233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726714" y="146880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选题的背景与意义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33185" y="1468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研究方法及过程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96000" y="146880"/>
            <a:ext cx="2262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研究成果展示及应用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20480" y="14688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论文总结</a:t>
            </a:r>
            <a:endParaRPr lang="zh-CN" altLang="en-US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7" name="任意多边形 10"/>
          <p:cNvSpPr/>
          <p:nvPr/>
        </p:nvSpPr>
        <p:spPr>
          <a:xfrm>
            <a:off x="8707177" y="2960397"/>
            <a:ext cx="2363194" cy="1496765"/>
          </a:xfrm>
          <a:custGeom>
            <a:avLst/>
            <a:gdLst>
              <a:gd name="connsiteX0" fmla="*/ 1525272 w 1525272"/>
              <a:gd name="connsiteY0" fmla="*/ 483027 h 966054"/>
              <a:gd name="connsiteX1" fmla="*/ 1258806 w 1525272"/>
              <a:gd name="connsiteY1" fmla="*/ 966054 h 966054"/>
              <a:gd name="connsiteX2" fmla="*/ 0 w 1525272"/>
              <a:gd name="connsiteY2" fmla="*/ 966054 h 966054"/>
              <a:gd name="connsiteX3" fmla="*/ 324547 w 1525272"/>
              <a:gd name="connsiteY3" fmla="*/ 482479 h 966054"/>
              <a:gd name="connsiteX4" fmla="*/ 736 w 1525272"/>
              <a:gd name="connsiteY4" fmla="*/ 0 h 966054"/>
              <a:gd name="connsiteX5" fmla="*/ 1258806 w 1525272"/>
              <a:gd name="connsiteY5" fmla="*/ 0 h 966054"/>
              <a:gd name="connsiteX6" fmla="*/ 1525272 w 1525272"/>
              <a:gd name="connsiteY6" fmla="*/ 483027 h 966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25272" h="966054">
                <a:moveTo>
                  <a:pt x="1525272" y="483027"/>
                </a:moveTo>
                <a:lnTo>
                  <a:pt x="1258806" y="966054"/>
                </a:lnTo>
                <a:lnTo>
                  <a:pt x="0" y="966054"/>
                </a:lnTo>
                <a:lnTo>
                  <a:pt x="324547" y="482479"/>
                </a:lnTo>
                <a:lnTo>
                  <a:pt x="736" y="0"/>
                </a:lnTo>
                <a:lnTo>
                  <a:pt x="1258806" y="0"/>
                </a:lnTo>
                <a:lnTo>
                  <a:pt x="1525272" y="483027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solidFill>
                <a:prstClr val="white"/>
              </a:solidFill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8" name="任意多边形 12"/>
          <p:cNvSpPr/>
          <p:nvPr/>
        </p:nvSpPr>
        <p:spPr>
          <a:xfrm rot="2700000">
            <a:off x="9031567" y="2914102"/>
            <a:ext cx="1624140" cy="1624312"/>
          </a:xfrm>
          <a:custGeom>
            <a:avLst/>
            <a:gdLst>
              <a:gd name="connsiteX0" fmla="*/ 39400 w 1444932"/>
              <a:gd name="connsiteY0" fmla="*/ 39554 h 1445086"/>
              <a:gd name="connsiteX1" fmla="*/ 134519 w 1444932"/>
              <a:gd name="connsiteY1" fmla="*/ 155 h 1445086"/>
              <a:gd name="connsiteX2" fmla="*/ 894281 w 1444932"/>
              <a:gd name="connsiteY2" fmla="*/ 155 h 1445086"/>
              <a:gd name="connsiteX3" fmla="*/ 905823 w 1444932"/>
              <a:gd name="connsiteY3" fmla="*/ 2485 h 1445086"/>
              <a:gd name="connsiteX4" fmla="*/ 905881 w 1444932"/>
              <a:gd name="connsiteY4" fmla="*/ 154 h 1445086"/>
              <a:gd name="connsiteX5" fmla="*/ 1431928 w 1444932"/>
              <a:gd name="connsiteY5" fmla="*/ 427073 h 1445086"/>
              <a:gd name="connsiteX6" fmla="*/ 1439322 w 1444932"/>
              <a:gd name="connsiteY6" fmla="*/ 523015 h 1445086"/>
              <a:gd name="connsiteX7" fmla="*/ 1444932 w 1444932"/>
              <a:gd name="connsiteY7" fmla="*/ 550805 h 1445086"/>
              <a:gd name="connsiteX8" fmla="*/ 1444932 w 1444932"/>
              <a:gd name="connsiteY8" fmla="*/ 1310567 h 1445086"/>
              <a:gd name="connsiteX9" fmla="*/ 1310414 w 1444932"/>
              <a:gd name="connsiteY9" fmla="*/ 1445086 h 1445086"/>
              <a:gd name="connsiteX10" fmla="*/ 1175895 w 1444932"/>
              <a:gd name="connsiteY10" fmla="*/ 1310567 h 1445086"/>
              <a:gd name="connsiteX11" fmla="*/ 1175894 w 1444932"/>
              <a:gd name="connsiteY11" fmla="*/ 550805 h 1445086"/>
              <a:gd name="connsiteX12" fmla="*/ 1176924 w 1444932"/>
              <a:gd name="connsiteY12" fmla="*/ 545705 h 1445086"/>
              <a:gd name="connsiteX13" fmla="*/ 1175290 w 1444932"/>
              <a:gd name="connsiteY13" fmla="*/ 545705 h 1445086"/>
              <a:gd name="connsiteX14" fmla="*/ 899147 w 1444932"/>
              <a:gd name="connsiteY14" fmla="*/ 269562 h 1445086"/>
              <a:gd name="connsiteX15" fmla="*/ 899181 w 1444932"/>
              <a:gd name="connsiteY15" fmla="*/ 268204 h 1445086"/>
              <a:gd name="connsiteX16" fmla="*/ 894281 w 1444932"/>
              <a:gd name="connsiteY16" fmla="*/ 269193 h 1445086"/>
              <a:gd name="connsiteX17" fmla="*/ 134519 w 1444932"/>
              <a:gd name="connsiteY17" fmla="*/ 269193 h 1445086"/>
              <a:gd name="connsiteX18" fmla="*/ 0 w 1444932"/>
              <a:gd name="connsiteY18" fmla="*/ 134674 h 1445086"/>
              <a:gd name="connsiteX19" fmla="*/ 39400 w 1444932"/>
              <a:gd name="connsiteY19" fmla="*/ 39554 h 144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444932" h="1445086">
                <a:moveTo>
                  <a:pt x="39400" y="39554"/>
                </a:moveTo>
                <a:cubicBezTo>
                  <a:pt x="63743" y="15211"/>
                  <a:pt x="97373" y="155"/>
                  <a:pt x="134519" y="155"/>
                </a:cubicBezTo>
                <a:lnTo>
                  <a:pt x="894281" y="155"/>
                </a:lnTo>
                <a:lnTo>
                  <a:pt x="905823" y="2485"/>
                </a:lnTo>
                <a:lnTo>
                  <a:pt x="905881" y="154"/>
                </a:lnTo>
                <a:cubicBezTo>
                  <a:pt x="1206440" y="-5740"/>
                  <a:pt x="1389685" y="157248"/>
                  <a:pt x="1431928" y="427073"/>
                </a:cubicBezTo>
                <a:lnTo>
                  <a:pt x="1439322" y="523015"/>
                </a:lnTo>
                <a:lnTo>
                  <a:pt x="1444932" y="550805"/>
                </a:lnTo>
                <a:lnTo>
                  <a:pt x="1444932" y="1310567"/>
                </a:lnTo>
                <a:cubicBezTo>
                  <a:pt x="1444933" y="1384860"/>
                  <a:pt x="1384707" y="1445086"/>
                  <a:pt x="1310414" y="1445086"/>
                </a:cubicBezTo>
                <a:cubicBezTo>
                  <a:pt x="1236120" y="1445086"/>
                  <a:pt x="1175894" y="1384860"/>
                  <a:pt x="1175895" y="1310567"/>
                </a:cubicBezTo>
                <a:lnTo>
                  <a:pt x="1175894" y="550805"/>
                </a:lnTo>
                <a:lnTo>
                  <a:pt x="1176924" y="545705"/>
                </a:lnTo>
                <a:lnTo>
                  <a:pt x="1175290" y="545705"/>
                </a:lnTo>
                <a:cubicBezTo>
                  <a:pt x="1169114" y="387989"/>
                  <a:pt x="1176413" y="263949"/>
                  <a:pt x="899147" y="269562"/>
                </a:cubicBezTo>
                <a:lnTo>
                  <a:pt x="899181" y="268204"/>
                </a:lnTo>
                <a:lnTo>
                  <a:pt x="894281" y="269193"/>
                </a:lnTo>
                <a:lnTo>
                  <a:pt x="134519" y="269193"/>
                </a:lnTo>
                <a:cubicBezTo>
                  <a:pt x="60226" y="269193"/>
                  <a:pt x="0" y="208967"/>
                  <a:pt x="0" y="134674"/>
                </a:cubicBezTo>
                <a:cubicBezTo>
                  <a:pt x="0" y="97527"/>
                  <a:pt x="15057" y="63898"/>
                  <a:pt x="39400" y="39554"/>
                </a:cubicBezTo>
                <a:close/>
              </a:path>
            </a:pathLst>
          </a:custGeom>
          <a:gradFill>
            <a:gsLst>
              <a:gs pos="100000">
                <a:schemeClr val="bg1"/>
              </a:gs>
              <a:gs pos="0">
                <a:schemeClr val="bg1">
                  <a:lumMod val="95000"/>
                </a:schemeClr>
              </a:gs>
            </a:gsLst>
            <a:lin ang="2700000" scaled="1"/>
          </a:gradFill>
          <a:ln w="1905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101600" dir="2700000" algn="tl" rotWithShape="0">
              <a:prstClr val="black">
                <a:alpha val="30000"/>
              </a:prstClr>
            </a:outerShdw>
            <a:softEdge rad="0"/>
          </a:effectLst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zh-CN" altLang="en-US">
              <a:solidFill>
                <a:prstClr val="black"/>
              </a:solidFill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9" name="任意多边形 13"/>
          <p:cNvSpPr/>
          <p:nvPr/>
        </p:nvSpPr>
        <p:spPr>
          <a:xfrm>
            <a:off x="6292168" y="2960710"/>
            <a:ext cx="2363194" cy="1496765"/>
          </a:xfrm>
          <a:custGeom>
            <a:avLst/>
            <a:gdLst>
              <a:gd name="connsiteX0" fmla="*/ 1525272 w 1525272"/>
              <a:gd name="connsiteY0" fmla="*/ 483027 h 966054"/>
              <a:gd name="connsiteX1" fmla="*/ 1258806 w 1525272"/>
              <a:gd name="connsiteY1" fmla="*/ 966054 h 966054"/>
              <a:gd name="connsiteX2" fmla="*/ 0 w 1525272"/>
              <a:gd name="connsiteY2" fmla="*/ 966054 h 966054"/>
              <a:gd name="connsiteX3" fmla="*/ 324547 w 1525272"/>
              <a:gd name="connsiteY3" fmla="*/ 482479 h 966054"/>
              <a:gd name="connsiteX4" fmla="*/ 736 w 1525272"/>
              <a:gd name="connsiteY4" fmla="*/ 0 h 966054"/>
              <a:gd name="connsiteX5" fmla="*/ 1258806 w 1525272"/>
              <a:gd name="connsiteY5" fmla="*/ 0 h 966054"/>
              <a:gd name="connsiteX6" fmla="*/ 1525272 w 1525272"/>
              <a:gd name="connsiteY6" fmla="*/ 483027 h 966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25272" h="966054">
                <a:moveTo>
                  <a:pt x="1525272" y="483027"/>
                </a:moveTo>
                <a:lnTo>
                  <a:pt x="1258806" y="966054"/>
                </a:lnTo>
                <a:lnTo>
                  <a:pt x="0" y="966054"/>
                </a:lnTo>
                <a:lnTo>
                  <a:pt x="324547" y="482479"/>
                </a:lnTo>
                <a:lnTo>
                  <a:pt x="736" y="0"/>
                </a:lnTo>
                <a:lnTo>
                  <a:pt x="1258806" y="0"/>
                </a:lnTo>
                <a:lnTo>
                  <a:pt x="1525272" y="483027"/>
                </a:lnTo>
                <a:close/>
              </a:path>
            </a:pathLst>
          </a:custGeom>
          <a:solidFill>
            <a:schemeClr val="accent3">
              <a:lumMod val="100000"/>
            </a:schemeClr>
          </a:solidFill>
          <a:ln w="254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10" name="任意多边形 19"/>
          <p:cNvSpPr/>
          <p:nvPr/>
        </p:nvSpPr>
        <p:spPr>
          <a:xfrm rot="2700000">
            <a:off x="6616558" y="2914415"/>
            <a:ext cx="1624140" cy="1624312"/>
          </a:xfrm>
          <a:custGeom>
            <a:avLst/>
            <a:gdLst>
              <a:gd name="connsiteX0" fmla="*/ 39400 w 1444932"/>
              <a:gd name="connsiteY0" fmla="*/ 39554 h 1445086"/>
              <a:gd name="connsiteX1" fmla="*/ 134519 w 1444932"/>
              <a:gd name="connsiteY1" fmla="*/ 155 h 1445086"/>
              <a:gd name="connsiteX2" fmla="*/ 894281 w 1444932"/>
              <a:gd name="connsiteY2" fmla="*/ 155 h 1445086"/>
              <a:gd name="connsiteX3" fmla="*/ 905823 w 1444932"/>
              <a:gd name="connsiteY3" fmla="*/ 2485 h 1445086"/>
              <a:gd name="connsiteX4" fmla="*/ 905881 w 1444932"/>
              <a:gd name="connsiteY4" fmla="*/ 154 h 1445086"/>
              <a:gd name="connsiteX5" fmla="*/ 1431928 w 1444932"/>
              <a:gd name="connsiteY5" fmla="*/ 427073 h 1445086"/>
              <a:gd name="connsiteX6" fmla="*/ 1439322 w 1444932"/>
              <a:gd name="connsiteY6" fmla="*/ 523015 h 1445086"/>
              <a:gd name="connsiteX7" fmla="*/ 1444932 w 1444932"/>
              <a:gd name="connsiteY7" fmla="*/ 550805 h 1445086"/>
              <a:gd name="connsiteX8" fmla="*/ 1444932 w 1444932"/>
              <a:gd name="connsiteY8" fmla="*/ 1310567 h 1445086"/>
              <a:gd name="connsiteX9" fmla="*/ 1310414 w 1444932"/>
              <a:gd name="connsiteY9" fmla="*/ 1445086 h 1445086"/>
              <a:gd name="connsiteX10" fmla="*/ 1175895 w 1444932"/>
              <a:gd name="connsiteY10" fmla="*/ 1310567 h 1445086"/>
              <a:gd name="connsiteX11" fmla="*/ 1175894 w 1444932"/>
              <a:gd name="connsiteY11" fmla="*/ 550805 h 1445086"/>
              <a:gd name="connsiteX12" fmla="*/ 1176924 w 1444932"/>
              <a:gd name="connsiteY12" fmla="*/ 545705 h 1445086"/>
              <a:gd name="connsiteX13" fmla="*/ 1175290 w 1444932"/>
              <a:gd name="connsiteY13" fmla="*/ 545705 h 1445086"/>
              <a:gd name="connsiteX14" fmla="*/ 899147 w 1444932"/>
              <a:gd name="connsiteY14" fmla="*/ 269562 h 1445086"/>
              <a:gd name="connsiteX15" fmla="*/ 899181 w 1444932"/>
              <a:gd name="connsiteY15" fmla="*/ 268204 h 1445086"/>
              <a:gd name="connsiteX16" fmla="*/ 894281 w 1444932"/>
              <a:gd name="connsiteY16" fmla="*/ 269193 h 1445086"/>
              <a:gd name="connsiteX17" fmla="*/ 134519 w 1444932"/>
              <a:gd name="connsiteY17" fmla="*/ 269193 h 1445086"/>
              <a:gd name="connsiteX18" fmla="*/ 0 w 1444932"/>
              <a:gd name="connsiteY18" fmla="*/ 134674 h 1445086"/>
              <a:gd name="connsiteX19" fmla="*/ 39400 w 1444932"/>
              <a:gd name="connsiteY19" fmla="*/ 39554 h 144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444932" h="1445086">
                <a:moveTo>
                  <a:pt x="39400" y="39554"/>
                </a:moveTo>
                <a:cubicBezTo>
                  <a:pt x="63743" y="15211"/>
                  <a:pt x="97373" y="155"/>
                  <a:pt x="134519" y="155"/>
                </a:cubicBezTo>
                <a:lnTo>
                  <a:pt x="894281" y="155"/>
                </a:lnTo>
                <a:lnTo>
                  <a:pt x="905823" y="2485"/>
                </a:lnTo>
                <a:lnTo>
                  <a:pt x="905881" y="154"/>
                </a:lnTo>
                <a:cubicBezTo>
                  <a:pt x="1206440" y="-5740"/>
                  <a:pt x="1389685" y="157248"/>
                  <a:pt x="1431928" y="427073"/>
                </a:cubicBezTo>
                <a:lnTo>
                  <a:pt x="1439322" y="523015"/>
                </a:lnTo>
                <a:lnTo>
                  <a:pt x="1444932" y="550805"/>
                </a:lnTo>
                <a:lnTo>
                  <a:pt x="1444932" y="1310567"/>
                </a:lnTo>
                <a:cubicBezTo>
                  <a:pt x="1444933" y="1384860"/>
                  <a:pt x="1384707" y="1445086"/>
                  <a:pt x="1310414" y="1445086"/>
                </a:cubicBezTo>
                <a:cubicBezTo>
                  <a:pt x="1236120" y="1445086"/>
                  <a:pt x="1175894" y="1384860"/>
                  <a:pt x="1175895" y="1310567"/>
                </a:cubicBezTo>
                <a:lnTo>
                  <a:pt x="1175894" y="550805"/>
                </a:lnTo>
                <a:lnTo>
                  <a:pt x="1176924" y="545705"/>
                </a:lnTo>
                <a:lnTo>
                  <a:pt x="1175290" y="545705"/>
                </a:lnTo>
                <a:cubicBezTo>
                  <a:pt x="1169114" y="387989"/>
                  <a:pt x="1176413" y="263949"/>
                  <a:pt x="899147" y="269562"/>
                </a:cubicBezTo>
                <a:lnTo>
                  <a:pt x="899181" y="268204"/>
                </a:lnTo>
                <a:lnTo>
                  <a:pt x="894281" y="269193"/>
                </a:lnTo>
                <a:lnTo>
                  <a:pt x="134519" y="269193"/>
                </a:lnTo>
                <a:cubicBezTo>
                  <a:pt x="60226" y="269193"/>
                  <a:pt x="0" y="208967"/>
                  <a:pt x="0" y="134674"/>
                </a:cubicBezTo>
                <a:cubicBezTo>
                  <a:pt x="0" y="97527"/>
                  <a:pt x="15057" y="63898"/>
                  <a:pt x="39400" y="39554"/>
                </a:cubicBezTo>
                <a:close/>
              </a:path>
            </a:pathLst>
          </a:custGeom>
          <a:gradFill>
            <a:gsLst>
              <a:gs pos="100000">
                <a:schemeClr val="bg1"/>
              </a:gs>
              <a:gs pos="0">
                <a:schemeClr val="bg1">
                  <a:lumMod val="95000"/>
                </a:schemeClr>
              </a:gs>
            </a:gsLst>
            <a:lin ang="2700000" scaled="1"/>
          </a:gradFill>
          <a:ln w="1905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101600" dir="2700000" algn="tl" rotWithShape="0">
              <a:prstClr val="black">
                <a:alpha val="30000"/>
              </a:prstClr>
            </a:outerShdw>
            <a:softEdge rad="0"/>
          </a:effectLst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zh-CN" altLang="en-US">
              <a:solidFill>
                <a:prstClr val="black"/>
              </a:solidFill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11" name="任意多边形 20"/>
          <p:cNvSpPr/>
          <p:nvPr/>
        </p:nvSpPr>
        <p:spPr>
          <a:xfrm>
            <a:off x="3910666" y="2970280"/>
            <a:ext cx="2363194" cy="1496765"/>
          </a:xfrm>
          <a:custGeom>
            <a:avLst/>
            <a:gdLst>
              <a:gd name="connsiteX0" fmla="*/ 1525272 w 1525272"/>
              <a:gd name="connsiteY0" fmla="*/ 483027 h 966054"/>
              <a:gd name="connsiteX1" fmla="*/ 1258806 w 1525272"/>
              <a:gd name="connsiteY1" fmla="*/ 966054 h 966054"/>
              <a:gd name="connsiteX2" fmla="*/ 0 w 1525272"/>
              <a:gd name="connsiteY2" fmla="*/ 966054 h 966054"/>
              <a:gd name="connsiteX3" fmla="*/ 324547 w 1525272"/>
              <a:gd name="connsiteY3" fmla="*/ 482479 h 966054"/>
              <a:gd name="connsiteX4" fmla="*/ 736 w 1525272"/>
              <a:gd name="connsiteY4" fmla="*/ 0 h 966054"/>
              <a:gd name="connsiteX5" fmla="*/ 1258806 w 1525272"/>
              <a:gd name="connsiteY5" fmla="*/ 0 h 966054"/>
              <a:gd name="connsiteX6" fmla="*/ 1525272 w 1525272"/>
              <a:gd name="connsiteY6" fmla="*/ 483027 h 966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25272" h="966054">
                <a:moveTo>
                  <a:pt x="1525272" y="483027"/>
                </a:moveTo>
                <a:lnTo>
                  <a:pt x="1258806" y="966054"/>
                </a:lnTo>
                <a:lnTo>
                  <a:pt x="0" y="966054"/>
                </a:lnTo>
                <a:lnTo>
                  <a:pt x="324547" y="482479"/>
                </a:lnTo>
                <a:lnTo>
                  <a:pt x="736" y="0"/>
                </a:lnTo>
                <a:lnTo>
                  <a:pt x="1258806" y="0"/>
                </a:lnTo>
                <a:lnTo>
                  <a:pt x="1525272" y="483027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254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12" name="任意多边形 22"/>
          <p:cNvSpPr/>
          <p:nvPr/>
        </p:nvSpPr>
        <p:spPr>
          <a:xfrm rot="2700000">
            <a:off x="4235056" y="2923986"/>
            <a:ext cx="1624140" cy="1624312"/>
          </a:xfrm>
          <a:custGeom>
            <a:avLst/>
            <a:gdLst>
              <a:gd name="connsiteX0" fmla="*/ 39400 w 1444932"/>
              <a:gd name="connsiteY0" fmla="*/ 39554 h 1445086"/>
              <a:gd name="connsiteX1" fmla="*/ 134519 w 1444932"/>
              <a:gd name="connsiteY1" fmla="*/ 155 h 1445086"/>
              <a:gd name="connsiteX2" fmla="*/ 894281 w 1444932"/>
              <a:gd name="connsiteY2" fmla="*/ 155 h 1445086"/>
              <a:gd name="connsiteX3" fmla="*/ 905823 w 1444932"/>
              <a:gd name="connsiteY3" fmla="*/ 2485 h 1445086"/>
              <a:gd name="connsiteX4" fmla="*/ 905881 w 1444932"/>
              <a:gd name="connsiteY4" fmla="*/ 154 h 1445086"/>
              <a:gd name="connsiteX5" fmla="*/ 1431928 w 1444932"/>
              <a:gd name="connsiteY5" fmla="*/ 427073 h 1445086"/>
              <a:gd name="connsiteX6" fmla="*/ 1439322 w 1444932"/>
              <a:gd name="connsiteY6" fmla="*/ 523015 h 1445086"/>
              <a:gd name="connsiteX7" fmla="*/ 1444932 w 1444932"/>
              <a:gd name="connsiteY7" fmla="*/ 550805 h 1445086"/>
              <a:gd name="connsiteX8" fmla="*/ 1444932 w 1444932"/>
              <a:gd name="connsiteY8" fmla="*/ 1310567 h 1445086"/>
              <a:gd name="connsiteX9" fmla="*/ 1310414 w 1444932"/>
              <a:gd name="connsiteY9" fmla="*/ 1445086 h 1445086"/>
              <a:gd name="connsiteX10" fmla="*/ 1175895 w 1444932"/>
              <a:gd name="connsiteY10" fmla="*/ 1310567 h 1445086"/>
              <a:gd name="connsiteX11" fmla="*/ 1175894 w 1444932"/>
              <a:gd name="connsiteY11" fmla="*/ 550805 h 1445086"/>
              <a:gd name="connsiteX12" fmla="*/ 1176924 w 1444932"/>
              <a:gd name="connsiteY12" fmla="*/ 545705 h 1445086"/>
              <a:gd name="connsiteX13" fmla="*/ 1175290 w 1444932"/>
              <a:gd name="connsiteY13" fmla="*/ 545705 h 1445086"/>
              <a:gd name="connsiteX14" fmla="*/ 899147 w 1444932"/>
              <a:gd name="connsiteY14" fmla="*/ 269562 h 1445086"/>
              <a:gd name="connsiteX15" fmla="*/ 899181 w 1444932"/>
              <a:gd name="connsiteY15" fmla="*/ 268204 h 1445086"/>
              <a:gd name="connsiteX16" fmla="*/ 894281 w 1444932"/>
              <a:gd name="connsiteY16" fmla="*/ 269193 h 1445086"/>
              <a:gd name="connsiteX17" fmla="*/ 134519 w 1444932"/>
              <a:gd name="connsiteY17" fmla="*/ 269193 h 1445086"/>
              <a:gd name="connsiteX18" fmla="*/ 0 w 1444932"/>
              <a:gd name="connsiteY18" fmla="*/ 134674 h 1445086"/>
              <a:gd name="connsiteX19" fmla="*/ 39400 w 1444932"/>
              <a:gd name="connsiteY19" fmla="*/ 39554 h 144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444932" h="1445086">
                <a:moveTo>
                  <a:pt x="39400" y="39554"/>
                </a:moveTo>
                <a:cubicBezTo>
                  <a:pt x="63743" y="15211"/>
                  <a:pt x="97373" y="155"/>
                  <a:pt x="134519" y="155"/>
                </a:cubicBezTo>
                <a:lnTo>
                  <a:pt x="894281" y="155"/>
                </a:lnTo>
                <a:lnTo>
                  <a:pt x="905823" y="2485"/>
                </a:lnTo>
                <a:lnTo>
                  <a:pt x="905881" y="154"/>
                </a:lnTo>
                <a:cubicBezTo>
                  <a:pt x="1206440" y="-5740"/>
                  <a:pt x="1389685" y="157248"/>
                  <a:pt x="1431928" y="427073"/>
                </a:cubicBezTo>
                <a:lnTo>
                  <a:pt x="1439322" y="523015"/>
                </a:lnTo>
                <a:lnTo>
                  <a:pt x="1444932" y="550805"/>
                </a:lnTo>
                <a:lnTo>
                  <a:pt x="1444932" y="1310567"/>
                </a:lnTo>
                <a:cubicBezTo>
                  <a:pt x="1444933" y="1384860"/>
                  <a:pt x="1384707" y="1445086"/>
                  <a:pt x="1310414" y="1445086"/>
                </a:cubicBezTo>
                <a:cubicBezTo>
                  <a:pt x="1236120" y="1445086"/>
                  <a:pt x="1175894" y="1384860"/>
                  <a:pt x="1175895" y="1310567"/>
                </a:cubicBezTo>
                <a:lnTo>
                  <a:pt x="1175894" y="550805"/>
                </a:lnTo>
                <a:lnTo>
                  <a:pt x="1176924" y="545705"/>
                </a:lnTo>
                <a:lnTo>
                  <a:pt x="1175290" y="545705"/>
                </a:lnTo>
                <a:cubicBezTo>
                  <a:pt x="1169114" y="387989"/>
                  <a:pt x="1176413" y="263949"/>
                  <a:pt x="899147" y="269562"/>
                </a:cubicBezTo>
                <a:lnTo>
                  <a:pt x="899181" y="268204"/>
                </a:lnTo>
                <a:lnTo>
                  <a:pt x="894281" y="269193"/>
                </a:lnTo>
                <a:lnTo>
                  <a:pt x="134519" y="269193"/>
                </a:lnTo>
                <a:cubicBezTo>
                  <a:pt x="60226" y="269193"/>
                  <a:pt x="0" y="208967"/>
                  <a:pt x="0" y="134674"/>
                </a:cubicBezTo>
                <a:cubicBezTo>
                  <a:pt x="0" y="97527"/>
                  <a:pt x="15057" y="63898"/>
                  <a:pt x="39400" y="39554"/>
                </a:cubicBezTo>
                <a:close/>
              </a:path>
            </a:pathLst>
          </a:custGeom>
          <a:gradFill>
            <a:gsLst>
              <a:gs pos="100000">
                <a:schemeClr val="bg1"/>
              </a:gs>
              <a:gs pos="0">
                <a:schemeClr val="bg1">
                  <a:lumMod val="95000"/>
                </a:schemeClr>
              </a:gs>
            </a:gsLst>
            <a:lin ang="2700000" scaled="1"/>
          </a:gradFill>
          <a:ln w="1905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101600" dir="2700000" algn="tl" rotWithShape="0">
              <a:prstClr val="black">
                <a:alpha val="30000"/>
              </a:prstClr>
            </a:outerShdw>
            <a:softEdge rad="0"/>
          </a:effectLst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zh-CN" altLang="en-US">
              <a:solidFill>
                <a:prstClr val="black"/>
              </a:solidFill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13" name="任意多边形 27"/>
          <p:cNvSpPr/>
          <p:nvPr/>
        </p:nvSpPr>
        <p:spPr>
          <a:xfrm>
            <a:off x="1495657" y="2970593"/>
            <a:ext cx="2363194" cy="1496765"/>
          </a:xfrm>
          <a:custGeom>
            <a:avLst/>
            <a:gdLst>
              <a:gd name="connsiteX0" fmla="*/ 1525272 w 1525272"/>
              <a:gd name="connsiteY0" fmla="*/ 483027 h 966054"/>
              <a:gd name="connsiteX1" fmla="*/ 1258806 w 1525272"/>
              <a:gd name="connsiteY1" fmla="*/ 966054 h 966054"/>
              <a:gd name="connsiteX2" fmla="*/ 0 w 1525272"/>
              <a:gd name="connsiteY2" fmla="*/ 966054 h 966054"/>
              <a:gd name="connsiteX3" fmla="*/ 324547 w 1525272"/>
              <a:gd name="connsiteY3" fmla="*/ 482479 h 966054"/>
              <a:gd name="connsiteX4" fmla="*/ 736 w 1525272"/>
              <a:gd name="connsiteY4" fmla="*/ 0 h 966054"/>
              <a:gd name="connsiteX5" fmla="*/ 1258806 w 1525272"/>
              <a:gd name="connsiteY5" fmla="*/ 0 h 966054"/>
              <a:gd name="connsiteX6" fmla="*/ 1525272 w 1525272"/>
              <a:gd name="connsiteY6" fmla="*/ 483027 h 966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25272" h="966054">
                <a:moveTo>
                  <a:pt x="1525272" y="483027"/>
                </a:moveTo>
                <a:lnTo>
                  <a:pt x="1258806" y="966054"/>
                </a:lnTo>
                <a:lnTo>
                  <a:pt x="0" y="966054"/>
                </a:lnTo>
                <a:lnTo>
                  <a:pt x="324547" y="482479"/>
                </a:lnTo>
                <a:lnTo>
                  <a:pt x="736" y="0"/>
                </a:lnTo>
                <a:lnTo>
                  <a:pt x="1258806" y="0"/>
                </a:lnTo>
                <a:lnTo>
                  <a:pt x="1525272" y="483027"/>
                </a:lnTo>
                <a:close/>
              </a:path>
            </a:pathLst>
          </a:custGeom>
          <a:solidFill>
            <a:schemeClr val="accent3">
              <a:lumMod val="100000"/>
            </a:schemeClr>
          </a:soli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14" name="任意多边形 29"/>
          <p:cNvSpPr/>
          <p:nvPr/>
        </p:nvSpPr>
        <p:spPr>
          <a:xfrm rot="2700000">
            <a:off x="1820046" y="2924298"/>
            <a:ext cx="1624140" cy="1624312"/>
          </a:xfrm>
          <a:custGeom>
            <a:avLst/>
            <a:gdLst>
              <a:gd name="connsiteX0" fmla="*/ 39400 w 1444932"/>
              <a:gd name="connsiteY0" fmla="*/ 39554 h 1445086"/>
              <a:gd name="connsiteX1" fmla="*/ 134519 w 1444932"/>
              <a:gd name="connsiteY1" fmla="*/ 155 h 1445086"/>
              <a:gd name="connsiteX2" fmla="*/ 894281 w 1444932"/>
              <a:gd name="connsiteY2" fmla="*/ 155 h 1445086"/>
              <a:gd name="connsiteX3" fmla="*/ 905823 w 1444932"/>
              <a:gd name="connsiteY3" fmla="*/ 2485 h 1445086"/>
              <a:gd name="connsiteX4" fmla="*/ 905881 w 1444932"/>
              <a:gd name="connsiteY4" fmla="*/ 154 h 1445086"/>
              <a:gd name="connsiteX5" fmla="*/ 1431928 w 1444932"/>
              <a:gd name="connsiteY5" fmla="*/ 427073 h 1445086"/>
              <a:gd name="connsiteX6" fmla="*/ 1439322 w 1444932"/>
              <a:gd name="connsiteY6" fmla="*/ 523015 h 1445086"/>
              <a:gd name="connsiteX7" fmla="*/ 1444932 w 1444932"/>
              <a:gd name="connsiteY7" fmla="*/ 550805 h 1445086"/>
              <a:gd name="connsiteX8" fmla="*/ 1444932 w 1444932"/>
              <a:gd name="connsiteY8" fmla="*/ 1310567 h 1445086"/>
              <a:gd name="connsiteX9" fmla="*/ 1310414 w 1444932"/>
              <a:gd name="connsiteY9" fmla="*/ 1445086 h 1445086"/>
              <a:gd name="connsiteX10" fmla="*/ 1175895 w 1444932"/>
              <a:gd name="connsiteY10" fmla="*/ 1310567 h 1445086"/>
              <a:gd name="connsiteX11" fmla="*/ 1175894 w 1444932"/>
              <a:gd name="connsiteY11" fmla="*/ 550805 h 1445086"/>
              <a:gd name="connsiteX12" fmla="*/ 1176924 w 1444932"/>
              <a:gd name="connsiteY12" fmla="*/ 545705 h 1445086"/>
              <a:gd name="connsiteX13" fmla="*/ 1175290 w 1444932"/>
              <a:gd name="connsiteY13" fmla="*/ 545705 h 1445086"/>
              <a:gd name="connsiteX14" fmla="*/ 899147 w 1444932"/>
              <a:gd name="connsiteY14" fmla="*/ 269562 h 1445086"/>
              <a:gd name="connsiteX15" fmla="*/ 899181 w 1444932"/>
              <a:gd name="connsiteY15" fmla="*/ 268204 h 1445086"/>
              <a:gd name="connsiteX16" fmla="*/ 894281 w 1444932"/>
              <a:gd name="connsiteY16" fmla="*/ 269193 h 1445086"/>
              <a:gd name="connsiteX17" fmla="*/ 134519 w 1444932"/>
              <a:gd name="connsiteY17" fmla="*/ 269193 h 1445086"/>
              <a:gd name="connsiteX18" fmla="*/ 0 w 1444932"/>
              <a:gd name="connsiteY18" fmla="*/ 134674 h 1445086"/>
              <a:gd name="connsiteX19" fmla="*/ 39400 w 1444932"/>
              <a:gd name="connsiteY19" fmla="*/ 39554 h 144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444932" h="1445086">
                <a:moveTo>
                  <a:pt x="39400" y="39554"/>
                </a:moveTo>
                <a:cubicBezTo>
                  <a:pt x="63743" y="15211"/>
                  <a:pt x="97373" y="155"/>
                  <a:pt x="134519" y="155"/>
                </a:cubicBezTo>
                <a:lnTo>
                  <a:pt x="894281" y="155"/>
                </a:lnTo>
                <a:lnTo>
                  <a:pt x="905823" y="2485"/>
                </a:lnTo>
                <a:lnTo>
                  <a:pt x="905881" y="154"/>
                </a:lnTo>
                <a:cubicBezTo>
                  <a:pt x="1206440" y="-5740"/>
                  <a:pt x="1389685" y="157248"/>
                  <a:pt x="1431928" y="427073"/>
                </a:cubicBezTo>
                <a:lnTo>
                  <a:pt x="1439322" y="523015"/>
                </a:lnTo>
                <a:lnTo>
                  <a:pt x="1444932" y="550805"/>
                </a:lnTo>
                <a:lnTo>
                  <a:pt x="1444932" y="1310567"/>
                </a:lnTo>
                <a:cubicBezTo>
                  <a:pt x="1444933" y="1384860"/>
                  <a:pt x="1384707" y="1445086"/>
                  <a:pt x="1310414" y="1445086"/>
                </a:cubicBezTo>
                <a:cubicBezTo>
                  <a:pt x="1236120" y="1445086"/>
                  <a:pt x="1175894" y="1384860"/>
                  <a:pt x="1175895" y="1310567"/>
                </a:cubicBezTo>
                <a:lnTo>
                  <a:pt x="1175894" y="550805"/>
                </a:lnTo>
                <a:lnTo>
                  <a:pt x="1176924" y="545705"/>
                </a:lnTo>
                <a:lnTo>
                  <a:pt x="1175290" y="545705"/>
                </a:lnTo>
                <a:cubicBezTo>
                  <a:pt x="1169114" y="387989"/>
                  <a:pt x="1176413" y="263949"/>
                  <a:pt x="899147" y="269562"/>
                </a:cubicBezTo>
                <a:lnTo>
                  <a:pt x="899181" y="268204"/>
                </a:lnTo>
                <a:lnTo>
                  <a:pt x="894281" y="269193"/>
                </a:lnTo>
                <a:lnTo>
                  <a:pt x="134519" y="269193"/>
                </a:lnTo>
                <a:cubicBezTo>
                  <a:pt x="60226" y="269193"/>
                  <a:pt x="0" y="208967"/>
                  <a:pt x="0" y="134674"/>
                </a:cubicBezTo>
                <a:cubicBezTo>
                  <a:pt x="0" y="97527"/>
                  <a:pt x="15057" y="63898"/>
                  <a:pt x="39400" y="39554"/>
                </a:cubicBezTo>
                <a:close/>
              </a:path>
            </a:pathLst>
          </a:custGeom>
          <a:gradFill>
            <a:gsLst>
              <a:gs pos="100000">
                <a:schemeClr val="bg1"/>
              </a:gs>
              <a:gs pos="0">
                <a:schemeClr val="bg1">
                  <a:lumMod val="95000"/>
                </a:schemeClr>
              </a:gs>
            </a:gsLst>
            <a:lin ang="2700000" scaled="1"/>
          </a:gradFill>
          <a:ln w="1905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101600" dir="2700000" algn="tl" rotWithShape="0">
              <a:prstClr val="black">
                <a:alpha val="30000"/>
              </a:prstClr>
            </a:outerShdw>
            <a:softEdge rad="0"/>
          </a:effectLst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zh-CN" altLang="en-US">
              <a:solidFill>
                <a:prstClr val="black"/>
              </a:solidFill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15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3859763" y="4941995"/>
            <a:ext cx="2661947" cy="1024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zh-CN" altLang="en-US" sz="1400" dirty="0"/>
              <a:t>输入替换内</a:t>
            </a:r>
            <a:r>
              <a:rPr lang="zh-CN" altLang="en-US" sz="1400" dirty="0" smtClean="0"/>
              <a:t>容编辑文字，</a:t>
            </a:r>
            <a:r>
              <a:rPr lang="zh-CN" altLang="en-US" sz="1400" dirty="0"/>
              <a:t>输入替换内</a:t>
            </a:r>
            <a:r>
              <a:rPr lang="zh-CN" altLang="en-US" sz="1400" dirty="0" smtClean="0"/>
              <a:t>容编辑文字，</a:t>
            </a:r>
            <a:r>
              <a:rPr lang="zh-CN" altLang="en-US" sz="1400" dirty="0"/>
              <a:t>输入替换内</a:t>
            </a:r>
            <a:r>
              <a:rPr lang="zh-CN" altLang="en-US" sz="1400" dirty="0" smtClean="0"/>
              <a:t>容编辑文字，</a:t>
            </a:r>
            <a:endParaRPr lang="zh-CN" altLang="en-US" sz="1400" dirty="0"/>
          </a:p>
        </p:txBody>
      </p:sp>
      <p:sp>
        <p:nvSpPr>
          <p:cNvPr id="16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893683" y="1610670"/>
            <a:ext cx="2748909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zh-CN" altLang="en-US" sz="1400" dirty="0"/>
              <a:t>输入替换内</a:t>
            </a:r>
            <a:r>
              <a:rPr lang="zh-CN" altLang="en-US" sz="1400" dirty="0" smtClean="0"/>
              <a:t>容编辑文字，</a:t>
            </a:r>
            <a:r>
              <a:rPr lang="zh-CN" altLang="en-US" sz="1400" dirty="0"/>
              <a:t>输入替换内</a:t>
            </a:r>
            <a:r>
              <a:rPr lang="zh-CN" altLang="en-US" sz="1400" dirty="0" smtClean="0"/>
              <a:t>容编辑文字，</a:t>
            </a:r>
            <a:r>
              <a:rPr lang="zh-CN" altLang="en-US" sz="1400" dirty="0"/>
              <a:t>输入替换内</a:t>
            </a:r>
            <a:r>
              <a:rPr lang="zh-CN" altLang="en-US" sz="1400" dirty="0" smtClean="0"/>
              <a:t>容编辑文字，</a:t>
            </a:r>
            <a:endParaRPr lang="zh-CN" altLang="en-US" sz="1400" dirty="0"/>
          </a:p>
        </p:txBody>
      </p:sp>
      <p:sp>
        <p:nvSpPr>
          <p:cNvPr id="17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8707177" y="4941995"/>
            <a:ext cx="2661947" cy="1024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zh-CN" altLang="en-US" sz="1400" dirty="0"/>
              <a:t>输入替换内</a:t>
            </a:r>
            <a:r>
              <a:rPr lang="zh-CN" altLang="en-US" sz="1400" dirty="0" smtClean="0"/>
              <a:t>容编辑文字，</a:t>
            </a:r>
            <a:r>
              <a:rPr lang="zh-CN" altLang="en-US" sz="1400" dirty="0"/>
              <a:t>输入替换内</a:t>
            </a:r>
            <a:r>
              <a:rPr lang="zh-CN" altLang="en-US" sz="1400" dirty="0" smtClean="0"/>
              <a:t>容编辑文字，</a:t>
            </a:r>
            <a:r>
              <a:rPr lang="zh-CN" altLang="en-US" sz="1400" dirty="0"/>
              <a:t>输入替换内</a:t>
            </a:r>
            <a:r>
              <a:rPr lang="zh-CN" altLang="en-US" sz="1400" dirty="0" smtClean="0"/>
              <a:t>容编辑文字，</a:t>
            </a:r>
            <a:endParaRPr lang="zh-CN" altLang="en-US" sz="1400" dirty="0"/>
          </a:p>
        </p:txBody>
      </p:sp>
      <p:sp>
        <p:nvSpPr>
          <p:cNvPr id="18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5479675" y="1592783"/>
            <a:ext cx="2748909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zh-CN" altLang="en-US" sz="1400" dirty="0"/>
              <a:t>输入替换内</a:t>
            </a:r>
            <a:r>
              <a:rPr lang="zh-CN" altLang="en-US" sz="1400" dirty="0" smtClean="0"/>
              <a:t>容编辑文字，</a:t>
            </a:r>
            <a:r>
              <a:rPr lang="zh-CN" altLang="en-US" sz="1400" dirty="0"/>
              <a:t>输入替换内</a:t>
            </a:r>
            <a:r>
              <a:rPr lang="zh-CN" altLang="en-US" sz="1400" dirty="0" smtClean="0"/>
              <a:t>容编辑文字，</a:t>
            </a:r>
            <a:r>
              <a:rPr lang="zh-CN" altLang="en-US" sz="1400" dirty="0"/>
              <a:t>输入替换内</a:t>
            </a:r>
            <a:r>
              <a:rPr lang="zh-CN" altLang="en-US" sz="1400" dirty="0" smtClean="0"/>
              <a:t>容编辑文字，</a:t>
            </a:r>
            <a:endParaRPr lang="zh-CN" altLang="en-US" sz="1400" dirty="0"/>
          </a:p>
        </p:txBody>
      </p:sp>
      <p:sp>
        <p:nvSpPr>
          <p:cNvPr id="19" name="矩形 18"/>
          <p:cNvSpPr/>
          <p:nvPr/>
        </p:nvSpPr>
        <p:spPr>
          <a:xfrm>
            <a:off x="2270118" y="3483330"/>
            <a:ext cx="6188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  <a:cs typeface="Open Sans" pitchFamily="34" charset="0"/>
                <a:sym typeface="Arial" panose="020B0604020202020204"/>
              </a:rPr>
              <a:t>01</a:t>
            </a:r>
            <a:endParaRPr lang="zh-CN" altLang="en-US" sz="2400" dirty="0">
              <a:solidFill>
                <a:schemeClr val="bg1"/>
              </a:solidFill>
              <a:latin typeface="Arial" panose="020B0604020202020204"/>
              <a:ea typeface="微软雅黑" panose="020B0503020204020204" pitchFamily="34" charset="-122"/>
              <a:cs typeface="Open Sans" pitchFamily="34" charset="0"/>
              <a:sym typeface="Arial" panose="020B0604020202020204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627833" y="3483330"/>
            <a:ext cx="6188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  <a:cs typeface="Open Sans" pitchFamily="34" charset="0"/>
                <a:sym typeface="Arial" panose="020B0604020202020204"/>
              </a:rPr>
              <a:t>02</a:t>
            </a:r>
            <a:endParaRPr lang="zh-CN" altLang="en-US" sz="2400" dirty="0">
              <a:solidFill>
                <a:schemeClr val="bg1"/>
              </a:solidFill>
              <a:latin typeface="Arial" panose="020B0604020202020204"/>
              <a:ea typeface="微软雅黑" panose="020B0503020204020204" pitchFamily="34" charset="-122"/>
              <a:cs typeface="Open Sans" pitchFamily="34" charset="0"/>
              <a:sym typeface="Arial" panose="020B0604020202020204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023408" y="3495425"/>
            <a:ext cx="6188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  <a:cs typeface="Open Sans" pitchFamily="34" charset="0"/>
                <a:sym typeface="Arial" panose="020B0604020202020204"/>
              </a:rPr>
              <a:t>03</a:t>
            </a:r>
            <a:endParaRPr lang="zh-CN" altLang="en-US" sz="2400" dirty="0">
              <a:solidFill>
                <a:schemeClr val="bg1"/>
              </a:solidFill>
              <a:latin typeface="Arial" panose="020B0604020202020204"/>
              <a:ea typeface="微软雅黑" panose="020B0503020204020204" pitchFamily="34" charset="-122"/>
              <a:cs typeface="Open Sans" pitchFamily="34" charset="0"/>
              <a:sym typeface="Arial" panose="020B0604020202020204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9419256" y="3505309"/>
            <a:ext cx="6188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Arial" panose="020B0604020202020204"/>
                <a:ea typeface="微软雅黑" panose="020B0503020204020204" pitchFamily="34" charset="-122"/>
                <a:cs typeface="Open Sans" pitchFamily="34" charset="0"/>
                <a:sym typeface="Arial" panose="020B0604020202020204"/>
              </a:rPr>
              <a:t>04</a:t>
            </a:r>
            <a:endParaRPr lang="zh-CN" altLang="en-US" sz="2400" dirty="0">
              <a:solidFill>
                <a:schemeClr val="bg1"/>
              </a:solidFill>
              <a:latin typeface="Arial" panose="020B0604020202020204"/>
              <a:ea typeface="微软雅黑" panose="020B0503020204020204" pitchFamily="34" charset="-122"/>
              <a:cs typeface="Open Sans" pitchFamily="34" charset="0"/>
              <a:sym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fill="hold" grpId="0" nodeType="withEffect" p14:presetBounceEnd="50000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3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4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8" fill="hold" grpId="0" nodeType="withEffect" p14:presetBounceEnd="50000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8" fill="hold" grpId="0" nodeType="withEffect" p14:presetBounceEnd="50000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1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2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8" fill="hold" grpId="0" nodeType="withEffect" p14:presetBounceEnd="50000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5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6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1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6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22" presetClass="entr" presetSubtype="8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9" dur="10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0" presetID="22" presetClass="entr" presetSubtype="8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2" dur="10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3" presetID="22" presetClass="entr" presetSubtype="2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5" dur="10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22" presetClass="entr" presetSubtype="2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8" dur="10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8" grpId="0" animBg="1"/>
          <p:bldP spid="9" grpId="0" animBg="1"/>
          <p:bldP spid="10" grpId="0" animBg="1"/>
          <p:bldP spid="11" grpId="0" animBg="1"/>
          <p:bldP spid="12" grpId="0" animBg="1"/>
          <p:bldP spid="13" grpId="0" animBg="1"/>
          <p:bldP spid="14" grpId="0" animBg="1"/>
          <p:bldP spid="15" grpId="0"/>
          <p:bldP spid="16" grpId="0"/>
          <p:bldP spid="17" grpId="0"/>
          <p:bldP spid="18" grpId="0"/>
          <p:bldP spid="19" grpId="0"/>
          <p:bldP spid="20" grpId="0"/>
          <p:bldP spid="21" grpId="0"/>
          <p:bldP spid="22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fill="hold" grpId="0" nodeType="withEffect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8" fill="hold" grpId="0" nodeType="withEffect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8" fill="hold" grpId="0" nodeType="withEffect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8" fill="hold" grpId="0" nodeType="withEffect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1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6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22" presetClass="entr" presetSubtype="8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9" dur="10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0" presetID="22" presetClass="entr" presetSubtype="8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2" dur="10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3" presetID="22" presetClass="entr" presetSubtype="2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5" dur="10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22" presetClass="entr" presetSubtype="2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8" dur="10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8" grpId="0" animBg="1"/>
          <p:bldP spid="9" grpId="0" animBg="1"/>
          <p:bldP spid="10" grpId="0" animBg="1"/>
          <p:bldP spid="11" grpId="0" animBg="1"/>
          <p:bldP spid="12" grpId="0" animBg="1"/>
          <p:bldP spid="13" grpId="0" animBg="1"/>
          <p:bldP spid="14" grpId="0" animBg="1"/>
          <p:bldP spid="15" grpId="0"/>
          <p:bldP spid="16" grpId="0"/>
          <p:bldP spid="17" grpId="0"/>
          <p:bldP spid="18" grpId="0"/>
          <p:bldP spid="19" grpId="0"/>
          <p:bldP spid="20" grpId="0"/>
          <p:bldP spid="21" grpId="0"/>
          <p:bldP spid="22" grpId="0"/>
        </p:bldLst>
      </p:timing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503027" y="-13648"/>
            <a:ext cx="1307337" cy="7233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726714" y="146880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选题的背景与意义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33185" y="1468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研究方法及过程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96000" y="146880"/>
            <a:ext cx="2262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研究成果展示及应用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20480" y="14688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论文总结</a:t>
            </a:r>
            <a:endParaRPr lang="zh-CN" altLang="en-US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824728" y="1528549"/>
            <a:ext cx="4469470" cy="4340635"/>
            <a:chOff x="3994918" y="1713605"/>
            <a:chExt cx="3744913" cy="3636964"/>
          </a:xfrm>
        </p:grpSpPr>
        <p:sp>
          <p:nvSpPr>
            <p:cNvPr id="8" name="Freeform 5"/>
            <p:cNvSpPr/>
            <p:nvPr/>
          </p:nvSpPr>
          <p:spPr bwMode="auto">
            <a:xfrm>
              <a:off x="4650556" y="2305744"/>
              <a:ext cx="2619375" cy="3044825"/>
            </a:xfrm>
            <a:custGeom>
              <a:avLst/>
              <a:gdLst>
                <a:gd name="T0" fmla="*/ 553107085 w 5977"/>
                <a:gd name="T1" fmla="*/ 70285550 h 6949"/>
                <a:gd name="T2" fmla="*/ 487233550 w 5977"/>
                <a:gd name="T3" fmla="*/ 359685891 h 6949"/>
                <a:gd name="T4" fmla="*/ 350301198 w 5977"/>
                <a:gd name="T5" fmla="*/ 115798432 h 6949"/>
                <a:gd name="T6" fmla="*/ 336665723 w 5977"/>
                <a:gd name="T7" fmla="*/ 128664779 h 6949"/>
                <a:gd name="T8" fmla="*/ 487425501 w 5977"/>
                <a:gd name="T9" fmla="*/ 487966836 h 6949"/>
                <a:gd name="T10" fmla="*/ 426737689 w 5977"/>
                <a:gd name="T11" fmla="*/ 535784040 h 6949"/>
                <a:gd name="T12" fmla="*/ 102747252 w 5977"/>
                <a:gd name="T13" fmla="*/ 361990214 h 6949"/>
                <a:gd name="T14" fmla="*/ 72211396 w 5977"/>
                <a:gd name="T15" fmla="*/ 375625106 h 6949"/>
                <a:gd name="T16" fmla="*/ 300559805 w 5977"/>
                <a:gd name="T17" fmla="*/ 476252431 h 6949"/>
                <a:gd name="T18" fmla="*/ 458810023 w 5977"/>
                <a:gd name="T19" fmla="*/ 679236091 h 6949"/>
                <a:gd name="T20" fmla="*/ 410029258 w 5977"/>
                <a:gd name="T21" fmla="*/ 814238084 h 6949"/>
                <a:gd name="T22" fmla="*/ 2304717 w 5977"/>
                <a:gd name="T23" fmla="*/ 744144451 h 6949"/>
                <a:gd name="T24" fmla="*/ 0 w 5977"/>
                <a:gd name="T25" fmla="*/ 778519119 h 6949"/>
                <a:gd name="T26" fmla="*/ 419439638 w 5977"/>
                <a:gd name="T27" fmla="*/ 879530717 h 6949"/>
                <a:gd name="T28" fmla="*/ 430770396 w 5977"/>
                <a:gd name="T29" fmla="*/ 1158560951 h 6949"/>
                <a:gd name="T30" fmla="*/ 300559805 w 5977"/>
                <a:gd name="T31" fmla="*/ 1274167466 h 6949"/>
                <a:gd name="T32" fmla="*/ 174382360 w 5977"/>
                <a:gd name="T33" fmla="*/ 1298364383 h 6949"/>
                <a:gd name="T34" fmla="*/ 763979262 w 5977"/>
                <a:gd name="T35" fmla="*/ 1322752778 h 6949"/>
                <a:gd name="T36" fmla="*/ 853474940 w 5977"/>
                <a:gd name="T37" fmla="*/ 1303164944 h 6949"/>
                <a:gd name="T38" fmla="*/ 766283979 w 5977"/>
                <a:gd name="T39" fmla="*/ 1282233251 h 6949"/>
                <a:gd name="T40" fmla="*/ 599391621 w 5977"/>
                <a:gd name="T41" fmla="*/ 1171043463 h 6949"/>
                <a:gd name="T42" fmla="*/ 595934326 w 5977"/>
                <a:gd name="T43" fmla="*/ 916593980 h 6949"/>
                <a:gd name="T44" fmla="*/ 886123563 w 5977"/>
                <a:gd name="T45" fmla="*/ 798298870 h 6949"/>
                <a:gd name="T46" fmla="*/ 1147889272 w 5977"/>
                <a:gd name="T47" fmla="*/ 773910474 h 6949"/>
                <a:gd name="T48" fmla="*/ 1146544744 w 5977"/>
                <a:gd name="T49" fmla="*/ 735310997 h 6949"/>
                <a:gd name="T50" fmla="*/ 1096611840 w 5977"/>
                <a:gd name="T51" fmla="*/ 748561178 h 6949"/>
                <a:gd name="T52" fmla="*/ 589788853 w 5977"/>
                <a:gd name="T53" fmla="*/ 814814274 h 6949"/>
                <a:gd name="T54" fmla="*/ 635305150 w 5977"/>
                <a:gd name="T55" fmla="*/ 568238220 h 6949"/>
                <a:gd name="T56" fmla="*/ 1048982776 w 5977"/>
                <a:gd name="T57" fmla="*/ 422866120 h 6949"/>
                <a:gd name="T58" fmla="*/ 1035347301 w 5977"/>
                <a:gd name="T59" fmla="*/ 406926906 h 6949"/>
                <a:gd name="T60" fmla="*/ 734403157 w 5977"/>
                <a:gd name="T61" fmla="*/ 474524299 h 6949"/>
                <a:gd name="T62" fmla="*/ 560020797 w 5977"/>
                <a:gd name="T63" fmla="*/ 545386039 h 6949"/>
                <a:gd name="T64" fmla="*/ 592093570 w 5977"/>
                <a:gd name="T65" fmla="*/ 456472680 h 6949"/>
                <a:gd name="T66" fmla="*/ 779535115 w 5977"/>
                <a:gd name="T67" fmla="*/ 194533602 h 6949"/>
                <a:gd name="T68" fmla="*/ 656430626 w 5977"/>
                <a:gd name="T69" fmla="*/ 351812462 h 6949"/>
                <a:gd name="T70" fmla="*/ 538895321 w 5977"/>
                <a:gd name="T71" fmla="*/ 408463120 h 6949"/>
                <a:gd name="T72" fmla="*/ 572120233 w 5977"/>
                <a:gd name="T73" fmla="*/ 103700193 h 6949"/>
                <a:gd name="T74" fmla="*/ 563093753 w 5977"/>
                <a:gd name="T75" fmla="*/ 191917 h 6949"/>
                <a:gd name="T76" fmla="*/ 534862176 w 5977"/>
                <a:gd name="T77" fmla="*/ 0 h 694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5977" h="6949">
                  <a:moveTo>
                    <a:pt x="2785" y="0"/>
                  </a:moveTo>
                  <a:cubicBezTo>
                    <a:pt x="2841" y="42"/>
                    <a:pt x="2858" y="134"/>
                    <a:pt x="2880" y="366"/>
                  </a:cubicBezTo>
                  <a:cubicBezTo>
                    <a:pt x="2910" y="674"/>
                    <a:pt x="2891" y="857"/>
                    <a:pt x="2760" y="1513"/>
                  </a:cubicBezTo>
                  <a:cubicBezTo>
                    <a:pt x="2638" y="2133"/>
                    <a:pt x="2639" y="2130"/>
                    <a:pt x="2537" y="1873"/>
                  </a:cubicBezTo>
                  <a:cubicBezTo>
                    <a:pt x="2413" y="1562"/>
                    <a:pt x="2149" y="1060"/>
                    <a:pt x="1997" y="847"/>
                  </a:cubicBezTo>
                  <a:cubicBezTo>
                    <a:pt x="1912" y="730"/>
                    <a:pt x="1834" y="619"/>
                    <a:pt x="1824" y="603"/>
                  </a:cubicBezTo>
                  <a:cubicBezTo>
                    <a:pt x="1821" y="599"/>
                    <a:pt x="1822" y="588"/>
                    <a:pt x="1825" y="573"/>
                  </a:cubicBezTo>
                  <a:cubicBezTo>
                    <a:pt x="1802" y="607"/>
                    <a:pt x="1779" y="639"/>
                    <a:pt x="1753" y="670"/>
                  </a:cubicBezTo>
                  <a:cubicBezTo>
                    <a:pt x="1818" y="723"/>
                    <a:pt x="2054" y="1118"/>
                    <a:pt x="2190" y="1400"/>
                  </a:cubicBezTo>
                  <a:cubicBezTo>
                    <a:pt x="2346" y="1724"/>
                    <a:pt x="2539" y="2359"/>
                    <a:pt x="2538" y="2541"/>
                  </a:cubicBezTo>
                  <a:cubicBezTo>
                    <a:pt x="2537" y="2685"/>
                    <a:pt x="2494" y="2855"/>
                    <a:pt x="2446" y="2903"/>
                  </a:cubicBezTo>
                  <a:cubicBezTo>
                    <a:pt x="2409" y="2940"/>
                    <a:pt x="2382" y="2926"/>
                    <a:pt x="2222" y="2790"/>
                  </a:cubicBezTo>
                  <a:cubicBezTo>
                    <a:pt x="1978" y="2584"/>
                    <a:pt x="1756" y="2436"/>
                    <a:pt x="1436" y="2266"/>
                  </a:cubicBezTo>
                  <a:cubicBezTo>
                    <a:pt x="1187" y="2133"/>
                    <a:pt x="694" y="1925"/>
                    <a:pt x="535" y="1885"/>
                  </a:cubicBezTo>
                  <a:cubicBezTo>
                    <a:pt x="470" y="1868"/>
                    <a:pt x="435" y="1856"/>
                    <a:pt x="420" y="1823"/>
                  </a:cubicBezTo>
                  <a:cubicBezTo>
                    <a:pt x="408" y="1868"/>
                    <a:pt x="393" y="1913"/>
                    <a:pt x="376" y="1956"/>
                  </a:cubicBezTo>
                  <a:cubicBezTo>
                    <a:pt x="383" y="1953"/>
                    <a:pt x="389" y="1951"/>
                    <a:pt x="395" y="1951"/>
                  </a:cubicBezTo>
                  <a:cubicBezTo>
                    <a:pt x="549" y="1951"/>
                    <a:pt x="1204" y="2247"/>
                    <a:pt x="1565" y="2480"/>
                  </a:cubicBezTo>
                  <a:cubicBezTo>
                    <a:pt x="1801" y="2632"/>
                    <a:pt x="2168" y="2981"/>
                    <a:pt x="2287" y="3167"/>
                  </a:cubicBezTo>
                  <a:cubicBezTo>
                    <a:pt x="2358" y="3279"/>
                    <a:pt x="2375" y="3338"/>
                    <a:pt x="2389" y="3537"/>
                  </a:cubicBezTo>
                  <a:cubicBezTo>
                    <a:pt x="2407" y="3784"/>
                    <a:pt x="2356" y="4253"/>
                    <a:pt x="2309" y="4282"/>
                  </a:cubicBezTo>
                  <a:cubicBezTo>
                    <a:pt x="2294" y="4291"/>
                    <a:pt x="2216" y="4272"/>
                    <a:pt x="2135" y="4240"/>
                  </a:cubicBezTo>
                  <a:cubicBezTo>
                    <a:pt x="1771" y="4095"/>
                    <a:pt x="1129" y="3975"/>
                    <a:pt x="401" y="3915"/>
                  </a:cubicBezTo>
                  <a:cubicBezTo>
                    <a:pt x="234" y="3901"/>
                    <a:pt x="89" y="3886"/>
                    <a:pt x="12" y="3875"/>
                  </a:cubicBezTo>
                  <a:cubicBezTo>
                    <a:pt x="12" y="3877"/>
                    <a:pt x="12" y="3878"/>
                    <a:pt x="12" y="3880"/>
                  </a:cubicBezTo>
                  <a:cubicBezTo>
                    <a:pt x="12" y="3939"/>
                    <a:pt x="8" y="3997"/>
                    <a:pt x="0" y="4054"/>
                  </a:cubicBezTo>
                  <a:lnTo>
                    <a:pt x="229" y="4057"/>
                  </a:lnTo>
                  <a:cubicBezTo>
                    <a:pt x="1035" y="4066"/>
                    <a:pt x="1849" y="4284"/>
                    <a:pt x="2184" y="4580"/>
                  </a:cubicBezTo>
                  <a:cubicBezTo>
                    <a:pt x="2296" y="4678"/>
                    <a:pt x="2311" y="4707"/>
                    <a:pt x="2329" y="4848"/>
                  </a:cubicBezTo>
                  <a:cubicBezTo>
                    <a:pt x="2353" y="5035"/>
                    <a:pt x="2303" y="5720"/>
                    <a:pt x="2243" y="6033"/>
                  </a:cubicBezTo>
                  <a:cubicBezTo>
                    <a:pt x="2219" y="6155"/>
                    <a:pt x="2177" y="6286"/>
                    <a:pt x="2148" y="6324"/>
                  </a:cubicBezTo>
                  <a:cubicBezTo>
                    <a:pt x="2078" y="6419"/>
                    <a:pt x="1739" y="6599"/>
                    <a:pt x="1565" y="6635"/>
                  </a:cubicBezTo>
                  <a:cubicBezTo>
                    <a:pt x="1488" y="6651"/>
                    <a:pt x="1312" y="6682"/>
                    <a:pt x="1175" y="6704"/>
                  </a:cubicBezTo>
                  <a:cubicBezTo>
                    <a:pt x="1037" y="6727"/>
                    <a:pt x="917" y="6752"/>
                    <a:pt x="908" y="6761"/>
                  </a:cubicBezTo>
                  <a:cubicBezTo>
                    <a:pt x="846" y="6823"/>
                    <a:pt x="1154" y="6882"/>
                    <a:pt x="1733" y="6919"/>
                  </a:cubicBezTo>
                  <a:cubicBezTo>
                    <a:pt x="2214" y="6949"/>
                    <a:pt x="3600" y="6930"/>
                    <a:pt x="3978" y="6888"/>
                  </a:cubicBezTo>
                  <a:cubicBezTo>
                    <a:pt x="4141" y="6870"/>
                    <a:pt x="4313" y="6840"/>
                    <a:pt x="4359" y="6821"/>
                  </a:cubicBezTo>
                  <a:lnTo>
                    <a:pt x="4444" y="6786"/>
                  </a:lnTo>
                  <a:lnTo>
                    <a:pt x="4380" y="6752"/>
                  </a:lnTo>
                  <a:cubicBezTo>
                    <a:pt x="4344" y="6733"/>
                    <a:pt x="4169" y="6699"/>
                    <a:pt x="3990" y="6677"/>
                  </a:cubicBezTo>
                  <a:cubicBezTo>
                    <a:pt x="3636" y="6633"/>
                    <a:pt x="3384" y="6538"/>
                    <a:pt x="3223" y="6387"/>
                  </a:cubicBezTo>
                  <a:cubicBezTo>
                    <a:pt x="3147" y="6317"/>
                    <a:pt x="3136" y="6284"/>
                    <a:pt x="3121" y="6098"/>
                  </a:cubicBezTo>
                  <a:cubicBezTo>
                    <a:pt x="3098" y="5808"/>
                    <a:pt x="3092" y="5584"/>
                    <a:pt x="3098" y="5147"/>
                  </a:cubicBezTo>
                  <a:lnTo>
                    <a:pt x="3103" y="4773"/>
                  </a:lnTo>
                  <a:lnTo>
                    <a:pt x="3201" y="4665"/>
                  </a:lnTo>
                  <a:cubicBezTo>
                    <a:pt x="3389" y="4458"/>
                    <a:pt x="3879" y="4281"/>
                    <a:pt x="4614" y="4157"/>
                  </a:cubicBezTo>
                  <a:cubicBezTo>
                    <a:pt x="4997" y="4092"/>
                    <a:pt x="5912" y="4000"/>
                    <a:pt x="5966" y="4021"/>
                  </a:cubicBezTo>
                  <a:cubicBezTo>
                    <a:pt x="5969" y="4022"/>
                    <a:pt x="5973" y="4026"/>
                    <a:pt x="5977" y="4030"/>
                  </a:cubicBezTo>
                  <a:cubicBezTo>
                    <a:pt x="5971" y="3983"/>
                    <a:pt x="5968" y="3935"/>
                    <a:pt x="5968" y="3887"/>
                  </a:cubicBezTo>
                  <a:cubicBezTo>
                    <a:pt x="5968" y="3867"/>
                    <a:pt x="5969" y="3848"/>
                    <a:pt x="5970" y="3829"/>
                  </a:cubicBezTo>
                  <a:cubicBezTo>
                    <a:pt x="5961" y="3854"/>
                    <a:pt x="5951" y="3871"/>
                    <a:pt x="5942" y="3877"/>
                  </a:cubicBezTo>
                  <a:cubicBezTo>
                    <a:pt x="5925" y="3888"/>
                    <a:pt x="5821" y="3898"/>
                    <a:pt x="5710" y="3898"/>
                  </a:cubicBezTo>
                  <a:cubicBezTo>
                    <a:pt x="5247" y="3899"/>
                    <a:pt x="4355" y="4013"/>
                    <a:pt x="3586" y="4169"/>
                  </a:cubicBezTo>
                  <a:cubicBezTo>
                    <a:pt x="3302" y="4226"/>
                    <a:pt x="3085" y="4257"/>
                    <a:pt x="3071" y="4243"/>
                  </a:cubicBezTo>
                  <a:cubicBezTo>
                    <a:pt x="3043" y="4215"/>
                    <a:pt x="2962" y="3612"/>
                    <a:pt x="2962" y="3431"/>
                  </a:cubicBezTo>
                  <a:cubicBezTo>
                    <a:pt x="2962" y="3287"/>
                    <a:pt x="3037" y="3185"/>
                    <a:pt x="3308" y="2959"/>
                  </a:cubicBezTo>
                  <a:cubicBezTo>
                    <a:pt x="3708" y="2626"/>
                    <a:pt x="4264" y="2412"/>
                    <a:pt x="5130" y="2260"/>
                  </a:cubicBezTo>
                  <a:lnTo>
                    <a:pt x="5462" y="2202"/>
                  </a:lnTo>
                  <a:cubicBezTo>
                    <a:pt x="5441" y="2169"/>
                    <a:pt x="5420" y="2136"/>
                    <a:pt x="5403" y="2101"/>
                  </a:cubicBezTo>
                  <a:cubicBezTo>
                    <a:pt x="5400" y="2110"/>
                    <a:pt x="5397" y="2116"/>
                    <a:pt x="5391" y="2119"/>
                  </a:cubicBezTo>
                  <a:cubicBezTo>
                    <a:pt x="5374" y="2130"/>
                    <a:pt x="5204" y="2161"/>
                    <a:pt x="5015" y="2189"/>
                  </a:cubicBezTo>
                  <a:cubicBezTo>
                    <a:pt x="4603" y="2249"/>
                    <a:pt x="4090" y="2371"/>
                    <a:pt x="3824" y="2471"/>
                  </a:cubicBezTo>
                  <a:cubicBezTo>
                    <a:pt x="3718" y="2511"/>
                    <a:pt x="3480" y="2623"/>
                    <a:pt x="3296" y="2720"/>
                  </a:cubicBezTo>
                  <a:cubicBezTo>
                    <a:pt x="2967" y="2892"/>
                    <a:pt x="2959" y="2895"/>
                    <a:pt x="2916" y="2840"/>
                  </a:cubicBezTo>
                  <a:cubicBezTo>
                    <a:pt x="2888" y="2802"/>
                    <a:pt x="2878" y="2747"/>
                    <a:pt x="2887" y="2673"/>
                  </a:cubicBezTo>
                  <a:cubicBezTo>
                    <a:pt x="2899" y="2585"/>
                    <a:pt x="2938" y="2526"/>
                    <a:pt x="3083" y="2377"/>
                  </a:cubicBezTo>
                  <a:cubicBezTo>
                    <a:pt x="3474" y="1976"/>
                    <a:pt x="3779" y="1561"/>
                    <a:pt x="3990" y="1139"/>
                  </a:cubicBezTo>
                  <a:cubicBezTo>
                    <a:pt x="4014" y="1091"/>
                    <a:pt x="4038" y="1048"/>
                    <a:pt x="4059" y="1013"/>
                  </a:cubicBezTo>
                  <a:cubicBezTo>
                    <a:pt x="4029" y="994"/>
                    <a:pt x="4001" y="975"/>
                    <a:pt x="3973" y="953"/>
                  </a:cubicBezTo>
                  <a:cubicBezTo>
                    <a:pt x="3895" y="1157"/>
                    <a:pt x="3635" y="1579"/>
                    <a:pt x="3418" y="1832"/>
                  </a:cubicBezTo>
                  <a:cubicBezTo>
                    <a:pt x="3264" y="2012"/>
                    <a:pt x="2893" y="2318"/>
                    <a:pt x="2830" y="2318"/>
                  </a:cubicBezTo>
                  <a:cubicBezTo>
                    <a:pt x="2793" y="2318"/>
                    <a:pt x="2789" y="2289"/>
                    <a:pt x="2806" y="2127"/>
                  </a:cubicBezTo>
                  <a:cubicBezTo>
                    <a:pt x="2817" y="2022"/>
                    <a:pt x="2845" y="1835"/>
                    <a:pt x="2867" y="1711"/>
                  </a:cubicBezTo>
                  <a:cubicBezTo>
                    <a:pt x="2974" y="1120"/>
                    <a:pt x="2996" y="891"/>
                    <a:pt x="2979" y="540"/>
                  </a:cubicBezTo>
                  <a:cubicBezTo>
                    <a:pt x="2970" y="346"/>
                    <a:pt x="2955" y="140"/>
                    <a:pt x="2946" y="84"/>
                  </a:cubicBezTo>
                  <a:lnTo>
                    <a:pt x="2932" y="1"/>
                  </a:lnTo>
                  <a:cubicBezTo>
                    <a:pt x="2909" y="2"/>
                    <a:pt x="2886" y="3"/>
                    <a:pt x="2863" y="3"/>
                  </a:cubicBezTo>
                  <a:cubicBezTo>
                    <a:pt x="2836" y="3"/>
                    <a:pt x="2811" y="2"/>
                    <a:pt x="278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lIns="91431" tIns="45715" rIns="91431" bIns="45715"/>
            <a:lstStyle/>
            <a:p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9" name="橢圓 4"/>
            <p:cNvSpPr/>
            <p:nvPr/>
          </p:nvSpPr>
          <p:spPr>
            <a:xfrm>
              <a:off x="4190182" y="2678805"/>
              <a:ext cx="712787" cy="711200"/>
            </a:xfrm>
            <a:prstGeom prst="ellipse">
              <a:avLst/>
            </a:prstGeom>
            <a:solidFill>
              <a:schemeClr val="dk1">
                <a:lumMod val="100000"/>
              </a:schemeClr>
            </a:solidFill>
            <a:ln w="25400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lIns="91431" tIns="45715" rIns="91431" bIns="45715"/>
            <a:lstStyle/>
            <a:p>
              <a:pPr marL="233680" indent="-233680">
                <a:lnSpc>
                  <a:spcPct val="95000"/>
                </a:lnSpc>
                <a:spcBef>
                  <a:spcPct val="50000"/>
                </a:spcBef>
                <a:spcAft>
                  <a:spcPct val="35000"/>
                </a:spcAft>
                <a:buClr>
                  <a:srgbClr val="678BA8"/>
                </a:buClr>
                <a:buFontTx/>
                <a:buChar char="•"/>
                <a:defRPr/>
              </a:pPr>
              <a:endParaRPr lang="zh-TW" altLang="en-US" sz="3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Microsoft JhengHei" panose="020B0604030504040204" charset="-120"/>
              </a:endParaRPr>
            </a:p>
          </p:txBody>
        </p:sp>
        <p:sp>
          <p:nvSpPr>
            <p:cNvPr id="10" name="橢圓 6"/>
            <p:cNvSpPr/>
            <p:nvPr/>
          </p:nvSpPr>
          <p:spPr>
            <a:xfrm>
              <a:off x="5603057" y="1713605"/>
              <a:ext cx="712787" cy="712788"/>
            </a:xfrm>
            <a:prstGeom prst="ellipse">
              <a:avLst/>
            </a:prstGeom>
            <a:solidFill>
              <a:schemeClr val="dk1">
                <a:lumMod val="100000"/>
              </a:schemeClr>
            </a:solidFill>
            <a:ln w="25400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lIns="91431" tIns="45715" rIns="91431" bIns="45715"/>
            <a:lstStyle/>
            <a:p>
              <a:pPr marL="233680" indent="-233680">
                <a:lnSpc>
                  <a:spcPct val="95000"/>
                </a:lnSpc>
                <a:spcBef>
                  <a:spcPct val="50000"/>
                </a:spcBef>
                <a:spcAft>
                  <a:spcPct val="35000"/>
                </a:spcAft>
                <a:buClr>
                  <a:srgbClr val="678BA8"/>
                </a:buClr>
                <a:buFontTx/>
                <a:buChar char="•"/>
                <a:defRPr/>
              </a:pPr>
              <a:endParaRPr lang="zh-TW" altLang="en-US" sz="3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Microsoft JhengHei" panose="020B0604030504040204" charset="-120"/>
              </a:endParaRPr>
            </a:p>
          </p:txBody>
        </p:sp>
        <p:sp>
          <p:nvSpPr>
            <p:cNvPr id="11" name="橢圓 8"/>
            <p:cNvSpPr/>
            <p:nvPr/>
          </p:nvSpPr>
          <p:spPr>
            <a:xfrm>
              <a:off x="6912743" y="2921693"/>
              <a:ext cx="712788" cy="711200"/>
            </a:xfrm>
            <a:prstGeom prst="ellipse">
              <a:avLst/>
            </a:prstGeom>
            <a:solidFill>
              <a:schemeClr val="dk1">
                <a:lumMod val="100000"/>
              </a:schemeClr>
            </a:solidFill>
            <a:ln w="25400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lIns="91431" tIns="45715" rIns="91431" bIns="45715"/>
            <a:lstStyle/>
            <a:p>
              <a:pPr marL="233680" indent="-233680">
                <a:lnSpc>
                  <a:spcPct val="95000"/>
                </a:lnSpc>
                <a:spcBef>
                  <a:spcPct val="50000"/>
                </a:spcBef>
                <a:spcAft>
                  <a:spcPct val="35000"/>
                </a:spcAft>
                <a:buClr>
                  <a:srgbClr val="678BA8"/>
                </a:buClr>
                <a:buFontTx/>
                <a:buChar char="•"/>
                <a:defRPr/>
              </a:pPr>
              <a:endParaRPr lang="zh-TW" altLang="en-US" sz="3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/>
                <a:ea typeface="Microsoft JhengHei" panose="020B0604030504040204" charset="-120"/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3994918" y="3642419"/>
              <a:ext cx="711200" cy="712787"/>
              <a:chOff x="2903097" y="2796257"/>
              <a:chExt cx="711200" cy="712787"/>
            </a:xfrm>
          </p:grpSpPr>
          <p:sp>
            <p:nvSpPr>
              <p:cNvPr id="22" name="橢圓 3"/>
              <p:cNvSpPr/>
              <p:nvPr/>
            </p:nvSpPr>
            <p:spPr>
              <a:xfrm>
                <a:off x="2903097" y="2796257"/>
                <a:ext cx="711200" cy="712787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25400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233680" indent="-233680">
                  <a:lnSpc>
                    <a:spcPct val="95000"/>
                  </a:lnSpc>
                  <a:spcBef>
                    <a:spcPct val="50000"/>
                  </a:spcBef>
                  <a:spcAft>
                    <a:spcPct val="35000"/>
                  </a:spcAft>
                  <a:buClr>
                    <a:srgbClr val="678BA8"/>
                  </a:buClr>
                  <a:buFontTx/>
                  <a:buChar char="•"/>
                  <a:defRPr/>
                </a:pPr>
                <a:endParaRPr lang="zh-TW" altLang="en-US" sz="32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/>
                  <a:ea typeface="Microsoft JhengHei" panose="020B0604030504040204" charset="-120"/>
                </a:endParaRPr>
              </a:p>
            </p:txBody>
          </p:sp>
          <p:sp>
            <p:nvSpPr>
              <p:cNvPr id="23" name="KSO_Shape"/>
              <p:cNvSpPr/>
              <p:nvPr/>
            </p:nvSpPr>
            <p:spPr bwMode="auto">
              <a:xfrm>
                <a:off x="3028510" y="2959769"/>
                <a:ext cx="458787" cy="385763"/>
              </a:xfrm>
              <a:custGeom>
                <a:avLst/>
                <a:gdLst>
                  <a:gd name="T0" fmla="*/ 1134092 w 2300288"/>
                  <a:gd name="T1" fmla="*/ 968860 h 1936750"/>
                  <a:gd name="T2" fmla="*/ 1214775 w 2300288"/>
                  <a:gd name="T3" fmla="*/ 1049028 h 1936750"/>
                  <a:gd name="T4" fmla="*/ 1216884 w 2300288"/>
                  <a:gd name="T5" fmla="*/ 1064537 h 1936750"/>
                  <a:gd name="T6" fmla="*/ 1151230 w 2300288"/>
                  <a:gd name="T7" fmla="*/ 1136031 h 1936750"/>
                  <a:gd name="T8" fmla="*/ 1182871 w 2300288"/>
                  <a:gd name="T9" fmla="*/ 1247216 h 1936750"/>
                  <a:gd name="T10" fmla="*/ 1204228 w 2300288"/>
                  <a:gd name="T11" fmla="*/ 1413599 h 1936750"/>
                  <a:gd name="T12" fmla="*/ 1046025 w 2300288"/>
                  <a:gd name="T13" fmla="*/ 1361555 h 1936750"/>
                  <a:gd name="T14" fmla="*/ 1071074 w 2300288"/>
                  <a:gd name="T15" fmla="*/ 1209103 h 1936750"/>
                  <a:gd name="T16" fmla="*/ 1033632 w 2300288"/>
                  <a:gd name="T17" fmla="*/ 1075313 h 1936750"/>
                  <a:gd name="T18" fmla="*/ 1028095 w 2300288"/>
                  <a:gd name="T19" fmla="*/ 1060068 h 1936750"/>
                  <a:gd name="T20" fmla="*/ 1033632 w 2300288"/>
                  <a:gd name="T21" fmla="*/ 1045086 h 1936750"/>
                  <a:gd name="T22" fmla="*/ 1116162 w 2300288"/>
                  <a:gd name="T23" fmla="*/ 967020 h 1936750"/>
                  <a:gd name="T24" fmla="*/ 1415999 w 2300288"/>
                  <a:gd name="T25" fmla="*/ 862909 h 1936750"/>
                  <a:gd name="T26" fmla="*/ 1591713 w 2300288"/>
                  <a:gd name="T27" fmla="*/ 924102 h 1936750"/>
                  <a:gd name="T28" fmla="*/ 1763745 w 2300288"/>
                  <a:gd name="T29" fmla="*/ 983456 h 1936750"/>
                  <a:gd name="T30" fmla="*/ 1808726 w 2300288"/>
                  <a:gd name="T31" fmla="*/ 1009194 h 1936750"/>
                  <a:gd name="T32" fmla="*/ 1836345 w 2300288"/>
                  <a:gd name="T33" fmla="*/ 1041235 h 1936750"/>
                  <a:gd name="T34" fmla="*/ 1870541 w 2300288"/>
                  <a:gd name="T35" fmla="*/ 1114771 h 1936750"/>
                  <a:gd name="T36" fmla="*/ 1893952 w 2300288"/>
                  <a:gd name="T37" fmla="*/ 1212469 h 1936750"/>
                  <a:gd name="T38" fmla="*/ 1905000 w 2300288"/>
                  <a:gd name="T39" fmla="*/ 1335643 h 1936750"/>
                  <a:gd name="T40" fmla="*/ 1899740 w 2300288"/>
                  <a:gd name="T41" fmla="*/ 1362957 h 1936750"/>
                  <a:gd name="T42" fmla="*/ 1874487 w 2300288"/>
                  <a:gd name="T43" fmla="*/ 1383704 h 1936750"/>
                  <a:gd name="T44" fmla="*/ 1781895 w 2300288"/>
                  <a:gd name="T45" fmla="*/ 1418897 h 1936750"/>
                  <a:gd name="T46" fmla="*/ 1625909 w 2300288"/>
                  <a:gd name="T47" fmla="*/ 1447524 h 1936750"/>
                  <a:gd name="T48" fmla="*/ 1404950 w 2300288"/>
                  <a:gd name="T49" fmla="*/ 1464857 h 1936750"/>
                  <a:gd name="T50" fmla="*/ 948915 w 2300288"/>
                  <a:gd name="T51" fmla="*/ 1532887 h 1936750"/>
                  <a:gd name="T52" fmla="*/ 96732 w 2300288"/>
                  <a:gd name="T53" fmla="*/ 835367 h 1936750"/>
                  <a:gd name="T54" fmla="*/ 1152637 w 2300288"/>
                  <a:gd name="T55" fmla="*/ 1576 h 1936750"/>
                  <a:gd name="T56" fmla="*/ 1203190 w 2300288"/>
                  <a:gd name="T57" fmla="*/ 12613 h 1936750"/>
                  <a:gd name="T58" fmla="*/ 1249793 w 2300288"/>
                  <a:gd name="T59" fmla="*/ 32847 h 1936750"/>
                  <a:gd name="T60" fmla="*/ 1292446 w 2300288"/>
                  <a:gd name="T61" fmla="*/ 62015 h 1936750"/>
                  <a:gd name="T62" fmla="*/ 1357480 w 2300288"/>
                  <a:gd name="T63" fmla="*/ 134804 h 1936750"/>
                  <a:gd name="T64" fmla="*/ 1402767 w 2300288"/>
                  <a:gd name="T65" fmla="*/ 235972 h 1936750"/>
                  <a:gd name="T66" fmla="*/ 1414352 w 2300288"/>
                  <a:gd name="T67" fmla="*/ 301403 h 1936750"/>
                  <a:gd name="T68" fmla="*/ 1414615 w 2300288"/>
                  <a:gd name="T69" fmla="*/ 367360 h 1936750"/>
                  <a:gd name="T70" fmla="*/ 1402767 w 2300288"/>
                  <a:gd name="T71" fmla="*/ 444090 h 1936750"/>
                  <a:gd name="T72" fmla="*/ 1379596 w 2300288"/>
                  <a:gd name="T73" fmla="*/ 521346 h 1936750"/>
                  <a:gd name="T74" fmla="*/ 1346158 w 2300288"/>
                  <a:gd name="T75" fmla="*/ 595186 h 1936750"/>
                  <a:gd name="T76" fmla="*/ 1304295 w 2300288"/>
                  <a:gd name="T77" fmla="*/ 661143 h 1936750"/>
                  <a:gd name="T78" fmla="*/ 1223990 w 2300288"/>
                  <a:gd name="T79" fmla="*/ 866108 h 1936750"/>
                  <a:gd name="T80" fmla="*/ 1146318 w 2300288"/>
                  <a:gd name="T81" fmla="*/ 934430 h 1936750"/>
                  <a:gd name="T82" fmla="*/ 1120778 w 2300288"/>
                  <a:gd name="T83" fmla="*/ 944678 h 1936750"/>
                  <a:gd name="T84" fmla="*/ 1086550 w 2300288"/>
                  <a:gd name="T85" fmla="*/ 925758 h 1936750"/>
                  <a:gd name="T86" fmla="*/ 993607 w 2300288"/>
                  <a:gd name="T87" fmla="*/ 837202 h 1936750"/>
                  <a:gd name="T88" fmla="*/ 928310 w 2300288"/>
                  <a:gd name="T89" fmla="*/ 643274 h 1936750"/>
                  <a:gd name="T90" fmla="*/ 888553 w 2300288"/>
                  <a:gd name="T91" fmla="*/ 574427 h 1936750"/>
                  <a:gd name="T92" fmla="*/ 858011 w 2300288"/>
                  <a:gd name="T93" fmla="*/ 499273 h 1936750"/>
                  <a:gd name="T94" fmla="*/ 837737 w 2300288"/>
                  <a:gd name="T95" fmla="*/ 421754 h 1936750"/>
                  <a:gd name="T96" fmla="*/ 829575 w 2300288"/>
                  <a:gd name="T97" fmla="*/ 346075 h 1936750"/>
                  <a:gd name="T98" fmla="*/ 832734 w 2300288"/>
                  <a:gd name="T99" fmla="*/ 284848 h 1936750"/>
                  <a:gd name="T100" fmla="*/ 852482 w 2300288"/>
                  <a:gd name="T101" fmla="*/ 204965 h 1936750"/>
                  <a:gd name="T102" fmla="*/ 905667 w 2300288"/>
                  <a:gd name="T103" fmla="*/ 109840 h 1936750"/>
                  <a:gd name="T104" fmla="*/ 964645 w 2300288"/>
                  <a:gd name="T105" fmla="*/ 52818 h 1936750"/>
                  <a:gd name="T106" fmla="*/ 1008615 w 2300288"/>
                  <a:gd name="T107" fmla="*/ 26277 h 1936750"/>
                  <a:gd name="T108" fmla="*/ 1056535 w 2300288"/>
                  <a:gd name="T109" fmla="*/ 8671 h 1936750"/>
                  <a:gd name="T110" fmla="*/ 1107614 w 2300288"/>
                  <a:gd name="T111" fmla="*/ 262 h 193675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2300288" h="1936750">
                    <a:moveTo>
                      <a:pt x="1352860" y="1166813"/>
                    </a:moveTo>
                    <a:lnTo>
                      <a:pt x="1355725" y="1166813"/>
                    </a:lnTo>
                    <a:lnTo>
                      <a:pt x="1358272" y="1166813"/>
                    </a:lnTo>
                    <a:lnTo>
                      <a:pt x="1361456" y="1167131"/>
                    </a:lnTo>
                    <a:lnTo>
                      <a:pt x="1364003" y="1168083"/>
                    </a:lnTo>
                    <a:lnTo>
                      <a:pt x="1366869" y="1168718"/>
                    </a:lnTo>
                    <a:lnTo>
                      <a:pt x="1369416" y="1170306"/>
                    </a:lnTo>
                    <a:lnTo>
                      <a:pt x="1371644" y="1171258"/>
                    </a:lnTo>
                    <a:lnTo>
                      <a:pt x="1374192" y="1173163"/>
                    </a:lnTo>
                    <a:lnTo>
                      <a:pt x="1376420" y="1175386"/>
                    </a:lnTo>
                    <a:lnTo>
                      <a:pt x="1461429" y="1260158"/>
                    </a:lnTo>
                    <a:lnTo>
                      <a:pt x="1463339" y="1262381"/>
                    </a:lnTo>
                    <a:lnTo>
                      <a:pt x="1465249" y="1264603"/>
                    </a:lnTo>
                    <a:lnTo>
                      <a:pt x="1466841" y="1267143"/>
                    </a:lnTo>
                    <a:lnTo>
                      <a:pt x="1467797" y="1269683"/>
                    </a:lnTo>
                    <a:lnTo>
                      <a:pt x="1469070" y="1272223"/>
                    </a:lnTo>
                    <a:lnTo>
                      <a:pt x="1469388" y="1275081"/>
                    </a:lnTo>
                    <a:lnTo>
                      <a:pt x="1469707" y="1277938"/>
                    </a:lnTo>
                    <a:lnTo>
                      <a:pt x="1470025" y="1280478"/>
                    </a:lnTo>
                    <a:lnTo>
                      <a:pt x="1469707" y="1283336"/>
                    </a:lnTo>
                    <a:lnTo>
                      <a:pt x="1469388" y="1285876"/>
                    </a:lnTo>
                    <a:lnTo>
                      <a:pt x="1469070" y="1289051"/>
                    </a:lnTo>
                    <a:lnTo>
                      <a:pt x="1467797" y="1291591"/>
                    </a:lnTo>
                    <a:lnTo>
                      <a:pt x="1466841" y="1294131"/>
                    </a:lnTo>
                    <a:lnTo>
                      <a:pt x="1465249" y="1296671"/>
                    </a:lnTo>
                    <a:lnTo>
                      <a:pt x="1463339" y="1298893"/>
                    </a:lnTo>
                    <a:lnTo>
                      <a:pt x="1461429" y="1301116"/>
                    </a:lnTo>
                    <a:lnTo>
                      <a:pt x="1390111" y="1372236"/>
                    </a:lnTo>
                    <a:lnTo>
                      <a:pt x="1396160" y="1386206"/>
                    </a:lnTo>
                    <a:lnTo>
                      <a:pt x="1401573" y="1402081"/>
                    </a:lnTo>
                    <a:lnTo>
                      <a:pt x="1407304" y="1420178"/>
                    </a:lnTo>
                    <a:lnTo>
                      <a:pt x="1412716" y="1439228"/>
                    </a:lnTo>
                    <a:lnTo>
                      <a:pt x="1418447" y="1460501"/>
                    </a:lnTo>
                    <a:lnTo>
                      <a:pt x="1423541" y="1483043"/>
                    </a:lnTo>
                    <a:lnTo>
                      <a:pt x="1428317" y="1506538"/>
                    </a:lnTo>
                    <a:lnTo>
                      <a:pt x="1433093" y="1531938"/>
                    </a:lnTo>
                    <a:lnTo>
                      <a:pt x="1437550" y="1558608"/>
                    </a:lnTo>
                    <a:lnTo>
                      <a:pt x="1441689" y="1586231"/>
                    </a:lnTo>
                    <a:lnTo>
                      <a:pt x="1445191" y="1614806"/>
                    </a:lnTo>
                    <a:lnTo>
                      <a:pt x="1448693" y="1644651"/>
                    </a:lnTo>
                    <a:lnTo>
                      <a:pt x="1451559" y="1675448"/>
                    </a:lnTo>
                    <a:lnTo>
                      <a:pt x="1454106" y="1707516"/>
                    </a:lnTo>
                    <a:lnTo>
                      <a:pt x="1456016" y="1739901"/>
                    </a:lnTo>
                    <a:lnTo>
                      <a:pt x="1457608" y="1773238"/>
                    </a:lnTo>
                    <a:lnTo>
                      <a:pt x="1254161" y="1773238"/>
                    </a:lnTo>
                    <a:lnTo>
                      <a:pt x="1255753" y="1739901"/>
                    </a:lnTo>
                    <a:lnTo>
                      <a:pt x="1257344" y="1707516"/>
                    </a:lnTo>
                    <a:lnTo>
                      <a:pt x="1260210" y="1675448"/>
                    </a:lnTo>
                    <a:lnTo>
                      <a:pt x="1263075" y="1644651"/>
                    </a:lnTo>
                    <a:lnTo>
                      <a:pt x="1266259" y="1614806"/>
                    </a:lnTo>
                    <a:lnTo>
                      <a:pt x="1270080" y="1586231"/>
                    </a:lnTo>
                    <a:lnTo>
                      <a:pt x="1274219" y="1558608"/>
                    </a:lnTo>
                    <a:lnTo>
                      <a:pt x="1278676" y="1531938"/>
                    </a:lnTo>
                    <a:lnTo>
                      <a:pt x="1283452" y="1506538"/>
                    </a:lnTo>
                    <a:lnTo>
                      <a:pt x="1288228" y="1483043"/>
                    </a:lnTo>
                    <a:lnTo>
                      <a:pt x="1293322" y="1460501"/>
                    </a:lnTo>
                    <a:lnTo>
                      <a:pt x="1298734" y="1439228"/>
                    </a:lnTo>
                    <a:lnTo>
                      <a:pt x="1304465" y="1419861"/>
                    </a:lnTo>
                    <a:lnTo>
                      <a:pt x="1309878" y="1402081"/>
                    </a:lnTo>
                    <a:lnTo>
                      <a:pt x="1315609" y="1386206"/>
                    </a:lnTo>
                    <a:lnTo>
                      <a:pt x="1321340" y="1371918"/>
                    </a:lnTo>
                    <a:lnTo>
                      <a:pt x="1250022" y="1301116"/>
                    </a:lnTo>
                    <a:lnTo>
                      <a:pt x="1248111" y="1298893"/>
                    </a:lnTo>
                    <a:lnTo>
                      <a:pt x="1246519" y="1296671"/>
                    </a:lnTo>
                    <a:lnTo>
                      <a:pt x="1244927" y="1294131"/>
                    </a:lnTo>
                    <a:lnTo>
                      <a:pt x="1243654" y="1291591"/>
                    </a:lnTo>
                    <a:lnTo>
                      <a:pt x="1242699" y="1289051"/>
                    </a:lnTo>
                    <a:lnTo>
                      <a:pt x="1242380" y="1285876"/>
                    </a:lnTo>
                    <a:lnTo>
                      <a:pt x="1242062" y="1283336"/>
                    </a:lnTo>
                    <a:lnTo>
                      <a:pt x="1241425" y="1280478"/>
                    </a:lnTo>
                    <a:lnTo>
                      <a:pt x="1242062" y="1277938"/>
                    </a:lnTo>
                    <a:lnTo>
                      <a:pt x="1242380" y="1275081"/>
                    </a:lnTo>
                    <a:lnTo>
                      <a:pt x="1243017" y="1272223"/>
                    </a:lnTo>
                    <a:lnTo>
                      <a:pt x="1243654" y="1269683"/>
                    </a:lnTo>
                    <a:lnTo>
                      <a:pt x="1244927" y="1267143"/>
                    </a:lnTo>
                    <a:lnTo>
                      <a:pt x="1246519" y="1264603"/>
                    </a:lnTo>
                    <a:lnTo>
                      <a:pt x="1248111" y="1262381"/>
                    </a:lnTo>
                    <a:lnTo>
                      <a:pt x="1250340" y="1260158"/>
                    </a:lnTo>
                    <a:lnTo>
                      <a:pt x="1335030" y="1175386"/>
                    </a:lnTo>
                    <a:lnTo>
                      <a:pt x="1337259" y="1173163"/>
                    </a:lnTo>
                    <a:lnTo>
                      <a:pt x="1339806" y="1171258"/>
                    </a:lnTo>
                    <a:lnTo>
                      <a:pt x="1342035" y="1170306"/>
                    </a:lnTo>
                    <a:lnTo>
                      <a:pt x="1344582" y="1168718"/>
                    </a:lnTo>
                    <a:lnTo>
                      <a:pt x="1347766" y="1168083"/>
                    </a:lnTo>
                    <a:lnTo>
                      <a:pt x="1350313" y="1167131"/>
                    </a:lnTo>
                    <a:lnTo>
                      <a:pt x="1352860" y="1166813"/>
                    </a:lnTo>
                    <a:close/>
                    <a:moveTo>
                      <a:pt x="1634223" y="1009650"/>
                    </a:moveTo>
                    <a:lnTo>
                      <a:pt x="1652963" y="1018533"/>
                    </a:lnTo>
                    <a:lnTo>
                      <a:pt x="1672339" y="1027098"/>
                    </a:lnTo>
                    <a:lnTo>
                      <a:pt x="1691079" y="1034712"/>
                    </a:lnTo>
                    <a:lnTo>
                      <a:pt x="1709819" y="1042326"/>
                    </a:lnTo>
                    <a:lnTo>
                      <a:pt x="1728241" y="1049939"/>
                    </a:lnTo>
                    <a:lnTo>
                      <a:pt x="1746663" y="1057236"/>
                    </a:lnTo>
                    <a:lnTo>
                      <a:pt x="1783191" y="1070560"/>
                    </a:lnTo>
                    <a:lnTo>
                      <a:pt x="1819083" y="1082932"/>
                    </a:lnTo>
                    <a:lnTo>
                      <a:pt x="1854022" y="1094670"/>
                    </a:lnTo>
                    <a:lnTo>
                      <a:pt x="1888325" y="1105773"/>
                    </a:lnTo>
                    <a:lnTo>
                      <a:pt x="1921994" y="1116242"/>
                    </a:lnTo>
                    <a:lnTo>
                      <a:pt x="1986155" y="1136545"/>
                    </a:lnTo>
                    <a:lnTo>
                      <a:pt x="2017282" y="1146379"/>
                    </a:lnTo>
                    <a:lnTo>
                      <a:pt x="2046821" y="1156213"/>
                    </a:lnTo>
                    <a:lnTo>
                      <a:pt x="2075408" y="1166682"/>
                    </a:lnTo>
                    <a:lnTo>
                      <a:pt x="2103042" y="1176834"/>
                    </a:lnTo>
                    <a:lnTo>
                      <a:pt x="2116700" y="1182544"/>
                    </a:lnTo>
                    <a:lnTo>
                      <a:pt x="2129722" y="1187937"/>
                    </a:lnTo>
                    <a:lnTo>
                      <a:pt x="2142427" y="1193965"/>
                    </a:lnTo>
                    <a:lnTo>
                      <a:pt x="2155132" y="1199675"/>
                    </a:lnTo>
                    <a:lnTo>
                      <a:pt x="2161167" y="1203164"/>
                    </a:lnTo>
                    <a:lnTo>
                      <a:pt x="2166885" y="1206337"/>
                    </a:lnTo>
                    <a:lnTo>
                      <a:pt x="2172920" y="1210461"/>
                    </a:lnTo>
                    <a:lnTo>
                      <a:pt x="2178319" y="1214585"/>
                    </a:lnTo>
                    <a:lnTo>
                      <a:pt x="2184037" y="1219026"/>
                    </a:lnTo>
                    <a:lnTo>
                      <a:pt x="2189119" y="1223785"/>
                    </a:lnTo>
                    <a:lnTo>
                      <a:pt x="2194201" y="1228861"/>
                    </a:lnTo>
                    <a:lnTo>
                      <a:pt x="2198965" y="1233936"/>
                    </a:lnTo>
                    <a:lnTo>
                      <a:pt x="2203729" y="1239647"/>
                    </a:lnTo>
                    <a:lnTo>
                      <a:pt x="2208494" y="1245357"/>
                    </a:lnTo>
                    <a:lnTo>
                      <a:pt x="2212941" y="1251384"/>
                    </a:lnTo>
                    <a:lnTo>
                      <a:pt x="2217387" y="1257729"/>
                    </a:lnTo>
                    <a:lnTo>
                      <a:pt x="2221517" y="1264391"/>
                    </a:lnTo>
                    <a:lnTo>
                      <a:pt x="2225646" y="1271053"/>
                    </a:lnTo>
                    <a:lnTo>
                      <a:pt x="2233269" y="1285011"/>
                    </a:lnTo>
                    <a:lnTo>
                      <a:pt x="2240257" y="1299287"/>
                    </a:lnTo>
                    <a:lnTo>
                      <a:pt x="2246927" y="1314832"/>
                    </a:lnTo>
                    <a:lnTo>
                      <a:pt x="2253279" y="1330693"/>
                    </a:lnTo>
                    <a:lnTo>
                      <a:pt x="2258679" y="1346555"/>
                    </a:lnTo>
                    <a:lnTo>
                      <a:pt x="2264079" y="1363052"/>
                    </a:lnTo>
                    <a:lnTo>
                      <a:pt x="2268843" y="1379865"/>
                    </a:lnTo>
                    <a:lnTo>
                      <a:pt x="2273290" y="1396996"/>
                    </a:lnTo>
                    <a:lnTo>
                      <a:pt x="2277101" y="1413809"/>
                    </a:lnTo>
                    <a:lnTo>
                      <a:pt x="2280595" y="1430940"/>
                    </a:lnTo>
                    <a:lnTo>
                      <a:pt x="2283772" y="1447754"/>
                    </a:lnTo>
                    <a:lnTo>
                      <a:pt x="2286948" y="1464567"/>
                    </a:lnTo>
                    <a:lnTo>
                      <a:pt x="2288854" y="1481381"/>
                    </a:lnTo>
                    <a:lnTo>
                      <a:pt x="2291077" y="1497243"/>
                    </a:lnTo>
                    <a:lnTo>
                      <a:pt x="2293300" y="1513104"/>
                    </a:lnTo>
                    <a:lnTo>
                      <a:pt x="2296477" y="1542925"/>
                    </a:lnTo>
                    <a:lnTo>
                      <a:pt x="2298382" y="1570207"/>
                    </a:lnTo>
                    <a:lnTo>
                      <a:pt x="2299653" y="1593682"/>
                    </a:lnTo>
                    <a:lnTo>
                      <a:pt x="2300288" y="1613351"/>
                    </a:lnTo>
                    <a:lnTo>
                      <a:pt x="2300288" y="1627944"/>
                    </a:lnTo>
                    <a:lnTo>
                      <a:pt x="2300288" y="1630799"/>
                    </a:lnTo>
                    <a:lnTo>
                      <a:pt x="2299653" y="1633971"/>
                    </a:lnTo>
                    <a:lnTo>
                      <a:pt x="2299018" y="1636827"/>
                    </a:lnTo>
                    <a:lnTo>
                      <a:pt x="2297430" y="1639999"/>
                    </a:lnTo>
                    <a:lnTo>
                      <a:pt x="2296159" y="1643171"/>
                    </a:lnTo>
                    <a:lnTo>
                      <a:pt x="2293936" y="1646344"/>
                    </a:lnTo>
                    <a:lnTo>
                      <a:pt x="2291077" y="1649199"/>
                    </a:lnTo>
                    <a:lnTo>
                      <a:pt x="2288536" y="1652688"/>
                    </a:lnTo>
                    <a:lnTo>
                      <a:pt x="2285360" y="1655544"/>
                    </a:lnTo>
                    <a:lnTo>
                      <a:pt x="2281548" y="1659033"/>
                    </a:lnTo>
                    <a:lnTo>
                      <a:pt x="2278054" y="1661888"/>
                    </a:lnTo>
                    <a:lnTo>
                      <a:pt x="2273608" y="1665061"/>
                    </a:lnTo>
                    <a:lnTo>
                      <a:pt x="2263443" y="1671405"/>
                    </a:lnTo>
                    <a:lnTo>
                      <a:pt x="2252644" y="1677750"/>
                    </a:lnTo>
                    <a:lnTo>
                      <a:pt x="2239621" y="1684095"/>
                    </a:lnTo>
                    <a:lnTo>
                      <a:pt x="2225328" y="1690122"/>
                    </a:lnTo>
                    <a:lnTo>
                      <a:pt x="2208811" y="1696150"/>
                    </a:lnTo>
                    <a:lnTo>
                      <a:pt x="2191660" y="1701860"/>
                    </a:lnTo>
                    <a:lnTo>
                      <a:pt x="2172602" y="1707888"/>
                    </a:lnTo>
                    <a:lnTo>
                      <a:pt x="2151639" y="1713915"/>
                    </a:lnTo>
                    <a:lnTo>
                      <a:pt x="2129722" y="1719308"/>
                    </a:lnTo>
                    <a:lnTo>
                      <a:pt x="2105900" y="1724384"/>
                    </a:lnTo>
                    <a:lnTo>
                      <a:pt x="2080490" y="1730094"/>
                    </a:lnTo>
                    <a:lnTo>
                      <a:pt x="2053809" y="1734853"/>
                    </a:lnTo>
                    <a:lnTo>
                      <a:pt x="2025223" y="1739611"/>
                    </a:lnTo>
                    <a:lnTo>
                      <a:pt x="1995048" y="1744052"/>
                    </a:lnTo>
                    <a:lnTo>
                      <a:pt x="1963285" y="1748494"/>
                    </a:lnTo>
                    <a:lnTo>
                      <a:pt x="1930252" y="1752618"/>
                    </a:lnTo>
                    <a:lnTo>
                      <a:pt x="1895313" y="1756107"/>
                    </a:lnTo>
                    <a:lnTo>
                      <a:pt x="1858786" y="1759597"/>
                    </a:lnTo>
                    <a:lnTo>
                      <a:pt x="1820671" y="1762452"/>
                    </a:lnTo>
                    <a:lnTo>
                      <a:pt x="1780967" y="1765307"/>
                    </a:lnTo>
                    <a:lnTo>
                      <a:pt x="1739676" y="1767528"/>
                    </a:lnTo>
                    <a:lnTo>
                      <a:pt x="1696478" y="1769431"/>
                    </a:lnTo>
                    <a:lnTo>
                      <a:pt x="1652011" y="1771335"/>
                    </a:lnTo>
                    <a:lnTo>
                      <a:pt x="1605955" y="1772287"/>
                    </a:lnTo>
                    <a:lnTo>
                      <a:pt x="1557993" y="1773238"/>
                    </a:lnTo>
                    <a:lnTo>
                      <a:pt x="1508125" y="1773238"/>
                    </a:lnTo>
                    <a:lnTo>
                      <a:pt x="1634223" y="1009650"/>
                    </a:lnTo>
                    <a:close/>
                    <a:moveTo>
                      <a:pt x="969658" y="942975"/>
                    </a:moveTo>
                    <a:lnTo>
                      <a:pt x="1145815" y="1851606"/>
                    </a:lnTo>
                    <a:lnTo>
                      <a:pt x="1263254" y="1851606"/>
                    </a:lnTo>
                    <a:lnTo>
                      <a:pt x="2020888" y="1851606"/>
                    </a:lnTo>
                    <a:lnTo>
                      <a:pt x="2020888" y="1936750"/>
                    </a:lnTo>
                    <a:lnTo>
                      <a:pt x="1163907" y="1936750"/>
                    </a:lnTo>
                    <a:lnTo>
                      <a:pt x="194249" y="1936750"/>
                    </a:lnTo>
                    <a:lnTo>
                      <a:pt x="0" y="1009057"/>
                    </a:lnTo>
                    <a:lnTo>
                      <a:pt x="116804" y="1009057"/>
                    </a:lnTo>
                    <a:lnTo>
                      <a:pt x="969658" y="942975"/>
                    </a:lnTo>
                    <a:close/>
                    <a:moveTo>
                      <a:pt x="1346346" y="0"/>
                    </a:moveTo>
                    <a:lnTo>
                      <a:pt x="1355566" y="0"/>
                    </a:lnTo>
                    <a:lnTo>
                      <a:pt x="1364786" y="0"/>
                    </a:lnTo>
                    <a:lnTo>
                      <a:pt x="1373688" y="317"/>
                    </a:lnTo>
                    <a:lnTo>
                      <a:pt x="1382908" y="952"/>
                    </a:lnTo>
                    <a:lnTo>
                      <a:pt x="1391810" y="1904"/>
                    </a:lnTo>
                    <a:lnTo>
                      <a:pt x="1400712" y="3174"/>
                    </a:lnTo>
                    <a:lnTo>
                      <a:pt x="1409613" y="4444"/>
                    </a:lnTo>
                    <a:lnTo>
                      <a:pt x="1418515" y="6348"/>
                    </a:lnTo>
                    <a:lnTo>
                      <a:pt x="1426782" y="8252"/>
                    </a:lnTo>
                    <a:lnTo>
                      <a:pt x="1435684" y="10474"/>
                    </a:lnTo>
                    <a:lnTo>
                      <a:pt x="1444268" y="12379"/>
                    </a:lnTo>
                    <a:lnTo>
                      <a:pt x="1452852" y="15236"/>
                    </a:lnTo>
                    <a:lnTo>
                      <a:pt x="1460800" y="18092"/>
                    </a:lnTo>
                    <a:lnTo>
                      <a:pt x="1469384" y="21266"/>
                    </a:lnTo>
                    <a:lnTo>
                      <a:pt x="1477650" y="24758"/>
                    </a:lnTo>
                    <a:lnTo>
                      <a:pt x="1485598" y="27932"/>
                    </a:lnTo>
                    <a:lnTo>
                      <a:pt x="1493228" y="31741"/>
                    </a:lnTo>
                    <a:lnTo>
                      <a:pt x="1501495" y="35867"/>
                    </a:lnTo>
                    <a:lnTo>
                      <a:pt x="1509125" y="39676"/>
                    </a:lnTo>
                    <a:lnTo>
                      <a:pt x="1517073" y="44120"/>
                    </a:lnTo>
                    <a:lnTo>
                      <a:pt x="1524385" y="48881"/>
                    </a:lnTo>
                    <a:lnTo>
                      <a:pt x="1531698" y="53960"/>
                    </a:lnTo>
                    <a:lnTo>
                      <a:pt x="1539010" y="58721"/>
                    </a:lnTo>
                    <a:lnTo>
                      <a:pt x="1546640" y="63800"/>
                    </a:lnTo>
                    <a:lnTo>
                      <a:pt x="1553635" y="69196"/>
                    </a:lnTo>
                    <a:lnTo>
                      <a:pt x="1560629" y="74909"/>
                    </a:lnTo>
                    <a:lnTo>
                      <a:pt x="1567624" y="80305"/>
                    </a:lnTo>
                    <a:lnTo>
                      <a:pt x="1580976" y="92684"/>
                    </a:lnTo>
                    <a:lnTo>
                      <a:pt x="1593694" y="105380"/>
                    </a:lnTo>
                    <a:lnTo>
                      <a:pt x="1606093" y="118712"/>
                    </a:lnTo>
                    <a:lnTo>
                      <a:pt x="1617856" y="132678"/>
                    </a:lnTo>
                    <a:lnTo>
                      <a:pt x="1628984" y="147596"/>
                    </a:lnTo>
                    <a:lnTo>
                      <a:pt x="1639157" y="162832"/>
                    </a:lnTo>
                    <a:lnTo>
                      <a:pt x="1649331" y="178703"/>
                    </a:lnTo>
                    <a:lnTo>
                      <a:pt x="1658551" y="195525"/>
                    </a:lnTo>
                    <a:lnTo>
                      <a:pt x="1666817" y="212348"/>
                    </a:lnTo>
                    <a:lnTo>
                      <a:pt x="1674765" y="229806"/>
                    </a:lnTo>
                    <a:lnTo>
                      <a:pt x="1682078" y="247581"/>
                    </a:lnTo>
                    <a:lnTo>
                      <a:pt x="1688436" y="266308"/>
                    </a:lnTo>
                    <a:lnTo>
                      <a:pt x="1693841" y="285036"/>
                    </a:lnTo>
                    <a:lnTo>
                      <a:pt x="1698610" y="304080"/>
                    </a:lnTo>
                    <a:lnTo>
                      <a:pt x="1700517" y="314237"/>
                    </a:lnTo>
                    <a:lnTo>
                      <a:pt x="1702743" y="324077"/>
                    </a:lnTo>
                    <a:lnTo>
                      <a:pt x="1704332" y="333917"/>
                    </a:lnTo>
                    <a:lnTo>
                      <a:pt x="1705604" y="344074"/>
                    </a:lnTo>
                    <a:lnTo>
                      <a:pt x="1706876" y="353914"/>
                    </a:lnTo>
                    <a:lnTo>
                      <a:pt x="1707830" y="364071"/>
                    </a:lnTo>
                    <a:lnTo>
                      <a:pt x="1708466" y="374546"/>
                    </a:lnTo>
                    <a:lnTo>
                      <a:pt x="1709419" y="385020"/>
                    </a:lnTo>
                    <a:lnTo>
                      <a:pt x="1709737" y="395178"/>
                    </a:lnTo>
                    <a:lnTo>
                      <a:pt x="1709737" y="405652"/>
                    </a:lnTo>
                    <a:lnTo>
                      <a:pt x="1709737" y="418031"/>
                    </a:lnTo>
                    <a:lnTo>
                      <a:pt x="1709101" y="431045"/>
                    </a:lnTo>
                    <a:lnTo>
                      <a:pt x="1708148" y="443742"/>
                    </a:lnTo>
                    <a:lnTo>
                      <a:pt x="1707194" y="456755"/>
                    </a:lnTo>
                    <a:lnTo>
                      <a:pt x="1705604" y="470087"/>
                    </a:lnTo>
                    <a:lnTo>
                      <a:pt x="1703697" y="482783"/>
                    </a:lnTo>
                    <a:lnTo>
                      <a:pt x="1702107" y="496114"/>
                    </a:lnTo>
                    <a:lnTo>
                      <a:pt x="1699881" y="509446"/>
                    </a:lnTo>
                    <a:lnTo>
                      <a:pt x="1696702" y="522777"/>
                    </a:lnTo>
                    <a:lnTo>
                      <a:pt x="1693841" y="536426"/>
                    </a:lnTo>
                    <a:lnTo>
                      <a:pt x="1690979" y="549757"/>
                    </a:lnTo>
                    <a:lnTo>
                      <a:pt x="1687164" y="562771"/>
                    </a:lnTo>
                    <a:lnTo>
                      <a:pt x="1683667" y="576420"/>
                    </a:lnTo>
                    <a:lnTo>
                      <a:pt x="1679534" y="589751"/>
                    </a:lnTo>
                    <a:lnTo>
                      <a:pt x="1675401" y="603082"/>
                    </a:lnTo>
                    <a:lnTo>
                      <a:pt x="1670632" y="616414"/>
                    </a:lnTo>
                    <a:lnTo>
                      <a:pt x="1665863" y="629745"/>
                    </a:lnTo>
                    <a:lnTo>
                      <a:pt x="1661094" y="642441"/>
                    </a:lnTo>
                    <a:lnTo>
                      <a:pt x="1655372" y="655773"/>
                    </a:lnTo>
                    <a:lnTo>
                      <a:pt x="1650285" y="668787"/>
                    </a:lnTo>
                    <a:lnTo>
                      <a:pt x="1644244" y="681166"/>
                    </a:lnTo>
                    <a:lnTo>
                      <a:pt x="1638521" y="693862"/>
                    </a:lnTo>
                    <a:lnTo>
                      <a:pt x="1632163" y="706241"/>
                    </a:lnTo>
                    <a:lnTo>
                      <a:pt x="1625486" y="718938"/>
                    </a:lnTo>
                    <a:lnTo>
                      <a:pt x="1618810" y="730682"/>
                    </a:lnTo>
                    <a:lnTo>
                      <a:pt x="1612133" y="742744"/>
                    </a:lnTo>
                    <a:lnTo>
                      <a:pt x="1605139" y="754170"/>
                    </a:lnTo>
                    <a:lnTo>
                      <a:pt x="1597827" y="765597"/>
                    </a:lnTo>
                    <a:lnTo>
                      <a:pt x="1590514" y="777024"/>
                    </a:lnTo>
                    <a:lnTo>
                      <a:pt x="1582566" y="787816"/>
                    </a:lnTo>
                    <a:lnTo>
                      <a:pt x="1574936" y="798608"/>
                    </a:lnTo>
                    <a:lnTo>
                      <a:pt x="1566988" y="808765"/>
                    </a:lnTo>
                    <a:lnTo>
                      <a:pt x="1566988" y="950966"/>
                    </a:lnTo>
                    <a:lnTo>
                      <a:pt x="1559357" y="959219"/>
                    </a:lnTo>
                    <a:lnTo>
                      <a:pt x="1539964" y="980485"/>
                    </a:lnTo>
                    <a:lnTo>
                      <a:pt x="1511350" y="1011274"/>
                    </a:lnTo>
                    <a:lnTo>
                      <a:pt x="1495136" y="1028415"/>
                    </a:lnTo>
                    <a:lnTo>
                      <a:pt x="1477968" y="1046190"/>
                    </a:lnTo>
                    <a:lnTo>
                      <a:pt x="1459846" y="1063965"/>
                    </a:lnTo>
                    <a:lnTo>
                      <a:pt x="1441724" y="1081105"/>
                    </a:lnTo>
                    <a:lnTo>
                      <a:pt x="1423920" y="1096976"/>
                    </a:lnTo>
                    <a:lnTo>
                      <a:pt x="1407388" y="1111576"/>
                    </a:lnTo>
                    <a:lnTo>
                      <a:pt x="1399122" y="1118242"/>
                    </a:lnTo>
                    <a:lnTo>
                      <a:pt x="1391492" y="1123638"/>
                    </a:lnTo>
                    <a:lnTo>
                      <a:pt x="1384179" y="1128717"/>
                    </a:lnTo>
                    <a:lnTo>
                      <a:pt x="1377503" y="1133160"/>
                    </a:lnTo>
                    <a:lnTo>
                      <a:pt x="1371144" y="1136652"/>
                    </a:lnTo>
                    <a:lnTo>
                      <a:pt x="1365104" y="1139191"/>
                    </a:lnTo>
                    <a:lnTo>
                      <a:pt x="1360017" y="1140461"/>
                    </a:lnTo>
                    <a:lnTo>
                      <a:pt x="1357791" y="1141096"/>
                    </a:lnTo>
                    <a:lnTo>
                      <a:pt x="1355566" y="1141413"/>
                    </a:lnTo>
                    <a:lnTo>
                      <a:pt x="1353340" y="1141096"/>
                    </a:lnTo>
                    <a:lnTo>
                      <a:pt x="1351115" y="1140461"/>
                    </a:lnTo>
                    <a:lnTo>
                      <a:pt x="1346028" y="1139191"/>
                    </a:lnTo>
                    <a:lnTo>
                      <a:pt x="1340305" y="1136652"/>
                    </a:lnTo>
                    <a:lnTo>
                      <a:pt x="1333947" y="1133160"/>
                    </a:lnTo>
                    <a:lnTo>
                      <a:pt x="1327270" y="1128717"/>
                    </a:lnTo>
                    <a:lnTo>
                      <a:pt x="1319958" y="1123638"/>
                    </a:lnTo>
                    <a:lnTo>
                      <a:pt x="1312010" y="1118242"/>
                    </a:lnTo>
                    <a:lnTo>
                      <a:pt x="1304061" y="1111576"/>
                    </a:lnTo>
                    <a:lnTo>
                      <a:pt x="1287211" y="1096976"/>
                    </a:lnTo>
                    <a:lnTo>
                      <a:pt x="1269725" y="1081105"/>
                    </a:lnTo>
                    <a:lnTo>
                      <a:pt x="1251603" y="1063965"/>
                    </a:lnTo>
                    <a:lnTo>
                      <a:pt x="1233482" y="1046190"/>
                    </a:lnTo>
                    <a:lnTo>
                      <a:pt x="1215996" y="1028415"/>
                    </a:lnTo>
                    <a:lnTo>
                      <a:pt x="1199781" y="1011274"/>
                    </a:lnTo>
                    <a:lnTo>
                      <a:pt x="1171486" y="980485"/>
                    </a:lnTo>
                    <a:lnTo>
                      <a:pt x="1151774" y="959219"/>
                    </a:lnTo>
                    <a:lnTo>
                      <a:pt x="1144462" y="950966"/>
                    </a:lnTo>
                    <a:lnTo>
                      <a:pt x="1144462" y="808765"/>
                    </a:lnTo>
                    <a:lnTo>
                      <a:pt x="1136196" y="798608"/>
                    </a:lnTo>
                    <a:lnTo>
                      <a:pt x="1128565" y="787816"/>
                    </a:lnTo>
                    <a:lnTo>
                      <a:pt x="1120935" y="777024"/>
                    </a:lnTo>
                    <a:lnTo>
                      <a:pt x="1113305" y="765597"/>
                    </a:lnTo>
                    <a:lnTo>
                      <a:pt x="1105993" y="754170"/>
                    </a:lnTo>
                    <a:lnTo>
                      <a:pt x="1098998" y="742744"/>
                    </a:lnTo>
                    <a:lnTo>
                      <a:pt x="1092322" y="730682"/>
                    </a:lnTo>
                    <a:lnTo>
                      <a:pt x="1085645" y="718938"/>
                    </a:lnTo>
                    <a:lnTo>
                      <a:pt x="1078969" y="706241"/>
                    </a:lnTo>
                    <a:lnTo>
                      <a:pt x="1072928" y="693862"/>
                    </a:lnTo>
                    <a:lnTo>
                      <a:pt x="1066887" y="681166"/>
                    </a:lnTo>
                    <a:lnTo>
                      <a:pt x="1061165" y="668787"/>
                    </a:lnTo>
                    <a:lnTo>
                      <a:pt x="1055442" y="655773"/>
                    </a:lnTo>
                    <a:lnTo>
                      <a:pt x="1050355" y="642441"/>
                    </a:lnTo>
                    <a:lnTo>
                      <a:pt x="1045268" y="629745"/>
                    </a:lnTo>
                    <a:lnTo>
                      <a:pt x="1040499" y="616414"/>
                    </a:lnTo>
                    <a:lnTo>
                      <a:pt x="1036048" y="603082"/>
                    </a:lnTo>
                    <a:lnTo>
                      <a:pt x="1031915" y="589751"/>
                    </a:lnTo>
                    <a:lnTo>
                      <a:pt x="1027782" y="576420"/>
                    </a:lnTo>
                    <a:lnTo>
                      <a:pt x="1023967" y="562771"/>
                    </a:lnTo>
                    <a:lnTo>
                      <a:pt x="1020470" y="549757"/>
                    </a:lnTo>
                    <a:lnTo>
                      <a:pt x="1016973" y="536426"/>
                    </a:lnTo>
                    <a:lnTo>
                      <a:pt x="1014429" y="522777"/>
                    </a:lnTo>
                    <a:lnTo>
                      <a:pt x="1011568" y="509446"/>
                    </a:lnTo>
                    <a:lnTo>
                      <a:pt x="1009343" y="496114"/>
                    </a:lnTo>
                    <a:lnTo>
                      <a:pt x="1007435" y="482783"/>
                    </a:lnTo>
                    <a:lnTo>
                      <a:pt x="1005527" y="470087"/>
                    </a:lnTo>
                    <a:lnTo>
                      <a:pt x="1004256" y="456755"/>
                    </a:lnTo>
                    <a:lnTo>
                      <a:pt x="1002984" y="443742"/>
                    </a:lnTo>
                    <a:lnTo>
                      <a:pt x="1002348" y="431045"/>
                    </a:lnTo>
                    <a:lnTo>
                      <a:pt x="1001712" y="418031"/>
                    </a:lnTo>
                    <a:lnTo>
                      <a:pt x="1001712" y="405652"/>
                    </a:lnTo>
                    <a:lnTo>
                      <a:pt x="1001712" y="395178"/>
                    </a:lnTo>
                    <a:lnTo>
                      <a:pt x="1002030" y="385020"/>
                    </a:lnTo>
                    <a:lnTo>
                      <a:pt x="1002666" y="374546"/>
                    </a:lnTo>
                    <a:lnTo>
                      <a:pt x="1003302" y="364071"/>
                    </a:lnTo>
                    <a:lnTo>
                      <a:pt x="1004574" y="353914"/>
                    </a:lnTo>
                    <a:lnTo>
                      <a:pt x="1005527" y="344074"/>
                    </a:lnTo>
                    <a:lnTo>
                      <a:pt x="1007117" y="333917"/>
                    </a:lnTo>
                    <a:lnTo>
                      <a:pt x="1008707" y="324077"/>
                    </a:lnTo>
                    <a:lnTo>
                      <a:pt x="1010296" y="314237"/>
                    </a:lnTo>
                    <a:lnTo>
                      <a:pt x="1012522" y="304080"/>
                    </a:lnTo>
                    <a:lnTo>
                      <a:pt x="1017609" y="285036"/>
                    </a:lnTo>
                    <a:lnTo>
                      <a:pt x="1023013" y="266308"/>
                    </a:lnTo>
                    <a:lnTo>
                      <a:pt x="1029372" y="247581"/>
                    </a:lnTo>
                    <a:lnTo>
                      <a:pt x="1036366" y="229806"/>
                    </a:lnTo>
                    <a:lnTo>
                      <a:pt x="1044315" y="212348"/>
                    </a:lnTo>
                    <a:lnTo>
                      <a:pt x="1052899" y="195525"/>
                    </a:lnTo>
                    <a:lnTo>
                      <a:pt x="1062119" y="178703"/>
                    </a:lnTo>
                    <a:lnTo>
                      <a:pt x="1071656" y="162832"/>
                    </a:lnTo>
                    <a:lnTo>
                      <a:pt x="1082466" y="147596"/>
                    </a:lnTo>
                    <a:lnTo>
                      <a:pt x="1093593" y="132678"/>
                    </a:lnTo>
                    <a:lnTo>
                      <a:pt x="1105357" y="118712"/>
                    </a:lnTo>
                    <a:lnTo>
                      <a:pt x="1117438" y="105380"/>
                    </a:lnTo>
                    <a:lnTo>
                      <a:pt x="1130473" y="92684"/>
                    </a:lnTo>
                    <a:lnTo>
                      <a:pt x="1143826" y="80305"/>
                    </a:lnTo>
                    <a:lnTo>
                      <a:pt x="1150820" y="74909"/>
                    </a:lnTo>
                    <a:lnTo>
                      <a:pt x="1157815" y="69196"/>
                    </a:lnTo>
                    <a:lnTo>
                      <a:pt x="1164809" y="63800"/>
                    </a:lnTo>
                    <a:lnTo>
                      <a:pt x="1172121" y="58721"/>
                    </a:lnTo>
                    <a:lnTo>
                      <a:pt x="1179434" y="53960"/>
                    </a:lnTo>
                    <a:lnTo>
                      <a:pt x="1187064" y="48881"/>
                    </a:lnTo>
                    <a:lnTo>
                      <a:pt x="1194376" y="44120"/>
                    </a:lnTo>
                    <a:lnTo>
                      <a:pt x="1202007" y="39676"/>
                    </a:lnTo>
                    <a:lnTo>
                      <a:pt x="1209955" y="35867"/>
                    </a:lnTo>
                    <a:lnTo>
                      <a:pt x="1217903" y="31741"/>
                    </a:lnTo>
                    <a:lnTo>
                      <a:pt x="1225851" y="27932"/>
                    </a:lnTo>
                    <a:lnTo>
                      <a:pt x="1233799" y="24758"/>
                    </a:lnTo>
                    <a:lnTo>
                      <a:pt x="1242066" y="21266"/>
                    </a:lnTo>
                    <a:lnTo>
                      <a:pt x="1250332" y="18092"/>
                    </a:lnTo>
                    <a:lnTo>
                      <a:pt x="1258916" y="15236"/>
                    </a:lnTo>
                    <a:lnTo>
                      <a:pt x="1267182" y="12379"/>
                    </a:lnTo>
                    <a:lnTo>
                      <a:pt x="1275766" y="10474"/>
                    </a:lnTo>
                    <a:lnTo>
                      <a:pt x="1284350" y="8252"/>
                    </a:lnTo>
                    <a:lnTo>
                      <a:pt x="1292934" y="6348"/>
                    </a:lnTo>
                    <a:lnTo>
                      <a:pt x="1301836" y="4444"/>
                    </a:lnTo>
                    <a:lnTo>
                      <a:pt x="1310738" y="3174"/>
                    </a:lnTo>
                    <a:lnTo>
                      <a:pt x="1319322" y="1904"/>
                    </a:lnTo>
                    <a:lnTo>
                      <a:pt x="1328224" y="952"/>
                    </a:lnTo>
                    <a:lnTo>
                      <a:pt x="1337444" y="317"/>
                    </a:lnTo>
                    <a:lnTo>
                      <a:pt x="134634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="ctr">
                <a:scene3d>
                  <a:camera prst="orthographicFront"/>
                  <a:lightRig rig="threePt" dir="t"/>
                </a:scene3d>
                <a:sp3d contourW="12700">
                  <a:contourClr>
                    <a:srgbClr val="FFFFFF"/>
                  </a:contourClr>
                </a:sp3d>
              </a:bodyPr>
              <a:lstStyle/>
              <a:p>
                <a:pPr algn="ctr">
                  <a:defRPr/>
                </a:pPr>
                <a:endPara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</a:endParaRPr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4810893" y="2150168"/>
              <a:ext cx="712788" cy="711200"/>
              <a:chOff x="3719072" y="1304007"/>
              <a:chExt cx="712788" cy="711200"/>
            </a:xfrm>
          </p:grpSpPr>
          <p:sp>
            <p:nvSpPr>
              <p:cNvPr id="20" name="橢圓 5"/>
              <p:cNvSpPr/>
              <p:nvPr/>
            </p:nvSpPr>
            <p:spPr>
              <a:xfrm>
                <a:off x="3719072" y="1304007"/>
                <a:ext cx="712788" cy="7112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 w="25400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233680" indent="-233680">
                  <a:lnSpc>
                    <a:spcPct val="95000"/>
                  </a:lnSpc>
                  <a:spcBef>
                    <a:spcPct val="50000"/>
                  </a:spcBef>
                  <a:spcAft>
                    <a:spcPct val="35000"/>
                  </a:spcAft>
                  <a:buClr>
                    <a:srgbClr val="678BA8"/>
                  </a:buClr>
                  <a:buFontTx/>
                  <a:buChar char="•"/>
                  <a:defRPr/>
                </a:pPr>
                <a:endParaRPr lang="zh-TW" altLang="en-US" sz="32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/>
                  <a:ea typeface="Microsoft JhengHei" panose="020B0604030504040204" charset="-120"/>
                </a:endParaRPr>
              </a:p>
            </p:txBody>
          </p:sp>
          <p:sp>
            <p:nvSpPr>
              <p:cNvPr id="21" name="KSO_Shape"/>
              <p:cNvSpPr/>
              <p:nvPr/>
            </p:nvSpPr>
            <p:spPr bwMode="auto">
              <a:xfrm>
                <a:off x="3930210" y="1497682"/>
                <a:ext cx="288925" cy="323850"/>
              </a:xfrm>
              <a:custGeom>
                <a:avLst/>
                <a:gdLst>
                  <a:gd name="T0" fmla="*/ 248428 w 2033587"/>
                  <a:gd name="T1" fmla="*/ 944529 h 2276475"/>
                  <a:gd name="T2" fmla="*/ 1175716 w 2033587"/>
                  <a:gd name="T3" fmla="*/ 709393 h 2276475"/>
                  <a:gd name="T4" fmla="*/ 1178374 w 2033587"/>
                  <a:gd name="T5" fmla="*/ 591162 h 2276475"/>
                  <a:gd name="T6" fmla="*/ 1585424 w 2033587"/>
                  <a:gd name="T7" fmla="*/ 232745 h 2276475"/>
                  <a:gd name="T8" fmla="*/ 1623685 w 2033587"/>
                  <a:gd name="T9" fmla="*/ 244701 h 2276475"/>
                  <a:gd name="T10" fmla="*/ 1656631 w 2033587"/>
                  <a:gd name="T11" fmla="*/ 266753 h 2276475"/>
                  <a:gd name="T12" fmla="*/ 1682138 w 2033587"/>
                  <a:gd name="T13" fmla="*/ 297308 h 2276475"/>
                  <a:gd name="T14" fmla="*/ 1697549 w 2033587"/>
                  <a:gd name="T15" fmla="*/ 334505 h 2276475"/>
                  <a:gd name="T16" fmla="*/ 1701800 w 2033587"/>
                  <a:gd name="T17" fmla="*/ 1767638 h 2276475"/>
                  <a:gd name="T18" fmla="*/ 1695689 w 2033587"/>
                  <a:gd name="T19" fmla="*/ 1808289 h 2276475"/>
                  <a:gd name="T20" fmla="*/ 1678419 w 2033587"/>
                  <a:gd name="T21" fmla="*/ 1844423 h 2276475"/>
                  <a:gd name="T22" fmla="*/ 1651849 w 2033587"/>
                  <a:gd name="T23" fmla="*/ 1873649 h 2276475"/>
                  <a:gd name="T24" fmla="*/ 1617839 w 2033587"/>
                  <a:gd name="T25" fmla="*/ 1894372 h 2276475"/>
                  <a:gd name="T26" fmla="*/ 1578251 w 2033587"/>
                  <a:gd name="T27" fmla="*/ 1904469 h 2276475"/>
                  <a:gd name="T28" fmla="*/ 381012 w 2033587"/>
                  <a:gd name="T29" fmla="*/ 1903672 h 2276475"/>
                  <a:gd name="T30" fmla="*/ 342220 w 2033587"/>
                  <a:gd name="T31" fmla="*/ 1891715 h 2276475"/>
                  <a:gd name="T32" fmla="*/ 309539 w 2033587"/>
                  <a:gd name="T33" fmla="*/ 1869397 h 2276475"/>
                  <a:gd name="T34" fmla="*/ 284298 w 2033587"/>
                  <a:gd name="T35" fmla="*/ 1838844 h 2276475"/>
                  <a:gd name="T36" fmla="*/ 268621 w 2033587"/>
                  <a:gd name="T37" fmla="*/ 1801912 h 2276475"/>
                  <a:gd name="T38" fmla="*/ 382075 w 2033587"/>
                  <a:gd name="T39" fmla="*/ 1767638 h 2276475"/>
                  <a:gd name="T40" fmla="*/ 385528 w 2033587"/>
                  <a:gd name="T41" fmla="*/ 1778531 h 2276475"/>
                  <a:gd name="T42" fmla="*/ 398017 w 2033587"/>
                  <a:gd name="T43" fmla="*/ 1786768 h 2276475"/>
                  <a:gd name="T44" fmla="*/ 1570013 w 2033587"/>
                  <a:gd name="T45" fmla="*/ 1786502 h 2276475"/>
                  <a:gd name="T46" fmla="*/ 1581704 w 2033587"/>
                  <a:gd name="T47" fmla="*/ 1776937 h 2276475"/>
                  <a:gd name="T48" fmla="*/ 1583830 w 2033587"/>
                  <a:gd name="T49" fmla="*/ 368513 h 2276475"/>
                  <a:gd name="T50" fmla="*/ 1580376 w 2033587"/>
                  <a:gd name="T51" fmla="*/ 357619 h 2276475"/>
                  <a:gd name="T52" fmla="*/ 1568419 w 2033587"/>
                  <a:gd name="T53" fmla="*/ 349383 h 2276475"/>
                  <a:gd name="T54" fmla="*/ 492697 w 2033587"/>
                  <a:gd name="T55" fmla="*/ 362402 h 2276475"/>
                  <a:gd name="T56" fmla="*/ 484724 w 2033587"/>
                  <a:gd name="T57" fmla="*/ 402787 h 2276475"/>
                  <a:gd name="T58" fmla="*/ 465590 w 2033587"/>
                  <a:gd name="T59" fmla="*/ 437592 h 2276475"/>
                  <a:gd name="T60" fmla="*/ 437421 w 2033587"/>
                  <a:gd name="T61" fmla="*/ 465490 h 2276475"/>
                  <a:gd name="T62" fmla="*/ 402608 w 2033587"/>
                  <a:gd name="T63" fmla="*/ 484619 h 2276475"/>
                  <a:gd name="T64" fmla="*/ 362480 w 2033587"/>
                  <a:gd name="T65" fmla="*/ 492856 h 2276475"/>
                  <a:gd name="T66" fmla="*/ 118789 w 2033587"/>
                  <a:gd name="T67" fmla="*/ 1542067 h 2276475"/>
                  <a:gd name="T68" fmla="*/ 128090 w 2033587"/>
                  <a:gd name="T69" fmla="*/ 1553757 h 2276475"/>
                  <a:gd name="T70" fmla="*/ 1299773 w 2033587"/>
                  <a:gd name="T71" fmla="*/ 1556149 h 2276475"/>
                  <a:gd name="T72" fmla="*/ 1310934 w 2033587"/>
                  <a:gd name="T73" fmla="*/ 1552695 h 2276475"/>
                  <a:gd name="T74" fmla="*/ 1319438 w 2033587"/>
                  <a:gd name="T75" fmla="*/ 1540208 h 2276475"/>
                  <a:gd name="T76" fmla="*/ 1318907 w 2033587"/>
                  <a:gd name="T77" fmla="*/ 131782 h 2276475"/>
                  <a:gd name="T78" fmla="*/ 1309340 w 2033587"/>
                  <a:gd name="T79" fmla="*/ 120357 h 2276475"/>
                  <a:gd name="T80" fmla="*/ 492963 w 2033587"/>
                  <a:gd name="T81" fmla="*/ 117967 h 2276475"/>
                  <a:gd name="T82" fmla="*/ 1327676 w 2033587"/>
                  <a:gd name="T83" fmla="*/ 2922 h 2276475"/>
                  <a:gd name="T84" fmla="*/ 1365413 w 2033587"/>
                  <a:gd name="T85" fmla="*/ 16738 h 2276475"/>
                  <a:gd name="T86" fmla="*/ 1397303 w 2033587"/>
                  <a:gd name="T87" fmla="*/ 40385 h 2276475"/>
                  <a:gd name="T88" fmla="*/ 1420954 w 2033587"/>
                  <a:gd name="T89" fmla="*/ 72268 h 2276475"/>
                  <a:gd name="T90" fmla="*/ 1434773 w 2033587"/>
                  <a:gd name="T91" fmla="*/ 109996 h 2276475"/>
                  <a:gd name="T92" fmla="*/ 1437430 w 2033587"/>
                  <a:gd name="T93" fmla="*/ 1543396 h 2276475"/>
                  <a:gd name="T94" fmla="*/ 1429192 w 2033587"/>
                  <a:gd name="T95" fmla="*/ 1583515 h 2276475"/>
                  <a:gd name="T96" fmla="*/ 1410324 w 2033587"/>
                  <a:gd name="T97" fmla="*/ 1618586 h 2276475"/>
                  <a:gd name="T98" fmla="*/ 1382155 w 2033587"/>
                  <a:gd name="T99" fmla="*/ 1646749 h 2276475"/>
                  <a:gd name="T100" fmla="*/ 1347076 w 2033587"/>
                  <a:gd name="T101" fmla="*/ 1665613 h 2276475"/>
                  <a:gd name="T102" fmla="*/ 1307214 w 2033587"/>
                  <a:gd name="T103" fmla="*/ 1673849 h 2276475"/>
                  <a:gd name="T104" fmla="*/ 109754 w 2033587"/>
                  <a:gd name="T105" fmla="*/ 1671192 h 2276475"/>
                  <a:gd name="T106" fmla="*/ 72017 w 2033587"/>
                  <a:gd name="T107" fmla="*/ 1657377 h 2276475"/>
                  <a:gd name="T108" fmla="*/ 40394 w 2033587"/>
                  <a:gd name="T109" fmla="*/ 1633731 h 2276475"/>
                  <a:gd name="T110" fmla="*/ 16476 w 2033587"/>
                  <a:gd name="T111" fmla="*/ 1601848 h 2276475"/>
                  <a:gd name="T112" fmla="*/ 2657 w 2033587"/>
                  <a:gd name="T113" fmla="*/ 1564120 h 2276475"/>
                  <a:gd name="T114" fmla="*/ 409517 w 2033587"/>
                  <a:gd name="T115" fmla="*/ 0 h 2276475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2033587" h="2276475">
                    <a:moveTo>
                      <a:pt x="312737" y="1411287"/>
                    </a:moveTo>
                    <a:lnTo>
                      <a:pt x="1422400" y="1411287"/>
                    </a:lnTo>
                    <a:lnTo>
                      <a:pt x="1422400" y="1552575"/>
                    </a:lnTo>
                    <a:lnTo>
                      <a:pt x="312737" y="1552575"/>
                    </a:lnTo>
                    <a:lnTo>
                      <a:pt x="312737" y="1411287"/>
                    </a:lnTo>
                    <a:close/>
                    <a:moveTo>
                      <a:pt x="296862" y="1128712"/>
                    </a:moveTo>
                    <a:lnTo>
                      <a:pt x="1404937" y="1128712"/>
                    </a:lnTo>
                    <a:lnTo>
                      <a:pt x="1404937" y="1270000"/>
                    </a:lnTo>
                    <a:lnTo>
                      <a:pt x="296862" y="1270000"/>
                    </a:lnTo>
                    <a:lnTo>
                      <a:pt x="296862" y="1128712"/>
                    </a:lnTo>
                    <a:close/>
                    <a:moveTo>
                      <a:pt x="296862" y="847725"/>
                    </a:moveTo>
                    <a:lnTo>
                      <a:pt x="1404937" y="847725"/>
                    </a:lnTo>
                    <a:lnTo>
                      <a:pt x="1404937" y="987425"/>
                    </a:lnTo>
                    <a:lnTo>
                      <a:pt x="296862" y="987425"/>
                    </a:lnTo>
                    <a:lnTo>
                      <a:pt x="296862" y="847725"/>
                    </a:lnTo>
                    <a:close/>
                    <a:moveTo>
                      <a:pt x="869950" y="565150"/>
                    </a:moveTo>
                    <a:lnTo>
                      <a:pt x="1408113" y="565150"/>
                    </a:lnTo>
                    <a:lnTo>
                      <a:pt x="1408113" y="706438"/>
                    </a:lnTo>
                    <a:lnTo>
                      <a:pt x="869950" y="706438"/>
                    </a:lnTo>
                    <a:lnTo>
                      <a:pt x="869950" y="565150"/>
                    </a:lnTo>
                    <a:close/>
                    <a:moveTo>
                      <a:pt x="1869440" y="276225"/>
                    </a:moveTo>
                    <a:lnTo>
                      <a:pt x="1877695" y="276543"/>
                    </a:lnTo>
                    <a:lnTo>
                      <a:pt x="1885950" y="276860"/>
                    </a:lnTo>
                    <a:lnTo>
                      <a:pt x="1894522" y="278130"/>
                    </a:lnTo>
                    <a:lnTo>
                      <a:pt x="1902460" y="279400"/>
                    </a:lnTo>
                    <a:lnTo>
                      <a:pt x="1910080" y="281305"/>
                    </a:lnTo>
                    <a:lnTo>
                      <a:pt x="1918017" y="283528"/>
                    </a:lnTo>
                    <a:lnTo>
                      <a:pt x="1925955" y="286068"/>
                    </a:lnTo>
                    <a:lnTo>
                      <a:pt x="1933257" y="288925"/>
                    </a:lnTo>
                    <a:lnTo>
                      <a:pt x="1940242" y="292418"/>
                    </a:lnTo>
                    <a:lnTo>
                      <a:pt x="1947545" y="296228"/>
                    </a:lnTo>
                    <a:lnTo>
                      <a:pt x="1954530" y="299720"/>
                    </a:lnTo>
                    <a:lnTo>
                      <a:pt x="1961197" y="304165"/>
                    </a:lnTo>
                    <a:lnTo>
                      <a:pt x="1967865" y="308928"/>
                    </a:lnTo>
                    <a:lnTo>
                      <a:pt x="1973897" y="313690"/>
                    </a:lnTo>
                    <a:lnTo>
                      <a:pt x="1979612" y="318770"/>
                    </a:lnTo>
                    <a:lnTo>
                      <a:pt x="1985645" y="324168"/>
                    </a:lnTo>
                    <a:lnTo>
                      <a:pt x="1991042" y="330200"/>
                    </a:lnTo>
                    <a:lnTo>
                      <a:pt x="1996122" y="335915"/>
                    </a:lnTo>
                    <a:lnTo>
                      <a:pt x="2000885" y="342265"/>
                    </a:lnTo>
                    <a:lnTo>
                      <a:pt x="2005647" y="348615"/>
                    </a:lnTo>
                    <a:lnTo>
                      <a:pt x="2010092" y="355283"/>
                    </a:lnTo>
                    <a:lnTo>
                      <a:pt x="2013585" y="362268"/>
                    </a:lnTo>
                    <a:lnTo>
                      <a:pt x="2017395" y="369570"/>
                    </a:lnTo>
                    <a:lnTo>
                      <a:pt x="2020570" y="376873"/>
                    </a:lnTo>
                    <a:lnTo>
                      <a:pt x="2023745" y="384175"/>
                    </a:lnTo>
                    <a:lnTo>
                      <a:pt x="2026285" y="391795"/>
                    </a:lnTo>
                    <a:lnTo>
                      <a:pt x="2028507" y="399733"/>
                    </a:lnTo>
                    <a:lnTo>
                      <a:pt x="2030412" y="407670"/>
                    </a:lnTo>
                    <a:lnTo>
                      <a:pt x="2032000" y="415608"/>
                    </a:lnTo>
                    <a:lnTo>
                      <a:pt x="2032952" y="423863"/>
                    </a:lnTo>
                    <a:lnTo>
                      <a:pt x="2033270" y="432118"/>
                    </a:lnTo>
                    <a:lnTo>
                      <a:pt x="2033587" y="440373"/>
                    </a:lnTo>
                    <a:lnTo>
                      <a:pt x="2033587" y="2112328"/>
                    </a:lnTo>
                    <a:lnTo>
                      <a:pt x="2033270" y="2120583"/>
                    </a:lnTo>
                    <a:lnTo>
                      <a:pt x="2032952" y="2128838"/>
                    </a:lnTo>
                    <a:lnTo>
                      <a:pt x="2032000" y="2137410"/>
                    </a:lnTo>
                    <a:lnTo>
                      <a:pt x="2030412" y="2145348"/>
                    </a:lnTo>
                    <a:lnTo>
                      <a:pt x="2028507" y="2153285"/>
                    </a:lnTo>
                    <a:lnTo>
                      <a:pt x="2026285" y="2160905"/>
                    </a:lnTo>
                    <a:lnTo>
                      <a:pt x="2023745" y="2168525"/>
                    </a:lnTo>
                    <a:lnTo>
                      <a:pt x="2020570" y="2175828"/>
                    </a:lnTo>
                    <a:lnTo>
                      <a:pt x="2017395" y="2183130"/>
                    </a:lnTo>
                    <a:lnTo>
                      <a:pt x="2013585" y="2190433"/>
                    </a:lnTo>
                    <a:lnTo>
                      <a:pt x="2010092" y="2197418"/>
                    </a:lnTo>
                    <a:lnTo>
                      <a:pt x="2005647" y="2204085"/>
                    </a:lnTo>
                    <a:lnTo>
                      <a:pt x="2000885" y="2210435"/>
                    </a:lnTo>
                    <a:lnTo>
                      <a:pt x="1996122" y="2216785"/>
                    </a:lnTo>
                    <a:lnTo>
                      <a:pt x="1991042" y="2222500"/>
                    </a:lnTo>
                    <a:lnTo>
                      <a:pt x="1985645" y="2228533"/>
                    </a:lnTo>
                    <a:lnTo>
                      <a:pt x="1979612" y="2233930"/>
                    </a:lnTo>
                    <a:lnTo>
                      <a:pt x="1973897" y="2239010"/>
                    </a:lnTo>
                    <a:lnTo>
                      <a:pt x="1967865" y="2243773"/>
                    </a:lnTo>
                    <a:lnTo>
                      <a:pt x="1961197" y="2248535"/>
                    </a:lnTo>
                    <a:lnTo>
                      <a:pt x="1954530" y="2252980"/>
                    </a:lnTo>
                    <a:lnTo>
                      <a:pt x="1947545" y="2256790"/>
                    </a:lnTo>
                    <a:lnTo>
                      <a:pt x="1940242" y="2260600"/>
                    </a:lnTo>
                    <a:lnTo>
                      <a:pt x="1933257" y="2263775"/>
                    </a:lnTo>
                    <a:lnTo>
                      <a:pt x="1925955" y="2266633"/>
                    </a:lnTo>
                    <a:lnTo>
                      <a:pt x="1918017" y="2269173"/>
                    </a:lnTo>
                    <a:lnTo>
                      <a:pt x="1910080" y="2271395"/>
                    </a:lnTo>
                    <a:lnTo>
                      <a:pt x="1902460" y="2273300"/>
                    </a:lnTo>
                    <a:lnTo>
                      <a:pt x="1894522" y="2274888"/>
                    </a:lnTo>
                    <a:lnTo>
                      <a:pt x="1885950" y="2275840"/>
                    </a:lnTo>
                    <a:lnTo>
                      <a:pt x="1877695" y="2276475"/>
                    </a:lnTo>
                    <a:lnTo>
                      <a:pt x="1869440" y="2276475"/>
                    </a:lnTo>
                    <a:lnTo>
                      <a:pt x="480377" y="2276475"/>
                    </a:lnTo>
                    <a:lnTo>
                      <a:pt x="471805" y="2276475"/>
                    </a:lnTo>
                    <a:lnTo>
                      <a:pt x="463550" y="2275840"/>
                    </a:lnTo>
                    <a:lnTo>
                      <a:pt x="455295" y="2274888"/>
                    </a:lnTo>
                    <a:lnTo>
                      <a:pt x="447040" y="2273300"/>
                    </a:lnTo>
                    <a:lnTo>
                      <a:pt x="439102" y="2271395"/>
                    </a:lnTo>
                    <a:lnTo>
                      <a:pt x="431482" y="2269173"/>
                    </a:lnTo>
                    <a:lnTo>
                      <a:pt x="423862" y="2266633"/>
                    </a:lnTo>
                    <a:lnTo>
                      <a:pt x="416242" y="2263775"/>
                    </a:lnTo>
                    <a:lnTo>
                      <a:pt x="408940" y="2260600"/>
                    </a:lnTo>
                    <a:lnTo>
                      <a:pt x="401955" y="2256790"/>
                    </a:lnTo>
                    <a:lnTo>
                      <a:pt x="394970" y="2252980"/>
                    </a:lnTo>
                    <a:lnTo>
                      <a:pt x="388620" y="2248535"/>
                    </a:lnTo>
                    <a:lnTo>
                      <a:pt x="381952" y="2243773"/>
                    </a:lnTo>
                    <a:lnTo>
                      <a:pt x="375602" y="2239010"/>
                    </a:lnTo>
                    <a:lnTo>
                      <a:pt x="369887" y="2233930"/>
                    </a:lnTo>
                    <a:lnTo>
                      <a:pt x="364172" y="2228533"/>
                    </a:lnTo>
                    <a:lnTo>
                      <a:pt x="358457" y="2222500"/>
                    </a:lnTo>
                    <a:lnTo>
                      <a:pt x="353377" y="2216785"/>
                    </a:lnTo>
                    <a:lnTo>
                      <a:pt x="348297" y="2210435"/>
                    </a:lnTo>
                    <a:lnTo>
                      <a:pt x="343852" y="2204085"/>
                    </a:lnTo>
                    <a:lnTo>
                      <a:pt x="339725" y="2197418"/>
                    </a:lnTo>
                    <a:lnTo>
                      <a:pt x="335597" y="2190433"/>
                    </a:lnTo>
                    <a:lnTo>
                      <a:pt x="332105" y="2183130"/>
                    </a:lnTo>
                    <a:lnTo>
                      <a:pt x="328612" y="2175828"/>
                    </a:lnTo>
                    <a:lnTo>
                      <a:pt x="325755" y="2168525"/>
                    </a:lnTo>
                    <a:lnTo>
                      <a:pt x="323215" y="2160905"/>
                    </a:lnTo>
                    <a:lnTo>
                      <a:pt x="320992" y="2153285"/>
                    </a:lnTo>
                    <a:lnTo>
                      <a:pt x="319087" y="2145348"/>
                    </a:lnTo>
                    <a:lnTo>
                      <a:pt x="317817" y="2137410"/>
                    </a:lnTo>
                    <a:lnTo>
                      <a:pt x="316547" y="2128838"/>
                    </a:lnTo>
                    <a:lnTo>
                      <a:pt x="315912" y="2120583"/>
                    </a:lnTo>
                    <a:lnTo>
                      <a:pt x="315912" y="2112328"/>
                    </a:lnTo>
                    <a:lnTo>
                      <a:pt x="456565" y="2112328"/>
                    </a:lnTo>
                    <a:lnTo>
                      <a:pt x="456882" y="2114868"/>
                    </a:lnTo>
                    <a:lnTo>
                      <a:pt x="457200" y="2116773"/>
                    </a:lnTo>
                    <a:lnTo>
                      <a:pt x="457835" y="2118995"/>
                    </a:lnTo>
                    <a:lnTo>
                      <a:pt x="458470" y="2121218"/>
                    </a:lnTo>
                    <a:lnTo>
                      <a:pt x="459422" y="2123440"/>
                    </a:lnTo>
                    <a:lnTo>
                      <a:pt x="460692" y="2125345"/>
                    </a:lnTo>
                    <a:lnTo>
                      <a:pt x="463550" y="2128838"/>
                    </a:lnTo>
                    <a:lnTo>
                      <a:pt x="467042" y="2132013"/>
                    </a:lnTo>
                    <a:lnTo>
                      <a:pt x="468947" y="2132965"/>
                    </a:lnTo>
                    <a:lnTo>
                      <a:pt x="471170" y="2133918"/>
                    </a:lnTo>
                    <a:lnTo>
                      <a:pt x="473392" y="2134870"/>
                    </a:lnTo>
                    <a:lnTo>
                      <a:pt x="475615" y="2135188"/>
                    </a:lnTo>
                    <a:lnTo>
                      <a:pt x="477837" y="2135505"/>
                    </a:lnTo>
                    <a:lnTo>
                      <a:pt x="480377" y="2135823"/>
                    </a:lnTo>
                    <a:lnTo>
                      <a:pt x="1869440" y="2135823"/>
                    </a:lnTo>
                    <a:lnTo>
                      <a:pt x="1871980" y="2135505"/>
                    </a:lnTo>
                    <a:lnTo>
                      <a:pt x="1874202" y="2135188"/>
                    </a:lnTo>
                    <a:lnTo>
                      <a:pt x="1876107" y="2134870"/>
                    </a:lnTo>
                    <a:lnTo>
                      <a:pt x="1878330" y="2133918"/>
                    </a:lnTo>
                    <a:lnTo>
                      <a:pt x="1880552" y="2132965"/>
                    </a:lnTo>
                    <a:lnTo>
                      <a:pt x="1882457" y="2132013"/>
                    </a:lnTo>
                    <a:lnTo>
                      <a:pt x="1885950" y="2128838"/>
                    </a:lnTo>
                    <a:lnTo>
                      <a:pt x="1888490" y="2125345"/>
                    </a:lnTo>
                    <a:lnTo>
                      <a:pt x="1890077" y="2123440"/>
                    </a:lnTo>
                    <a:lnTo>
                      <a:pt x="1890712" y="2121218"/>
                    </a:lnTo>
                    <a:lnTo>
                      <a:pt x="1891982" y="2118995"/>
                    </a:lnTo>
                    <a:lnTo>
                      <a:pt x="1892300" y="2116773"/>
                    </a:lnTo>
                    <a:lnTo>
                      <a:pt x="1892617" y="2114868"/>
                    </a:lnTo>
                    <a:lnTo>
                      <a:pt x="1892617" y="2112328"/>
                    </a:lnTo>
                    <a:lnTo>
                      <a:pt x="1892617" y="440373"/>
                    </a:lnTo>
                    <a:lnTo>
                      <a:pt x="1892617" y="438468"/>
                    </a:lnTo>
                    <a:lnTo>
                      <a:pt x="1892300" y="435928"/>
                    </a:lnTo>
                    <a:lnTo>
                      <a:pt x="1891982" y="433705"/>
                    </a:lnTo>
                    <a:lnTo>
                      <a:pt x="1890712" y="431483"/>
                    </a:lnTo>
                    <a:lnTo>
                      <a:pt x="1890077" y="429578"/>
                    </a:lnTo>
                    <a:lnTo>
                      <a:pt x="1888490" y="427355"/>
                    </a:lnTo>
                    <a:lnTo>
                      <a:pt x="1885950" y="424180"/>
                    </a:lnTo>
                    <a:lnTo>
                      <a:pt x="1882457" y="421323"/>
                    </a:lnTo>
                    <a:lnTo>
                      <a:pt x="1880552" y="420053"/>
                    </a:lnTo>
                    <a:lnTo>
                      <a:pt x="1878330" y="419100"/>
                    </a:lnTo>
                    <a:lnTo>
                      <a:pt x="1876107" y="418148"/>
                    </a:lnTo>
                    <a:lnTo>
                      <a:pt x="1874202" y="417513"/>
                    </a:lnTo>
                    <a:lnTo>
                      <a:pt x="1871980" y="417195"/>
                    </a:lnTo>
                    <a:lnTo>
                      <a:pt x="1869440" y="417195"/>
                    </a:lnTo>
                    <a:lnTo>
                      <a:pt x="1869440" y="276225"/>
                    </a:lnTo>
                    <a:close/>
                    <a:moveTo>
                      <a:pt x="589072" y="140970"/>
                    </a:moveTo>
                    <a:lnTo>
                      <a:pt x="589072" y="424815"/>
                    </a:lnTo>
                    <a:lnTo>
                      <a:pt x="588754" y="433070"/>
                    </a:lnTo>
                    <a:lnTo>
                      <a:pt x="588436" y="441643"/>
                    </a:lnTo>
                    <a:lnTo>
                      <a:pt x="587166" y="449580"/>
                    </a:lnTo>
                    <a:lnTo>
                      <a:pt x="585896" y="458153"/>
                    </a:lnTo>
                    <a:lnTo>
                      <a:pt x="583991" y="465773"/>
                    </a:lnTo>
                    <a:lnTo>
                      <a:pt x="581768" y="473710"/>
                    </a:lnTo>
                    <a:lnTo>
                      <a:pt x="579227" y="481330"/>
                    </a:lnTo>
                    <a:lnTo>
                      <a:pt x="576052" y="488633"/>
                    </a:lnTo>
                    <a:lnTo>
                      <a:pt x="572876" y="495935"/>
                    </a:lnTo>
                    <a:lnTo>
                      <a:pt x="569065" y="503238"/>
                    </a:lnTo>
                    <a:lnTo>
                      <a:pt x="565572" y="509905"/>
                    </a:lnTo>
                    <a:lnTo>
                      <a:pt x="561126" y="516573"/>
                    </a:lnTo>
                    <a:lnTo>
                      <a:pt x="556363" y="522923"/>
                    </a:lnTo>
                    <a:lnTo>
                      <a:pt x="551600" y="528955"/>
                    </a:lnTo>
                    <a:lnTo>
                      <a:pt x="546519" y="535305"/>
                    </a:lnTo>
                    <a:lnTo>
                      <a:pt x="541120" y="541020"/>
                    </a:lnTo>
                    <a:lnTo>
                      <a:pt x="535087" y="546100"/>
                    </a:lnTo>
                    <a:lnTo>
                      <a:pt x="529371" y="551815"/>
                    </a:lnTo>
                    <a:lnTo>
                      <a:pt x="522702" y="556260"/>
                    </a:lnTo>
                    <a:lnTo>
                      <a:pt x="516668" y="561023"/>
                    </a:lnTo>
                    <a:lnTo>
                      <a:pt x="509682" y="565150"/>
                    </a:lnTo>
                    <a:lnTo>
                      <a:pt x="503013" y="569278"/>
                    </a:lnTo>
                    <a:lnTo>
                      <a:pt x="495709" y="572770"/>
                    </a:lnTo>
                    <a:lnTo>
                      <a:pt x="488406" y="575945"/>
                    </a:lnTo>
                    <a:lnTo>
                      <a:pt x="481102" y="579120"/>
                    </a:lnTo>
                    <a:lnTo>
                      <a:pt x="473480" y="581978"/>
                    </a:lnTo>
                    <a:lnTo>
                      <a:pt x="465541" y="584200"/>
                    </a:lnTo>
                    <a:lnTo>
                      <a:pt x="457602" y="585788"/>
                    </a:lnTo>
                    <a:lnTo>
                      <a:pt x="449663" y="587375"/>
                    </a:lnTo>
                    <a:lnTo>
                      <a:pt x="441407" y="588328"/>
                    </a:lnTo>
                    <a:lnTo>
                      <a:pt x="433150" y="588963"/>
                    </a:lnTo>
                    <a:lnTo>
                      <a:pt x="424576" y="589280"/>
                    </a:lnTo>
                    <a:lnTo>
                      <a:pt x="140678" y="589280"/>
                    </a:lnTo>
                    <a:lnTo>
                      <a:pt x="140678" y="1836103"/>
                    </a:lnTo>
                    <a:lnTo>
                      <a:pt x="140678" y="1838643"/>
                    </a:lnTo>
                    <a:lnTo>
                      <a:pt x="140996" y="1840548"/>
                    </a:lnTo>
                    <a:lnTo>
                      <a:pt x="141948" y="1842770"/>
                    </a:lnTo>
                    <a:lnTo>
                      <a:pt x="142584" y="1844993"/>
                    </a:lnTo>
                    <a:lnTo>
                      <a:pt x="143536" y="1847215"/>
                    </a:lnTo>
                    <a:lnTo>
                      <a:pt x="144807" y="1849120"/>
                    </a:lnTo>
                    <a:lnTo>
                      <a:pt x="147665" y="1852613"/>
                    </a:lnTo>
                    <a:lnTo>
                      <a:pt x="151475" y="1855470"/>
                    </a:lnTo>
                    <a:lnTo>
                      <a:pt x="153063" y="1856740"/>
                    </a:lnTo>
                    <a:lnTo>
                      <a:pt x="155286" y="1857693"/>
                    </a:lnTo>
                    <a:lnTo>
                      <a:pt x="157191" y="1858645"/>
                    </a:lnTo>
                    <a:lnTo>
                      <a:pt x="159732" y="1858963"/>
                    </a:lnTo>
                    <a:lnTo>
                      <a:pt x="161955" y="1859280"/>
                    </a:lnTo>
                    <a:lnTo>
                      <a:pt x="164495" y="1859598"/>
                    </a:lnTo>
                    <a:lnTo>
                      <a:pt x="1553180" y="1859598"/>
                    </a:lnTo>
                    <a:lnTo>
                      <a:pt x="1556038" y="1859280"/>
                    </a:lnTo>
                    <a:lnTo>
                      <a:pt x="1557943" y="1858963"/>
                    </a:lnTo>
                    <a:lnTo>
                      <a:pt x="1560484" y="1858645"/>
                    </a:lnTo>
                    <a:lnTo>
                      <a:pt x="1562389" y="1857693"/>
                    </a:lnTo>
                    <a:lnTo>
                      <a:pt x="1564612" y="1856740"/>
                    </a:lnTo>
                    <a:lnTo>
                      <a:pt x="1566517" y="1855470"/>
                    </a:lnTo>
                    <a:lnTo>
                      <a:pt x="1570010" y="1852613"/>
                    </a:lnTo>
                    <a:lnTo>
                      <a:pt x="1572868" y="1849120"/>
                    </a:lnTo>
                    <a:lnTo>
                      <a:pt x="1574139" y="1847215"/>
                    </a:lnTo>
                    <a:lnTo>
                      <a:pt x="1575091" y="1844993"/>
                    </a:lnTo>
                    <a:lnTo>
                      <a:pt x="1576044" y="1842770"/>
                    </a:lnTo>
                    <a:lnTo>
                      <a:pt x="1576679" y="1840548"/>
                    </a:lnTo>
                    <a:lnTo>
                      <a:pt x="1576997" y="1838643"/>
                    </a:lnTo>
                    <a:lnTo>
                      <a:pt x="1576997" y="1836103"/>
                    </a:lnTo>
                    <a:lnTo>
                      <a:pt x="1576997" y="164782"/>
                    </a:lnTo>
                    <a:lnTo>
                      <a:pt x="1576997" y="161925"/>
                    </a:lnTo>
                    <a:lnTo>
                      <a:pt x="1576679" y="160020"/>
                    </a:lnTo>
                    <a:lnTo>
                      <a:pt x="1576044" y="157480"/>
                    </a:lnTo>
                    <a:lnTo>
                      <a:pt x="1575091" y="155257"/>
                    </a:lnTo>
                    <a:lnTo>
                      <a:pt x="1574139" y="153352"/>
                    </a:lnTo>
                    <a:lnTo>
                      <a:pt x="1572868" y="151447"/>
                    </a:lnTo>
                    <a:lnTo>
                      <a:pt x="1570010" y="147955"/>
                    </a:lnTo>
                    <a:lnTo>
                      <a:pt x="1566517" y="145097"/>
                    </a:lnTo>
                    <a:lnTo>
                      <a:pt x="1564612" y="143827"/>
                    </a:lnTo>
                    <a:lnTo>
                      <a:pt x="1562389" y="142875"/>
                    </a:lnTo>
                    <a:lnTo>
                      <a:pt x="1560484" y="141922"/>
                    </a:lnTo>
                    <a:lnTo>
                      <a:pt x="1557943" y="141287"/>
                    </a:lnTo>
                    <a:lnTo>
                      <a:pt x="1556038" y="140970"/>
                    </a:lnTo>
                    <a:lnTo>
                      <a:pt x="1553180" y="140970"/>
                    </a:lnTo>
                    <a:lnTo>
                      <a:pt x="589072" y="140970"/>
                    </a:lnTo>
                    <a:close/>
                    <a:moveTo>
                      <a:pt x="489358" y="0"/>
                    </a:moveTo>
                    <a:lnTo>
                      <a:pt x="1553180" y="0"/>
                    </a:lnTo>
                    <a:lnTo>
                      <a:pt x="1562071" y="317"/>
                    </a:lnTo>
                    <a:lnTo>
                      <a:pt x="1570010" y="952"/>
                    </a:lnTo>
                    <a:lnTo>
                      <a:pt x="1578584" y="2222"/>
                    </a:lnTo>
                    <a:lnTo>
                      <a:pt x="1586523" y="3492"/>
                    </a:lnTo>
                    <a:lnTo>
                      <a:pt x="1594462" y="5397"/>
                    </a:lnTo>
                    <a:lnTo>
                      <a:pt x="1602084" y="7620"/>
                    </a:lnTo>
                    <a:lnTo>
                      <a:pt x="1609705" y="10160"/>
                    </a:lnTo>
                    <a:lnTo>
                      <a:pt x="1617644" y="13017"/>
                    </a:lnTo>
                    <a:lnTo>
                      <a:pt x="1624630" y="16192"/>
                    </a:lnTo>
                    <a:lnTo>
                      <a:pt x="1631617" y="20002"/>
                    </a:lnTo>
                    <a:lnTo>
                      <a:pt x="1638603" y="23812"/>
                    </a:lnTo>
                    <a:lnTo>
                      <a:pt x="1645589" y="28257"/>
                    </a:lnTo>
                    <a:lnTo>
                      <a:pt x="1651623" y="32702"/>
                    </a:lnTo>
                    <a:lnTo>
                      <a:pt x="1657974" y="37782"/>
                    </a:lnTo>
                    <a:lnTo>
                      <a:pt x="1664008" y="42862"/>
                    </a:lnTo>
                    <a:lnTo>
                      <a:pt x="1669724" y="48260"/>
                    </a:lnTo>
                    <a:lnTo>
                      <a:pt x="1675122" y="53975"/>
                    </a:lnTo>
                    <a:lnTo>
                      <a:pt x="1680203" y="60007"/>
                    </a:lnTo>
                    <a:lnTo>
                      <a:pt x="1685284" y="66357"/>
                    </a:lnTo>
                    <a:lnTo>
                      <a:pt x="1689730" y="72390"/>
                    </a:lnTo>
                    <a:lnTo>
                      <a:pt x="1694176" y="79375"/>
                    </a:lnTo>
                    <a:lnTo>
                      <a:pt x="1697987" y="86360"/>
                    </a:lnTo>
                    <a:lnTo>
                      <a:pt x="1701797" y="93345"/>
                    </a:lnTo>
                    <a:lnTo>
                      <a:pt x="1704973" y="100647"/>
                    </a:lnTo>
                    <a:lnTo>
                      <a:pt x="1707831" y="108267"/>
                    </a:lnTo>
                    <a:lnTo>
                      <a:pt x="1710371" y="115570"/>
                    </a:lnTo>
                    <a:lnTo>
                      <a:pt x="1712594" y="123507"/>
                    </a:lnTo>
                    <a:lnTo>
                      <a:pt x="1714500" y="131445"/>
                    </a:lnTo>
                    <a:lnTo>
                      <a:pt x="1715770" y="139382"/>
                    </a:lnTo>
                    <a:lnTo>
                      <a:pt x="1717040" y="147637"/>
                    </a:lnTo>
                    <a:lnTo>
                      <a:pt x="1717675" y="155892"/>
                    </a:lnTo>
                    <a:lnTo>
                      <a:pt x="1717675" y="164782"/>
                    </a:lnTo>
                    <a:lnTo>
                      <a:pt x="1717675" y="1836103"/>
                    </a:lnTo>
                    <a:lnTo>
                      <a:pt x="1717675" y="1844358"/>
                    </a:lnTo>
                    <a:lnTo>
                      <a:pt x="1717040" y="1852613"/>
                    </a:lnTo>
                    <a:lnTo>
                      <a:pt x="1715770" y="1861185"/>
                    </a:lnTo>
                    <a:lnTo>
                      <a:pt x="1714500" y="1869123"/>
                    </a:lnTo>
                    <a:lnTo>
                      <a:pt x="1712594" y="1877060"/>
                    </a:lnTo>
                    <a:lnTo>
                      <a:pt x="1710371" y="1884680"/>
                    </a:lnTo>
                    <a:lnTo>
                      <a:pt x="1707831" y="1892300"/>
                    </a:lnTo>
                    <a:lnTo>
                      <a:pt x="1704973" y="1900238"/>
                    </a:lnTo>
                    <a:lnTo>
                      <a:pt x="1701797" y="1907223"/>
                    </a:lnTo>
                    <a:lnTo>
                      <a:pt x="1697987" y="1914208"/>
                    </a:lnTo>
                    <a:lnTo>
                      <a:pt x="1694176" y="1921193"/>
                    </a:lnTo>
                    <a:lnTo>
                      <a:pt x="1689730" y="1927860"/>
                    </a:lnTo>
                    <a:lnTo>
                      <a:pt x="1685284" y="1934210"/>
                    </a:lnTo>
                    <a:lnTo>
                      <a:pt x="1680203" y="1940560"/>
                    </a:lnTo>
                    <a:lnTo>
                      <a:pt x="1675122" y="1946275"/>
                    </a:lnTo>
                    <a:lnTo>
                      <a:pt x="1669724" y="1952308"/>
                    </a:lnTo>
                    <a:lnTo>
                      <a:pt x="1664008" y="1957705"/>
                    </a:lnTo>
                    <a:lnTo>
                      <a:pt x="1657974" y="1962785"/>
                    </a:lnTo>
                    <a:lnTo>
                      <a:pt x="1651623" y="1967865"/>
                    </a:lnTo>
                    <a:lnTo>
                      <a:pt x="1645589" y="1972310"/>
                    </a:lnTo>
                    <a:lnTo>
                      <a:pt x="1638603" y="1976755"/>
                    </a:lnTo>
                    <a:lnTo>
                      <a:pt x="1631617" y="1980565"/>
                    </a:lnTo>
                    <a:lnTo>
                      <a:pt x="1624630" y="1984375"/>
                    </a:lnTo>
                    <a:lnTo>
                      <a:pt x="1617644" y="1987550"/>
                    </a:lnTo>
                    <a:lnTo>
                      <a:pt x="1609705" y="1990408"/>
                    </a:lnTo>
                    <a:lnTo>
                      <a:pt x="1602084" y="1992948"/>
                    </a:lnTo>
                    <a:lnTo>
                      <a:pt x="1594462" y="1995170"/>
                    </a:lnTo>
                    <a:lnTo>
                      <a:pt x="1586523" y="1997075"/>
                    </a:lnTo>
                    <a:lnTo>
                      <a:pt x="1578584" y="1998345"/>
                    </a:lnTo>
                    <a:lnTo>
                      <a:pt x="1570010" y="1999615"/>
                    </a:lnTo>
                    <a:lnTo>
                      <a:pt x="1562071" y="2000250"/>
                    </a:lnTo>
                    <a:lnTo>
                      <a:pt x="1553180" y="2000250"/>
                    </a:lnTo>
                    <a:lnTo>
                      <a:pt x="164495" y="2000250"/>
                    </a:lnTo>
                    <a:lnTo>
                      <a:pt x="155604" y="2000250"/>
                    </a:lnTo>
                    <a:lnTo>
                      <a:pt x="147665" y="1999615"/>
                    </a:lnTo>
                    <a:lnTo>
                      <a:pt x="139408" y="1998345"/>
                    </a:lnTo>
                    <a:lnTo>
                      <a:pt x="131152" y="1997075"/>
                    </a:lnTo>
                    <a:lnTo>
                      <a:pt x="123213" y="1995170"/>
                    </a:lnTo>
                    <a:lnTo>
                      <a:pt x="115591" y="1992948"/>
                    </a:lnTo>
                    <a:lnTo>
                      <a:pt x="107970" y="1990408"/>
                    </a:lnTo>
                    <a:lnTo>
                      <a:pt x="100348" y="1987550"/>
                    </a:lnTo>
                    <a:lnTo>
                      <a:pt x="93044" y="1984375"/>
                    </a:lnTo>
                    <a:lnTo>
                      <a:pt x="86058" y="1980565"/>
                    </a:lnTo>
                    <a:lnTo>
                      <a:pt x="79072" y="1976755"/>
                    </a:lnTo>
                    <a:lnTo>
                      <a:pt x="72721" y="1972310"/>
                    </a:lnTo>
                    <a:lnTo>
                      <a:pt x="66052" y="1967865"/>
                    </a:lnTo>
                    <a:lnTo>
                      <a:pt x="59701" y="1962785"/>
                    </a:lnTo>
                    <a:lnTo>
                      <a:pt x="53667" y="1957705"/>
                    </a:lnTo>
                    <a:lnTo>
                      <a:pt x="48269" y="1952308"/>
                    </a:lnTo>
                    <a:lnTo>
                      <a:pt x="42553" y="1946275"/>
                    </a:lnTo>
                    <a:lnTo>
                      <a:pt x="37472" y="1940560"/>
                    </a:lnTo>
                    <a:lnTo>
                      <a:pt x="32391" y="1934210"/>
                    </a:lnTo>
                    <a:lnTo>
                      <a:pt x="27945" y="1927860"/>
                    </a:lnTo>
                    <a:lnTo>
                      <a:pt x="23817" y="1921193"/>
                    </a:lnTo>
                    <a:lnTo>
                      <a:pt x="19688" y="1914208"/>
                    </a:lnTo>
                    <a:lnTo>
                      <a:pt x="16195" y="1907223"/>
                    </a:lnTo>
                    <a:lnTo>
                      <a:pt x="12702" y="1900238"/>
                    </a:lnTo>
                    <a:lnTo>
                      <a:pt x="9844" y="1892300"/>
                    </a:lnTo>
                    <a:lnTo>
                      <a:pt x="7304" y="1884680"/>
                    </a:lnTo>
                    <a:lnTo>
                      <a:pt x="5081" y="1877060"/>
                    </a:lnTo>
                    <a:lnTo>
                      <a:pt x="3175" y="1869123"/>
                    </a:lnTo>
                    <a:lnTo>
                      <a:pt x="1905" y="1861185"/>
                    </a:lnTo>
                    <a:lnTo>
                      <a:pt x="635" y="1852613"/>
                    </a:lnTo>
                    <a:lnTo>
                      <a:pt x="0" y="1844358"/>
                    </a:lnTo>
                    <a:lnTo>
                      <a:pt x="0" y="1836103"/>
                    </a:lnTo>
                    <a:lnTo>
                      <a:pt x="0" y="489585"/>
                    </a:lnTo>
                    <a:lnTo>
                      <a:pt x="48935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="ctr">
                <a:scene3d>
                  <a:camera prst="orthographicFront"/>
                  <a:lightRig rig="threePt" dir="t"/>
                </a:scene3d>
                <a:sp3d contourW="12700">
                  <a:contourClr>
                    <a:srgbClr val="FFFFFF"/>
                  </a:contourClr>
                </a:sp3d>
              </a:bodyPr>
              <a:lstStyle/>
              <a:p>
                <a:pPr algn="ctr">
                  <a:defRPr/>
                </a:pPr>
                <a:endPara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</a:endParaRPr>
              </a:p>
            </p:txBody>
          </p:sp>
        </p:grpSp>
        <p:grpSp>
          <p:nvGrpSpPr>
            <p:cNvPr id="14" name="组合 13"/>
            <p:cNvGrpSpPr/>
            <p:nvPr/>
          </p:nvGrpSpPr>
          <p:grpSpPr>
            <a:xfrm>
              <a:off x="6315843" y="2302569"/>
              <a:ext cx="712788" cy="712787"/>
              <a:chOff x="5224022" y="1456407"/>
              <a:chExt cx="712788" cy="712787"/>
            </a:xfrm>
          </p:grpSpPr>
          <p:sp>
            <p:nvSpPr>
              <p:cNvPr id="18" name="橢圓 7"/>
              <p:cNvSpPr/>
              <p:nvPr/>
            </p:nvSpPr>
            <p:spPr>
              <a:xfrm>
                <a:off x="5224022" y="1456407"/>
                <a:ext cx="712788" cy="712787"/>
              </a:xfrm>
              <a:prstGeom prst="ellipse">
                <a:avLst/>
              </a:prstGeom>
              <a:solidFill>
                <a:schemeClr val="dk1">
                  <a:lumMod val="100000"/>
                </a:schemeClr>
              </a:solidFill>
              <a:ln w="25400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233680" indent="-233680">
                  <a:lnSpc>
                    <a:spcPct val="95000"/>
                  </a:lnSpc>
                  <a:spcBef>
                    <a:spcPct val="50000"/>
                  </a:spcBef>
                  <a:spcAft>
                    <a:spcPct val="35000"/>
                  </a:spcAft>
                  <a:buClr>
                    <a:srgbClr val="678BA8"/>
                  </a:buClr>
                  <a:buFontTx/>
                  <a:buChar char="•"/>
                  <a:defRPr/>
                </a:pPr>
                <a:endParaRPr lang="zh-TW" altLang="en-US" sz="32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/>
                  <a:ea typeface="Microsoft JhengHei" panose="020B0604030504040204" charset="-120"/>
                </a:endParaRPr>
              </a:p>
            </p:txBody>
          </p:sp>
          <p:sp>
            <p:nvSpPr>
              <p:cNvPr id="19" name="KSO_Shape"/>
              <p:cNvSpPr/>
              <p:nvPr/>
            </p:nvSpPr>
            <p:spPr bwMode="auto">
              <a:xfrm>
                <a:off x="5390710" y="1619919"/>
                <a:ext cx="414337" cy="352425"/>
              </a:xfrm>
              <a:custGeom>
                <a:avLst/>
                <a:gdLst>
                  <a:gd name="T0" fmla="*/ 1221908 w 2276475"/>
                  <a:gd name="T1" fmla="*/ 1328927 h 1936751"/>
                  <a:gd name="T2" fmla="*/ 1196654 w 2276475"/>
                  <a:gd name="T3" fmla="*/ 1388292 h 1936751"/>
                  <a:gd name="T4" fmla="*/ 691864 w 2276475"/>
                  <a:gd name="T5" fmla="*/ 1376845 h 1936751"/>
                  <a:gd name="T6" fmla="*/ 695585 w 2276475"/>
                  <a:gd name="T7" fmla="*/ 1314285 h 1936751"/>
                  <a:gd name="T8" fmla="*/ 1104489 w 2276475"/>
                  <a:gd name="T9" fmla="*/ 1115137 h 1936751"/>
                  <a:gd name="T10" fmla="*/ 1117497 w 2276475"/>
                  <a:gd name="T11" fmla="*/ 1168850 h 1936751"/>
                  <a:gd name="T12" fmla="*/ 811396 w 2276475"/>
                  <a:gd name="T13" fmla="*/ 1188695 h 1936751"/>
                  <a:gd name="T14" fmla="*/ 783254 w 2276475"/>
                  <a:gd name="T15" fmla="*/ 1141068 h 1936751"/>
                  <a:gd name="T16" fmla="*/ 309026 w 2276475"/>
                  <a:gd name="T17" fmla="*/ 898551 h 1936751"/>
                  <a:gd name="T18" fmla="*/ 798665 w 2276475"/>
                  <a:gd name="T19" fmla="*/ 935449 h 1936751"/>
                  <a:gd name="T20" fmla="*/ 759855 w 2276475"/>
                  <a:gd name="T21" fmla="*/ 989335 h 1936751"/>
                  <a:gd name="T22" fmla="*/ 259317 w 2276475"/>
                  <a:gd name="T23" fmla="*/ 967303 h 1936751"/>
                  <a:gd name="T24" fmla="*/ 277393 w 2276475"/>
                  <a:gd name="T25" fmla="*/ 906514 h 1936751"/>
                  <a:gd name="T26" fmla="*/ 1086287 w 2276475"/>
                  <a:gd name="T27" fmla="*/ 817903 h 1936751"/>
                  <a:gd name="T28" fmla="*/ 1028372 w 2276475"/>
                  <a:gd name="T29" fmla="*/ 919230 h 1936751"/>
                  <a:gd name="T30" fmla="*/ 999280 w 2276475"/>
                  <a:gd name="T31" fmla="*/ 917630 h 1936751"/>
                  <a:gd name="T32" fmla="*/ 289574 w 2276475"/>
                  <a:gd name="T33" fmla="*/ 706099 h 1936751"/>
                  <a:gd name="T34" fmla="*/ 590631 w 2276475"/>
                  <a:gd name="T35" fmla="*/ 735033 h 1936751"/>
                  <a:gd name="T36" fmla="*/ 567535 w 2276475"/>
                  <a:gd name="T37" fmla="*/ 784938 h 1936751"/>
                  <a:gd name="T38" fmla="*/ 259309 w 2276475"/>
                  <a:gd name="T39" fmla="*/ 770073 h 1936751"/>
                  <a:gd name="T40" fmla="*/ 267273 w 2276475"/>
                  <a:gd name="T41" fmla="*/ 715124 h 1936751"/>
                  <a:gd name="T42" fmla="*/ 836933 w 2276475"/>
                  <a:gd name="T43" fmla="*/ 505684 h 1936751"/>
                  <a:gd name="T44" fmla="*/ 846494 w 2276475"/>
                  <a:gd name="T45" fmla="*/ 574170 h 1936751"/>
                  <a:gd name="T46" fmla="*/ 268069 w 2276475"/>
                  <a:gd name="T47" fmla="*/ 592752 h 1936751"/>
                  <a:gd name="T48" fmla="*/ 238855 w 2276475"/>
                  <a:gd name="T49" fmla="*/ 530105 h 1936751"/>
                  <a:gd name="T50" fmla="*/ 1467818 w 2276475"/>
                  <a:gd name="T51" fmla="*/ 344025 h 1936751"/>
                  <a:gd name="T52" fmla="*/ 1566759 w 2276475"/>
                  <a:gd name="T53" fmla="*/ 428438 h 1936751"/>
                  <a:gd name="T54" fmla="*/ 1578461 w 2276475"/>
                  <a:gd name="T55" fmla="*/ 479936 h 1936751"/>
                  <a:gd name="T56" fmla="*/ 1197862 w 2276475"/>
                  <a:gd name="T57" fmla="*/ 846789 h 1936751"/>
                  <a:gd name="T58" fmla="*/ 1138817 w 2276475"/>
                  <a:gd name="T59" fmla="*/ 842806 h 1936751"/>
                  <a:gd name="T60" fmla="*/ 1093869 w 2276475"/>
                  <a:gd name="T61" fmla="*/ 799538 h 1936751"/>
                  <a:gd name="T62" fmla="*/ 1075782 w 2276475"/>
                  <a:gd name="T63" fmla="*/ 737423 h 1936751"/>
                  <a:gd name="T64" fmla="*/ 1456382 w 2276475"/>
                  <a:gd name="T65" fmla="*/ 344821 h 1936751"/>
                  <a:gd name="T66" fmla="*/ 199469 w 2276475"/>
                  <a:gd name="T67" fmla="*/ 367345 h 1936751"/>
                  <a:gd name="T68" fmla="*/ 114475 w 2276475"/>
                  <a:gd name="T69" fmla="*/ 448541 h 1936751"/>
                  <a:gd name="T70" fmla="*/ 103321 w 2276475"/>
                  <a:gd name="T71" fmla="*/ 1407238 h 1936751"/>
                  <a:gd name="T72" fmla="*/ 171315 w 2276475"/>
                  <a:gd name="T73" fmla="*/ 1503559 h 1936751"/>
                  <a:gd name="T74" fmla="*/ 1382734 w 2276475"/>
                  <a:gd name="T75" fmla="*/ 1530890 h 1936751"/>
                  <a:gd name="T76" fmla="*/ 1488975 w 2276475"/>
                  <a:gd name="T77" fmla="*/ 1477289 h 1936751"/>
                  <a:gd name="T78" fmla="*/ 1531737 w 2276475"/>
                  <a:gd name="T79" fmla="*/ 1365845 h 1936751"/>
                  <a:gd name="T80" fmla="*/ 1605841 w 2276475"/>
                  <a:gd name="T81" fmla="*/ 1539381 h 1936751"/>
                  <a:gd name="T82" fmla="*/ 1513146 w 2276475"/>
                  <a:gd name="T83" fmla="*/ 1611821 h 1936751"/>
                  <a:gd name="T84" fmla="*/ 101461 w 2276475"/>
                  <a:gd name="T85" fmla="*/ 1605982 h 1936751"/>
                  <a:gd name="T86" fmla="*/ 16468 w 2276475"/>
                  <a:gd name="T87" fmla="*/ 1525317 h 1936751"/>
                  <a:gd name="T88" fmla="*/ 5312 w 2276475"/>
                  <a:gd name="T89" fmla="*/ 391226 h 1936751"/>
                  <a:gd name="T90" fmla="*/ 73307 w 2276475"/>
                  <a:gd name="T91" fmla="*/ 295170 h 1936751"/>
                  <a:gd name="T92" fmla="*/ 1746529 w 2276475"/>
                  <a:gd name="T93" fmla="*/ 88926 h 1936751"/>
                  <a:gd name="T94" fmla="*/ 1805153 w 2276475"/>
                  <a:gd name="T95" fmla="*/ 114614 h 1936751"/>
                  <a:gd name="T96" fmla="*/ 1838312 w 2276475"/>
                  <a:gd name="T97" fmla="*/ 176846 h 1936751"/>
                  <a:gd name="T98" fmla="*/ 1821600 w 2276475"/>
                  <a:gd name="T99" fmla="*/ 237490 h 1936751"/>
                  <a:gd name="T100" fmla="*/ 1620792 w 2276475"/>
                  <a:gd name="T101" fmla="*/ 421806 h 1936751"/>
                  <a:gd name="T102" fmla="*/ 1543068 w 2276475"/>
                  <a:gd name="T103" fmla="*/ 339447 h 1936751"/>
                  <a:gd name="T104" fmla="*/ 1506460 w 2276475"/>
                  <a:gd name="T105" fmla="*/ 289925 h 1936751"/>
                  <a:gd name="T106" fmla="*/ 1716818 w 2276475"/>
                  <a:gd name="T107" fmla="*/ 92634 h 1936751"/>
                  <a:gd name="T108" fmla="*/ 1893521 w 2276475"/>
                  <a:gd name="T109" fmla="*/ 35131 h 1936751"/>
                  <a:gd name="T110" fmla="*/ 1889783 w 2276475"/>
                  <a:gd name="T111" fmla="*/ 106078 h 1936751"/>
                  <a:gd name="T112" fmla="*/ 1844400 w 2276475"/>
                  <a:gd name="T113" fmla="*/ 105545 h 1936751"/>
                  <a:gd name="T114" fmla="*/ 1793944 w 2276475"/>
                  <a:gd name="T115" fmla="*/ 59669 h 1936751"/>
                  <a:gd name="T116" fmla="*/ 1847069 w 2276475"/>
                  <a:gd name="T117" fmla="*/ 16194 h 1936751"/>
                  <a:gd name="T118" fmla="*/ 1697756 w 2276475"/>
                  <a:gd name="T119" fmla="*/ 22017 h 1936751"/>
                  <a:gd name="T120" fmla="*/ 1364698 w 2276475"/>
                  <a:gd name="T121" fmla="*/ 383050 h 1936751"/>
                  <a:gd name="T122" fmla="*/ 1317840 w 2276475"/>
                  <a:gd name="T123" fmla="*/ 375887 h 1936751"/>
                  <a:gd name="T124" fmla="*/ 1320237 w 2276475"/>
                  <a:gd name="T125" fmla="*/ 329200 h 193675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2276475" h="1936751">
                    <a:moveTo>
                      <a:pt x="872202" y="1555750"/>
                    </a:moveTo>
                    <a:lnTo>
                      <a:pt x="879190" y="1555750"/>
                    </a:lnTo>
                    <a:lnTo>
                      <a:pt x="1397284" y="1555750"/>
                    </a:lnTo>
                    <a:lnTo>
                      <a:pt x="1404272" y="1555750"/>
                    </a:lnTo>
                    <a:lnTo>
                      <a:pt x="1410943" y="1557024"/>
                    </a:lnTo>
                    <a:lnTo>
                      <a:pt x="1417614" y="1557979"/>
                    </a:lnTo>
                    <a:lnTo>
                      <a:pt x="1423649" y="1560208"/>
                    </a:lnTo>
                    <a:lnTo>
                      <a:pt x="1430002" y="1562437"/>
                    </a:lnTo>
                    <a:lnTo>
                      <a:pt x="1435403" y="1565303"/>
                    </a:lnTo>
                    <a:lnTo>
                      <a:pt x="1440485" y="1568168"/>
                    </a:lnTo>
                    <a:lnTo>
                      <a:pt x="1445567" y="1571989"/>
                    </a:lnTo>
                    <a:lnTo>
                      <a:pt x="1450015" y="1576128"/>
                    </a:lnTo>
                    <a:lnTo>
                      <a:pt x="1453509" y="1580268"/>
                    </a:lnTo>
                    <a:lnTo>
                      <a:pt x="1457321" y="1584726"/>
                    </a:lnTo>
                    <a:lnTo>
                      <a:pt x="1460180" y="1589502"/>
                    </a:lnTo>
                    <a:lnTo>
                      <a:pt x="1462403" y="1594915"/>
                    </a:lnTo>
                    <a:lnTo>
                      <a:pt x="1463674" y="1600009"/>
                    </a:lnTo>
                    <a:lnTo>
                      <a:pt x="1464944" y="1605741"/>
                    </a:lnTo>
                    <a:lnTo>
                      <a:pt x="1465262" y="1611472"/>
                    </a:lnTo>
                    <a:lnTo>
                      <a:pt x="1464944" y="1617203"/>
                    </a:lnTo>
                    <a:lnTo>
                      <a:pt x="1463674" y="1622935"/>
                    </a:lnTo>
                    <a:lnTo>
                      <a:pt x="1462403" y="1628029"/>
                    </a:lnTo>
                    <a:lnTo>
                      <a:pt x="1460180" y="1633124"/>
                    </a:lnTo>
                    <a:lnTo>
                      <a:pt x="1457321" y="1638218"/>
                    </a:lnTo>
                    <a:lnTo>
                      <a:pt x="1453509" y="1642358"/>
                    </a:lnTo>
                    <a:lnTo>
                      <a:pt x="1450015" y="1646815"/>
                    </a:lnTo>
                    <a:lnTo>
                      <a:pt x="1445567" y="1650955"/>
                    </a:lnTo>
                    <a:lnTo>
                      <a:pt x="1440485" y="1654457"/>
                    </a:lnTo>
                    <a:lnTo>
                      <a:pt x="1435403" y="1657641"/>
                    </a:lnTo>
                    <a:lnTo>
                      <a:pt x="1430002" y="1660507"/>
                    </a:lnTo>
                    <a:lnTo>
                      <a:pt x="1423649" y="1662736"/>
                    </a:lnTo>
                    <a:lnTo>
                      <a:pt x="1417614" y="1664328"/>
                    </a:lnTo>
                    <a:lnTo>
                      <a:pt x="1410943" y="1665920"/>
                    </a:lnTo>
                    <a:lnTo>
                      <a:pt x="1404272" y="1666875"/>
                    </a:lnTo>
                    <a:lnTo>
                      <a:pt x="1397284" y="1666875"/>
                    </a:lnTo>
                    <a:lnTo>
                      <a:pt x="879190" y="1666875"/>
                    </a:lnTo>
                    <a:lnTo>
                      <a:pt x="872202" y="1666875"/>
                    </a:lnTo>
                    <a:lnTo>
                      <a:pt x="865531" y="1665920"/>
                    </a:lnTo>
                    <a:lnTo>
                      <a:pt x="858860" y="1664328"/>
                    </a:lnTo>
                    <a:lnTo>
                      <a:pt x="852507" y="1662736"/>
                    </a:lnTo>
                    <a:lnTo>
                      <a:pt x="846790" y="1660507"/>
                    </a:lnTo>
                    <a:lnTo>
                      <a:pt x="841389" y="1657641"/>
                    </a:lnTo>
                    <a:lnTo>
                      <a:pt x="835989" y="1654139"/>
                    </a:lnTo>
                    <a:lnTo>
                      <a:pt x="831224" y="1650955"/>
                    </a:lnTo>
                    <a:lnTo>
                      <a:pt x="826777" y="1646815"/>
                    </a:lnTo>
                    <a:lnTo>
                      <a:pt x="822648" y="1642358"/>
                    </a:lnTo>
                    <a:lnTo>
                      <a:pt x="819471" y="1637900"/>
                    </a:lnTo>
                    <a:lnTo>
                      <a:pt x="816612" y="1633124"/>
                    </a:lnTo>
                    <a:lnTo>
                      <a:pt x="814389" y="1628029"/>
                    </a:lnTo>
                    <a:lnTo>
                      <a:pt x="812483" y="1622935"/>
                    </a:lnTo>
                    <a:lnTo>
                      <a:pt x="811530" y="1617203"/>
                    </a:lnTo>
                    <a:lnTo>
                      <a:pt x="811212" y="1611472"/>
                    </a:lnTo>
                    <a:lnTo>
                      <a:pt x="811530" y="1605741"/>
                    </a:lnTo>
                    <a:lnTo>
                      <a:pt x="812483" y="1600009"/>
                    </a:lnTo>
                    <a:lnTo>
                      <a:pt x="814389" y="1594915"/>
                    </a:lnTo>
                    <a:lnTo>
                      <a:pt x="816612" y="1589820"/>
                    </a:lnTo>
                    <a:lnTo>
                      <a:pt x="819471" y="1584726"/>
                    </a:lnTo>
                    <a:lnTo>
                      <a:pt x="822648" y="1580268"/>
                    </a:lnTo>
                    <a:lnTo>
                      <a:pt x="826777" y="1576128"/>
                    </a:lnTo>
                    <a:lnTo>
                      <a:pt x="831224" y="1571989"/>
                    </a:lnTo>
                    <a:lnTo>
                      <a:pt x="835989" y="1568168"/>
                    </a:lnTo>
                    <a:lnTo>
                      <a:pt x="841389" y="1565303"/>
                    </a:lnTo>
                    <a:lnTo>
                      <a:pt x="846790" y="1562437"/>
                    </a:lnTo>
                    <a:lnTo>
                      <a:pt x="852507" y="1560208"/>
                    </a:lnTo>
                    <a:lnTo>
                      <a:pt x="858860" y="1558298"/>
                    </a:lnTo>
                    <a:lnTo>
                      <a:pt x="865531" y="1557024"/>
                    </a:lnTo>
                    <a:lnTo>
                      <a:pt x="872202" y="1555750"/>
                    </a:lnTo>
                    <a:close/>
                    <a:moveTo>
                      <a:pt x="984211" y="1325563"/>
                    </a:moveTo>
                    <a:lnTo>
                      <a:pt x="1292263" y="1325563"/>
                    </a:lnTo>
                    <a:lnTo>
                      <a:pt x="1297339" y="1325880"/>
                    </a:lnTo>
                    <a:lnTo>
                      <a:pt x="1302415" y="1326513"/>
                    </a:lnTo>
                    <a:lnTo>
                      <a:pt x="1307174" y="1327779"/>
                    </a:lnTo>
                    <a:lnTo>
                      <a:pt x="1311615" y="1329361"/>
                    </a:lnTo>
                    <a:lnTo>
                      <a:pt x="1315740" y="1331260"/>
                    </a:lnTo>
                    <a:lnTo>
                      <a:pt x="1319864" y="1333792"/>
                    </a:lnTo>
                    <a:lnTo>
                      <a:pt x="1323671" y="1336640"/>
                    </a:lnTo>
                    <a:lnTo>
                      <a:pt x="1327161" y="1340121"/>
                    </a:lnTo>
                    <a:lnTo>
                      <a:pt x="1330333" y="1343286"/>
                    </a:lnTo>
                    <a:lnTo>
                      <a:pt x="1332871" y="1347400"/>
                    </a:lnTo>
                    <a:lnTo>
                      <a:pt x="1335409" y="1351198"/>
                    </a:lnTo>
                    <a:lnTo>
                      <a:pt x="1337630" y="1355629"/>
                    </a:lnTo>
                    <a:lnTo>
                      <a:pt x="1339216" y="1360059"/>
                    </a:lnTo>
                    <a:lnTo>
                      <a:pt x="1340485" y="1364807"/>
                    </a:lnTo>
                    <a:lnTo>
                      <a:pt x="1341437" y="1369870"/>
                    </a:lnTo>
                    <a:lnTo>
                      <a:pt x="1341437" y="1374934"/>
                    </a:lnTo>
                    <a:lnTo>
                      <a:pt x="1341437" y="1379681"/>
                    </a:lnTo>
                    <a:lnTo>
                      <a:pt x="1340485" y="1384745"/>
                    </a:lnTo>
                    <a:lnTo>
                      <a:pt x="1339216" y="1389492"/>
                    </a:lnTo>
                    <a:lnTo>
                      <a:pt x="1337630" y="1393923"/>
                    </a:lnTo>
                    <a:lnTo>
                      <a:pt x="1335409" y="1398037"/>
                    </a:lnTo>
                    <a:lnTo>
                      <a:pt x="1332871" y="1402151"/>
                    </a:lnTo>
                    <a:lnTo>
                      <a:pt x="1330016" y="1405632"/>
                    </a:lnTo>
                    <a:lnTo>
                      <a:pt x="1327161" y="1409430"/>
                    </a:lnTo>
                    <a:lnTo>
                      <a:pt x="1323671" y="1412595"/>
                    </a:lnTo>
                    <a:lnTo>
                      <a:pt x="1319864" y="1415443"/>
                    </a:lnTo>
                    <a:lnTo>
                      <a:pt x="1315740" y="1417659"/>
                    </a:lnTo>
                    <a:lnTo>
                      <a:pt x="1311615" y="1419874"/>
                    </a:lnTo>
                    <a:lnTo>
                      <a:pt x="1306857" y="1421773"/>
                    </a:lnTo>
                    <a:lnTo>
                      <a:pt x="1302415" y="1422722"/>
                    </a:lnTo>
                    <a:lnTo>
                      <a:pt x="1297339" y="1423672"/>
                    </a:lnTo>
                    <a:lnTo>
                      <a:pt x="1292263" y="1423988"/>
                    </a:lnTo>
                    <a:lnTo>
                      <a:pt x="984211" y="1423988"/>
                    </a:lnTo>
                    <a:lnTo>
                      <a:pt x="979453" y="1423672"/>
                    </a:lnTo>
                    <a:lnTo>
                      <a:pt x="974377" y="1422722"/>
                    </a:lnTo>
                    <a:lnTo>
                      <a:pt x="969618" y="1421773"/>
                    </a:lnTo>
                    <a:lnTo>
                      <a:pt x="965176" y="1419874"/>
                    </a:lnTo>
                    <a:lnTo>
                      <a:pt x="960735" y="1417659"/>
                    </a:lnTo>
                    <a:lnTo>
                      <a:pt x="956928" y="1415443"/>
                    </a:lnTo>
                    <a:lnTo>
                      <a:pt x="952803" y="1412595"/>
                    </a:lnTo>
                    <a:lnTo>
                      <a:pt x="949631" y="1409430"/>
                    </a:lnTo>
                    <a:lnTo>
                      <a:pt x="946141" y="1405632"/>
                    </a:lnTo>
                    <a:lnTo>
                      <a:pt x="943286" y="1402151"/>
                    </a:lnTo>
                    <a:lnTo>
                      <a:pt x="941065" y="1398037"/>
                    </a:lnTo>
                    <a:lnTo>
                      <a:pt x="938844" y="1393923"/>
                    </a:lnTo>
                    <a:lnTo>
                      <a:pt x="937258" y="1389492"/>
                    </a:lnTo>
                    <a:lnTo>
                      <a:pt x="935989" y="1384745"/>
                    </a:lnTo>
                    <a:lnTo>
                      <a:pt x="935355" y="1379681"/>
                    </a:lnTo>
                    <a:lnTo>
                      <a:pt x="935037" y="1374934"/>
                    </a:lnTo>
                    <a:lnTo>
                      <a:pt x="935355" y="1369870"/>
                    </a:lnTo>
                    <a:lnTo>
                      <a:pt x="935989" y="1364807"/>
                    </a:lnTo>
                    <a:lnTo>
                      <a:pt x="937258" y="1360059"/>
                    </a:lnTo>
                    <a:lnTo>
                      <a:pt x="938844" y="1355629"/>
                    </a:lnTo>
                    <a:lnTo>
                      <a:pt x="940748" y="1351198"/>
                    </a:lnTo>
                    <a:lnTo>
                      <a:pt x="943286" y="1347400"/>
                    </a:lnTo>
                    <a:lnTo>
                      <a:pt x="946141" y="1343286"/>
                    </a:lnTo>
                    <a:lnTo>
                      <a:pt x="949631" y="1340121"/>
                    </a:lnTo>
                    <a:lnTo>
                      <a:pt x="952803" y="1336640"/>
                    </a:lnTo>
                    <a:lnTo>
                      <a:pt x="956928" y="1333792"/>
                    </a:lnTo>
                    <a:lnTo>
                      <a:pt x="960735" y="1331260"/>
                    </a:lnTo>
                    <a:lnTo>
                      <a:pt x="965176" y="1329361"/>
                    </a:lnTo>
                    <a:lnTo>
                      <a:pt x="969618" y="1327779"/>
                    </a:lnTo>
                    <a:lnTo>
                      <a:pt x="974377" y="1326513"/>
                    </a:lnTo>
                    <a:lnTo>
                      <a:pt x="979453" y="1325880"/>
                    </a:lnTo>
                    <a:lnTo>
                      <a:pt x="984211" y="1325563"/>
                    </a:lnTo>
                    <a:close/>
                    <a:moveTo>
                      <a:pt x="369286" y="1074738"/>
                    </a:moveTo>
                    <a:lnTo>
                      <a:pt x="887697" y="1074738"/>
                    </a:lnTo>
                    <a:lnTo>
                      <a:pt x="894368" y="1075056"/>
                    </a:lnTo>
                    <a:lnTo>
                      <a:pt x="901356" y="1076008"/>
                    </a:lnTo>
                    <a:lnTo>
                      <a:pt x="908027" y="1077278"/>
                    </a:lnTo>
                    <a:lnTo>
                      <a:pt x="914063" y="1079183"/>
                    </a:lnTo>
                    <a:lnTo>
                      <a:pt x="920098" y="1081406"/>
                    </a:lnTo>
                    <a:lnTo>
                      <a:pt x="925816" y="1084263"/>
                    </a:lnTo>
                    <a:lnTo>
                      <a:pt x="930898" y="1087438"/>
                    </a:lnTo>
                    <a:lnTo>
                      <a:pt x="935663" y="1090931"/>
                    </a:lnTo>
                    <a:lnTo>
                      <a:pt x="940110" y="1094741"/>
                    </a:lnTo>
                    <a:lnTo>
                      <a:pt x="944240" y="1099186"/>
                    </a:lnTo>
                    <a:lnTo>
                      <a:pt x="947416" y="1103948"/>
                    </a:lnTo>
                    <a:lnTo>
                      <a:pt x="950275" y="1108711"/>
                    </a:lnTo>
                    <a:lnTo>
                      <a:pt x="952499" y="1113791"/>
                    </a:lnTo>
                    <a:lnTo>
                      <a:pt x="954405" y="1118871"/>
                    </a:lnTo>
                    <a:lnTo>
                      <a:pt x="955358" y="1124903"/>
                    </a:lnTo>
                    <a:lnTo>
                      <a:pt x="955675" y="1130301"/>
                    </a:lnTo>
                    <a:lnTo>
                      <a:pt x="955358" y="1136016"/>
                    </a:lnTo>
                    <a:lnTo>
                      <a:pt x="954405" y="1141413"/>
                    </a:lnTo>
                    <a:lnTo>
                      <a:pt x="952499" y="1147128"/>
                    </a:lnTo>
                    <a:lnTo>
                      <a:pt x="950275" y="1152208"/>
                    </a:lnTo>
                    <a:lnTo>
                      <a:pt x="947416" y="1156971"/>
                    </a:lnTo>
                    <a:lnTo>
                      <a:pt x="944240" y="1161098"/>
                    </a:lnTo>
                    <a:lnTo>
                      <a:pt x="940110" y="1165543"/>
                    </a:lnTo>
                    <a:lnTo>
                      <a:pt x="935663" y="1169671"/>
                    </a:lnTo>
                    <a:lnTo>
                      <a:pt x="930898" y="1173163"/>
                    </a:lnTo>
                    <a:lnTo>
                      <a:pt x="925816" y="1176656"/>
                    </a:lnTo>
                    <a:lnTo>
                      <a:pt x="920098" y="1179196"/>
                    </a:lnTo>
                    <a:lnTo>
                      <a:pt x="914063" y="1181736"/>
                    </a:lnTo>
                    <a:lnTo>
                      <a:pt x="908027" y="1183323"/>
                    </a:lnTo>
                    <a:lnTo>
                      <a:pt x="901356" y="1184593"/>
                    </a:lnTo>
                    <a:lnTo>
                      <a:pt x="894368" y="1185546"/>
                    </a:lnTo>
                    <a:lnTo>
                      <a:pt x="887697" y="1185863"/>
                    </a:lnTo>
                    <a:lnTo>
                      <a:pt x="369286" y="1185863"/>
                    </a:lnTo>
                    <a:lnTo>
                      <a:pt x="362615" y="1185546"/>
                    </a:lnTo>
                    <a:lnTo>
                      <a:pt x="355944" y="1184593"/>
                    </a:lnTo>
                    <a:lnTo>
                      <a:pt x="349273" y="1183323"/>
                    </a:lnTo>
                    <a:lnTo>
                      <a:pt x="343238" y="1181736"/>
                    </a:lnTo>
                    <a:lnTo>
                      <a:pt x="337203" y="1179196"/>
                    </a:lnTo>
                    <a:lnTo>
                      <a:pt x="331485" y="1176656"/>
                    </a:lnTo>
                    <a:lnTo>
                      <a:pt x="326402" y="1173163"/>
                    </a:lnTo>
                    <a:lnTo>
                      <a:pt x="321637" y="1169671"/>
                    </a:lnTo>
                    <a:lnTo>
                      <a:pt x="317190" y="1165543"/>
                    </a:lnTo>
                    <a:lnTo>
                      <a:pt x="313378" y="1161098"/>
                    </a:lnTo>
                    <a:lnTo>
                      <a:pt x="309884" y="1156971"/>
                    </a:lnTo>
                    <a:lnTo>
                      <a:pt x="307025" y="1152208"/>
                    </a:lnTo>
                    <a:lnTo>
                      <a:pt x="304802" y="1147128"/>
                    </a:lnTo>
                    <a:lnTo>
                      <a:pt x="302896" y="1141413"/>
                    </a:lnTo>
                    <a:lnTo>
                      <a:pt x="301943" y="1136016"/>
                    </a:lnTo>
                    <a:lnTo>
                      <a:pt x="301625" y="1130301"/>
                    </a:lnTo>
                    <a:lnTo>
                      <a:pt x="301943" y="1124903"/>
                    </a:lnTo>
                    <a:lnTo>
                      <a:pt x="302896" y="1119188"/>
                    </a:lnTo>
                    <a:lnTo>
                      <a:pt x="304802" y="1113791"/>
                    </a:lnTo>
                    <a:lnTo>
                      <a:pt x="307025" y="1108711"/>
                    </a:lnTo>
                    <a:lnTo>
                      <a:pt x="309884" y="1103948"/>
                    </a:lnTo>
                    <a:lnTo>
                      <a:pt x="313378" y="1099186"/>
                    </a:lnTo>
                    <a:lnTo>
                      <a:pt x="317190" y="1094741"/>
                    </a:lnTo>
                    <a:lnTo>
                      <a:pt x="321637" y="1091248"/>
                    </a:lnTo>
                    <a:lnTo>
                      <a:pt x="326402" y="1087438"/>
                    </a:lnTo>
                    <a:lnTo>
                      <a:pt x="331485" y="1084263"/>
                    </a:lnTo>
                    <a:lnTo>
                      <a:pt x="337203" y="1081406"/>
                    </a:lnTo>
                    <a:lnTo>
                      <a:pt x="343238" y="1079183"/>
                    </a:lnTo>
                    <a:lnTo>
                      <a:pt x="349273" y="1077278"/>
                    </a:lnTo>
                    <a:lnTo>
                      <a:pt x="355944" y="1076008"/>
                    </a:lnTo>
                    <a:lnTo>
                      <a:pt x="362615" y="1075056"/>
                    </a:lnTo>
                    <a:lnTo>
                      <a:pt x="369286" y="1074738"/>
                    </a:lnTo>
                    <a:close/>
                    <a:moveTo>
                      <a:pt x="1261435" y="965200"/>
                    </a:moveTo>
                    <a:lnTo>
                      <a:pt x="1264624" y="965200"/>
                    </a:lnTo>
                    <a:lnTo>
                      <a:pt x="1267814" y="965200"/>
                    </a:lnTo>
                    <a:lnTo>
                      <a:pt x="1271322" y="965838"/>
                    </a:lnTo>
                    <a:lnTo>
                      <a:pt x="1275149" y="967114"/>
                    </a:lnTo>
                    <a:lnTo>
                      <a:pt x="1278977" y="968390"/>
                    </a:lnTo>
                    <a:lnTo>
                      <a:pt x="1282804" y="969984"/>
                    </a:lnTo>
                    <a:lnTo>
                      <a:pt x="1290777" y="973811"/>
                    </a:lnTo>
                    <a:lnTo>
                      <a:pt x="1298113" y="978277"/>
                    </a:lnTo>
                    <a:lnTo>
                      <a:pt x="1304491" y="982742"/>
                    </a:lnTo>
                    <a:lnTo>
                      <a:pt x="1308637" y="986250"/>
                    </a:lnTo>
                    <a:lnTo>
                      <a:pt x="1312784" y="990715"/>
                    </a:lnTo>
                    <a:lnTo>
                      <a:pt x="1317249" y="997094"/>
                    </a:lnTo>
                    <a:lnTo>
                      <a:pt x="1321395" y="1004429"/>
                    </a:lnTo>
                    <a:lnTo>
                      <a:pt x="1325222" y="1012403"/>
                    </a:lnTo>
                    <a:lnTo>
                      <a:pt x="1326817" y="1016549"/>
                    </a:lnTo>
                    <a:lnTo>
                      <a:pt x="1328092" y="1020057"/>
                    </a:lnTo>
                    <a:lnTo>
                      <a:pt x="1329368" y="1024203"/>
                    </a:lnTo>
                    <a:lnTo>
                      <a:pt x="1330006" y="1027711"/>
                    </a:lnTo>
                    <a:lnTo>
                      <a:pt x="1330325" y="1030901"/>
                    </a:lnTo>
                    <a:lnTo>
                      <a:pt x="1330006" y="1034090"/>
                    </a:lnTo>
                    <a:lnTo>
                      <a:pt x="1329368" y="1036004"/>
                    </a:lnTo>
                    <a:lnTo>
                      <a:pt x="1327774" y="1038236"/>
                    </a:lnTo>
                    <a:lnTo>
                      <a:pt x="1228904" y="1099472"/>
                    </a:lnTo>
                    <a:lnTo>
                      <a:pt x="1226990" y="1101066"/>
                    </a:lnTo>
                    <a:lnTo>
                      <a:pt x="1225396" y="1102342"/>
                    </a:lnTo>
                    <a:lnTo>
                      <a:pt x="1223163" y="1103618"/>
                    </a:lnTo>
                    <a:lnTo>
                      <a:pt x="1220930" y="1104575"/>
                    </a:lnTo>
                    <a:lnTo>
                      <a:pt x="1219017" y="1105213"/>
                    </a:lnTo>
                    <a:lnTo>
                      <a:pt x="1216784" y="1105850"/>
                    </a:lnTo>
                    <a:lnTo>
                      <a:pt x="1212000" y="1106488"/>
                    </a:lnTo>
                    <a:lnTo>
                      <a:pt x="1207854" y="1105850"/>
                    </a:lnTo>
                    <a:lnTo>
                      <a:pt x="1205622" y="1105213"/>
                    </a:lnTo>
                    <a:lnTo>
                      <a:pt x="1203389" y="1104575"/>
                    </a:lnTo>
                    <a:lnTo>
                      <a:pt x="1201475" y="1103618"/>
                    </a:lnTo>
                    <a:lnTo>
                      <a:pt x="1199243" y="1102342"/>
                    </a:lnTo>
                    <a:lnTo>
                      <a:pt x="1197329" y="1101066"/>
                    </a:lnTo>
                    <a:lnTo>
                      <a:pt x="1195735" y="1099472"/>
                    </a:lnTo>
                    <a:lnTo>
                      <a:pt x="1194140" y="1097558"/>
                    </a:lnTo>
                    <a:lnTo>
                      <a:pt x="1192864" y="1095963"/>
                    </a:lnTo>
                    <a:lnTo>
                      <a:pt x="1191588" y="1093731"/>
                    </a:lnTo>
                    <a:lnTo>
                      <a:pt x="1190632" y="1091817"/>
                    </a:lnTo>
                    <a:lnTo>
                      <a:pt x="1189356" y="1087352"/>
                    </a:lnTo>
                    <a:lnTo>
                      <a:pt x="1189037" y="1082887"/>
                    </a:lnTo>
                    <a:lnTo>
                      <a:pt x="1189356" y="1078741"/>
                    </a:lnTo>
                    <a:lnTo>
                      <a:pt x="1190632" y="1074276"/>
                    </a:lnTo>
                    <a:lnTo>
                      <a:pt x="1191588" y="1072043"/>
                    </a:lnTo>
                    <a:lnTo>
                      <a:pt x="1192864" y="1070130"/>
                    </a:lnTo>
                    <a:lnTo>
                      <a:pt x="1194140" y="1068535"/>
                    </a:lnTo>
                    <a:lnTo>
                      <a:pt x="1195735" y="1066621"/>
                    </a:lnTo>
                    <a:lnTo>
                      <a:pt x="1257289" y="967433"/>
                    </a:lnTo>
                    <a:lnTo>
                      <a:pt x="1258884" y="965838"/>
                    </a:lnTo>
                    <a:lnTo>
                      <a:pt x="1261435" y="965200"/>
                    </a:lnTo>
                    <a:close/>
                    <a:moveTo>
                      <a:pt x="346041" y="844550"/>
                    </a:moveTo>
                    <a:lnTo>
                      <a:pt x="350799" y="844550"/>
                    </a:lnTo>
                    <a:lnTo>
                      <a:pt x="658851" y="844550"/>
                    </a:lnTo>
                    <a:lnTo>
                      <a:pt x="663927" y="844550"/>
                    </a:lnTo>
                    <a:lnTo>
                      <a:pt x="669003" y="845185"/>
                    </a:lnTo>
                    <a:lnTo>
                      <a:pt x="673762" y="846773"/>
                    </a:lnTo>
                    <a:lnTo>
                      <a:pt x="678204" y="848043"/>
                    </a:lnTo>
                    <a:lnTo>
                      <a:pt x="682645" y="850265"/>
                    </a:lnTo>
                    <a:lnTo>
                      <a:pt x="686452" y="852805"/>
                    </a:lnTo>
                    <a:lnTo>
                      <a:pt x="690259" y="855345"/>
                    </a:lnTo>
                    <a:lnTo>
                      <a:pt x="693749" y="858838"/>
                    </a:lnTo>
                    <a:lnTo>
                      <a:pt x="697239" y="862330"/>
                    </a:lnTo>
                    <a:lnTo>
                      <a:pt x="699777" y="865823"/>
                    </a:lnTo>
                    <a:lnTo>
                      <a:pt x="702315" y="869950"/>
                    </a:lnTo>
                    <a:lnTo>
                      <a:pt x="704218" y="874395"/>
                    </a:lnTo>
                    <a:lnTo>
                      <a:pt x="705804" y="879158"/>
                    </a:lnTo>
                    <a:lnTo>
                      <a:pt x="707391" y="883920"/>
                    </a:lnTo>
                    <a:lnTo>
                      <a:pt x="708025" y="888683"/>
                    </a:lnTo>
                    <a:lnTo>
                      <a:pt x="708025" y="893763"/>
                    </a:lnTo>
                    <a:lnTo>
                      <a:pt x="708025" y="898843"/>
                    </a:lnTo>
                    <a:lnTo>
                      <a:pt x="707391" y="903605"/>
                    </a:lnTo>
                    <a:lnTo>
                      <a:pt x="705804" y="908368"/>
                    </a:lnTo>
                    <a:lnTo>
                      <a:pt x="704218" y="912495"/>
                    </a:lnTo>
                    <a:lnTo>
                      <a:pt x="702315" y="916940"/>
                    </a:lnTo>
                    <a:lnTo>
                      <a:pt x="699777" y="921068"/>
                    </a:lnTo>
                    <a:lnTo>
                      <a:pt x="697239" y="924878"/>
                    </a:lnTo>
                    <a:lnTo>
                      <a:pt x="693749" y="928370"/>
                    </a:lnTo>
                    <a:lnTo>
                      <a:pt x="690259" y="931545"/>
                    </a:lnTo>
                    <a:lnTo>
                      <a:pt x="686452" y="934403"/>
                    </a:lnTo>
                    <a:lnTo>
                      <a:pt x="682645" y="936943"/>
                    </a:lnTo>
                    <a:lnTo>
                      <a:pt x="678204" y="938848"/>
                    </a:lnTo>
                    <a:lnTo>
                      <a:pt x="673762" y="940753"/>
                    </a:lnTo>
                    <a:lnTo>
                      <a:pt x="669003" y="941705"/>
                    </a:lnTo>
                    <a:lnTo>
                      <a:pt x="663927" y="942658"/>
                    </a:lnTo>
                    <a:lnTo>
                      <a:pt x="658851" y="942975"/>
                    </a:lnTo>
                    <a:lnTo>
                      <a:pt x="350799" y="942975"/>
                    </a:lnTo>
                    <a:lnTo>
                      <a:pt x="346041" y="942658"/>
                    </a:lnTo>
                    <a:lnTo>
                      <a:pt x="340965" y="941705"/>
                    </a:lnTo>
                    <a:lnTo>
                      <a:pt x="336206" y="940753"/>
                    </a:lnTo>
                    <a:lnTo>
                      <a:pt x="331764" y="938848"/>
                    </a:lnTo>
                    <a:lnTo>
                      <a:pt x="327323" y="936943"/>
                    </a:lnTo>
                    <a:lnTo>
                      <a:pt x="323516" y="934403"/>
                    </a:lnTo>
                    <a:lnTo>
                      <a:pt x="319391" y="931545"/>
                    </a:lnTo>
                    <a:lnTo>
                      <a:pt x="316219" y="928370"/>
                    </a:lnTo>
                    <a:lnTo>
                      <a:pt x="312729" y="924878"/>
                    </a:lnTo>
                    <a:lnTo>
                      <a:pt x="309874" y="921068"/>
                    </a:lnTo>
                    <a:lnTo>
                      <a:pt x="307653" y="916940"/>
                    </a:lnTo>
                    <a:lnTo>
                      <a:pt x="305432" y="912495"/>
                    </a:lnTo>
                    <a:lnTo>
                      <a:pt x="303846" y="908368"/>
                    </a:lnTo>
                    <a:lnTo>
                      <a:pt x="302577" y="903605"/>
                    </a:lnTo>
                    <a:lnTo>
                      <a:pt x="301943" y="898843"/>
                    </a:lnTo>
                    <a:lnTo>
                      <a:pt x="301625" y="893763"/>
                    </a:lnTo>
                    <a:lnTo>
                      <a:pt x="301943" y="888683"/>
                    </a:lnTo>
                    <a:lnTo>
                      <a:pt x="302577" y="883920"/>
                    </a:lnTo>
                    <a:lnTo>
                      <a:pt x="303846" y="879158"/>
                    </a:lnTo>
                    <a:lnTo>
                      <a:pt x="305432" y="874395"/>
                    </a:lnTo>
                    <a:lnTo>
                      <a:pt x="307336" y="869950"/>
                    </a:lnTo>
                    <a:lnTo>
                      <a:pt x="309874" y="865823"/>
                    </a:lnTo>
                    <a:lnTo>
                      <a:pt x="312729" y="862330"/>
                    </a:lnTo>
                    <a:lnTo>
                      <a:pt x="316219" y="858838"/>
                    </a:lnTo>
                    <a:lnTo>
                      <a:pt x="319391" y="855345"/>
                    </a:lnTo>
                    <a:lnTo>
                      <a:pt x="323516" y="852805"/>
                    </a:lnTo>
                    <a:lnTo>
                      <a:pt x="327323" y="850265"/>
                    </a:lnTo>
                    <a:lnTo>
                      <a:pt x="331764" y="848043"/>
                    </a:lnTo>
                    <a:lnTo>
                      <a:pt x="336206" y="846773"/>
                    </a:lnTo>
                    <a:lnTo>
                      <a:pt x="340965" y="845185"/>
                    </a:lnTo>
                    <a:lnTo>
                      <a:pt x="346041" y="844550"/>
                    </a:lnTo>
                    <a:close/>
                    <a:moveTo>
                      <a:pt x="344144" y="590550"/>
                    </a:moveTo>
                    <a:lnTo>
                      <a:pt x="960782" y="590550"/>
                    </a:lnTo>
                    <a:lnTo>
                      <a:pt x="966812" y="591185"/>
                    </a:lnTo>
                    <a:lnTo>
                      <a:pt x="973159" y="592138"/>
                    </a:lnTo>
                    <a:lnTo>
                      <a:pt x="978871" y="593725"/>
                    </a:lnTo>
                    <a:lnTo>
                      <a:pt x="984584" y="595630"/>
                    </a:lnTo>
                    <a:lnTo>
                      <a:pt x="990296" y="598488"/>
                    </a:lnTo>
                    <a:lnTo>
                      <a:pt x="995374" y="601345"/>
                    </a:lnTo>
                    <a:lnTo>
                      <a:pt x="1000135" y="604838"/>
                    </a:lnTo>
                    <a:lnTo>
                      <a:pt x="1004260" y="608965"/>
                    </a:lnTo>
                    <a:lnTo>
                      <a:pt x="1008386" y="613410"/>
                    </a:lnTo>
                    <a:lnTo>
                      <a:pt x="1011560" y="617855"/>
                    </a:lnTo>
                    <a:lnTo>
                      <a:pt x="1015051" y="623253"/>
                    </a:lnTo>
                    <a:lnTo>
                      <a:pt x="1017590" y="628650"/>
                    </a:lnTo>
                    <a:lnTo>
                      <a:pt x="1019811" y="634048"/>
                    </a:lnTo>
                    <a:lnTo>
                      <a:pt x="1021081" y="639763"/>
                    </a:lnTo>
                    <a:lnTo>
                      <a:pt x="1021715" y="646113"/>
                    </a:lnTo>
                    <a:lnTo>
                      <a:pt x="1022350" y="652145"/>
                    </a:lnTo>
                    <a:lnTo>
                      <a:pt x="1021715" y="658813"/>
                    </a:lnTo>
                    <a:lnTo>
                      <a:pt x="1021081" y="664528"/>
                    </a:lnTo>
                    <a:lnTo>
                      <a:pt x="1019811" y="670878"/>
                    </a:lnTo>
                    <a:lnTo>
                      <a:pt x="1017590" y="676275"/>
                    </a:lnTo>
                    <a:lnTo>
                      <a:pt x="1015051" y="681673"/>
                    </a:lnTo>
                    <a:lnTo>
                      <a:pt x="1011560" y="686753"/>
                    </a:lnTo>
                    <a:lnTo>
                      <a:pt x="1008386" y="691515"/>
                    </a:lnTo>
                    <a:lnTo>
                      <a:pt x="1004260" y="695960"/>
                    </a:lnTo>
                    <a:lnTo>
                      <a:pt x="1000135" y="700088"/>
                    </a:lnTo>
                    <a:lnTo>
                      <a:pt x="995374" y="703580"/>
                    </a:lnTo>
                    <a:lnTo>
                      <a:pt x="990296" y="706438"/>
                    </a:lnTo>
                    <a:lnTo>
                      <a:pt x="984584" y="708978"/>
                    </a:lnTo>
                    <a:lnTo>
                      <a:pt x="978871" y="711200"/>
                    </a:lnTo>
                    <a:lnTo>
                      <a:pt x="973159" y="712788"/>
                    </a:lnTo>
                    <a:lnTo>
                      <a:pt x="966812" y="713740"/>
                    </a:lnTo>
                    <a:lnTo>
                      <a:pt x="960782" y="714375"/>
                    </a:lnTo>
                    <a:lnTo>
                      <a:pt x="344144" y="714375"/>
                    </a:lnTo>
                    <a:lnTo>
                      <a:pt x="338114" y="713740"/>
                    </a:lnTo>
                    <a:lnTo>
                      <a:pt x="331767" y="712788"/>
                    </a:lnTo>
                    <a:lnTo>
                      <a:pt x="326054" y="711200"/>
                    </a:lnTo>
                    <a:lnTo>
                      <a:pt x="320342" y="708978"/>
                    </a:lnTo>
                    <a:lnTo>
                      <a:pt x="314946" y="706438"/>
                    </a:lnTo>
                    <a:lnTo>
                      <a:pt x="309869" y="703580"/>
                    </a:lnTo>
                    <a:lnTo>
                      <a:pt x="305108" y="700088"/>
                    </a:lnTo>
                    <a:lnTo>
                      <a:pt x="300982" y="695960"/>
                    </a:lnTo>
                    <a:lnTo>
                      <a:pt x="296857" y="691515"/>
                    </a:lnTo>
                    <a:lnTo>
                      <a:pt x="293366" y="686753"/>
                    </a:lnTo>
                    <a:lnTo>
                      <a:pt x="290192" y="681673"/>
                    </a:lnTo>
                    <a:lnTo>
                      <a:pt x="287653" y="676275"/>
                    </a:lnTo>
                    <a:lnTo>
                      <a:pt x="285432" y="670878"/>
                    </a:lnTo>
                    <a:lnTo>
                      <a:pt x="284162" y="664528"/>
                    </a:lnTo>
                    <a:lnTo>
                      <a:pt x="282893" y="658813"/>
                    </a:lnTo>
                    <a:lnTo>
                      <a:pt x="282575" y="652145"/>
                    </a:lnTo>
                    <a:lnTo>
                      <a:pt x="282893" y="646113"/>
                    </a:lnTo>
                    <a:lnTo>
                      <a:pt x="284162" y="639763"/>
                    </a:lnTo>
                    <a:lnTo>
                      <a:pt x="285432" y="634048"/>
                    </a:lnTo>
                    <a:lnTo>
                      <a:pt x="287653" y="628650"/>
                    </a:lnTo>
                    <a:lnTo>
                      <a:pt x="290192" y="623253"/>
                    </a:lnTo>
                    <a:lnTo>
                      <a:pt x="293366" y="617855"/>
                    </a:lnTo>
                    <a:lnTo>
                      <a:pt x="296857" y="613410"/>
                    </a:lnTo>
                    <a:lnTo>
                      <a:pt x="300982" y="608965"/>
                    </a:lnTo>
                    <a:lnTo>
                      <a:pt x="305108" y="604838"/>
                    </a:lnTo>
                    <a:lnTo>
                      <a:pt x="309869" y="601345"/>
                    </a:lnTo>
                    <a:lnTo>
                      <a:pt x="314946" y="598488"/>
                    </a:lnTo>
                    <a:lnTo>
                      <a:pt x="320342" y="595630"/>
                    </a:lnTo>
                    <a:lnTo>
                      <a:pt x="326054" y="593725"/>
                    </a:lnTo>
                    <a:lnTo>
                      <a:pt x="331767" y="592138"/>
                    </a:lnTo>
                    <a:lnTo>
                      <a:pt x="338114" y="591185"/>
                    </a:lnTo>
                    <a:lnTo>
                      <a:pt x="344144" y="590550"/>
                    </a:lnTo>
                    <a:close/>
                    <a:moveTo>
                      <a:pt x="1750865" y="411163"/>
                    </a:moveTo>
                    <a:lnTo>
                      <a:pt x="1754043" y="411481"/>
                    </a:lnTo>
                    <a:lnTo>
                      <a:pt x="1757540" y="411798"/>
                    </a:lnTo>
                    <a:lnTo>
                      <a:pt x="1760718" y="413068"/>
                    </a:lnTo>
                    <a:lnTo>
                      <a:pt x="1764214" y="414021"/>
                    </a:lnTo>
                    <a:lnTo>
                      <a:pt x="1767710" y="414973"/>
                    </a:lnTo>
                    <a:lnTo>
                      <a:pt x="1770889" y="416878"/>
                    </a:lnTo>
                    <a:lnTo>
                      <a:pt x="1777563" y="421006"/>
                    </a:lnTo>
                    <a:lnTo>
                      <a:pt x="1784555" y="425768"/>
                    </a:lnTo>
                    <a:lnTo>
                      <a:pt x="1790912" y="431166"/>
                    </a:lnTo>
                    <a:lnTo>
                      <a:pt x="1797904" y="437198"/>
                    </a:lnTo>
                    <a:lnTo>
                      <a:pt x="1812207" y="451486"/>
                    </a:lnTo>
                    <a:lnTo>
                      <a:pt x="1827145" y="466408"/>
                    </a:lnTo>
                    <a:lnTo>
                      <a:pt x="1836680" y="476251"/>
                    </a:lnTo>
                    <a:lnTo>
                      <a:pt x="1851935" y="491173"/>
                    </a:lnTo>
                    <a:lnTo>
                      <a:pt x="1865920" y="505461"/>
                    </a:lnTo>
                    <a:lnTo>
                      <a:pt x="1872277" y="512446"/>
                    </a:lnTo>
                    <a:lnTo>
                      <a:pt x="1877680" y="519431"/>
                    </a:lnTo>
                    <a:lnTo>
                      <a:pt x="1882447" y="525781"/>
                    </a:lnTo>
                    <a:lnTo>
                      <a:pt x="1886579" y="532766"/>
                    </a:lnTo>
                    <a:lnTo>
                      <a:pt x="1888486" y="536258"/>
                    </a:lnTo>
                    <a:lnTo>
                      <a:pt x="1889439" y="539433"/>
                    </a:lnTo>
                    <a:lnTo>
                      <a:pt x="1891029" y="542608"/>
                    </a:lnTo>
                    <a:lnTo>
                      <a:pt x="1891664" y="546101"/>
                    </a:lnTo>
                    <a:lnTo>
                      <a:pt x="1891982" y="549593"/>
                    </a:lnTo>
                    <a:lnTo>
                      <a:pt x="1892300" y="552768"/>
                    </a:lnTo>
                    <a:lnTo>
                      <a:pt x="1892300" y="556261"/>
                    </a:lnTo>
                    <a:lnTo>
                      <a:pt x="1891664" y="559753"/>
                    </a:lnTo>
                    <a:lnTo>
                      <a:pt x="1891029" y="562928"/>
                    </a:lnTo>
                    <a:lnTo>
                      <a:pt x="1889757" y="566738"/>
                    </a:lnTo>
                    <a:lnTo>
                      <a:pt x="1888486" y="570231"/>
                    </a:lnTo>
                    <a:lnTo>
                      <a:pt x="1886261" y="574041"/>
                    </a:lnTo>
                    <a:lnTo>
                      <a:pt x="1884036" y="577533"/>
                    </a:lnTo>
                    <a:lnTo>
                      <a:pt x="1881176" y="581343"/>
                    </a:lnTo>
                    <a:lnTo>
                      <a:pt x="1877680" y="585153"/>
                    </a:lnTo>
                    <a:lnTo>
                      <a:pt x="1874184" y="588963"/>
                    </a:lnTo>
                    <a:lnTo>
                      <a:pt x="1476895" y="985838"/>
                    </a:lnTo>
                    <a:lnTo>
                      <a:pt x="1472763" y="989966"/>
                    </a:lnTo>
                    <a:lnTo>
                      <a:pt x="1468313" y="993458"/>
                    </a:lnTo>
                    <a:lnTo>
                      <a:pt x="1464182" y="996633"/>
                    </a:lnTo>
                    <a:lnTo>
                      <a:pt x="1459732" y="999808"/>
                    </a:lnTo>
                    <a:lnTo>
                      <a:pt x="1455282" y="1002348"/>
                    </a:lnTo>
                    <a:lnTo>
                      <a:pt x="1450515" y="1004888"/>
                    </a:lnTo>
                    <a:lnTo>
                      <a:pt x="1446065" y="1007111"/>
                    </a:lnTo>
                    <a:lnTo>
                      <a:pt x="1440980" y="1009016"/>
                    </a:lnTo>
                    <a:lnTo>
                      <a:pt x="1436212" y="1010921"/>
                    </a:lnTo>
                    <a:lnTo>
                      <a:pt x="1431445" y="1012826"/>
                    </a:lnTo>
                    <a:lnTo>
                      <a:pt x="1426360" y="1013778"/>
                    </a:lnTo>
                    <a:lnTo>
                      <a:pt x="1421274" y="1015366"/>
                    </a:lnTo>
                    <a:lnTo>
                      <a:pt x="1416507" y="1016001"/>
                    </a:lnTo>
                    <a:lnTo>
                      <a:pt x="1411422" y="1016953"/>
                    </a:lnTo>
                    <a:lnTo>
                      <a:pt x="1406336" y="1017271"/>
                    </a:lnTo>
                    <a:lnTo>
                      <a:pt x="1401569" y="1017588"/>
                    </a:lnTo>
                    <a:lnTo>
                      <a:pt x="1396484" y="1017588"/>
                    </a:lnTo>
                    <a:lnTo>
                      <a:pt x="1391716" y="1017271"/>
                    </a:lnTo>
                    <a:lnTo>
                      <a:pt x="1386949" y="1016953"/>
                    </a:lnTo>
                    <a:lnTo>
                      <a:pt x="1382499" y="1015683"/>
                    </a:lnTo>
                    <a:lnTo>
                      <a:pt x="1377731" y="1015048"/>
                    </a:lnTo>
                    <a:lnTo>
                      <a:pt x="1373282" y="1013461"/>
                    </a:lnTo>
                    <a:lnTo>
                      <a:pt x="1368832" y="1012191"/>
                    </a:lnTo>
                    <a:lnTo>
                      <a:pt x="1364700" y="1010286"/>
                    </a:lnTo>
                    <a:lnTo>
                      <a:pt x="1360886" y="1008063"/>
                    </a:lnTo>
                    <a:lnTo>
                      <a:pt x="1357072" y="1005523"/>
                    </a:lnTo>
                    <a:lnTo>
                      <a:pt x="1353576" y="1002983"/>
                    </a:lnTo>
                    <a:lnTo>
                      <a:pt x="1350080" y="1000126"/>
                    </a:lnTo>
                    <a:lnTo>
                      <a:pt x="1347220" y="996633"/>
                    </a:lnTo>
                    <a:lnTo>
                      <a:pt x="1344359" y="993458"/>
                    </a:lnTo>
                    <a:lnTo>
                      <a:pt x="1341817" y="989331"/>
                    </a:lnTo>
                    <a:lnTo>
                      <a:pt x="1339274" y="985521"/>
                    </a:lnTo>
                    <a:lnTo>
                      <a:pt x="1337367" y="981076"/>
                    </a:lnTo>
                    <a:lnTo>
                      <a:pt x="1335778" y="976313"/>
                    </a:lnTo>
                    <a:lnTo>
                      <a:pt x="1326561" y="967106"/>
                    </a:lnTo>
                    <a:lnTo>
                      <a:pt x="1322111" y="965518"/>
                    </a:lnTo>
                    <a:lnTo>
                      <a:pt x="1317979" y="963296"/>
                    </a:lnTo>
                    <a:lnTo>
                      <a:pt x="1314165" y="961073"/>
                    </a:lnTo>
                    <a:lnTo>
                      <a:pt x="1310351" y="958851"/>
                    </a:lnTo>
                    <a:lnTo>
                      <a:pt x="1307173" y="956311"/>
                    </a:lnTo>
                    <a:lnTo>
                      <a:pt x="1303995" y="953453"/>
                    </a:lnTo>
                    <a:lnTo>
                      <a:pt x="1301134" y="950913"/>
                    </a:lnTo>
                    <a:lnTo>
                      <a:pt x="1298274" y="948056"/>
                    </a:lnTo>
                    <a:lnTo>
                      <a:pt x="1295731" y="944563"/>
                    </a:lnTo>
                    <a:lnTo>
                      <a:pt x="1293824" y="941706"/>
                    </a:lnTo>
                    <a:lnTo>
                      <a:pt x="1291599" y="938531"/>
                    </a:lnTo>
                    <a:lnTo>
                      <a:pt x="1289692" y="935038"/>
                    </a:lnTo>
                    <a:lnTo>
                      <a:pt x="1288103" y="931546"/>
                    </a:lnTo>
                    <a:lnTo>
                      <a:pt x="1286832" y="928371"/>
                    </a:lnTo>
                    <a:lnTo>
                      <a:pt x="1284607" y="921068"/>
                    </a:lnTo>
                    <a:lnTo>
                      <a:pt x="1283336" y="913448"/>
                    </a:lnTo>
                    <a:lnTo>
                      <a:pt x="1282700" y="905511"/>
                    </a:lnTo>
                    <a:lnTo>
                      <a:pt x="1283018" y="897573"/>
                    </a:lnTo>
                    <a:lnTo>
                      <a:pt x="1283971" y="889953"/>
                    </a:lnTo>
                    <a:lnTo>
                      <a:pt x="1285560" y="882016"/>
                    </a:lnTo>
                    <a:lnTo>
                      <a:pt x="1287785" y="874078"/>
                    </a:lnTo>
                    <a:lnTo>
                      <a:pt x="1290646" y="866141"/>
                    </a:lnTo>
                    <a:lnTo>
                      <a:pt x="1294142" y="858521"/>
                    </a:lnTo>
                    <a:lnTo>
                      <a:pt x="1298909" y="849948"/>
                    </a:lnTo>
                    <a:lnTo>
                      <a:pt x="1304313" y="841376"/>
                    </a:lnTo>
                    <a:lnTo>
                      <a:pt x="1310351" y="833756"/>
                    </a:lnTo>
                    <a:lnTo>
                      <a:pt x="1317026" y="826136"/>
                    </a:lnTo>
                    <a:lnTo>
                      <a:pt x="1714315" y="429261"/>
                    </a:lnTo>
                    <a:lnTo>
                      <a:pt x="1718446" y="425768"/>
                    </a:lnTo>
                    <a:lnTo>
                      <a:pt x="1721943" y="422276"/>
                    </a:lnTo>
                    <a:lnTo>
                      <a:pt x="1726074" y="419736"/>
                    </a:lnTo>
                    <a:lnTo>
                      <a:pt x="1729571" y="417196"/>
                    </a:lnTo>
                    <a:lnTo>
                      <a:pt x="1733384" y="415608"/>
                    </a:lnTo>
                    <a:lnTo>
                      <a:pt x="1736881" y="414021"/>
                    </a:lnTo>
                    <a:lnTo>
                      <a:pt x="1740377" y="412433"/>
                    </a:lnTo>
                    <a:lnTo>
                      <a:pt x="1743873" y="411798"/>
                    </a:lnTo>
                    <a:lnTo>
                      <a:pt x="1747051" y="411481"/>
                    </a:lnTo>
                    <a:lnTo>
                      <a:pt x="1750865" y="411163"/>
                    </a:lnTo>
                    <a:close/>
                    <a:moveTo>
                      <a:pt x="198373" y="319088"/>
                    </a:moveTo>
                    <a:lnTo>
                      <a:pt x="1557783" y="319088"/>
                    </a:lnTo>
                    <a:lnTo>
                      <a:pt x="1453042" y="423822"/>
                    </a:lnTo>
                    <a:lnTo>
                      <a:pt x="315492" y="423822"/>
                    </a:lnTo>
                    <a:lnTo>
                      <a:pt x="305336" y="424140"/>
                    </a:lnTo>
                    <a:lnTo>
                      <a:pt x="295179" y="424774"/>
                    </a:lnTo>
                    <a:lnTo>
                      <a:pt x="285340" y="426361"/>
                    </a:lnTo>
                    <a:lnTo>
                      <a:pt x="275500" y="427631"/>
                    </a:lnTo>
                    <a:lnTo>
                      <a:pt x="265979" y="429852"/>
                    </a:lnTo>
                    <a:lnTo>
                      <a:pt x="256457" y="433026"/>
                    </a:lnTo>
                    <a:lnTo>
                      <a:pt x="247570" y="435882"/>
                    </a:lnTo>
                    <a:lnTo>
                      <a:pt x="238365" y="439374"/>
                    </a:lnTo>
                    <a:lnTo>
                      <a:pt x="229478" y="443499"/>
                    </a:lnTo>
                    <a:lnTo>
                      <a:pt x="221226" y="447943"/>
                    </a:lnTo>
                    <a:lnTo>
                      <a:pt x="212973" y="452703"/>
                    </a:lnTo>
                    <a:lnTo>
                      <a:pt x="204721" y="457781"/>
                    </a:lnTo>
                    <a:lnTo>
                      <a:pt x="196786" y="463494"/>
                    </a:lnTo>
                    <a:lnTo>
                      <a:pt x="189486" y="469207"/>
                    </a:lnTo>
                    <a:lnTo>
                      <a:pt x="182186" y="475554"/>
                    </a:lnTo>
                    <a:lnTo>
                      <a:pt x="175203" y="481902"/>
                    </a:lnTo>
                    <a:lnTo>
                      <a:pt x="168855" y="488884"/>
                    </a:lnTo>
                    <a:lnTo>
                      <a:pt x="162507" y="496184"/>
                    </a:lnTo>
                    <a:lnTo>
                      <a:pt x="156794" y="503483"/>
                    </a:lnTo>
                    <a:lnTo>
                      <a:pt x="151398" y="511100"/>
                    </a:lnTo>
                    <a:lnTo>
                      <a:pt x="145685" y="519670"/>
                    </a:lnTo>
                    <a:lnTo>
                      <a:pt x="140924" y="527604"/>
                    </a:lnTo>
                    <a:lnTo>
                      <a:pt x="136798" y="536490"/>
                    </a:lnTo>
                    <a:lnTo>
                      <a:pt x="132672" y="545060"/>
                    </a:lnTo>
                    <a:lnTo>
                      <a:pt x="129498" y="554263"/>
                    </a:lnTo>
                    <a:lnTo>
                      <a:pt x="126007" y="563150"/>
                    </a:lnTo>
                    <a:lnTo>
                      <a:pt x="123468" y="572671"/>
                    </a:lnTo>
                    <a:lnTo>
                      <a:pt x="121246" y="582193"/>
                    </a:lnTo>
                    <a:lnTo>
                      <a:pt x="119659" y="592031"/>
                    </a:lnTo>
                    <a:lnTo>
                      <a:pt x="118072" y="601870"/>
                    </a:lnTo>
                    <a:lnTo>
                      <a:pt x="117437" y="612026"/>
                    </a:lnTo>
                    <a:lnTo>
                      <a:pt x="117437" y="622182"/>
                    </a:lnTo>
                    <a:lnTo>
                      <a:pt x="117437" y="1633658"/>
                    </a:lnTo>
                    <a:lnTo>
                      <a:pt x="117437" y="1643814"/>
                    </a:lnTo>
                    <a:lnTo>
                      <a:pt x="118072" y="1653970"/>
                    </a:lnTo>
                    <a:lnTo>
                      <a:pt x="119659" y="1663808"/>
                    </a:lnTo>
                    <a:lnTo>
                      <a:pt x="121246" y="1673647"/>
                    </a:lnTo>
                    <a:lnTo>
                      <a:pt x="123468" y="1683168"/>
                    </a:lnTo>
                    <a:lnTo>
                      <a:pt x="126007" y="1692689"/>
                    </a:lnTo>
                    <a:lnTo>
                      <a:pt x="129498" y="1701576"/>
                    </a:lnTo>
                    <a:lnTo>
                      <a:pt x="132672" y="1710780"/>
                    </a:lnTo>
                    <a:lnTo>
                      <a:pt x="136798" y="1719666"/>
                    </a:lnTo>
                    <a:lnTo>
                      <a:pt x="140924" y="1728235"/>
                    </a:lnTo>
                    <a:lnTo>
                      <a:pt x="145685" y="1736170"/>
                    </a:lnTo>
                    <a:lnTo>
                      <a:pt x="151398" y="1744739"/>
                    </a:lnTo>
                    <a:lnTo>
                      <a:pt x="156794" y="1752356"/>
                    </a:lnTo>
                    <a:lnTo>
                      <a:pt x="162507" y="1759656"/>
                    </a:lnTo>
                    <a:lnTo>
                      <a:pt x="168855" y="1766955"/>
                    </a:lnTo>
                    <a:lnTo>
                      <a:pt x="175203" y="1773938"/>
                    </a:lnTo>
                    <a:lnTo>
                      <a:pt x="182186" y="1780285"/>
                    </a:lnTo>
                    <a:lnTo>
                      <a:pt x="189486" y="1786633"/>
                    </a:lnTo>
                    <a:lnTo>
                      <a:pt x="196786" y="1792345"/>
                    </a:lnTo>
                    <a:lnTo>
                      <a:pt x="204721" y="1798375"/>
                    </a:lnTo>
                    <a:lnTo>
                      <a:pt x="212973" y="1803453"/>
                    </a:lnTo>
                    <a:lnTo>
                      <a:pt x="221226" y="1808214"/>
                    </a:lnTo>
                    <a:lnTo>
                      <a:pt x="229478" y="1812340"/>
                    </a:lnTo>
                    <a:lnTo>
                      <a:pt x="238365" y="1816466"/>
                    </a:lnTo>
                    <a:lnTo>
                      <a:pt x="247570" y="1819640"/>
                    </a:lnTo>
                    <a:lnTo>
                      <a:pt x="256457" y="1823131"/>
                    </a:lnTo>
                    <a:lnTo>
                      <a:pt x="265979" y="1825670"/>
                    </a:lnTo>
                    <a:lnTo>
                      <a:pt x="275500" y="1827891"/>
                    </a:lnTo>
                    <a:lnTo>
                      <a:pt x="285340" y="1829478"/>
                    </a:lnTo>
                    <a:lnTo>
                      <a:pt x="295179" y="1831065"/>
                    </a:lnTo>
                    <a:lnTo>
                      <a:pt x="305336" y="1831700"/>
                    </a:lnTo>
                    <a:lnTo>
                      <a:pt x="315492" y="1831700"/>
                    </a:lnTo>
                    <a:lnTo>
                      <a:pt x="1632371" y="1831700"/>
                    </a:lnTo>
                    <a:lnTo>
                      <a:pt x="1642527" y="1831700"/>
                    </a:lnTo>
                    <a:lnTo>
                      <a:pt x="1652367" y="1831065"/>
                    </a:lnTo>
                    <a:lnTo>
                      <a:pt x="1662523" y="1829478"/>
                    </a:lnTo>
                    <a:lnTo>
                      <a:pt x="1672045" y="1827891"/>
                    </a:lnTo>
                    <a:lnTo>
                      <a:pt x="1681885" y="1825670"/>
                    </a:lnTo>
                    <a:lnTo>
                      <a:pt x="1691089" y="1823131"/>
                    </a:lnTo>
                    <a:lnTo>
                      <a:pt x="1700611" y="1819640"/>
                    </a:lnTo>
                    <a:lnTo>
                      <a:pt x="1709181" y="1816466"/>
                    </a:lnTo>
                    <a:lnTo>
                      <a:pt x="1718385" y="1812340"/>
                    </a:lnTo>
                    <a:lnTo>
                      <a:pt x="1726637" y="1808214"/>
                    </a:lnTo>
                    <a:lnTo>
                      <a:pt x="1735207" y="1803453"/>
                    </a:lnTo>
                    <a:lnTo>
                      <a:pt x="1743142" y="1798375"/>
                    </a:lnTo>
                    <a:lnTo>
                      <a:pt x="1750760" y="1792345"/>
                    </a:lnTo>
                    <a:lnTo>
                      <a:pt x="1758377" y="1786633"/>
                    </a:lnTo>
                    <a:lnTo>
                      <a:pt x="1765677" y="1780285"/>
                    </a:lnTo>
                    <a:lnTo>
                      <a:pt x="1772660" y="1773938"/>
                    </a:lnTo>
                    <a:lnTo>
                      <a:pt x="1779325" y="1766955"/>
                    </a:lnTo>
                    <a:lnTo>
                      <a:pt x="1785356" y="1759973"/>
                    </a:lnTo>
                    <a:lnTo>
                      <a:pt x="1791069" y="1752356"/>
                    </a:lnTo>
                    <a:lnTo>
                      <a:pt x="1796782" y="1744739"/>
                    </a:lnTo>
                    <a:lnTo>
                      <a:pt x="1801861" y="1736805"/>
                    </a:lnTo>
                    <a:lnTo>
                      <a:pt x="1806621" y="1728235"/>
                    </a:lnTo>
                    <a:lnTo>
                      <a:pt x="1810748" y="1719666"/>
                    </a:lnTo>
                    <a:lnTo>
                      <a:pt x="1814874" y="1710780"/>
                    </a:lnTo>
                    <a:lnTo>
                      <a:pt x="1818683" y="1702211"/>
                    </a:lnTo>
                    <a:lnTo>
                      <a:pt x="1821857" y="1692689"/>
                    </a:lnTo>
                    <a:lnTo>
                      <a:pt x="1824396" y="1683168"/>
                    </a:lnTo>
                    <a:lnTo>
                      <a:pt x="1826617" y="1673647"/>
                    </a:lnTo>
                    <a:lnTo>
                      <a:pt x="1828522" y="1663808"/>
                    </a:lnTo>
                    <a:lnTo>
                      <a:pt x="1829474" y="1653970"/>
                    </a:lnTo>
                    <a:lnTo>
                      <a:pt x="1830109" y="1643814"/>
                    </a:lnTo>
                    <a:lnTo>
                      <a:pt x="1830426" y="1633658"/>
                    </a:lnTo>
                    <a:lnTo>
                      <a:pt x="1830426" y="1113162"/>
                    </a:lnTo>
                    <a:lnTo>
                      <a:pt x="1830426" y="773570"/>
                    </a:lnTo>
                    <a:lnTo>
                      <a:pt x="1947863" y="656458"/>
                    </a:lnTo>
                    <a:lnTo>
                      <a:pt x="1947863" y="1738391"/>
                    </a:lnTo>
                    <a:lnTo>
                      <a:pt x="1947546" y="1748865"/>
                    </a:lnTo>
                    <a:lnTo>
                      <a:pt x="1946911" y="1758704"/>
                    </a:lnTo>
                    <a:lnTo>
                      <a:pt x="1945324" y="1768860"/>
                    </a:lnTo>
                    <a:lnTo>
                      <a:pt x="1943419" y="1778063"/>
                    </a:lnTo>
                    <a:lnTo>
                      <a:pt x="1941198" y="1787902"/>
                    </a:lnTo>
                    <a:lnTo>
                      <a:pt x="1938659" y="1797423"/>
                    </a:lnTo>
                    <a:lnTo>
                      <a:pt x="1935802" y="1806627"/>
                    </a:lnTo>
                    <a:lnTo>
                      <a:pt x="1932311" y="1815831"/>
                    </a:lnTo>
                    <a:lnTo>
                      <a:pt x="1928184" y="1824400"/>
                    </a:lnTo>
                    <a:lnTo>
                      <a:pt x="1923741" y="1832969"/>
                    </a:lnTo>
                    <a:lnTo>
                      <a:pt x="1918980" y="1841221"/>
                    </a:lnTo>
                    <a:lnTo>
                      <a:pt x="1913902" y="1849156"/>
                    </a:lnTo>
                    <a:lnTo>
                      <a:pt x="1908188" y="1856773"/>
                    </a:lnTo>
                    <a:lnTo>
                      <a:pt x="1902475" y="1864707"/>
                    </a:lnTo>
                    <a:lnTo>
                      <a:pt x="1896127" y="1871689"/>
                    </a:lnTo>
                    <a:lnTo>
                      <a:pt x="1889462" y="1878671"/>
                    </a:lnTo>
                    <a:lnTo>
                      <a:pt x="1882797" y="1885336"/>
                    </a:lnTo>
                    <a:lnTo>
                      <a:pt x="1875497" y="1891366"/>
                    </a:lnTo>
                    <a:lnTo>
                      <a:pt x="1868197" y="1897397"/>
                    </a:lnTo>
                    <a:lnTo>
                      <a:pt x="1860579" y="1902792"/>
                    </a:lnTo>
                    <a:lnTo>
                      <a:pt x="1852327" y="1907870"/>
                    </a:lnTo>
                    <a:lnTo>
                      <a:pt x="1844074" y="1912631"/>
                    </a:lnTo>
                    <a:lnTo>
                      <a:pt x="1835187" y="1917074"/>
                    </a:lnTo>
                    <a:lnTo>
                      <a:pt x="1826617" y="1920882"/>
                    </a:lnTo>
                    <a:lnTo>
                      <a:pt x="1817413" y="1924691"/>
                    </a:lnTo>
                    <a:lnTo>
                      <a:pt x="1808209" y="1927865"/>
                    </a:lnTo>
                    <a:lnTo>
                      <a:pt x="1799004" y="1930404"/>
                    </a:lnTo>
                    <a:lnTo>
                      <a:pt x="1789482" y="1932625"/>
                    </a:lnTo>
                    <a:lnTo>
                      <a:pt x="1779643" y="1934530"/>
                    </a:lnTo>
                    <a:lnTo>
                      <a:pt x="1769803" y="1935482"/>
                    </a:lnTo>
                    <a:lnTo>
                      <a:pt x="1759647" y="1936434"/>
                    </a:lnTo>
                    <a:lnTo>
                      <a:pt x="1749173" y="1936751"/>
                    </a:lnTo>
                    <a:lnTo>
                      <a:pt x="198373" y="1936751"/>
                    </a:lnTo>
                    <a:lnTo>
                      <a:pt x="188216" y="1936434"/>
                    </a:lnTo>
                    <a:lnTo>
                      <a:pt x="178377" y="1935482"/>
                    </a:lnTo>
                    <a:lnTo>
                      <a:pt x="168538" y="1934530"/>
                    </a:lnTo>
                    <a:lnTo>
                      <a:pt x="158699" y="1932625"/>
                    </a:lnTo>
                    <a:lnTo>
                      <a:pt x="148859" y="1930404"/>
                    </a:lnTo>
                    <a:lnTo>
                      <a:pt x="139655" y="1927865"/>
                    </a:lnTo>
                    <a:lnTo>
                      <a:pt x="130133" y="1924691"/>
                    </a:lnTo>
                    <a:lnTo>
                      <a:pt x="121246" y="1920882"/>
                    </a:lnTo>
                    <a:lnTo>
                      <a:pt x="112359" y="1917074"/>
                    </a:lnTo>
                    <a:lnTo>
                      <a:pt x="103789" y="1912631"/>
                    </a:lnTo>
                    <a:lnTo>
                      <a:pt x="95537" y="1907870"/>
                    </a:lnTo>
                    <a:lnTo>
                      <a:pt x="87602" y="1902792"/>
                    </a:lnTo>
                    <a:lnTo>
                      <a:pt x="79984" y="1897397"/>
                    </a:lnTo>
                    <a:lnTo>
                      <a:pt x="72049" y="1891366"/>
                    </a:lnTo>
                    <a:lnTo>
                      <a:pt x="65067" y="1885336"/>
                    </a:lnTo>
                    <a:lnTo>
                      <a:pt x="58084" y="1878671"/>
                    </a:lnTo>
                    <a:lnTo>
                      <a:pt x="51418" y="1871689"/>
                    </a:lnTo>
                    <a:lnTo>
                      <a:pt x="45388" y="1864707"/>
                    </a:lnTo>
                    <a:lnTo>
                      <a:pt x="39357" y="1856773"/>
                    </a:lnTo>
                    <a:lnTo>
                      <a:pt x="33962" y="1849156"/>
                    </a:lnTo>
                    <a:lnTo>
                      <a:pt x="28883" y="1841221"/>
                    </a:lnTo>
                    <a:lnTo>
                      <a:pt x="24122" y="1832969"/>
                    </a:lnTo>
                    <a:lnTo>
                      <a:pt x="19679" y="1824400"/>
                    </a:lnTo>
                    <a:lnTo>
                      <a:pt x="15870" y="1815831"/>
                    </a:lnTo>
                    <a:lnTo>
                      <a:pt x="12061" y="1806627"/>
                    </a:lnTo>
                    <a:lnTo>
                      <a:pt x="8887" y="1797423"/>
                    </a:lnTo>
                    <a:lnTo>
                      <a:pt x="6348" y="1787902"/>
                    </a:lnTo>
                    <a:lnTo>
                      <a:pt x="4126" y="1778063"/>
                    </a:lnTo>
                    <a:lnTo>
                      <a:pt x="2222" y="1768860"/>
                    </a:lnTo>
                    <a:lnTo>
                      <a:pt x="1270" y="1758704"/>
                    </a:lnTo>
                    <a:lnTo>
                      <a:pt x="318" y="1748865"/>
                    </a:lnTo>
                    <a:lnTo>
                      <a:pt x="0" y="1738391"/>
                    </a:lnTo>
                    <a:lnTo>
                      <a:pt x="0" y="517448"/>
                    </a:lnTo>
                    <a:lnTo>
                      <a:pt x="318" y="507292"/>
                    </a:lnTo>
                    <a:lnTo>
                      <a:pt x="1270" y="497453"/>
                    </a:lnTo>
                    <a:lnTo>
                      <a:pt x="2222" y="487297"/>
                    </a:lnTo>
                    <a:lnTo>
                      <a:pt x="4126" y="477776"/>
                    </a:lnTo>
                    <a:lnTo>
                      <a:pt x="6348" y="467937"/>
                    </a:lnTo>
                    <a:lnTo>
                      <a:pt x="8887" y="458416"/>
                    </a:lnTo>
                    <a:lnTo>
                      <a:pt x="12061" y="449212"/>
                    </a:lnTo>
                    <a:lnTo>
                      <a:pt x="15870" y="440008"/>
                    </a:lnTo>
                    <a:lnTo>
                      <a:pt x="19679" y="431439"/>
                    </a:lnTo>
                    <a:lnTo>
                      <a:pt x="24122" y="423187"/>
                    </a:lnTo>
                    <a:lnTo>
                      <a:pt x="28883" y="414618"/>
                    </a:lnTo>
                    <a:lnTo>
                      <a:pt x="33962" y="406684"/>
                    </a:lnTo>
                    <a:lnTo>
                      <a:pt x="39357" y="399067"/>
                    </a:lnTo>
                    <a:lnTo>
                      <a:pt x="45388" y="391450"/>
                    </a:lnTo>
                    <a:lnTo>
                      <a:pt x="51418" y="384150"/>
                    </a:lnTo>
                    <a:lnTo>
                      <a:pt x="58084" y="377168"/>
                    </a:lnTo>
                    <a:lnTo>
                      <a:pt x="65067" y="370503"/>
                    </a:lnTo>
                    <a:lnTo>
                      <a:pt x="72049" y="364473"/>
                    </a:lnTo>
                    <a:lnTo>
                      <a:pt x="79984" y="358443"/>
                    </a:lnTo>
                    <a:lnTo>
                      <a:pt x="87602" y="353047"/>
                    </a:lnTo>
                    <a:lnTo>
                      <a:pt x="95537" y="347969"/>
                    </a:lnTo>
                    <a:lnTo>
                      <a:pt x="103789" y="343209"/>
                    </a:lnTo>
                    <a:lnTo>
                      <a:pt x="112359" y="338766"/>
                    </a:lnTo>
                    <a:lnTo>
                      <a:pt x="121246" y="334957"/>
                    </a:lnTo>
                    <a:lnTo>
                      <a:pt x="130133" y="331149"/>
                    </a:lnTo>
                    <a:lnTo>
                      <a:pt x="139655" y="328292"/>
                    </a:lnTo>
                    <a:lnTo>
                      <a:pt x="148859" y="325436"/>
                    </a:lnTo>
                    <a:lnTo>
                      <a:pt x="158699" y="323214"/>
                    </a:lnTo>
                    <a:lnTo>
                      <a:pt x="168538" y="321310"/>
                    </a:lnTo>
                    <a:lnTo>
                      <a:pt x="178377" y="320358"/>
                    </a:lnTo>
                    <a:lnTo>
                      <a:pt x="188216" y="319723"/>
                    </a:lnTo>
                    <a:lnTo>
                      <a:pt x="198373" y="319088"/>
                    </a:lnTo>
                    <a:close/>
                    <a:moveTo>
                      <a:pt x="2076641" y="106363"/>
                    </a:moveTo>
                    <a:lnTo>
                      <a:pt x="2082030" y="106363"/>
                    </a:lnTo>
                    <a:lnTo>
                      <a:pt x="2087102" y="106363"/>
                    </a:lnTo>
                    <a:lnTo>
                      <a:pt x="2092174" y="106679"/>
                    </a:lnTo>
                    <a:lnTo>
                      <a:pt x="2097246" y="107313"/>
                    </a:lnTo>
                    <a:lnTo>
                      <a:pt x="2102318" y="108263"/>
                    </a:lnTo>
                    <a:lnTo>
                      <a:pt x="2107390" y="109213"/>
                    </a:lnTo>
                    <a:lnTo>
                      <a:pt x="2112145" y="110797"/>
                    </a:lnTo>
                    <a:lnTo>
                      <a:pt x="2117217" y="112064"/>
                    </a:lnTo>
                    <a:lnTo>
                      <a:pt x="2121972" y="113965"/>
                    </a:lnTo>
                    <a:lnTo>
                      <a:pt x="2126727" y="116182"/>
                    </a:lnTo>
                    <a:lnTo>
                      <a:pt x="2131482" y="118399"/>
                    </a:lnTo>
                    <a:lnTo>
                      <a:pt x="2136237" y="120933"/>
                    </a:lnTo>
                    <a:lnTo>
                      <a:pt x="2140358" y="123784"/>
                    </a:lnTo>
                    <a:lnTo>
                      <a:pt x="2144796" y="126634"/>
                    </a:lnTo>
                    <a:lnTo>
                      <a:pt x="2148916" y="130119"/>
                    </a:lnTo>
                    <a:lnTo>
                      <a:pt x="2153354" y="133603"/>
                    </a:lnTo>
                    <a:lnTo>
                      <a:pt x="2157158" y="137087"/>
                    </a:lnTo>
                    <a:lnTo>
                      <a:pt x="2166351" y="146589"/>
                    </a:lnTo>
                    <a:lnTo>
                      <a:pt x="2169838" y="150707"/>
                    </a:lnTo>
                    <a:lnTo>
                      <a:pt x="2173642" y="154825"/>
                    </a:lnTo>
                    <a:lnTo>
                      <a:pt x="2176812" y="158626"/>
                    </a:lnTo>
                    <a:lnTo>
                      <a:pt x="2179665" y="163060"/>
                    </a:lnTo>
                    <a:lnTo>
                      <a:pt x="2182835" y="167811"/>
                    </a:lnTo>
                    <a:lnTo>
                      <a:pt x="2185371" y="172246"/>
                    </a:lnTo>
                    <a:lnTo>
                      <a:pt x="2187273" y="176997"/>
                    </a:lnTo>
                    <a:lnTo>
                      <a:pt x="2189492" y="181748"/>
                    </a:lnTo>
                    <a:lnTo>
                      <a:pt x="2191394" y="186183"/>
                    </a:lnTo>
                    <a:lnTo>
                      <a:pt x="2192979" y="191567"/>
                    </a:lnTo>
                    <a:lnTo>
                      <a:pt x="2194247" y="196002"/>
                    </a:lnTo>
                    <a:lnTo>
                      <a:pt x="2195515" y="201387"/>
                    </a:lnTo>
                    <a:lnTo>
                      <a:pt x="2196149" y="206454"/>
                    </a:lnTo>
                    <a:lnTo>
                      <a:pt x="2196783" y="211522"/>
                    </a:lnTo>
                    <a:lnTo>
                      <a:pt x="2197100" y="216590"/>
                    </a:lnTo>
                    <a:lnTo>
                      <a:pt x="2197100" y="221658"/>
                    </a:lnTo>
                    <a:lnTo>
                      <a:pt x="2197100" y="226726"/>
                    </a:lnTo>
                    <a:lnTo>
                      <a:pt x="2196783" y="231794"/>
                    </a:lnTo>
                    <a:lnTo>
                      <a:pt x="2196149" y="236862"/>
                    </a:lnTo>
                    <a:lnTo>
                      <a:pt x="2195515" y="241613"/>
                    </a:lnTo>
                    <a:lnTo>
                      <a:pt x="2194247" y="246681"/>
                    </a:lnTo>
                    <a:lnTo>
                      <a:pt x="2192979" y="251749"/>
                    </a:lnTo>
                    <a:lnTo>
                      <a:pt x="2191394" y="256500"/>
                    </a:lnTo>
                    <a:lnTo>
                      <a:pt x="2189492" y="261251"/>
                    </a:lnTo>
                    <a:lnTo>
                      <a:pt x="2187273" y="266319"/>
                    </a:lnTo>
                    <a:lnTo>
                      <a:pt x="2185371" y="270754"/>
                    </a:lnTo>
                    <a:lnTo>
                      <a:pt x="2182835" y="275505"/>
                    </a:lnTo>
                    <a:lnTo>
                      <a:pt x="2179665" y="279623"/>
                    </a:lnTo>
                    <a:lnTo>
                      <a:pt x="2176812" y="284057"/>
                    </a:lnTo>
                    <a:lnTo>
                      <a:pt x="2173642" y="288492"/>
                    </a:lnTo>
                    <a:lnTo>
                      <a:pt x="2169838" y="292609"/>
                    </a:lnTo>
                    <a:lnTo>
                      <a:pt x="2166351" y="296410"/>
                    </a:lnTo>
                    <a:lnTo>
                      <a:pt x="1970764" y="491843"/>
                    </a:lnTo>
                    <a:lnTo>
                      <a:pt x="1967277" y="495010"/>
                    </a:lnTo>
                    <a:lnTo>
                      <a:pt x="1963473" y="498178"/>
                    </a:lnTo>
                    <a:lnTo>
                      <a:pt x="1959986" y="500712"/>
                    </a:lnTo>
                    <a:lnTo>
                      <a:pt x="1956816" y="502612"/>
                    </a:lnTo>
                    <a:lnTo>
                      <a:pt x="1953329" y="504513"/>
                    </a:lnTo>
                    <a:lnTo>
                      <a:pt x="1950476" y="505463"/>
                    </a:lnTo>
                    <a:lnTo>
                      <a:pt x="1947623" y="505780"/>
                    </a:lnTo>
                    <a:lnTo>
                      <a:pt x="1944771" y="506413"/>
                    </a:lnTo>
                    <a:lnTo>
                      <a:pt x="1941918" y="505780"/>
                    </a:lnTo>
                    <a:lnTo>
                      <a:pt x="1939382" y="505463"/>
                    </a:lnTo>
                    <a:lnTo>
                      <a:pt x="1936846" y="504513"/>
                    </a:lnTo>
                    <a:lnTo>
                      <a:pt x="1933993" y="502929"/>
                    </a:lnTo>
                    <a:lnTo>
                      <a:pt x="1931457" y="501662"/>
                    </a:lnTo>
                    <a:lnTo>
                      <a:pt x="1928921" y="499445"/>
                    </a:lnTo>
                    <a:lnTo>
                      <a:pt x="1924166" y="494694"/>
                    </a:lnTo>
                    <a:lnTo>
                      <a:pt x="1919094" y="489309"/>
                    </a:lnTo>
                    <a:lnTo>
                      <a:pt x="1914022" y="482657"/>
                    </a:lnTo>
                    <a:lnTo>
                      <a:pt x="1903561" y="467770"/>
                    </a:lnTo>
                    <a:lnTo>
                      <a:pt x="1897855" y="459852"/>
                    </a:lnTo>
                    <a:lnTo>
                      <a:pt x="1891515" y="451616"/>
                    </a:lnTo>
                    <a:lnTo>
                      <a:pt x="1884541" y="443698"/>
                    </a:lnTo>
                    <a:lnTo>
                      <a:pt x="1877250" y="435779"/>
                    </a:lnTo>
                    <a:lnTo>
                      <a:pt x="1868057" y="426277"/>
                    </a:lnTo>
                    <a:lnTo>
                      <a:pt x="1859815" y="418991"/>
                    </a:lnTo>
                    <a:lnTo>
                      <a:pt x="1851890" y="412023"/>
                    </a:lnTo>
                    <a:lnTo>
                      <a:pt x="1843966" y="406005"/>
                    </a:lnTo>
                    <a:lnTo>
                      <a:pt x="1836041" y="399987"/>
                    </a:lnTo>
                    <a:lnTo>
                      <a:pt x="1820825" y="389217"/>
                    </a:lnTo>
                    <a:lnTo>
                      <a:pt x="1814485" y="384466"/>
                    </a:lnTo>
                    <a:lnTo>
                      <a:pt x="1808462" y="379398"/>
                    </a:lnTo>
                    <a:lnTo>
                      <a:pt x="1804024" y="374647"/>
                    </a:lnTo>
                    <a:lnTo>
                      <a:pt x="1802122" y="372113"/>
                    </a:lnTo>
                    <a:lnTo>
                      <a:pt x="1800220" y="369579"/>
                    </a:lnTo>
                    <a:lnTo>
                      <a:pt x="1798635" y="367045"/>
                    </a:lnTo>
                    <a:lnTo>
                      <a:pt x="1798001" y="364511"/>
                    </a:lnTo>
                    <a:lnTo>
                      <a:pt x="1797367" y="361660"/>
                    </a:lnTo>
                    <a:lnTo>
                      <a:pt x="1797050" y="359126"/>
                    </a:lnTo>
                    <a:lnTo>
                      <a:pt x="1797367" y="355959"/>
                    </a:lnTo>
                    <a:lnTo>
                      <a:pt x="1797684" y="353108"/>
                    </a:lnTo>
                    <a:lnTo>
                      <a:pt x="1798635" y="349941"/>
                    </a:lnTo>
                    <a:lnTo>
                      <a:pt x="1800220" y="346773"/>
                    </a:lnTo>
                    <a:lnTo>
                      <a:pt x="1802439" y="343289"/>
                    </a:lnTo>
                    <a:lnTo>
                      <a:pt x="1804975" y="340122"/>
                    </a:lnTo>
                    <a:lnTo>
                      <a:pt x="1807828" y="336637"/>
                    </a:lnTo>
                    <a:lnTo>
                      <a:pt x="1811632" y="332520"/>
                    </a:lnTo>
                    <a:lnTo>
                      <a:pt x="2006902" y="137087"/>
                    </a:lnTo>
                    <a:lnTo>
                      <a:pt x="2011023" y="133603"/>
                    </a:lnTo>
                    <a:lnTo>
                      <a:pt x="2014827" y="130119"/>
                    </a:lnTo>
                    <a:lnTo>
                      <a:pt x="2019265" y="126634"/>
                    </a:lnTo>
                    <a:lnTo>
                      <a:pt x="2023703" y="123784"/>
                    </a:lnTo>
                    <a:lnTo>
                      <a:pt x="2028141" y="120933"/>
                    </a:lnTo>
                    <a:lnTo>
                      <a:pt x="2032896" y="118399"/>
                    </a:lnTo>
                    <a:lnTo>
                      <a:pt x="2037017" y="116182"/>
                    </a:lnTo>
                    <a:lnTo>
                      <a:pt x="2041772" y="113965"/>
                    </a:lnTo>
                    <a:lnTo>
                      <a:pt x="2046843" y="112064"/>
                    </a:lnTo>
                    <a:lnTo>
                      <a:pt x="2051598" y="110797"/>
                    </a:lnTo>
                    <a:lnTo>
                      <a:pt x="2056670" y="109213"/>
                    </a:lnTo>
                    <a:lnTo>
                      <a:pt x="2061425" y="108263"/>
                    </a:lnTo>
                    <a:lnTo>
                      <a:pt x="2066497" y="107313"/>
                    </a:lnTo>
                    <a:lnTo>
                      <a:pt x="2071569" y="106679"/>
                    </a:lnTo>
                    <a:lnTo>
                      <a:pt x="2076641" y="106363"/>
                    </a:lnTo>
                    <a:close/>
                    <a:moveTo>
                      <a:pt x="2213628" y="19050"/>
                    </a:moveTo>
                    <a:lnTo>
                      <a:pt x="2219371" y="19369"/>
                    </a:lnTo>
                    <a:lnTo>
                      <a:pt x="2225751" y="20007"/>
                    </a:lnTo>
                    <a:lnTo>
                      <a:pt x="2231493" y="21602"/>
                    </a:lnTo>
                    <a:lnTo>
                      <a:pt x="2237236" y="23516"/>
                    </a:lnTo>
                    <a:lnTo>
                      <a:pt x="2242978" y="26387"/>
                    </a:lnTo>
                    <a:lnTo>
                      <a:pt x="2248401" y="29258"/>
                    </a:lnTo>
                    <a:lnTo>
                      <a:pt x="2253506" y="33087"/>
                    </a:lnTo>
                    <a:lnTo>
                      <a:pt x="2258291" y="37234"/>
                    </a:lnTo>
                    <a:lnTo>
                      <a:pt x="2262757" y="42019"/>
                    </a:lnTo>
                    <a:lnTo>
                      <a:pt x="2266266" y="47123"/>
                    </a:lnTo>
                    <a:lnTo>
                      <a:pt x="2269457" y="52547"/>
                    </a:lnTo>
                    <a:lnTo>
                      <a:pt x="2272009" y="58608"/>
                    </a:lnTo>
                    <a:lnTo>
                      <a:pt x="2273923" y="64350"/>
                    </a:lnTo>
                    <a:lnTo>
                      <a:pt x="2275518" y="70412"/>
                    </a:lnTo>
                    <a:lnTo>
                      <a:pt x="2276475" y="76154"/>
                    </a:lnTo>
                    <a:lnTo>
                      <a:pt x="2276475" y="82216"/>
                    </a:lnTo>
                    <a:lnTo>
                      <a:pt x="2276475" y="88277"/>
                    </a:lnTo>
                    <a:lnTo>
                      <a:pt x="2275518" y="94338"/>
                    </a:lnTo>
                    <a:lnTo>
                      <a:pt x="2273923" y="100400"/>
                    </a:lnTo>
                    <a:lnTo>
                      <a:pt x="2272009" y="106142"/>
                    </a:lnTo>
                    <a:lnTo>
                      <a:pt x="2269457" y="111565"/>
                    </a:lnTo>
                    <a:lnTo>
                      <a:pt x="2266266" y="117308"/>
                    </a:lnTo>
                    <a:lnTo>
                      <a:pt x="2262757" y="122412"/>
                    </a:lnTo>
                    <a:lnTo>
                      <a:pt x="2258291" y="126878"/>
                    </a:lnTo>
                    <a:lnTo>
                      <a:pt x="2241064" y="144105"/>
                    </a:lnTo>
                    <a:lnTo>
                      <a:pt x="2236598" y="148253"/>
                    </a:lnTo>
                    <a:lnTo>
                      <a:pt x="2232769" y="150805"/>
                    </a:lnTo>
                    <a:lnTo>
                      <a:pt x="2230855" y="151443"/>
                    </a:lnTo>
                    <a:lnTo>
                      <a:pt x="2228941" y="152400"/>
                    </a:lnTo>
                    <a:lnTo>
                      <a:pt x="2227346" y="152400"/>
                    </a:lnTo>
                    <a:lnTo>
                      <a:pt x="2225751" y="152400"/>
                    </a:lnTo>
                    <a:lnTo>
                      <a:pt x="2224156" y="152081"/>
                    </a:lnTo>
                    <a:lnTo>
                      <a:pt x="2222880" y="151443"/>
                    </a:lnTo>
                    <a:lnTo>
                      <a:pt x="2220009" y="149848"/>
                    </a:lnTo>
                    <a:lnTo>
                      <a:pt x="2217456" y="147295"/>
                    </a:lnTo>
                    <a:lnTo>
                      <a:pt x="2214904" y="143786"/>
                    </a:lnTo>
                    <a:lnTo>
                      <a:pt x="2212352" y="140277"/>
                    </a:lnTo>
                    <a:lnTo>
                      <a:pt x="2209800" y="135811"/>
                    </a:lnTo>
                    <a:lnTo>
                      <a:pt x="2204058" y="126240"/>
                    </a:lnTo>
                    <a:lnTo>
                      <a:pt x="2201186" y="121455"/>
                    </a:lnTo>
                    <a:lnTo>
                      <a:pt x="2197358" y="116351"/>
                    </a:lnTo>
                    <a:lnTo>
                      <a:pt x="2193530" y="111246"/>
                    </a:lnTo>
                    <a:lnTo>
                      <a:pt x="2189064" y="106461"/>
                    </a:lnTo>
                    <a:lnTo>
                      <a:pt x="2184278" y="101995"/>
                    </a:lnTo>
                    <a:lnTo>
                      <a:pt x="2179493" y="98167"/>
                    </a:lnTo>
                    <a:lnTo>
                      <a:pt x="2174389" y="94657"/>
                    </a:lnTo>
                    <a:lnTo>
                      <a:pt x="2169285" y="91467"/>
                    </a:lnTo>
                    <a:lnTo>
                      <a:pt x="2159714" y="85725"/>
                    </a:lnTo>
                    <a:lnTo>
                      <a:pt x="2155248" y="83173"/>
                    </a:lnTo>
                    <a:lnTo>
                      <a:pt x="2151739" y="80620"/>
                    </a:lnTo>
                    <a:lnTo>
                      <a:pt x="2148229" y="78068"/>
                    </a:lnTo>
                    <a:lnTo>
                      <a:pt x="2145677" y="75516"/>
                    </a:lnTo>
                    <a:lnTo>
                      <a:pt x="2144082" y="72964"/>
                    </a:lnTo>
                    <a:lnTo>
                      <a:pt x="2143763" y="71369"/>
                    </a:lnTo>
                    <a:lnTo>
                      <a:pt x="2143125" y="69774"/>
                    </a:lnTo>
                    <a:lnTo>
                      <a:pt x="2143125" y="68179"/>
                    </a:lnTo>
                    <a:lnTo>
                      <a:pt x="2143763" y="66584"/>
                    </a:lnTo>
                    <a:lnTo>
                      <a:pt x="2144082" y="64669"/>
                    </a:lnTo>
                    <a:lnTo>
                      <a:pt x="2144720" y="63074"/>
                    </a:lnTo>
                    <a:lnTo>
                      <a:pt x="2147591" y="59246"/>
                    </a:lnTo>
                    <a:lnTo>
                      <a:pt x="2151419" y="54780"/>
                    </a:lnTo>
                    <a:lnTo>
                      <a:pt x="2168647" y="37234"/>
                    </a:lnTo>
                    <a:lnTo>
                      <a:pt x="2173751" y="33087"/>
                    </a:lnTo>
                    <a:lnTo>
                      <a:pt x="2178855" y="29258"/>
                    </a:lnTo>
                    <a:lnTo>
                      <a:pt x="2183959" y="26387"/>
                    </a:lnTo>
                    <a:lnTo>
                      <a:pt x="2189702" y="23516"/>
                    </a:lnTo>
                    <a:lnTo>
                      <a:pt x="2195125" y="21602"/>
                    </a:lnTo>
                    <a:lnTo>
                      <a:pt x="2201506" y="20007"/>
                    </a:lnTo>
                    <a:lnTo>
                      <a:pt x="2207248" y="19369"/>
                    </a:lnTo>
                    <a:lnTo>
                      <a:pt x="2213628" y="19050"/>
                    </a:lnTo>
                    <a:close/>
                    <a:moveTo>
                      <a:pt x="1985550" y="0"/>
                    </a:moveTo>
                    <a:lnTo>
                      <a:pt x="1989686" y="0"/>
                    </a:lnTo>
                    <a:lnTo>
                      <a:pt x="1993822" y="0"/>
                    </a:lnTo>
                    <a:lnTo>
                      <a:pt x="1997640" y="634"/>
                    </a:lnTo>
                    <a:lnTo>
                      <a:pt x="2001776" y="1903"/>
                    </a:lnTo>
                    <a:lnTo>
                      <a:pt x="2005594" y="2855"/>
                    </a:lnTo>
                    <a:lnTo>
                      <a:pt x="2009411" y="4759"/>
                    </a:lnTo>
                    <a:lnTo>
                      <a:pt x="2012911" y="6980"/>
                    </a:lnTo>
                    <a:lnTo>
                      <a:pt x="2016411" y="9518"/>
                    </a:lnTo>
                    <a:lnTo>
                      <a:pt x="2019592" y="12374"/>
                    </a:lnTo>
                    <a:lnTo>
                      <a:pt x="2022456" y="15229"/>
                    </a:lnTo>
                    <a:lnTo>
                      <a:pt x="2025001" y="19037"/>
                    </a:lnTo>
                    <a:lnTo>
                      <a:pt x="2026910" y="22210"/>
                    </a:lnTo>
                    <a:lnTo>
                      <a:pt x="2028819" y="26334"/>
                    </a:lnTo>
                    <a:lnTo>
                      <a:pt x="2030091" y="29824"/>
                    </a:lnTo>
                    <a:lnTo>
                      <a:pt x="2031364" y="33949"/>
                    </a:lnTo>
                    <a:lnTo>
                      <a:pt x="2031682" y="37757"/>
                    </a:lnTo>
                    <a:lnTo>
                      <a:pt x="2032000" y="41881"/>
                    </a:lnTo>
                    <a:lnTo>
                      <a:pt x="2031682" y="46006"/>
                    </a:lnTo>
                    <a:lnTo>
                      <a:pt x="2031046" y="49813"/>
                    </a:lnTo>
                    <a:lnTo>
                      <a:pt x="2030091" y="53938"/>
                    </a:lnTo>
                    <a:lnTo>
                      <a:pt x="2028819" y="57745"/>
                    </a:lnTo>
                    <a:lnTo>
                      <a:pt x="2026910" y="61553"/>
                    </a:lnTo>
                    <a:lnTo>
                      <a:pt x="2025001" y="65043"/>
                    </a:lnTo>
                    <a:lnTo>
                      <a:pt x="2022456" y="68533"/>
                    </a:lnTo>
                    <a:lnTo>
                      <a:pt x="2019592" y="71706"/>
                    </a:lnTo>
                    <a:lnTo>
                      <a:pt x="1637177" y="453081"/>
                    </a:lnTo>
                    <a:lnTo>
                      <a:pt x="1633995" y="455937"/>
                    </a:lnTo>
                    <a:lnTo>
                      <a:pt x="1630814" y="458158"/>
                    </a:lnTo>
                    <a:lnTo>
                      <a:pt x="1626996" y="460379"/>
                    </a:lnTo>
                    <a:lnTo>
                      <a:pt x="1623496" y="462283"/>
                    </a:lnTo>
                    <a:lnTo>
                      <a:pt x="1619360" y="463552"/>
                    </a:lnTo>
                    <a:lnTo>
                      <a:pt x="1615224" y="464186"/>
                    </a:lnTo>
                    <a:lnTo>
                      <a:pt x="1611407" y="465138"/>
                    </a:lnTo>
                    <a:lnTo>
                      <a:pt x="1607271" y="465138"/>
                    </a:lnTo>
                    <a:lnTo>
                      <a:pt x="1603135" y="465138"/>
                    </a:lnTo>
                    <a:lnTo>
                      <a:pt x="1599317" y="464186"/>
                    </a:lnTo>
                    <a:lnTo>
                      <a:pt x="1595181" y="463552"/>
                    </a:lnTo>
                    <a:lnTo>
                      <a:pt x="1591681" y="462283"/>
                    </a:lnTo>
                    <a:lnTo>
                      <a:pt x="1587864" y="460379"/>
                    </a:lnTo>
                    <a:lnTo>
                      <a:pt x="1584364" y="458158"/>
                    </a:lnTo>
                    <a:lnTo>
                      <a:pt x="1580864" y="455937"/>
                    </a:lnTo>
                    <a:lnTo>
                      <a:pt x="1577683" y="453081"/>
                    </a:lnTo>
                    <a:lnTo>
                      <a:pt x="1574819" y="449591"/>
                    </a:lnTo>
                    <a:lnTo>
                      <a:pt x="1572274" y="446418"/>
                    </a:lnTo>
                    <a:lnTo>
                      <a:pt x="1570047" y="442928"/>
                    </a:lnTo>
                    <a:lnTo>
                      <a:pt x="1568138" y="439121"/>
                    </a:lnTo>
                    <a:lnTo>
                      <a:pt x="1567184" y="435314"/>
                    </a:lnTo>
                    <a:lnTo>
                      <a:pt x="1565911" y="431189"/>
                    </a:lnTo>
                    <a:lnTo>
                      <a:pt x="1565275" y="427381"/>
                    </a:lnTo>
                    <a:lnTo>
                      <a:pt x="1565275" y="423257"/>
                    </a:lnTo>
                    <a:lnTo>
                      <a:pt x="1565275" y="419132"/>
                    </a:lnTo>
                    <a:lnTo>
                      <a:pt x="1565911" y="415007"/>
                    </a:lnTo>
                    <a:lnTo>
                      <a:pt x="1567184" y="411517"/>
                    </a:lnTo>
                    <a:lnTo>
                      <a:pt x="1568138" y="407393"/>
                    </a:lnTo>
                    <a:lnTo>
                      <a:pt x="1570047" y="403902"/>
                    </a:lnTo>
                    <a:lnTo>
                      <a:pt x="1572274" y="400095"/>
                    </a:lnTo>
                    <a:lnTo>
                      <a:pt x="1574819" y="396922"/>
                    </a:lnTo>
                    <a:lnTo>
                      <a:pt x="1577683" y="393749"/>
                    </a:lnTo>
                    <a:lnTo>
                      <a:pt x="1960098" y="12374"/>
                    </a:lnTo>
                    <a:lnTo>
                      <a:pt x="1962962" y="9518"/>
                    </a:lnTo>
                    <a:lnTo>
                      <a:pt x="1966779" y="6980"/>
                    </a:lnTo>
                    <a:lnTo>
                      <a:pt x="1970279" y="4759"/>
                    </a:lnTo>
                    <a:lnTo>
                      <a:pt x="1974097" y="2855"/>
                    </a:lnTo>
                    <a:lnTo>
                      <a:pt x="1977596" y="1903"/>
                    </a:lnTo>
                    <a:lnTo>
                      <a:pt x="1981732" y="634"/>
                    </a:lnTo>
                    <a:lnTo>
                      <a:pt x="198555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="ctr">
                <a:scene3d>
                  <a:camera prst="orthographicFront"/>
                  <a:lightRig rig="threePt" dir="t"/>
                </a:scene3d>
                <a:sp3d contourW="12700">
                  <a:contourClr>
                    <a:srgbClr val="FFFFFF"/>
                  </a:contourClr>
                </a:sp3d>
              </a:bodyPr>
              <a:lstStyle/>
              <a:p>
                <a:pPr algn="ctr">
                  <a:defRPr/>
                </a:pPr>
                <a:endPara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</a:endParaRP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7028631" y="3828155"/>
              <a:ext cx="711200" cy="711200"/>
              <a:chOff x="5936810" y="2981994"/>
              <a:chExt cx="711200" cy="711200"/>
            </a:xfrm>
          </p:grpSpPr>
          <p:sp>
            <p:nvSpPr>
              <p:cNvPr id="16" name="橢圓 9"/>
              <p:cNvSpPr/>
              <p:nvPr/>
            </p:nvSpPr>
            <p:spPr>
              <a:xfrm>
                <a:off x="5936810" y="2981994"/>
                <a:ext cx="711200" cy="711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25400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233680" indent="-233680">
                  <a:lnSpc>
                    <a:spcPct val="95000"/>
                  </a:lnSpc>
                  <a:spcBef>
                    <a:spcPct val="50000"/>
                  </a:spcBef>
                  <a:spcAft>
                    <a:spcPct val="35000"/>
                  </a:spcAft>
                  <a:buClr>
                    <a:srgbClr val="678BA8"/>
                  </a:buClr>
                  <a:buFontTx/>
                  <a:buChar char="•"/>
                  <a:defRPr/>
                </a:pPr>
                <a:endParaRPr lang="zh-TW" altLang="en-US" sz="3200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/>
                  <a:ea typeface="Microsoft JhengHei" panose="020B0604030504040204" charset="-120"/>
                </a:endParaRPr>
              </a:p>
            </p:txBody>
          </p:sp>
          <p:sp>
            <p:nvSpPr>
              <p:cNvPr id="17" name="KSO_Shape"/>
              <p:cNvSpPr>
                <a:spLocks noChangeArrowheads="1"/>
              </p:cNvSpPr>
              <p:nvPr/>
            </p:nvSpPr>
            <p:spPr bwMode="auto">
              <a:xfrm>
                <a:off x="6090797" y="3175669"/>
                <a:ext cx="403225" cy="323850"/>
              </a:xfrm>
              <a:custGeom>
                <a:avLst/>
                <a:gdLst>
                  <a:gd name="T0" fmla="*/ 552105 w 2874963"/>
                  <a:gd name="T1" fmla="*/ 1256550 h 2311400"/>
                  <a:gd name="T2" fmla="*/ 814407 w 2874963"/>
                  <a:gd name="T3" fmla="*/ 1166381 h 2311400"/>
                  <a:gd name="T4" fmla="*/ 861857 w 2874963"/>
                  <a:gd name="T5" fmla="*/ 1221938 h 2311400"/>
                  <a:gd name="T6" fmla="*/ 529108 w 2874963"/>
                  <a:gd name="T7" fmla="*/ 1452571 h 2311400"/>
                  <a:gd name="T8" fmla="*/ 122756 w 2874963"/>
                  <a:gd name="T9" fmla="*/ 1358877 h 2311400"/>
                  <a:gd name="T10" fmla="*/ 175912 w 2874963"/>
                  <a:gd name="T11" fmla="*/ 1192357 h 2311400"/>
                  <a:gd name="T12" fmla="*/ 277118 w 2874963"/>
                  <a:gd name="T13" fmla="*/ 1128994 h 2311400"/>
                  <a:gd name="T14" fmla="*/ 305052 w 2874963"/>
                  <a:gd name="T15" fmla="*/ 1242809 h 2311400"/>
                  <a:gd name="T16" fmla="*/ 994050 w 2874963"/>
                  <a:gd name="T17" fmla="*/ 853464 h 2311400"/>
                  <a:gd name="T18" fmla="*/ 644668 w 2874963"/>
                  <a:gd name="T19" fmla="*/ 666225 h 2311400"/>
                  <a:gd name="T20" fmla="*/ 675774 w 2874963"/>
                  <a:gd name="T21" fmla="*/ 776137 h 2311400"/>
                  <a:gd name="T22" fmla="*/ 719353 w 2874963"/>
                  <a:gd name="T23" fmla="*/ 821032 h 2311400"/>
                  <a:gd name="T24" fmla="*/ 694258 w 2874963"/>
                  <a:gd name="T25" fmla="*/ 885897 h 2311400"/>
                  <a:gd name="T26" fmla="*/ 639408 w 2874963"/>
                  <a:gd name="T27" fmla="*/ 997010 h 2311400"/>
                  <a:gd name="T28" fmla="*/ 561868 w 2874963"/>
                  <a:gd name="T29" fmla="*/ 1068783 h 2311400"/>
                  <a:gd name="T30" fmla="*/ 506117 w 2874963"/>
                  <a:gd name="T31" fmla="*/ 1079143 h 2311400"/>
                  <a:gd name="T32" fmla="*/ 449013 w 2874963"/>
                  <a:gd name="T33" fmla="*/ 1059924 h 2311400"/>
                  <a:gd name="T34" fmla="*/ 372374 w 2874963"/>
                  <a:gd name="T35" fmla="*/ 966830 h 2311400"/>
                  <a:gd name="T36" fmla="*/ 317074 w 2874963"/>
                  <a:gd name="T37" fmla="*/ 867429 h 2311400"/>
                  <a:gd name="T38" fmla="*/ 315722 w 2874963"/>
                  <a:gd name="T39" fmla="*/ 807819 h 2311400"/>
                  <a:gd name="T40" fmla="*/ 360804 w 2874963"/>
                  <a:gd name="T41" fmla="*/ 726436 h 2311400"/>
                  <a:gd name="T42" fmla="*/ 420311 w 2874963"/>
                  <a:gd name="T43" fmla="*/ 688148 h 2311400"/>
                  <a:gd name="T44" fmla="*/ 541281 w 2874963"/>
                  <a:gd name="T45" fmla="*/ 679889 h 2311400"/>
                  <a:gd name="T46" fmla="*/ 615816 w 2874963"/>
                  <a:gd name="T47" fmla="*/ 642201 h 2311400"/>
                  <a:gd name="T48" fmla="*/ 607328 w 2874963"/>
                  <a:gd name="T49" fmla="*/ 550770 h 2311400"/>
                  <a:gd name="T50" fmla="*/ 652075 w 2874963"/>
                  <a:gd name="T51" fmla="*/ 576010 h 2311400"/>
                  <a:gd name="T52" fmla="*/ 690816 w 2874963"/>
                  <a:gd name="T53" fmla="*/ 613419 h 2311400"/>
                  <a:gd name="T54" fmla="*/ 708834 w 2874963"/>
                  <a:gd name="T55" fmla="*/ 715281 h 2311400"/>
                  <a:gd name="T56" fmla="*/ 684809 w 2874963"/>
                  <a:gd name="T57" fmla="*/ 784841 h 2311400"/>
                  <a:gd name="T58" fmla="*/ 653727 w 2874963"/>
                  <a:gd name="T59" fmla="*/ 664651 h 2311400"/>
                  <a:gd name="T60" fmla="*/ 590811 w 2874963"/>
                  <a:gd name="T61" fmla="*/ 648726 h 2311400"/>
                  <a:gd name="T62" fmla="*/ 495911 w 2874963"/>
                  <a:gd name="T63" fmla="*/ 681177 h 2311400"/>
                  <a:gd name="T64" fmla="*/ 382693 w 2874963"/>
                  <a:gd name="T65" fmla="*/ 672613 h 2311400"/>
                  <a:gd name="T66" fmla="*/ 342000 w 2874963"/>
                  <a:gd name="T67" fmla="*/ 784841 h 2311400"/>
                  <a:gd name="T68" fmla="*/ 316624 w 2874963"/>
                  <a:gd name="T69" fmla="*/ 733159 h 2311400"/>
                  <a:gd name="T70" fmla="*/ 334342 w 2874963"/>
                  <a:gd name="T71" fmla="*/ 634002 h 2311400"/>
                  <a:gd name="T72" fmla="*/ 392753 w 2874963"/>
                  <a:gd name="T73" fmla="*/ 561737 h 2311400"/>
                  <a:gd name="T74" fmla="*/ 513330 w 2874963"/>
                  <a:gd name="T75" fmla="*/ 530788 h 2311400"/>
                  <a:gd name="T76" fmla="*/ 816493 w 2874963"/>
                  <a:gd name="T77" fmla="*/ 367350 h 2311400"/>
                  <a:gd name="T78" fmla="*/ 816493 w 2874963"/>
                  <a:gd name="T79" fmla="*/ 418842 h 2311400"/>
                  <a:gd name="T80" fmla="*/ 1079641 w 2874963"/>
                  <a:gd name="T81" fmla="*/ 426048 h 2311400"/>
                  <a:gd name="T82" fmla="*/ 1093467 w 2874963"/>
                  <a:gd name="T83" fmla="*/ 377108 h 2311400"/>
                  <a:gd name="T84" fmla="*/ 1049584 w 2874963"/>
                  <a:gd name="T85" fmla="*/ 364048 h 2311400"/>
                  <a:gd name="T86" fmla="*/ 1023434 w 2874963"/>
                  <a:gd name="T87" fmla="*/ 392871 h 2311400"/>
                  <a:gd name="T88" fmla="*/ 856619 w 2874963"/>
                  <a:gd name="T89" fmla="*/ 372605 h 2311400"/>
                  <a:gd name="T90" fmla="*/ 927854 w 2874963"/>
                  <a:gd name="T91" fmla="*/ 64403 h 2311400"/>
                  <a:gd name="T92" fmla="*/ 904258 w 2874963"/>
                  <a:gd name="T93" fmla="*/ 91875 h 2311400"/>
                  <a:gd name="T94" fmla="*/ 905010 w 2874963"/>
                  <a:gd name="T95" fmla="*/ 129406 h 2311400"/>
                  <a:gd name="T96" fmla="*/ 930108 w 2874963"/>
                  <a:gd name="T97" fmla="*/ 155677 h 2311400"/>
                  <a:gd name="T98" fmla="*/ 967829 w 2874963"/>
                  <a:gd name="T99" fmla="*/ 158379 h 2311400"/>
                  <a:gd name="T100" fmla="*/ 996233 w 2874963"/>
                  <a:gd name="T101" fmla="*/ 136162 h 2311400"/>
                  <a:gd name="T102" fmla="*/ 1002845 w 2874963"/>
                  <a:gd name="T103" fmla="*/ 99081 h 2311400"/>
                  <a:gd name="T104" fmla="*/ 983158 w 2874963"/>
                  <a:gd name="T105" fmla="*/ 68306 h 2311400"/>
                  <a:gd name="T106" fmla="*/ 881566 w 2874963"/>
                  <a:gd name="T107" fmla="*/ 0 h 2311400"/>
                  <a:gd name="T108" fmla="*/ 1048381 w 2874963"/>
                  <a:gd name="T109" fmla="*/ 20417 h 2311400"/>
                  <a:gd name="T110" fmla="*/ 1859163 w 2874963"/>
                  <a:gd name="T111" fmla="*/ 308953 h 2311400"/>
                  <a:gd name="T112" fmla="*/ 1899590 w 2874963"/>
                  <a:gd name="T113" fmla="*/ 355791 h 2311400"/>
                  <a:gd name="T114" fmla="*/ 2705 w 2874963"/>
                  <a:gd name="T115" fmla="*/ 364048 h 2311400"/>
                  <a:gd name="T116" fmla="*/ 38623 w 2874963"/>
                  <a:gd name="T117" fmla="*/ 313456 h 2311400"/>
                  <a:gd name="T118" fmla="*/ 855416 w 2874963"/>
                  <a:gd name="T119" fmla="*/ 26121 h 231140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2874963" h="2311400">
                    <a:moveTo>
                      <a:pt x="1500188" y="1927225"/>
                    </a:moveTo>
                    <a:lnTo>
                      <a:pt x="2676526" y="1927225"/>
                    </a:lnTo>
                    <a:lnTo>
                      <a:pt x="2676526" y="1949450"/>
                    </a:lnTo>
                    <a:lnTo>
                      <a:pt x="1500188" y="1949450"/>
                    </a:lnTo>
                    <a:lnTo>
                      <a:pt x="1500188" y="1927225"/>
                    </a:lnTo>
                    <a:close/>
                    <a:moveTo>
                      <a:pt x="1500188" y="1706563"/>
                    </a:moveTo>
                    <a:lnTo>
                      <a:pt x="2676526" y="1706563"/>
                    </a:lnTo>
                    <a:lnTo>
                      <a:pt x="2676526" y="1728788"/>
                    </a:lnTo>
                    <a:lnTo>
                      <a:pt x="1500188" y="1728788"/>
                    </a:lnTo>
                    <a:lnTo>
                      <a:pt x="1500188" y="1706563"/>
                    </a:lnTo>
                    <a:close/>
                    <a:moveTo>
                      <a:pt x="741023" y="1676400"/>
                    </a:moveTo>
                    <a:lnTo>
                      <a:pt x="803616" y="1676400"/>
                    </a:lnTo>
                    <a:lnTo>
                      <a:pt x="835026" y="1736633"/>
                    </a:lnTo>
                    <a:lnTo>
                      <a:pt x="813107" y="1759278"/>
                    </a:lnTo>
                    <a:lnTo>
                      <a:pt x="833218" y="1897860"/>
                    </a:lnTo>
                    <a:lnTo>
                      <a:pt x="772432" y="2124075"/>
                    </a:lnTo>
                    <a:lnTo>
                      <a:pt x="711647" y="1897860"/>
                    </a:lnTo>
                    <a:lnTo>
                      <a:pt x="731532" y="1759278"/>
                    </a:lnTo>
                    <a:lnTo>
                      <a:pt x="709613" y="1736633"/>
                    </a:lnTo>
                    <a:lnTo>
                      <a:pt x="741023" y="1676400"/>
                    </a:lnTo>
                    <a:close/>
                    <a:moveTo>
                      <a:pt x="1033510" y="1660525"/>
                    </a:moveTo>
                    <a:lnTo>
                      <a:pt x="1069768" y="1677761"/>
                    </a:lnTo>
                    <a:lnTo>
                      <a:pt x="1107612" y="1695904"/>
                    </a:lnTo>
                    <a:lnTo>
                      <a:pt x="1126421" y="1705202"/>
                    </a:lnTo>
                    <a:lnTo>
                      <a:pt x="1145003" y="1714727"/>
                    </a:lnTo>
                    <a:lnTo>
                      <a:pt x="1163585" y="1724252"/>
                    </a:lnTo>
                    <a:lnTo>
                      <a:pt x="1181261" y="1734004"/>
                    </a:lnTo>
                    <a:lnTo>
                      <a:pt x="1198257" y="1743302"/>
                    </a:lnTo>
                    <a:lnTo>
                      <a:pt x="1214346" y="1752600"/>
                    </a:lnTo>
                    <a:lnTo>
                      <a:pt x="1229076" y="1761671"/>
                    </a:lnTo>
                    <a:lnTo>
                      <a:pt x="1242673" y="1770289"/>
                    </a:lnTo>
                    <a:lnTo>
                      <a:pt x="1248792" y="1774598"/>
                    </a:lnTo>
                    <a:lnTo>
                      <a:pt x="1254683" y="1778680"/>
                    </a:lnTo>
                    <a:lnTo>
                      <a:pt x="1259896" y="1782762"/>
                    </a:lnTo>
                    <a:lnTo>
                      <a:pt x="1264881" y="1786618"/>
                    </a:lnTo>
                    <a:lnTo>
                      <a:pt x="1269187" y="1790473"/>
                    </a:lnTo>
                    <a:lnTo>
                      <a:pt x="1273039" y="1794102"/>
                    </a:lnTo>
                    <a:lnTo>
                      <a:pt x="1276438" y="1797504"/>
                    </a:lnTo>
                    <a:lnTo>
                      <a:pt x="1278931" y="1800905"/>
                    </a:lnTo>
                    <a:lnTo>
                      <a:pt x="1281197" y="1803627"/>
                    </a:lnTo>
                    <a:lnTo>
                      <a:pt x="1283237" y="1807029"/>
                    </a:lnTo>
                    <a:lnTo>
                      <a:pt x="1287542" y="1814739"/>
                    </a:lnTo>
                    <a:lnTo>
                      <a:pt x="1291621" y="1823811"/>
                    </a:lnTo>
                    <a:lnTo>
                      <a:pt x="1296380" y="1834016"/>
                    </a:lnTo>
                    <a:lnTo>
                      <a:pt x="1300686" y="1845582"/>
                    </a:lnTo>
                    <a:lnTo>
                      <a:pt x="1305445" y="1858282"/>
                    </a:lnTo>
                    <a:lnTo>
                      <a:pt x="1310203" y="1871889"/>
                    </a:lnTo>
                    <a:lnTo>
                      <a:pt x="1314736" y="1886404"/>
                    </a:lnTo>
                    <a:lnTo>
                      <a:pt x="1319495" y="1901371"/>
                    </a:lnTo>
                    <a:lnTo>
                      <a:pt x="1324027" y="1917246"/>
                    </a:lnTo>
                    <a:lnTo>
                      <a:pt x="1333318" y="1950130"/>
                    </a:lnTo>
                    <a:lnTo>
                      <a:pt x="1342382" y="1984375"/>
                    </a:lnTo>
                    <a:lnTo>
                      <a:pt x="1350994" y="2018620"/>
                    </a:lnTo>
                    <a:lnTo>
                      <a:pt x="1359378" y="2052411"/>
                    </a:lnTo>
                    <a:lnTo>
                      <a:pt x="1366857" y="2084388"/>
                    </a:lnTo>
                    <a:lnTo>
                      <a:pt x="1373655" y="2114097"/>
                    </a:lnTo>
                    <a:lnTo>
                      <a:pt x="1379320" y="2140404"/>
                    </a:lnTo>
                    <a:lnTo>
                      <a:pt x="1387478" y="2179184"/>
                    </a:lnTo>
                    <a:lnTo>
                      <a:pt x="1390651" y="2193925"/>
                    </a:lnTo>
                    <a:lnTo>
                      <a:pt x="798513" y="2193925"/>
                    </a:lnTo>
                    <a:lnTo>
                      <a:pt x="1111918" y="1875064"/>
                    </a:lnTo>
                    <a:lnTo>
                      <a:pt x="1011755" y="1800905"/>
                    </a:lnTo>
                    <a:lnTo>
                      <a:pt x="1094922" y="1766661"/>
                    </a:lnTo>
                    <a:lnTo>
                      <a:pt x="1033510" y="1660525"/>
                    </a:lnTo>
                    <a:close/>
                    <a:moveTo>
                      <a:pt x="511355" y="1660525"/>
                    </a:moveTo>
                    <a:lnTo>
                      <a:pt x="449944" y="1766661"/>
                    </a:lnTo>
                    <a:lnTo>
                      <a:pt x="532657" y="1800905"/>
                    </a:lnTo>
                    <a:lnTo>
                      <a:pt x="432494" y="1875064"/>
                    </a:lnTo>
                    <a:lnTo>
                      <a:pt x="746126" y="2193925"/>
                    </a:lnTo>
                    <a:lnTo>
                      <a:pt x="153988" y="2193925"/>
                    </a:lnTo>
                    <a:lnTo>
                      <a:pt x="157160" y="2179184"/>
                    </a:lnTo>
                    <a:lnTo>
                      <a:pt x="165318" y="2140404"/>
                    </a:lnTo>
                    <a:lnTo>
                      <a:pt x="171210" y="2114097"/>
                    </a:lnTo>
                    <a:lnTo>
                      <a:pt x="177782" y="2084388"/>
                    </a:lnTo>
                    <a:lnTo>
                      <a:pt x="185260" y="2052411"/>
                    </a:lnTo>
                    <a:lnTo>
                      <a:pt x="193418" y="2018620"/>
                    </a:lnTo>
                    <a:lnTo>
                      <a:pt x="202256" y="1984375"/>
                    </a:lnTo>
                    <a:lnTo>
                      <a:pt x="211321" y="1950130"/>
                    </a:lnTo>
                    <a:lnTo>
                      <a:pt x="220385" y="1917246"/>
                    </a:lnTo>
                    <a:lnTo>
                      <a:pt x="224918" y="1901371"/>
                    </a:lnTo>
                    <a:lnTo>
                      <a:pt x="229676" y="1886404"/>
                    </a:lnTo>
                    <a:lnTo>
                      <a:pt x="234209" y="1871889"/>
                    </a:lnTo>
                    <a:lnTo>
                      <a:pt x="238967" y="1858282"/>
                    </a:lnTo>
                    <a:lnTo>
                      <a:pt x="243726" y="1845582"/>
                    </a:lnTo>
                    <a:lnTo>
                      <a:pt x="248259" y="1834016"/>
                    </a:lnTo>
                    <a:lnTo>
                      <a:pt x="252791" y="1823811"/>
                    </a:lnTo>
                    <a:lnTo>
                      <a:pt x="257096" y="1814739"/>
                    </a:lnTo>
                    <a:lnTo>
                      <a:pt x="261175" y="1807029"/>
                    </a:lnTo>
                    <a:lnTo>
                      <a:pt x="263442" y="1803627"/>
                    </a:lnTo>
                    <a:lnTo>
                      <a:pt x="265481" y="1800905"/>
                    </a:lnTo>
                    <a:lnTo>
                      <a:pt x="268200" y="1797504"/>
                    </a:lnTo>
                    <a:lnTo>
                      <a:pt x="271600" y="1794102"/>
                    </a:lnTo>
                    <a:lnTo>
                      <a:pt x="275452" y="1790473"/>
                    </a:lnTo>
                    <a:lnTo>
                      <a:pt x="279984" y="1786618"/>
                    </a:lnTo>
                    <a:lnTo>
                      <a:pt x="284517" y="1782762"/>
                    </a:lnTo>
                    <a:lnTo>
                      <a:pt x="289955" y="1778680"/>
                    </a:lnTo>
                    <a:lnTo>
                      <a:pt x="295621" y="1774598"/>
                    </a:lnTo>
                    <a:lnTo>
                      <a:pt x="301966" y="1770289"/>
                    </a:lnTo>
                    <a:lnTo>
                      <a:pt x="315336" y="1761671"/>
                    </a:lnTo>
                    <a:lnTo>
                      <a:pt x="330066" y="1752600"/>
                    </a:lnTo>
                    <a:lnTo>
                      <a:pt x="346155" y="1743302"/>
                    </a:lnTo>
                    <a:lnTo>
                      <a:pt x="363378" y="1734004"/>
                    </a:lnTo>
                    <a:lnTo>
                      <a:pt x="381053" y="1724252"/>
                    </a:lnTo>
                    <a:lnTo>
                      <a:pt x="399409" y="1714727"/>
                    </a:lnTo>
                    <a:lnTo>
                      <a:pt x="418218" y="1705202"/>
                    </a:lnTo>
                    <a:lnTo>
                      <a:pt x="437253" y="1695904"/>
                    </a:lnTo>
                    <a:lnTo>
                      <a:pt x="475098" y="1677761"/>
                    </a:lnTo>
                    <a:lnTo>
                      <a:pt x="511355" y="1660525"/>
                    </a:lnTo>
                    <a:close/>
                    <a:moveTo>
                      <a:pt x="929254" y="1614488"/>
                    </a:moveTo>
                    <a:lnTo>
                      <a:pt x="950557" y="1623559"/>
                    </a:lnTo>
                    <a:lnTo>
                      <a:pt x="974579" y="1633992"/>
                    </a:lnTo>
                    <a:lnTo>
                      <a:pt x="1004946" y="1647599"/>
                    </a:lnTo>
                    <a:lnTo>
                      <a:pt x="1068853" y="1757817"/>
                    </a:lnTo>
                    <a:lnTo>
                      <a:pt x="975258" y="1796370"/>
                    </a:lnTo>
                    <a:lnTo>
                      <a:pt x="1084263" y="1877106"/>
                    </a:lnTo>
                    <a:lnTo>
                      <a:pt x="773113" y="2193926"/>
                    </a:lnTo>
                    <a:lnTo>
                      <a:pt x="929254" y="1614488"/>
                    </a:lnTo>
                    <a:close/>
                    <a:moveTo>
                      <a:pt x="615947" y="1614488"/>
                    </a:moveTo>
                    <a:lnTo>
                      <a:pt x="773113" y="2193926"/>
                    </a:lnTo>
                    <a:lnTo>
                      <a:pt x="460375" y="1877106"/>
                    </a:lnTo>
                    <a:lnTo>
                      <a:pt x="569936" y="1796370"/>
                    </a:lnTo>
                    <a:lnTo>
                      <a:pt x="475636" y="1757817"/>
                    </a:lnTo>
                    <a:lnTo>
                      <a:pt x="539869" y="1647599"/>
                    </a:lnTo>
                    <a:lnTo>
                      <a:pt x="570619" y="1633992"/>
                    </a:lnTo>
                    <a:lnTo>
                      <a:pt x="594536" y="1623559"/>
                    </a:lnTo>
                    <a:lnTo>
                      <a:pt x="615947" y="1614488"/>
                    </a:lnTo>
                    <a:close/>
                    <a:moveTo>
                      <a:pt x="1500188" y="1487488"/>
                    </a:moveTo>
                    <a:lnTo>
                      <a:pt x="2676526" y="1487488"/>
                    </a:lnTo>
                    <a:lnTo>
                      <a:pt x="2676526" y="1509713"/>
                    </a:lnTo>
                    <a:lnTo>
                      <a:pt x="1500188" y="1509713"/>
                    </a:lnTo>
                    <a:lnTo>
                      <a:pt x="1500188" y="1487488"/>
                    </a:lnTo>
                    <a:close/>
                    <a:moveTo>
                      <a:pt x="1500188" y="1266825"/>
                    </a:moveTo>
                    <a:lnTo>
                      <a:pt x="2676526" y="1266825"/>
                    </a:lnTo>
                    <a:lnTo>
                      <a:pt x="2676526" y="1289050"/>
                    </a:lnTo>
                    <a:lnTo>
                      <a:pt x="1500188" y="1289050"/>
                    </a:lnTo>
                    <a:lnTo>
                      <a:pt x="1500188" y="1266825"/>
                    </a:lnTo>
                    <a:close/>
                    <a:moveTo>
                      <a:pt x="1500188" y="1047750"/>
                    </a:moveTo>
                    <a:lnTo>
                      <a:pt x="2676526" y="1047750"/>
                    </a:lnTo>
                    <a:lnTo>
                      <a:pt x="2676526" y="1068388"/>
                    </a:lnTo>
                    <a:lnTo>
                      <a:pt x="1500188" y="1068388"/>
                    </a:lnTo>
                    <a:lnTo>
                      <a:pt x="1500188" y="1047750"/>
                    </a:lnTo>
                    <a:close/>
                    <a:moveTo>
                      <a:pt x="929369" y="969963"/>
                    </a:moveTo>
                    <a:lnTo>
                      <a:pt x="936399" y="973819"/>
                    </a:lnTo>
                    <a:lnTo>
                      <a:pt x="942522" y="977674"/>
                    </a:lnTo>
                    <a:lnTo>
                      <a:pt x="948872" y="981756"/>
                    </a:lnTo>
                    <a:lnTo>
                      <a:pt x="954315" y="986519"/>
                    </a:lnTo>
                    <a:lnTo>
                      <a:pt x="959531" y="991281"/>
                    </a:lnTo>
                    <a:lnTo>
                      <a:pt x="964294" y="995817"/>
                    </a:lnTo>
                    <a:lnTo>
                      <a:pt x="968829" y="1001033"/>
                    </a:lnTo>
                    <a:lnTo>
                      <a:pt x="972911" y="1006249"/>
                    </a:lnTo>
                    <a:lnTo>
                      <a:pt x="976767" y="1011919"/>
                    </a:lnTo>
                    <a:lnTo>
                      <a:pt x="980395" y="1017588"/>
                    </a:lnTo>
                    <a:lnTo>
                      <a:pt x="983797" y="1023485"/>
                    </a:lnTo>
                    <a:lnTo>
                      <a:pt x="986745" y="1029835"/>
                    </a:lnTo>
                    <a:lnTo>
                      <a:pt x="989467" y="1035958"/>
                    </a:lnTo>
                    <a:lnTo>
                      <a:pt x="992188" y="1042535"/>
                    </a:lnTo>
                    <a:lnTo>
                      <a:pt x="994683" y="1049338"/>
                    </a:lnTo>
                    <a:lnTo>
                      <a:pt x="996724" y="1056368"/>
                    </a:lnTo>
                    <a:lnTo>
                      <a:pt x="998765" y="1063172"/>
                    </a:lnTo>
                    <a:lnTo>
                      <a:pt x="1001033" y="1070883"/>
                    </a:lnTo>
                    <a:lnTo>
                      <a:pt x="1004208" y="1085850"/>
                    </a:lnTo>
                    <a:lnTo>
                      <a:pt x="1007383" y="1101725"/>
                    </a:lnTo>
                    <a:lnTo>
                      <a:pt x="1010558" y="1118508"/>
                    </a:lnTo>
                    <a:lnTo>
                      <a:pt x="1016454" y="1153433"/>
                    </a:lnTo>
                    <a:lnTo>
                      <a:pt x="1019856" y="1172256"/>
                    </a:lnTo>
                    <a:lnTo>
                      <a:pt x="1023712" y="1191306"/>
                    </a:lnTo>
                    <a:lnTo>
                      <a:pt x="1029608" y="1192667"/>
                    </a:lnTo>
                    <a:lnTo>
                      <a:pt x="1035958" y="1194254"/>
                    </a:lnTo>
                    <a:lnTo>
                      <a:pt x="1041628" y="1196295"/>
                    </a:lnTo>
                    <a:lnTo>
                      <a:pt x="1047297" y="1198790"/>
                    </a:lnTo>
                    <a:lnTo>
                      <a:pt x="1052513" y="1201511"/>
                    </a:lnTo>
                    <a:lnTo>
                      <a:pt x="1057729" y="1204459"/>
                    </a:lnTo>
                    <a:lnTo>
                      <a:pt x="1062492" y="1208088"/>
                    </a:lnTo>
                    <a:lnTo>
                      <a:pt x="1066801" y="1211943"/>
                    </a:lnTo>
                    <a:lnTo>
                      <a:pt x="1070883" y="1216025"/>
                    </a:lnTo>
                    <a:lnTo>
                      <a:pt x="1074738" y="1220108"/>
                    </a:lnTo>
                    <a:lnTo>
                      <a:pt x="1078140" y="1224870"/>
                    </a:lnTo>
                    <a:lnTo>
                      <a:pt x="1081088" y="1229633"/>
                    </a:lnTo>
                    <a:lnTo>
                      <a:pt x="1083583" y="1234849"/>
                    </a:lnTo>
                    <a:lnTo>
                      <a:pt x="1085624" y="1240065"/>
                    </a:lnTo>
                    <a:lnTo>
                      <a:pt x="1087212" y="1245734"/>
                    </a:lnTo>
                    <a:lnTo>
                      <a:pt x="1088345" y="1251404"/>
                    </a:lnTo>
                    <a:lnTo>
                      <a:pt x="1089026" y="1257527"/>
                    </a:lnTo>
                    <a:lnTo>
                      <a:pt x="1089026" y="1263424"/>
                    </a:lnTo>
                    <a:lnTo>
                      <a:pt x="1088572" y="1270000"/>
                    </a:lnTo>
                    <a:lnTo>
                      <a:pt x="1087438" y="1276124"/>
                    </a:lnTo>
                    <a:lnTo>
                      <a:pt x="1085624" y="1282927"/>
                    </a:lnTo>
                    <a:lnTo>
                      <a:pt x="1083356" y="1289277"/>
                    </a:lnTo>
                    <a:lnTo>
                      <a:pt x="1080635" y="1296081"/>
                    </a:lnTo>
                    <a:lnTo>
                      <a:pt x="1077006" y="1303111"/>
                    </a:lnTo>
                    <a:lnTo>
                      <a:pt x="1072470" y="1310141"/>
                    </a:lnTo>
                    <a:lnTo>
                      <a:pt x="1067481" y="1317172"/>
                    </a:lnTo>
                    <a:lnTo>
                      <a:pt x="1061585" y="1324202"/>
                    </a:lnTo>
                    <a:lnTo>
                      <a:pt x="1055235" y="1331006"/>
                    </a:lnTo>
                    <a:lnTo>
                      <a:pt x="1047751" y="1338036"/>
                    </a:lnTo>
                    <a:lnTo>
                      <a:pt x="1039587" y="1345293"/>
                    </a:lnTo>
                    <a:lnTo>
                      <a:pt x="1030742" y="1352324"/>
                    </a:lnTo>
                    <a:lnTo>
                      <a:pt x="1020990" y="1359354"/>
                    </a:lnTo>
                    <a:lnTo>
                      <a:pt x="1018269" y="1372281"/>
                    </a:lnTo>
                    <a:lnTo>
                      <a:pt x="1015094" y="1385208"/>
                    </a:lnTo>
                    <a:lnTo>
                      <a:pt x="1011919" y="1398361"/>
                    </a:lnTo>
                    <a:lnTo>
                      <a:pt x="1007836" y="1411061"/>
                    </a:lnTo>
                    <a:lnTo>
                      <a:pt x="1003754" y="1423761"/>
                    </a:lnTo>
                    <a:lnTo>
                      <a:pt x="999445" y="1436008"/>
                    </a:lnTo>
                    <a:lnTo>
                      <a:pt x="994456" y="1448254"/>
                    </a:lnTo>
                    <a:lnTo>
                      <a:pt x="989240" y="1460274"/>
                    </a:lnTo>
                    <a:lnTo>
                      <a:pt x="983570" y="1472066"/>
                    </a:lnTo>
                    <a:lnTo>
                      <a:pt x="977901" y="1483633"/>
                    </a:lnTo>
                    <a:lnTo>
                      <a:pt x="971551" y="1494745"/>
                    </a:lnTo>
                    <a:lnTo>
                      <a:pt x="964974" y="1505858"/>
                    </a:lnTo>
                    <a:lnTo>
                      <a:pt x="958170" y="1516516"/>
                    </a:lnTo>
                    <a:lnTo>
                      <a:pt x="950913" y="1526722"/>
                    </a:lnTo>
                    <a:lnTo>
                      <a:pt x="943429" y="1536700"/>
                    </a:lnTo>
                    <a:lnTo>
                      <a:pt x="935492" y="1546225"/>
                    </a:lnTo>
                    <a:lnTo>
                      <a:pt x="927554" y="1555297"/>
                    </a:lnTo>
                    <a:lnTo>
                      <a:pt x="919163" y="1564141"/>
                    </a:lnTo>
                    <a:lnTo>
                      <a:pt x="910772" y="1572533"/>
                    </a:lnTo>
                    <a:lnTo>
                      <a:pt x="901701" y="1580243"/>
                    </a:lnTo>
                    <a:lnTo>
                      <a:pt x="892629" y="1587500"/>
                    </a:lnTo>
                    <a:lnTo>
                      <a:pt x="883331" y="1594531"/>
                    </a:lnTo>
                    <a:lnTo>
                      <a:pt x="873352" y="1600881"/>
                    </a:lnTo>
                    <a:lnTo>
                      <a:pt x="863601" y="1606550"/>
                    </a:lnTo>
                    <a:lnTo>
                      <a:pt x="858385" y="1609272"/>
                    </a:lnTo>
                    <a:lnTo>
                      <a:pt x="853169" y="1611766"/>
                    </a:lnTo>
                    <a:lnTo>
                      <a:pt x="847952" y="1614261"/>
                    </a:lnTo>
                    <a:lnTo>
                      <a:pt x="842736" y="1616302"/>
                    </a:lnTo>
                    <a:lnTo>
                      <a:pt x="837520" y="1618343"/>
                    </a:lnTo>
                    <a:lnTo>
                      <a:pt x="832077" y="1620384"/>
                    </a:lnTo>
                    <a:lnTo>
                      <a:pt x="826635" y="1621972"/>
                    </a:lnTo>
                    <a:lnTo>
                      <a:pt x="821192" y="1623786"/>
                    </a:lnTo>
                    <a:lnTo>
                      <a:pt x="815749" y="1625147"/>
                    </a:lnTo>
                    <a:lnTo>
                      <a:pt x="810079" y="1626508"/>
                    </a:lnTo>
                    <a:lnTo>
                      <a:pt x="804410" y="1627415"/>
                    </a:lnTo>
                    <a:lnTo>
                      <a:pt x="798740" y="1628549"/>
                    </a:lnTo>
                    <a:lnTo>
                      <a:pt x="793070" y="1629229"/>
                    </a:lnTo>
                    <a:lnTo>
                      <a:pt x="787401" y="1629909"/>
                    </a:lnTo>
                    <a:lnTo>
                      <a:pt x="781277" y="1630363"/>
                    </a:lnTo>
                    <a:lnTo>
                      <a:pt x="775381" y="1630363"/>
                    </a:lnTo>
                    <a:lnTo>
                      <a:pt x="769711" y="1630363"/>
                    </a:lnTo>
                    <a:lnTo>
                      <a:pt x="763815" y="1629909"/>
                    </a:lnTo>
                    <a:lnTo>
                      <a:pt x="757918" y="1629229"/>
                    </a:lnTo>
                    <a:lnTo>
                      <a:pt x="752249" y="1628549"/>
                    </a:lnTo>
                    <a:lnTo>
                      <a:pt x="746579" y="1627415"/>
                    </a:lnTo>
                    <a:lnTo>
                      <a:pt x="740910" y="1626508"/>
                    </a:lnTo>
                    <a:lnTo>
                      <a:pt x="735240" y="1625147"/>
                    </a:lnTo>
                    <a:lnTo>
                      <a:pt x="729797" y="1623786"/>
                    </a:lnTo>
                    <a:lnTo>
                      <a:pt x="724354" y="1621972"/>
                    </a:lnTo>
                    <a:lnTo>
                      <a:pt x="718911" y="1620384"/>
                    </a:lnTo>
                    <a:lnTo>
                      <a:pt x="713468" y="1618343"/>
                    </a:lnTo>
                    <a:lnTo>
                      <a:pt x="708252" y="1616302"/>
                    </a:lnTo>
                    <a:lnTo>
                      <a:pt x="703036" y="1614261"/>
                    </a:lnTo>
                    <a:lnTo>
                      <a:pt x="697820" y="1611766"/>
                    </a:lnTo>
                    <a:lnTo>
                      <a:pt x="692604" y="1609272"/>
                    </a:lnTo>
                    <a:lnTo>
                      <a:pt x="687388" y="1606550"/>
                    </a:lnTo>
                    <a:lnTo>
                      <a:pt x="677636" y="1600881"/>
                    </a:lnTo>
                    <a:lnTo>
                      <a:pt x="668111" y="1594531"/>
                    </a:lnTo>
                    <a:lnTo>
                      <a:pt x="658359" y="1587500"/>
                    </a:lnTo>
                    <a:lnTo>
                      <a:pt x="649288" y="1580243"/>
                    </a:lnTo>
                    <a:lnTo>
                      <a:pt x="640217" y="1572533"/>
                    </a:lnTo>
                    <a:lnTo>
                      <a:pt x="631826" y="1564141"/>
                    </a:lnTo>
                    <a:lnTo>
                      <a:pt x="623434" y="1555297"/>
                    </a:lnTo>
                    <a:lnTo>
                      <a:pt x="615497" y="1546225"/>
                    </a:lnTo>
                    <a:lnTo>
                      <a:pt x="607559" y="1536700"/>
                    </a:lnTo>
                    <a:lnTo>
                      <a:pt x="600075" y="1526722"/>
                    </a:lnTo>
                    <a:lnTo>
                      <a:pt x="592818" y="1516516"/>
                    </a:lnTo>
                    <a:lnTo>
                      <a:pt x="586015" y="1505858"/>
                    </a:lnTo>
                    <a:lnTo>
                      <a:pt x="579665" y="1494745"/>
                    </a:lnTo>
                    <a:lnTo>
                      <a:pt x="573315" y="1483633"/>
                    </a:lnTo>
                    <a:lnTo>
                      <a:pt x="567418" y="1472066"/>
                    </a:lnTo>
                    <a:lnTo>
                      <a:pt x="561975" y="1460274"/>
                    </a:lnTo>
                    <a:lnTo>
                      <a:pt x="556533" y="1448254"/>
                    </a:lnTo>
                    <a:lnTo>
                      <a:pt x="551997" y="1436008"/>
                    </a:lnTo>
                    <a:lnTo>
                      <a:pt x="547234" y="1423761"/>
                    </a:lnTo>
                    <a:lnTo>
                      <a:pt x="543152" y="1411061"/>
                    </a:lnTo>
                    <a:lnTo>
                      <a:pt x="539524" y="1398361"/>
                    </a:lnTo>
                    <a:lnTo>
                      <a:pt x="535895" y="1385208"/>
                    </a:lnTo>
                    <a:lnTo>
                      <a:pt x="532947" y="1372281"/>
                    </a:lnTo>
                    <a:lnTo>
                      <a:pt x="529999" y="1359354"/>
                    </a:lnTo>
                    <a:lnTo>
                      <a:pt x="520247" y="1352324"/>
                    </a:lnTo>
                    <a:lnTo>
                      <a:pt x="511402" y="1345293"/>
                    </a:lnTo>
                    <a:lnTo>
                      <a:pt x="503238" y="1338036"/>
                    </a:lnTo>
                    <a:lnTo>
                      <a:pt x="495981" y="1331006"/>
                    </a:lnTo>
                    <a:lnTo>
                      <a:pt x="489404" y="1324202"/>
                    </a:lnTo>
                    <a:lnTo>
                      <a:pt x="483734" y="1317172"/>
                    </a:lnTo>
                    <a:lnTo>
                      <a:pt x="478518" y="1310141"/>
                    </a:lnTo>
                    <a:lnTo>
                      <a:pt x="474209" y="1303111"/>
                    </a:lnTo>
                    <a:lnTo>
                      <a:pt x="470581" y="1296081"/>
                    </a:lnTo>
                    <a:lnTo>
                      <a:pt x="467633" y="1289277"/>
                    </a:lnTo>
                    <a:lnTo>
                      <a:pt x="465365" y="1282927"/>
                    </a:lnTo>
                    <a:lnTo>
                      <a:pt x="463550" y="1276124"/>
                    </a:lnTo>
                    <a:lnTo>
                      <a:pt x="462416" y="1270000"/>
                    </a:lnTo>
                    <a:lnTo>
                      <a:pt x="461963" y="1263424"/>
                    </a:lnTo>
                    <a:lnTo>
                      <a:pt x="462190" y="1257527"/>
                    </a:lnTo>
                    <a:lnTo>
                      <a:pt x="462643" y="1251404"/>
                    </a:lnTo>
                    <a:lnTo>
                      <a:pt x="463777" y="1245734"/>
                    </a:lnTo>
                    <a:lnTo>
                      <a:pt x="465591" y="1240065"/>
                    </a:lnTo>
                    <a:lnTo>
                      <a:pt x="467633" y="1234849"/>
                    </a:lnTo>
                    <a:lnTo>
                      <a:pt x="469900" y="1229633"/>
                    </a:lnTo>
                    <a:lnTo>
                      <a:pt x="473075" y="1224870"/>
                    </a:lnTo>
                    <a:lnTo>
                      <a:pt x="476477" y="1220108"/>
                    </a:lnTo>
                    <a:lnTo>
                      <a:pt x="480106" y="1216025"/>
                    </a:lnTo>
                    <a:lnTo>
                      <a:pt x="484188" y="1211943"/>
                    </a:lnTo>
                    <a:lnTo>
                      <a:pt x="488724" y="1208088"/>
                    </a:lnTo>
                    <a:lnTo>
                      <a:pt x="493486" y="1204459"/>
                    </a:lnTo>
                    <a:lnTo>
                      <a:pt x="498475" y="1201511"/>
                    </a:lnTo>
                    <a:lnTo>
                      <a:pt x="503918" y="1198790"/>
                    </a:lnTo>
                    <a:lnTo>
                      <a:pt x="509361" y="1196295"/>
                    </a:lnTo>
                    <a:lnTo>
                      <a:pt x="515258" y="1194254"/>
                    </a:lnTo>
                    <a:lnTo>
                      <a:pt x="521381" y="1192667"/>
                    </a:lnTo>
                    <a:lnTo>
                      <a:pt x="527504" y="1191306"/>
                    </a:lnTo>
                    <a:lnTo>
                      <a:pt x="529999" y="1178606"/>
                    </a:lnTo>
                    <a:lnTo>
                      <a:pt x="532493" y="1166133"/>
                    </a:lnTo>
                    <a:lnTo>
                      <a:pt x="536575" y="1142093"/>
                    </a:lnTo>
                    <a:lnTo>
                      <a:pt x="540431" y="1118961"/>
                    </a:lnTo>
                    <a:lnTo>
                      <a:pt x="544513" y="1097190"/>
                    </a:lnTo>
                    <a:lnTo>
                      <a:pt x="546781" y="1086531"/>
                    </a:lnTo>
                    <a:lnTo>
                      <a:pt x="548822" y="1076552"/>
                    </a:lnTo>
                    <a:lnTo>
                      <a:pt x="551317" y="1066574"/>
                    </a:lnTo>
                    <a:lnTo>
                      <a:pt x="554038" y="1057275"/>
                    </a:lnTo>
                    <a:lnTo>
                      <a:pt x="556759" y="1048204"/>
                    </a:lnTo>
                    <a:lnTo>
                      <a:pt x="560161" y="1039360"/>
                    </a:lnTo>
                    <a:lnTo>
                      <a:pt x="563790" y="1030742"/>
                    </a:lnTo>
                    <a:lnTo>
                      <a:pt x="567645" y="1022804"/>
                    </a:lnTo>
                    <a:lnTo>
                      <a:pt x="575809" y="1025299"/>
                    </a:lnTo>
                    <a:lnTo>
                      <a:pt x="586695" y="1028701"/>
                    </a:lnTo>
                    <a:lnTo>
                      <a:pt x="600075" y="1032330"/>
                    </a:lnTo>
                    <a:lnTo>
                      <a:pt x="607786" y="1034144"/>
                    </a:lnTo>
                    <a:lnTo>
                      <a:pt x="615950" y="1035958"/>
                    </a:lnTo>
                    <a:lnTo>
                      <a:pt x="625022" y="1037772"/>
                    </a:lnTo>
                    <a:lnTo>
                      <a:pt x="634320" y="1039360"/>
                    </a:lnTo>
                    <a:lnTo>
                      <a:pt x="644072" y="1040947"/>
                    </a:lnTo>
                    <a:lnTo>
                      <a:pt x="654731" y="1042308"/>
                    </a:lnTo>
                    <a:lnTo>
                      <a:pt x="665617" y="1043215"/>
                    </a:lnTo>
                    <a:lnTo>
                      <a:pt x="676956" y="1044122"/>
                    </a:lnTo>
                    <a:lnTo>
                      <a:pt x="688749" y="1044576"/>
                    </a:lnTo>
                    <a:lnTo>
                      <a:pt x="700995" y="1044576"/>
                    </a:lnTo>
                    <a:lnTo>
                      <a:pt x="713468" y="1044576"/>
                    </a:lnTo>
                    <a:lnTo>
                      <a:pt x="726395" y="1043896"/>
                    </a:lnTo>
                    <a:lnTo>
                      <a:pt x="739549" y="1042762"/>
                    </a:lnTo>
                    <a:lnTo>
                      <a:pt x="753156" y="1041174"/>
                    </a:lnTo>
                    <a:lnTo>
                      <a:pt x="766763" y="1039133"/>
                    </a:lnTo>
                    <a:lnTo>
                      <a:pt x="780824" y="1036185"/>
                    </a:lnTo>
                    <a:lnTo>
                      <a:pt x="795111" y="1033010"/>
                    </a:lnTo>
                    <a:lnTo>
                      <a:pt x="809626" y="1028928"/>
                    </a:lnTo>
                    <a:lnTo>
                      <a:pt x="816883" y="1026887"/>
                    </a:lnTo>
                    <a:lnTo>
                      <a:pt x="824140" y="1024619"/>
                    </a:lnTo>
                    <a:lnTo>
                      <a:pt x="831624" y="1022124"/>
                    </a:lnTo>
                    <a:lnTo>
                      <a:pt x="838881" y="1019176"/>
                    </a:lnTo>
                    <a:lnTo>
                      <a:pt x="846365" y="1016228"/>
                    </a:lnTo>
                    <a:lnTo>
                      <a:pt x="853849" y="1013280"/>
                    </a:lnTo>
                    <a:lnTo>
                      <a:pt x="861560" y="1009878"/>
                    </a:lnTo>
                    <a:lnTo>
                      <a:pt x="869044" y="1006249"/>
                    </a:lnTo>
                    <a:lnTo>
                      <a:pt x="876527" y="1002621"/>
                    </a:lnTo>
                    <a:lnTo>
                      <a:pt x="884011" y="998538"/>
                    </a:lnTo>
                    <a:lnTo>
                      <a:pt x="891495" y="994230"/>
                    </a:lnTo>
                    <a:lnTo>
                      <a:pt x="898979" y="989921"/>
                    </a:lnTo>
                    <a:lnTo>
                      <a:pt x="906463" y="985158"/>
                    </a:lnTo>
                    <a:lnTo>
                      <a:pt x="914401" y="980622"/>
                    </a:lnTo>
                    <a:lnTo>
                      <a:pt x="921885" y="975406"/>
                    </a:lnTo>
                    <a:lnTo>
                      <a:pt x="929369" y="969963"/>
                    </a:lnTo>
                    <a:close/>
                    <a:moveTo>
                      <a:pt x="774700" y="801688"/>
                    </a:moveTo>
                    <a:lnTo>
                      <a:pt x="790563" y="802369"/>
                    </a:lnTo>
                    <a:lnTo>
                      <a:pt x="805746" y="803050"/>
                    </a:lnTo>
                    <a:lnTo>
                      <a:pt x="820702" y="804638"/>
                    </a:lnTo>
                    <a:lnTo>
                      <a:pt x="835205" y="806681"/>
                    </a:lnTo>
                    <a:lnTo>
                      <a:pt x="849255" y="809177"/>
                    </a:lnTo>
                    <a:lnTo>
                      <a:pt x="863079" y="812353"/>
                    </a:lnTo>
                    <a:lnTo>
                      <a:pt x="875996" y="815757"/>
                    </a:lnTo>
                    <a:lnTo>
                      <a:pt x="882567" y="817799"/>
                    </a:lnTo>
                    <a:lnTo>
                      <a:pt x="888459" y="819842"/>
                    </a:lnTo>
                    <a:lnTo>
                      <a:pt x="894578" y="822111"/>
                    </a:lnTo>
                    <a:lnTo>
                      <a:pt x="900243" y="824380"/>
                    </a:lnTo>
                    <a:lnTo>
                      <a:pt x="906135" y="826649"/>
                    </a:lnTo>
                    <a:lnTo>
                      <a:pt x="911574" y="829372"/>
                    </a:lnTo>
                    <a:lnTo>
                      <a:pt x="916559" y="831868"/>
                    </a:lnTo>
                    <a:lnTo>
                      <a:pt x="921771" y="834818"/>
                    </a:lnTo>
                    <a:lnTo>
                      <a:pt x="926757" y="837314"/>
                    </a:lnTo>
                    <a:lnTo>
                      <a:pt x="931516" y="840491"/>
                    </a:lnTo>
                    <a:lnTo>
                      <a:pt x="935821" y="843214"/>
                    </a:lnTo>
                    <a:lnTo>
                      <a:pt x="940127" y="846391"/>
                    </a:lnTo>
                    <a:lnTo>
                      <a:pt x="944206" y="849568"/>
                    </a:lnTo>
                    <a:lnTo>
                      <a:pt x="948058" y="852518"/>
                    </a:lnTo>
                    <a:lnTo>
                      <a:pt x="951684" y="855921"/>
                    </a:lnTo>
                    <a:lnTo>
                      <a:pt x="955083" y="859325"/>
                    </a:lnTo>
                    <a:lnTo>
                      <a:pt x="958029" y="862956"/>
                    </a:lnTo>
                    <a:lnTo>
                      <a:pt x="960975" y="866359"/>
                    </a:lnTo>
                    <a:lnTo>
                      <a:pt x="966867" y="866586"/>
                    </a:lnTo>
                    <a:lnTo>
                      <a:pt x="972986" y="867494"/>
                    </a:lnTo>
                    <a:lnTo>
                      <a:pt x="978651" y="868402"/>
                    </a:lnTo>
                    <a:lnTo>
                      <a:pt x="984090" y="869990"/>
                    </a:lnTo>
                    <a:lnTo>
                      <a:pt x="989302" y="871579"/>
                    </a:lnTo>
                    <a:lnTo>
                      <a:pt x="994287" y="873621"/>
                    </a:lnTo>
                    <a:lnTo>
                      <a:pt x="999273" y="876117"/>
                    </a:lnTo>
                    <a:lnTo>
                      <a:pt x="1003805" y="878840"/>
                    </a:lnTo>
                    <a:lnTo>
                      <a:pt x="1008337" y="882017"/>
                    </a:lnTo>
                    <a:lnTo>
                      <a:pt x="1012416" y="885194"/>
                    </a:lnTo>
                    <a:lnTo>
                      <a:pt x="1016722" y="888824"/>
                    </a:lnTo>
                    <a:lnTo>
                      <a:pt x="1020574" y="892909"/>
                    </a:lnTo>
                    <a:lnTo>
                      <a:pt x="1024200" y="896993"/>
                    </a:lnTo>
                    <a:lnTo>
                      <a:pt x="1027599" y="901078"/>
                    </a:lnTo>
                    <a:lnTo>
                      <a:pt x="1030999" y="905843"/>
                    </a:lnTo>
                    <a:lnTo>
                      <a:pt x="1034171" y="910835"/>
                    </a:lnTo>
                    <a:lnTo>
                      <a:pt x="1037117" y="915600"/>
                    </a:lnTo>
                    <a:lnTo>
                      <a:pt x="1040063" y="921046"/>
                    </a:lnTo>
                    <a:lnTo>
                      <a:pt x="1042556" y="926492"/>
                    </a:lnTo>
                    <a:lnTo>
                      <a:pt x="1045048" y="931938"/>
                    </a:lnTo>
                    <a:lnTo>
                      <a:pt x="1047541" y="938065"/>
                    </a:lnTo>
                    <a:lnTo>
                      <a:pt x="1049807" y="943965"/>
                    </a:lnTo>
                    <a:lnTo>
                      <a:pt x="1051847" y="949865"/>
                    </a:lnTo>
                    <a:lnTo>
                      <a:pt x="1053886" y="956218"/>
                    </a:lnTo>
                    <a:lnTo>
                      <a:pt x="1055699" y="962572"/>
                    </a:lnTo>
                    <a:lnTo>
                      <a:pt x="1057286" y="969153"/>
                    </a:lnTo>
                    <a:lnTo>
                      <a:pt x="1060458" y="982314"/>
                    </a:lnTo>
                    <a:lnTo>
                      <a:pt x="1062724" y="996156"/>
                    </a:lnTo>
                    <a:lnTo>
                      <a:pt x="1064764" y="1009997"/>
                    </a:lnTo>
                    <a:lnTo>
                      <a:pt x="1066577" y="1024066"/>
                    </a:lnTo>
                    <a:lnTo>
                      <a:pt x="1067936" y="1038362"/>
                    </a:lnTo>
                    <a:lnTo>
                      <a:pt x="1069069" y="1052430"/>
                    </a:lnTo>
                    <a:lnTo>
                      <a:pt x="1069523" y="1066499"/>
                    </a:lnTo>
                    <a:lnTo>
                      <a:pt x="1069749" y="1080341"/>
                    </a:lnTo>
                    <a:lnTo>
                      <a:pt x="1069976" y="1093956"/>
                    </a:lnTo>
                    <a:lnTo>
                      <a:pt x="1069749" y="1107117"/>
                    </a:lnTo>
                    <a:lnTo>
                      <a:pt x="1069523" y="1120051"/>
                    </a:lnTo>
                    <a:lnTo>
                      <a:pt x="1069069" y="1132305"/>
                    </a:lnTo>
                    <a:lnTo>
                      <a:pt x="1068390" y="1143878"/>
                    </a:lnTo>
                    <a:lnTo>
                      <a:pt x="1067030" y="1165208"/>
                    </a:lnTo>
                    <a:lnTo>
                      <a:pt x="1065444" y="1182907"/>
                    </a:lnTo>
                    <a:lnTo>
                      <a:pt x="1064084" y="1196295"/>
                    </a:lnTo>
                    <a:lnTo>
                      <a:pt x="1056832" y="1192665"/>
                    </a:lnTo>
                    <a:lnTo>
                      <a:pt x="1053207" y="1191076"/>
                    </a:lnTo>
                    <a:lnTo>
                      <a:pt x="1049581" y="1189715"/>
                    </a:lnTo>
                    <a:lnTo>
                      <a:pt x="1045728" y="1188353"/>
                    </a:lnTo>
                    <a:lnTo>
                      <a:pt x="1041876" y="1187219"/>
                    </a:lnTo>
                    <a:lnTo>
                      <a:pt x="1037570" y="1186311"/>
                    </a:lnTo>
                    <a:lnTo>
                      <a:pt x="1033491" y="1185403"/>
                    </a:lnTo>
                    <a:lnTo>
                      <a:pt x="1027826" y="1146147"/>
                    </a:lnTo>
                    <a:lnTo>
                      <a:pt x="1024880" y="1127086"/>
                    </a:lnTo>
                    <a:lnTo>
                      <a:pt x="1021934" y="1109159"/>
                    </a:lnTo>
                    <a:lnTo>
                      <a:pt x="1018761" y="1091914"/>
                    </a:lnTo>
                    <a:lnTo>
                      <a:pt x="1015136" y="1075122"/>
                    </a:lnTo>
                    <a:lnTo>
                      <a:pt x="1013096" y="1067180"/>
                    </a:lnTo>
                    <a:lnTo>
                      <a:pt x="1010603" y="1059465"/>
                    </a:lnTo>
                    <a:lnTo>
                      <a:pt x="1008337" y="1051523"/>
                    </a:lnTo>
                    <a:lnTo>
                      <a:pt x="1006071" y="1044262"/>
                    </a:lnTo>
                    <a:lnTo>
                      <a:pt x="1003125" y="1037000"/>
                    </a:lnTo>
                    <a:lnTo>
                      <a:pt x="1000406" y="1029966"/>
                    </a:lnTo>
                    <a:lnTo>
                      <a:pt x="997233" y="1023159"/>
                    </a:lnTo>
                    <a:lnTo>
                      <a:pt x="994061" y="1016578"/>
                    </a:lnTo>
                    <a:lnTo>
                      <a:pt x="990435" y="1009997"/>
                    </a:lnTo>
                    <a:lnTo>
                      <a:pt x="986583" y="1003871"/>
                    </a:lnTo>
                    <a:lnTo>
                      <a:pt x="982504" y="997971"/>
                    </a:lnTo>
                    <a:lnTo>
                      <a:pt x="977971" y="992298"/>
                    </a:lnTo>
                    <a:lnTo>
                      <a:pt x="973439" y="986852"/>
                    </a:lnTo>
                    <a:lnTo>
                      <a:pt x="968454" y="981406"/>
                    </a:lnTo>
                    <a:lnTo>
                      <a:pt x="963241" y="976414"/>
                    </a:lnTo>
                    <a:lnTo>
                      <a:pt x="957576" y="971422"/>
                    </a:lnTo>
                    <a:lnTo>
                      <a:pt x="951458" y="966657"/>
                    </a:lnTo>
                    <a:lnTo>
                      <a:pt x="945112" y="962345"/>
                    </a:lnTo>
                    <a:lnTo>
                      <a:pt x="938087" y="958261"/>
                    </a:lnTo>
                    <a:lnTo>
                      <a:pt x="931063" y="954403"/>
                    </a:lnTo>
                    <a:lnTo>
                      <a:pt x="923131" y="960076"/>
                    </a:lnTo>
                    <a:lnTo>
                      <a:pt x="915426" y="965295"/>
                    </a:lnTo>
                    <a:lnTo>
                      <a:pt x="907268" y="970287"/>
                    </a:lnTo>
                    <a:lnTo>
                      <a:pt x="899563" y="975052"/>
                    </a:lnTo>
                    <a:lnTo>
                      <a:pt x="891632" y="979818"/>
                    </a:lnTo>
                    <a:lnTo>
                      <a:pt x="883701" y="984129"/>
                    </a:lnTo>
                    <a:lnTo>
                      <a:pt x="875996" y="988213"/>
                    </a:lnTo>
                    <a:lnTo>
                      <a:pt x="868291" y="992298"/>
                    </a:lnTo>
                    <a:lnTo>
                      <a:pt x="860359" y="995929"/>
                    </a:lnTo>
                    <a:lnTo>
                      <a:pt x="852655" y="999559"/>
                    </a:lnTo>
                    <a:lnTo>
                      <a:pt x="844950" y="1002509"/>
                    </a:lnTo>
                    <a:lnTo>
                      <a:pt x="837018" y="1005686"/>
                    </a:lnTo>
                    <a:lnTo>
                      <a:pt x="829314" y="1008636"/>
                    </a:lnTo>
                    <a:lnTo>
                      <a:pt x="821835" y="1011359"/>
                    </a:lnTo>
                    <a:lnTo>
                      <a:pt x="814357" y="1013628"/>
                    </a:lnTo>
                    <a:lnTo>
                      <a:pt x="806879" y="1016124"/>
                    </a:lnTo>
                    <a:lnTo>
                      <a:pt x="791696" y="1020209"/>
                    </a:lnTo>
                    <a:lnTo>
                      <a:pt x="776966" y="1023612"/>
                    </a:lnTo>
                    <a:lnTo>
                      <a:pt x="762690" y="1026335"/>
                    </a:lnTo>
                    <a:lnTo>
                      <a:pt x="748413" y="1028832"/>
                    </a:lnTo>
                    <a:lnTo>
                      <a:pt x="734590" y="1030420"/>
                    </a:lnTo>
                    <a:lnTo>
                      <a:pt x="720993" y="1031328"/>
                    </a:lnTo>
                    <a:lnTo>
                      <a:pt x="707849" y="1032235"/>
                    </a:lnTo>
                    <a:lnTo>
                      <a:pt x="694932" y="1032462"/>
                    </a:lnTo>
                    <a:lnTo>
                      <a:pt x="682469" y="1032235"/>
                    </a:lnTo>
                    <a:lnTo>
                      <a:pt x="670232" y="1031555"/>
                    </a:lnTo>
                    <a:lnTo>
                      <a:pt x="658675" y="1030874"/>
                    </a:lnTo>
                    <a:lnTo>
                      <a:pt x="647570" y="1029739"/>
                    </a:lnTo>
                    <a:lnTo>
                      <a:pt x="636920" y="1028605"/>
                    </a:lnTo>
                    <a:lnTo>
                      <a:pt x="626496" y="1027016"/>
                    </a:lnTo>
                    <a:lnTo>
                      <a:pt x="616978" y="1025201"/>
                    </a:lnTo>
                    <a:lnTo>
                      <a:pt x="607913" y="1023385"/>
                    </a:lnTo>
                    <a:lnTo>
                      <a:pt x="599302" y="1021570"/>
                    </a:lnTo>
                    <a:lnTo>
                      <a:pt x="591597" y="1019755"/>
                    </a:lnTo>
                    <a:lnTo>
                      <a:pt x="577547" y="1015897"/>
                    </a:lnTo>
                    <a:lnTo>
                      <a:pt x="566443" y="1012267"/>
                    </a:lnTo>
                    <a:lnTo>
                      <a:pt x="558059" y="1009317"/>
                    </a:lnTo>
                    <a:lnTo>
                      <a:pt x="553980" y="1017940"/>
                    </a:lnTo>
                    <a:lnTo>
                      <a:pt x="550127" y="1026789"/>
                    </a:lnTo>
                    <a:lnTo>
                      <a:pt x="546728" y="1035866"/>
                    </a:lnTo>
                    <a:lnTo>
                      <a:pt x="543782" y="1045396"/>
                    </a:lnTo>
                    <a:lnTo>
                      <a:pt x="541063" y="1055607"/>
                    </a:lnTo>
                    <a:lnTo>
                      <a:pt x="538343" y="1065591"/>
                    </a:lnTo>
                    <a:lnTo>
                      <a:pt x="536077" y="1076257"/>
                    </a:lnTo>
                    <a:lnTo>
                      <a:pt x="533811" y="1087148"/>
                    </a:lnTo>
                    <a:lnTo>
                      <a:pt x="529505" y="1110067"/>
                    </a:lnTo>
                    <a:lnTo>
                      <a:pt x="525653" y="1133893"/>
                    </a:lnTo>
                    <a:lnTo>
                      <a:pt x="521347" y="1159081"/>
                    </a:lnTo>
                    <a:lnTo>
                      <a:pt x="518628" y="1172242"/>
                    </a:lnTo>
                    <a:lnTo>
                      <a:pt x="516135" y="1185403"/>
                    </a:lnTo>
                    <a:lnTo>
                      <a:pt x="512056" y="1186311"/>
                    </a:lnTo>
                    <a:lnTo>
                      <a:pt x="507751" y="1187219"/>
                    </a:lnTo>
                    <a:lnTo>
                      <a:pt x="503672" y="1188580"/>
                    </a:lnTo>
                    <a:lnTo>
                      <a:pt x="499819" y="1189942"/>
                    </a:lnTo>
                    <a:lnTo>
                      <a:pt x="495967" y="1191530"/>
                    </a:lnTo>
                    <a:lnTo>
                      <a:pt x="492341" y="1192891"/>
                    </a:lnTo>
                    <a:lnTo>
                      <a:pt x="488715" y="1195161"/>
                    </a:lnTo>
                    <a:lnTo>
                      <a:pt x="485089" y="1196976"/>
                    </a:lnTo>
                    <a:lnTo>
                      <a:pt x="482823" y="1181546"/>
                    </a:lnTo>
                    <a:lnTo>
                      <a:pt x="481464" y="1172015"/>
                    </a:lnTo>
                    <a:lnTo>
                      <a:pt x="480331" y="1161123"/>
                    </a:lnTo>
                    <a:lnTo>
                      <a:pt x="479424" y="1148870"/>
                    </a:lnTo>
                    <a:lnTo>
                      <a:pt x="478518" y="1135935"/>
                    </a:lnTo>
                    <a:lnTo>
                      <a:pt x="478064" y="1121867"/>
                    </a:lnTo>
                    <a:lnTo>
                      <a:pt x="477838" y="1107344"/>
                    </a:lnTo>
                    <a:lnTo>
                      <a:pt x="478064" y="1092141"/>
                    </a:lnTo>
                    <a:lnTo>
                      <a:pt x="478744" y="1076030"/>
                    </a:lnTo>
                    <a:lnTo>
                      <a:pt x="480104" y="1059692"/>
                    </a:lnTo>
                    <a:lnTo>
                      <a:pt x="481237" y="1051296"/>
                    </a:lnTo>
                    <a:lnTo>
                      <a:pt x="482144" y="1043127"/>
                    </a:lnTo>
                    <a:lnTo>
                      <a:pt x="483503" y="1034504"/>
                    </a:lnTo>
                    <a:lnTo>
                      <a:pt x="484863" y="1025882"/>
                    </a:lnTo>
                    <a:lnTo>
                      <a:pt x="486676" y="1017259"/>
                    </a:lnTo>
                    <a:lnTo>
                      <a:pt x="488489" y="1008863"/>
                    </a:lnTo>
                    <a:lnTo>
                      <a:pt x="490528" y="1000240"/>
                    </a:lnTo>
                    <a:lnTo>
                      <a:pt x="492794" y="991617"/>
                    </a:lnTo>
                    <a:lnTo>
                      <a:pt x="495514" y="983221"/>
                    </a:lnTo>
                    <a:lnTo>
                      <a:pt x="498233" y="974599"/>
                    </a:lnTo>
                    <a:lnTo>
                      <a:pt x="501406" y="966203"/>
                    </a:lnTo>
                    <a:lnTo>
                      <a:pt x="504578" y="957580"/>
                    </a:lnTo>
                    <a:lnTo>
                      <a:pt x="508204" y="949411"/>
                    </a:lnTo>
                    <a:lnTo>
                      <a:pt x="512056" y="941242"/>
                    </a:lnTo>
                    <a:lnTo>
                      <a:pt x="516362" y="933073"/>
                    </a:lnTo>
                    <a:lnTo>
                      <a:pt x="520894" y="924904"/>
                    </a:lnTo>
                    <a:lnTo>
                      <a:pt x="525653" y="917189"/>
                    </a:lnTo>
                    <a:lnTo>
                      <a:pt x="530639" y="909474"/>
                    </a:lnTo>
                    <a:lnTo>
                      <a:pt x="536077" y="901985"/>
                    </a:lnTo>
                    <a:lnTo>
                      <a:pt x="541969" y="894270"/>
                    </a:lnTo>
                    <a:lnTo>
                      <a:pt x="548314" y="887009"/>
                    </a:lnTo>
                    <a:lnTo>
                      <a:pt x="554659" y="880201"/>
                    </a:lnTo>
                    <a:lnTo>
                      <a:pt x="561458" y="873394"/>
                    </a:lnTo>
                    <a:lnTo>
                      <a:pt x="568709" y="866813"/>
                    </a:lnTo>
                    <a:lnTo>
                      <a:pt x="576414" y="860460"/>
                    </a:lnTo>
                    <a:lnTo>
                      <a:pt x="584572" y="854333"/>
                    </a:lnTo>
                    <a:lnTo>
                      <a:pt x="592730" y="848433"/>
                    </a:lnTo>
                    <a:lnTo>
                      <a:pt x="601795" y="842987"/>
                    </a:lnTo>
                    <a:lnTo>
                      <a:pt x="611313" y="837541"/>
                    </a:lnTo>
                    <a:lnTo>
                      <a:pt x="620830" y="832549"/>
                    </a:lnTo>
                    <a:lnTo>
                      <a:pt x="630801" y="828011"/>
                    </a:lnTo>
                    <a:lnTo>
                      <a:pt x="641452" y="823926"/>
                    </a:lnTo>
                    <a:lnTo>
                      <a:pt x="652783" y="819615"/>
                    </a:lnTo>
                    <a:lnTo>
                      <a:pt x="664340" y="815984"/>
                    </a:lnTo>
                    <a:lnTo>
                      <a:pt x="676350" y="812807"/>
                    </a:lnTo>
                    <a:lnTo>
                      <a:pt x="689041" y="810084"/>
                    </a:lnTo>
                    <a:lnTo>
                      <a:pt x="701957" y="807815"/>
                    </a:lnTo>
                    <a:lnTo>
                      <a:pt x="715328" y="805546"/>
                    </a:lnTo>
                    <a:lnTo>
                      <a:pt x="729378" y="804184"/>
                    </a:lnTo>
                    <a:lnTo>
                      <a:pt x="744107" y="802823"/>
                    </a:lnTo>
                    <a:lnTo>
                      <a:pt x="759064" y="801915"/>
                    </a:lnTo>
                    <a:lnTo>
                      <a:pt x="774700" y="801688"/>
                    </a:lnTo>
                    <a:close/>
                    <a:moveTo>
                      <a:pt x="44000" y="736683"/>
                    </a:moveTo>
                    <a:lnTo>
                      <a:pt x="44000" y="2267412"/>
                    </a:lnTo>
                    <a:lnTo>
                      <a:pt x="2830736" y="2267412"/>
                    </a:lnTo>
                    <a:lnTo>
                      <a:pt x="2830736" y="736683"/>
                    </a:lnTo>
                    <a:lnTo>
                      <a:pt x="44000" y="736683"/>
                    </a:lnTo>
                    <a:close/>
                    <a:moveTo>
                      <a:pt x="1266245" y="538738"/>
                    </a:moveTo>
                    <a:lnTo>
                      <a:pt x="1261935" y="538964"/>
                    </a:lnTo>
                    <a:lnTo>
                      <a:pt x="1257399" y="539645"/>
                    </a:lnTo>
                    <a:lnTo>
                      <a:pt x="1253317" y="540778"/>
                    </a:lnTo>
                    <a:lnTo>
                      <a:pt x="1249234" y="542365"/>
                    </a:lnTo>
                    <a:lnTo>
                      <a:pt x="1245605" y="544179"/>
                    </a:lnTo>
                    <a:lnTo>
                      <a:pt x="1241977" y="546220"/>
                    </a:lnTo>
                    <a:lnTo>
                      <a:pt x="1238348" y="548714"/>
                    </a:lnTo>
                    <a:lnTo>
                      <a:pt x="1235172" y="551662"/>
                    </a:lnTo>
                    <a:lnTo>
                      <a:pt x="1232224" y="554836"/>
                    </a:lnTo>
                    <a:lnTo>
                      <a:pt x="1229956" y="558237"/>
                    </a:lnTo>
                    <a:lnTo>
                      <a:pt x="1227688" y="561865"/>
                    </a:lnTo>
                    <a:lnTo>
                      <a:pt x="1225874" y="565720"/>
                    </a:lnTo>
                    <a:lnTo>
                      <a:pt x="1224286" y="569574"/>
                    </a:lnTo>
                    <a:lnTo>
                      <a:pt x="1223152" y="573883"/>
                    </a:lnTo>
                    <a:lnTo>
                      <a:pt x="1222471" y="578191"/>
                    </a:lnTo>
                    <a:lnTo>
                      <a:pt x="1222471" y="582725"/>
                    </a:lnTo>
                    <a:lnTo>
                      <a:pt x="1222471" y="604719"/>
                    </a:lnTo>
                    <a:lnTo>
                      <a:pt x="1222471" y="609254"/>
                    </a:lnTo>
                    <a:lnTo>
                      <a:pt x="1223152" y="613562"/>
                    </a:lnTo>
                    <a:lnTo>
                      <a:pt x="1224286" y="617870"/>
                    </a:lnTo>
                    <a:lnTo>
                      <a:pt x="1225874" y="621725"/>
                    </a:lnTo>
                    <a:lnTo>
                      <a:pt x="1227688" y="625579"/>
                    </a:lnTo>
                    <a:lnTo>
                      <a:pt x="1229956" y="629207"/>
                    </a:lnTo>
                    <a:lnTo>
                      <a:pt x="1232224" y="632608"/>
                    </a:lnTo>
                    <a:lnTo>
                      <a:pt x="1235172" y="635556"/>
                    </a:lnTo>
                    <a:lnTo>
                      <a:pt x="1238348" y="638504"/>
                    </a:lnTo>
                    <a:lnTo>
                      <a:pt x="1241977" y="640998"/>
                    </a:lnTo>
                    <a:lnTo>
                      <a:pt x="1245605" y="643492"/>
                    </a:lnTo>
                    <a:lnTo>
                      <a:pt x="1249234" y="645306"/>
                    </a:lnTo>
                    <a:lnTo>
                      <a:pt x="1253317" y="646893"/>
                    </a:lnTo>
                    <a:lnTo>
                      <a:pt x="1257399" y="647800"/>
                    </a:lnTo>
                    <a:lnTo>
                      <a:pt x="1261935" y="648254"/>
                    </a:lnTo>
                    <a:lnTo>
                      <a:pt x="1266245" y="648707"/>
                    </a:lnTo>
                    <a:lnTo>
                      <a:pt x="1608265" y="648707"/>
                    </a:lnTo>
                    <a:lnTo>
                      <a:pt x="1613028" y="648254"/>
                    </a:lnTo>
                    <a:lnTo>
                      <a:pt x="1617337" y="647800"/>
                    </a:lnTo>
                    <a:lnTo>
                      <a:pt x="1621419" y="646893"/>
                    </a:lnTo>
                    <a:lnTo>
                      <a:pt x="1625502" y="645306"/>
                    </a:lnTo>
                    <a:lnTo>
                      <a:pt x="1629358" y="643492"/>
                    </a:lnTo>
                    <a:lnTo>
                      <a:pt x="1632986" y="640998"/>
                    </a:lnTo>
                    <a:lnTo>
                      <a:pt x="1636388" y="638504"/>
                    </a:lnTo>
                    <a:lnTo>
                      <a:pt x="1639337" y="635556"/>
                    </a:lnTo>
                    <a:lnTo>
                      <a:pt x="1642285" y="632608"/>
                    </a:lnTo>
                    <a:lnTo>
                      <a:pt x="1644780" y="629207"/>
                    </a:lnTo>
                    <a:lnTo>
                      <a:pt x="1647275" y="625579"/>
                    </a:lnTo>
                    <a:lnTo>
                      <a:pt x="1649089" y="621725"/>
                    </a:lnTo>
                    <a:lnTo>
                      <a:pt x="1650224" y="617870"/>
                    </a:lnTo>
                    <a:lnTo>
                      <a:pt x="1651584" y="613562"/>
                    </a:lnTo>
                    <a:lnTo>
                      <a:pt x="1652038" y="609254"/>
                    </a:lnTo>
                    <a:lnTo>
                      <a:pt x="1652492" y="604719"/>
                    </a:lnTo>
                    <a:lnTo>
                      <a:pt x="1652492" y="582725"/>
                    </a:lnTo>
                    <a:lnTo>
                      <a:pt x="1652038" y="578191"/>
                    </a:lnTo>
                    <a:lnTo>
                      <a:pt x="1651584" y="573883"/>
                    </a:lnTo>
                    <a:lnTo>
                      <a:pt x="1650224" y="569574"/>
                    </a:lnTo>
                    <a:lnTo>
                      <a:pt x="1649089" y="565720"/>
                    </a:lnTo>
                    <a:lnTo>
                      <a:pt x="1647275" y="561865"/>
                    </a:lnTo>
                    <a:lnTo>
                      <a:pt x="1644780" y="558237"/>
                    </a:lnTo>
                    <a:lnTo>
                      <a:pt x="1642285" y="554836"/>
                    </a:lnTo>
                    <a:lnTo>
                      <a:pt x="1639337" y="551662"/>
                    </a:lnTo>
                    <a:lnTo>
                      <a:pt x="1636388" y="548714"/>
                    </a:lnTo>
                    <a:lnTo>
                      <a:pt x="1632986" y="546220"/>
                    </a:lnTo>
                    <a:lnTo>
                      <a:pt x="1629358" y="544179"/>
                    </a:lnTo>
                    <a:lnTo>
                      <a:pt x="1625502" y="542365"/>
                    </a:lnTo>
                    <a:lnTo>
                      <a:pt x="1621419" y="540778"/>
                    </a:lnTo>
                    <a:lnTo>
                      <a:pt x="1617337" y="539645"/>
                    </a:lnTo>
                    <a:lnTo>
                      <a:pt x="1613028" y="538964"/>
                    </a:lnTo>
                    <a:lnTo>
                      <a:pt x="1608265" y="538738"/>
                    </a:lnTo>
                    <a:lnTo>
                      <a:pt x="1583997" y="538738"/>
                    </a:lnTo>
                    <a:lnTo>
                      <a:pt x="1583997" y="549848"/>
                    </a:lnTo>
                    <a:lnTo>
                      <a:pt x="1583997" y="554156"/>
                    </a:lnTo>
                    <a:lnTo>
                      <a:pt x="1583090" y="558691"/>
                    </a:lnTo>
                    <a:lnTo>
                      <a:pt x="1582182" y="562772"/>
                    </a:lnTo>
                    <a:lnTo>
                      <a:pt x="1580595" y="566627"/>
                    </a:lnTo>
                    <a:lnTo>
                      <a:pt x="1578780" y="570481"/>
                    </a:lnTo>
                    <a:lnTo>
                      <a:pt x="1576512" y="574109"/>
                    </a:lnTo>
                    <a:lnTo>
                      <a:pt x="1574017" y="577510"/>
                    </a:lnTo>
                    <a:lnTo>
                      <a:pt x="1571296" y="580685"/>
                    </a:lnTo>
                    <a:lnTo>
                      <a:pt x="1568121" y="583632"/>
                    </a:lnTo>
                    <a:lnTo>
                      <a:pt x="1564492" y="586126"/>
                    </a:lnTo>
                    <a:lnTo>
                      <a:pt x="1560863" y="588394"/>
                    </a:lnTo>
                    <a:lnTo>
                      <a:pt x="1557234" y="590208"/>
                    </a:lnTo>
                    <a:lnTo>
                      <a:pt x="1553152" y="591795"/>
                    </a:lnTo>
                    <a:lnTo>
                      <a:pt x="1548842" y="592929"/>
                    </a:lnTo>
                    <a:lnTo>
                      <a:pt x="1544533" y="593382"/>
                    </a:lnTo>
                    <a:lnTo>
                      <a:pt x="1539997" y="593609"/>
                    </a:lnTo>
                    <a:lnTo>
                      <a:pt x="1334739" y="593609"/>
                    </a:lnTo>
                    <a:lnTo>
                      <a:pt x="1330430" y="593382"/>
                    </a:lnTo>
                    <a:lnTo>
                      <a:pt x="1325894" y="592929"/>
                    </a:lnTo>
                    <a:lnTo>
                      <a:pt x="1321811" y="591795"/>
                    </a:lnTo>
                    <a:lnTo>
                      <a:pt x="1317729" y="590208"/>
                    </a:lnTo>
                    <a:lnTo>
                      <a:pt x="1313647" y="588394"/>
                    </a:lnTo>
                    <a:lnTo>
                      <a:pt x="1310018" y="586126"/>
                    </a:lnTo>
                    <a:lnTo>
                      <a:pt x="1306842" y="583632"/>
                    </a:lnTo>
                    <a:lnTo>
                      <a:pt x="1303667" y="580685"/>
                    </a:lnTo>
                    <a:lnTo>
                      <a:pt x="1300719" y="577510"/>
                    </a:lnTo>
                    <a:lnTo>
                      <a:pt x="1298224" y="574109"/>
                    </a:lnTo>
                    <a:lnTo>
                      <a:pt x="1296183" y="570481"/>
                    </a:lnTo>
                    <a:lnTo>
                      <a:pt x="1294368" y="566627"/>
                    </a:lnTo>
                    <a:lnTo>
                      <a:pt x="1292781" y="562772"/>
                    </a:lnTo>
                    <a:lnTo>
                      <a:pt x="1291647" y="558691"/>
                    </a:lnTo>
                    <a:lnTo>
                      <a:pt x="1290966" y="554156"/>
                    </a:lnTo>
                    <a:lnTo>
                      <a:pt x="1290739" y="549848"/>
                    </a:lnTo>
                    <a:lnTo>
                      <a:pt x="1290739" y="538738"/>
                    </a:lnTo>
                    <a:lnTo>
                      <a:pt x="1266245" y="538738"/>
                    </a:lnTo>
                    <a:close/>
                    <a:moveTo>
                      <a:pt x="1433626" y="87976"/>
                    </a:moveTo>
                    <a:lnTo>
                      <a:pt x="1429316" y="88203"/>
                    </a:lnTo>
                    <a:lnTo>
                      <a:pt x="1425688" y="88656"/>
                    </a:lnTo>
                    <a:lnTo>
                      <a:pt x="1421832" y="89336"/>
                    </a:lnTo>
                    <a:lnTo>
                      <a:pt x="1417976" y="90243"/>
                    </a:lnTo>
                    <a:lnTo>
                      <a:pt x="1414347" y="91150"/>
                    </a:lnTo>
                    <a:lnTo>
                      <a:pt x="1410718" y="92511"/>
                    </a:lnTo>
                    <a:lnTo>
                      <a:pt x="1407316" y="93871"/>
                    </a:lnTo>
                    <a:lnTo>
                      <a:pt x="1403688" y="95458"/>
                    </a:lnTo>
                    <a:lnTo>
                      <a:pt x="1400286" y="97272"/>
                    </a:lnTo>
                    <a:lnTo>
                      <a:pt x="1397337" y="99086"/>
                    </a:lnTo>
                    <a:lnTo>
                      <a:pt x="1394162" y="101127"/>
                    </a:lnTo>
                    <a:lnTo>
                      <a:pt x="1390987" y="103168"/>
                    </a:lnTo>
                    <a:lnTo>
                      <a:pt x="1388265" y="105435"/>
                    </a:lnTo>
                    <a:lnTo>
                      <a:pt x="1385316" y="107929"/>
                    </a:lnTo>
                    <a:lnTo>
                      <a:pt x="1382822" y="110423"/>
                    </a:lnTo>
                    <a:lnTo>
                      <a:pt x="1380100" y="113371"/>
                    </a:lnTo>
                    <a:lnTo>
                      <a:pt x="1377605" y="116092"/>
                    </a:lnTo>
                    <a:lnTo>
                      <a:pt x="1375110" y="119039"/>
                    </a:lnTo>
                    <a:lnTo>
                      <a:pt x="1373069" y="122214"/>
                    </a:lnTo>
                    <a:lnTo>
                      <a:pt x="1371028" y="125161"/>
                    </a:lnTo>
                    <a:lnTo>
                      <a:pt x="1369213" y="128336"/>
                    </a:lnTo>
                    <a:lnTo>
                      <a:pt x="1367399" y="131737"/>
                    </a:lnTo>
                    <a:lnTo>
                      <a:pt x="1365811" y="135138"/>
                    </a:lnTo>
                    <a:lnTo>
                      <a:pt x="1364677" y="138766"/>
                    </a:lnTo>
                    <a:lnTo>
                      <a:pt x="1363317" y="142394"/>
                    </a:lnTo>
                    <a:lnTo>
                      <a:pt x="1362183" y="146022"/>
                    </a:lnTo>
                    <a:lnTo>
                      <a:pt x="1361502" y="149650"/>
                    </a:lnTo>
                    <a:lnTo>
                      <a:pt x="1360595" y="153504"/>
                    </a:lnTo>
                    <a:lnTo>
                      <a:pt x="1360141" y="157359"/>
                    </a:lnTo>
                    <a:lnTo>
                      <a:pt x="1359914" y="161213"/>
                    </a:lnTo>
                    <a:lnTo>
                      <a:pt x="1359914" y="165295"/>
                    </a:lnTo>
                    <a:lnTo>
                      <a:pt x="1359914" y="169376"/>
                    </a:lnTo>
                    <a:lnTo>
                      <a:pt x="1360141" y="173231"/>
                    </a:lnTo>
                    <a:lnTo>
                      <a:pt x="1360595" y="177085"/>
                    </a:lnTo>
                    <a:lnTo>
                      <a:pt x="1361502" y="180940"/>
                    </a:lnTo>
                    <a:lnTo>
                      <a:pt x="1362183" y="184568"/>
                    </a:lnTo>
                    <a:lnTo>
                      <a:pt x="1363317" y="188422"/>
                    </a:lnTo>
                    <a:lnTo>
                      <a:pt x="1364677" y="192050"/>
                    </a:lnTo>
                    <a:lnTo>
                      <a:pt x="1365811" y="195451"/>
                    </a:lnTo>
                    <a:lnTo>
                      <a:pt x="1367399" y="198852"/>
                    </a:lnTo>
                    <a:lnTo>
                      <a:pt x="1369213" y="202253"/>
                    </a:lnTo>
                    <a:lnTo>
                      <a:pt x="1371028" y="205655"/>
                    </a:lnTo>
                    <a:lnTo>
                      <a:pt x="1373069" y="208602"/>
                    </a:lnTo>
                    <a:lnTo>
                      <a:pt x="1375110" y="211777"/>
                    </a:lnTo>
                    <a:lnTo>
                      <a:pt x="1377605" y="214724"/>
                    </a:lnTo>
                    <a:lnTo>
                      <a:pt x="1380100" y="217445"/>
                    </a:lnTo>
                    <a:lnTo>
                      <a:pt x="1382822" y="220166"/>
                    </a:lnTo>
                    <a:lnTo>
                      <a:pt x="1385316" y="222660"/>
                    </a:lnTo>
                    <a:lnTo>
                      <a:pt x="1388265" y="225381"/>
                    </a:lnTo>
                    <a:lnTo>
                      <a:pt x="1390987" y="227422"/>
                    </a:lnTo>
                    <a:lnTo>
                      <a:pt x="1394162" y="229689"/>
                    </a:lnTo>
                    <a:lnTo>
                      <a:pt x="1397337" y="231730"/>
                    </a:lnTo>
                    <a:lnTo>
                      <a:pt x="1400286" y="233544"/>
                    </a:lnTo>
                    <a:lnTo>
                      <a:pt x="1403688" y="235131"/>
                    </a:lnTo>
                    <a:lnTo>
                      <a:pt x="1407316" y="236718"/>
                    </a:lnTo>
                    <a:lnTo>
                      <a:pt x="1410718" y="238305"/>
                    </a:lnTo>
                    <a:lnTo>
                      <a:pt x="1414347" y="239212"/>
                    </a:lnTo>
                    <a:lnTo>
                      <a:pt x="1417976" y="240346"/>
                    </a:lnTo>
                    <a:lnTo>
                      <a:pt x="1421832" y="241253"/>
                    </a:lnTo>
                    <a:lnTo>
                      <a:pt x="1425688" y="241933"/>
                    </a:lnTo>
                    <a:lnTo>
                      <a:pt x="1429316" y="242387"/>
                    </a:lnTo>
                    <a:lnTo>
                      <a:pt x="1433626" y="242613"/>
                    </a:lnTo>
                    <a:lnTo>
                      <a:pt x="1437481" y="242840"/>
                    </a:lnTo>
                    <a:lnTo>
                      <a:pt x="1441337" y="242613"/>
                    </a:lnTo>
                    <a:lnTo>
                      <a:pt x="1445419" y="242387"/>
                    </a:lnTo>
                    <a:lnTo>
                      <a:pt x="1449275" y="241933"/>
                    </a:lnTo>
                    <a:lnTo>
                      <a:pt x="1452904" y="241253"/>
                    </a:lnTo>
                    <a:lnTo>
                      <a:pt x="1456986" y="240346"/>
                    </a:lnTo>
                    <a:lnTo>
                      <a:pt x="1460615" y="239212"/>
                    </a:lnTo>
                    <a:lnTo>
                      <a:pt x="1464244" y="238305"/>
                    </a:lnTo>
                    <a:lnTo>
                      <a:pt x="1467419" y="236718"/>
                    </a:lnTo>
                    <a:lnTo>
                      <a:pt x="1471048" y="235131"/>
                    </a:lnTo>
                    <a:lnTo>
                      <a:pt x="1474224" y="233544"/>
                    </a:lnTo>
                    <a:lnTo>
                      <a:pt x="1477626" y="231730"/>
                    </a:lnTo>
                    <a:lnTo>
                      <a:pt x="1480801" y="229689"/>
                    </a:lnTo>
                    <a:lnTo>
                      <a:pt x="1483749" y="227422"/>
                    </a:lnTo>
                    <a:lnTo>
                      <a:pt x="1486698" y="225381"/>
                    </a:lnTo>
                    <a:lnTo>
                      <a:pt x="1489646" y="222660"/>
                    </a:lnTo>
                    <a:lnTo>
                      <a:pt x="1492141" y="220166"/>
                    </a:lnTo>
                    <a:lnTo>
                      <a:pt x="1494636" y="217445"/>
                    </a:lnTo>
                    <a:lnTo>
                      <a:pt x="1497131" y="214724"/>
                    </a:lnTo>
                    <a:lnTo>
                      <a:pt x="1499399" y="211777"/>
                    </a:lnTo>
                    <a:lnTo>
                      <a:pt x="1501667" y="208602"/>
                    </a:lnTo>
                    <a:lnTo>
                      <a:pt x="1503482" y="205655"/>
                    </a:lnTo>
                    <a:lnTo>
                      <a:pt x="1505523" y="202253"/>
                    </a:lnTo>
                    <a:lnTo>
                      <a:pt x="1507110" y="198852"/>
                    </a:lnTo>
                    <a:lnTo>
                      <a:pt x="1508698" y="195451"/>
                    </a:lnTo>
                    <a:lnTo>
                      <a:pt x="1510286" y="192050"/>
                    </a:lnTo>
                    <a:lnTo>
                      <a:pt x="1511420" y="188422"/>
                    </a:lnTo>
                    <a:lnTo>
                      <a:pt x="1512327" y="184568"/>
                    </a:lnTo>
                    <a:lnTo>
                      <a:pt x="1513461" y="180940"/>
                    </a:lnTo>
                    <a:lnTo>
                      <a:pt x="1513915" y="177085"/>
                    </a:lnTo>
                    <a:lnTo>
                      <a:pt x="1514368" y="173231"/>
                    </a:lnTo>
                    <a:lnTo>
                      <a:pt x="1514595" y="169376"/>
                    </a:lnTo>
                    <a:lnTo>
                      <a:pt x="1515049" y="165295"/>
                    </a:lnTo>
                    <a:lnTo>
                      <a:pt x="1514595" y="161213"/>
                    </a:lnTo>
                    <a:lnTo>
                      <a:pt x="1514368" y="157359"/>
                    </a:lnTo>
                    <a:lnTo>
                      <a:pt x="1513915" y="153504"/>
                    </a:lnTo>
                    <a:lnTo>
                      <a:pt x="1513461" y="149650"/>
                    </a:lnTo>
                    <a:lnTo>
                      <a:pt x="1512327" y="146022"/>
                    </a:lnTo>
                    <a:lnTo>
                      <a:pt x="1511420" y="142394"/>
                    </a:lnTo>
                    <a:lnTo>
                      <a:pt x="1510286" y="138766"/>
                    </a:lnTo>
                    <a:lnTo>
                      <a:pt x="1508698" y="135138"/>
                    </a:lnTo>
                    <a:lnTo>
                      <a:pt x="1507110" y="131737"/>
                    </a:lnTo>
                    <a:lnTo>
                      <a:pt x="1505523" y="128336"/>
                    </a:lnTo>
                    <a:lnTo>
                      <a:pt x="1503482" y="125161"/>
                    </a:lnTo>
                    <a:lnTo>
                      <a:pt x="1501667" y="122214"/>
                    </a:lnTo>
                    <a:lnTo>
                      <a:pt x="1499399" y="119039"/>
                    </a:lnTo>
                    <a:lnTo>
                      <a:pt x="1497131" y="116092"/>
                    </a:lnTo>
                    <a:lnTo>
                      <a:pt x="1494636" y="113371"/>
                    </a:lnTo>
                    <a:lnTo>
                      <a:pt x="1492141" y="110423"/>
                    </a:lnTo>
                    <a:lnTo>
                      <a:pt x="1489646" y="107929"/>
                    </a:lnTo>
                    <a:lnTo>
                      <a:pt x="1486698" y="105435"/>
                    </a:lnTo>
                    <a:lnTo>
                      <a:pt x="1483749" y="103168"/>
                    </a:lnTo>
                    <a:lnTo>
                      <a:pt x="1480801" y="101127"/>
                    </a:lnTo>
                    <a:lnTo>
                      <a:pt x="1477626" y="99086"/>
                    </a:lnTo>
                    <a:lnTo>
                      <a:pt x="1474224" y="97272"/>
                    </a:lnTo>
                    <a:lnTo>
                      <a:pt x="1471048" y="95458"/>
                    </a:lnTo>
                    <a:lnTo>
                      <a:pt x="1467419" y="93871"/>
                    </a:lnTo>
                    <a:lnTo>
                      <a:pt x="1464244" y="92511"/>
                    </a:lnTo>
                    <a:lnTo>
                      <a:pt x="1460615" y="91150"/>
                    </a:lnTo>
                    <a:lnTo>
                      <a:pt x="1456986" y="90243"/>
                    </a:lnTo>
                    <a:lnTo>
                      <a:pt x="1452904" y="89336"/>
                    </a:lnTo>
                    <a:lnTo>
                      <a:pt x="1449275" y="88656"/>
                    </a:lnTo>
                    <a:lnTo>
                      <a:pt x="1445419" y="88203"/>
                    </a:lnTo>
                    <a:lnTo>
                      <a:pt x="1441337" y="87976"/>
                    </a:lnTo>
                    <a:lnTo>
                      <a:pt x="1437481" y="87976"/>
                    </a:lnTo>
                    <a:lnTo>
                      <a:pt x="1433626" y="87976"/>
                    </a:lnTo>
                    <a:close/>
                    <a:moveTo>
                      <a:pt x="1330430" y="0"/>
                    </a:moveTo>
                    <a:lnTo>
                      <a:pt x="1334739" y="0"/>
                    </a:lnTo>
                    <a:lnTo>
                      <a:pt x="1539997" y="0"/>
                    </a:lnTo>
                    <a:lnTo>
                      <a:pt x="1544533" y="0"/>
                    </a:lnTo>
                    <a:lnTo>
                      <a:pt x="1548842" y="681"/>
                    </a:lnTo>
                    <a:lnTo>
                      <a:pt x="1553152" y="1814"/>
                    </a:lnTo>
                    <a:lnTo>
                      <a:pt x="1557234" y="3401"/>
                    </a:lnTo>
                    <a:lnTo>
                      <a:pt x="1560863" y="5215"/>
                    </a:lnTo>
                    <a:lnTo>
                      <a:pt x="1564492" y="7483"/>
                    </a:lnTo>
                    <a:lnTo>
                      <a:pt x="1568121" y="9750"/>
                    </a:lnTo>
                    <a:lnTo>
                      <a:pt x="1571296" y="12698"/>
                    </a:lnTo>
                    <a:lnTo>
                      <a:pt x="1574017" y="15872"/>
                    </a:lnTo>
                    <a:lnTo>
                      <a:pt x="1576512" y="19273"/>
                    </a:lnTo>
                    <a:lnTo>
                      <a:pt x="1578780" y="22901"/>
                    </a:lnTo>
                    <a:lnTo>
                      <a:pt x="1580595" y="26756"/>
                    </a:lnTo>
                    <a:lnTo>
                      <a:pt x="1582182" y="30837"/>
                    </a:lnTo>
                    <a:lnTo>
                      <a:pt x="1583090" y="34919"/>
                    </a:lnTo>
                    <a:lnTo>
                      <a:pt x="1583997" y="39453"/>
                    </a:lnTo>
                    <a:lnTo>
                      <a:pt x="1583997" y="43761"/>
                    </a:lnTo>
                    <a:lnTo>
                      <a:pt x="1583997" y="450762"/>
                    </a:lnTo>
                    <a:lnTo>
                      <a:pt x="2742963" y="450762"/>
                    </a:lnTo>
                    <a:lnTo>
                      <a:pt x="2749768" y="450762"/>
                    </a:lnTo>
                    <a:lnTo>
                      <a:pt x="2756345" y="451442"/>
                    </a:lnTo>
                    <a:lnTo>
                      <a:pt x="2762922" y="452349"/>
                    </a:lnTo>
                    <a:lnTo>
                      <a:pt x="2769499" y="453483"/>
                    </a:lnTo>
                    <a:lnTo>
                      <a:pt x="2775623" y="455070"/>
                    </a:lnTo>
                    <a:lnTo>
                      <a:pt x="2782200" y="456884"/>
                    </a:lnTo>
                    <a:lnTo>
                      <a:pt x="2788097" y="458925"/>
                    </a:lnTo>
                    <a:lnTo>
                      <a:pt x="2793994" y="461192"/>
                    </a:lnTo>
                    <a:lnTo>
                      <a:pt x="2799891" y="463686"/>
                    </a:lnTo>
                    <a:lnTo>
                      <a:pt x="2805788" y="466634"/>
                    </a:lnTo>
                    <a:lnTo>
                      <a:pt x="2811231" y="470035"/>
                    </a:lnTo>
                    <a:lnTo>
                      <a:pt x="2816675" y="473436"/>
                    </a:lnTo>
                    <a:lnTo>
                      <a:pt x="2821664" y="477064"/>
                    </a:lnTo>
                    <a:lnTo>
                      <a:pt x="2826654" y="480919"/>
                    </a:lnTo>
                    <a:lnTo>
                      <a:pt x="2831417" y="485000"/>
                    </a:lnTo>
                    <a:lnTo>
                      <a:pt x="2835953" y="489535"/>
                    </a:lnTo>
                    <a:lnTo>
                      <a:pt x="2840489" y="494070"/>
                    </a:lnTo>
                    <a:lnTo>
                      <a:pt x="2844571" y="498831"/>
                    </a:lnTo>
                    <a:lnTo>
                      <a:pt x="2848427" y="504046"/>
                    </a:lnTo>
                    <a:lnTo>
                      <a:pt x="2852056" y="509261"/>
                    </a:lnTo>
                    <a:lnTo>
                      <a:pt x="2855685" y="514249"/>
                    </a:lnTo>
                    <a:lnTo>
                      <a:pt x="2858860" y="520145"/>
                    </a:lnTo>
                    <a:lnTo>
                      <a:pt x="2861809" y="525813"/>
                    </a:lnTo>
                    <a:lnTo>
                      <a:pt x="2864530" y="531482"/>
                    </a:lnTo>
                    <a:lnTo>
                      <a:pt x="2866798" y="537377"/>
                    </a:lnTo>
                    <a:lnTo>
                      <a:pt x="2869066" y="543726"/>
                    </a:lnTo>
                    <a:lnTo>
                      <a:pt x="2870881" y="549848"/>
                    </a:lnTo>
                    <a:lnTo>
                      <a:pt x="2872015" y="556423"/>
                    </a:lnTo>
                    <a:lnTo>
                      <a:pt x="2873375" y="562772"/>
                    </a:lnTo>
                    <a:lnTo>
                      <a:pt x="2874056" y="569348"/>
                    </a:lnTo>
                    <a:lnTo>
                      <a:pt x="2874736" y="575923"/>
                    </a:lnTo>
                    <a:lnTo>
                      <a:pt x="2874963" y="582725"/>
                    </a:lnTo>
                    <a:lnTo>
                      <a:pt x="2874963" y="2311400"/>
                    </a:lnTo>
                    <a:lnTo>
                      <a:pt x="0" y="2311400"/>
                    </a:lnTo>
                    <a:lnTo>
                      <a:pt x="0" y="582725"/>
                    </a:lnTo>
                    <a:lnTo>
                      <a:pt x="227" y="575923"/>
                    </a:lnTo>
                    <a:lnTo>
                      <a:pt x="680" y="569348"/>
                    </a:lnTo>
                    <a:lnTo>
                      <a:pt x="1588" y="562772"/>
                    </a:lnTo>
                    <a:lnTo>
                      <a:pt x="2722" y="556423"/>
                    </a:lnTo>
                    <a:lnTo>
                      <a:pt x="4082" y="549848"/>
                    </a:lnTo>
                    <a:lnTo>
                      <a:pt x="5897" y="543726"/>
                    </a:lnTo>
                    <a:lnTo>
                      <a:pt x="7938" y="537377"/>
                    </a:lnTo>
                    <a:lnTo>
                      <a:pt x="10206" y="531482"/>
                    </a:lnTo>
                    <a:lnTo>
                      <a:pt x="13154" y="525813"/>
                    </a:lnTo>
                    <a:lnTo>
                      <a:pt x="16103" y="520145"/>
                    </a:lnTo>
                    <a:lnTo>
                      <a:pt x="19051" y="514249"/>
                    </a:lnTo>
                    <a:lnTo>
                      <a:pt x="22453" y="509261"/>
                    </a:lnTo>
                    <a:lnTo>
                      <a:pt x="26309" y="504046"/>
                    </a:lnTo>
                    <a:lnTo>
                      <a:pt x="30165" y="498831"/>
                    </a:lnTo>
                    <a:lnTo>
                      <a:pt x="34474" y="494070"/>
                    </a:lnTo>
                    <a:lnTo>
                      <a:pt x="38783" y="489535"/>
                    </a:lnTo>
                    <a:lnTo>
                      <a:pt x="43319" y="485000"/>
                    </a:lnTo>
                    <a:lnTo>
                      <a:pt x="48082" y="480919"/>
                    </a:lnTo>
                    <a:lnTo>
                      <a:pt x="53072" y="477064"/>
                    </a:lnTo>
                    <a:lnTo>
                      <a:pt x="58288" y="473436"/>
                    </a:lnTo>
                    <a:lnTo>
                      <a:pt x="63732" y="470035"/>
                    </a:lnTo>
                    <a:lnTo>
                      <a:pt x="69175" y="466634"/>
                    </a:lnTo>
                    <a:lnTo>
                      <a:pt x="74845" y="463686"/>
                    </a:lnTo>
                    <a:lnTo>
                      <a:pt x="80742" y="461192"/>
                    </a:lnTo>
                    <a:lnTo>
                      <a:pt x="86866" y="458925"/>
                    </a:lnTo>
                    <a:lnTo>
                      <a:pt x="92763" y="456884"/>
                    </a:lnTo>
                    <a:lnTo>
                      <a:pt x="99340" y="455070"/>
                    </a:lnTo>
                    <a:lnTo>
                      <a:pt x="105464" y="453483"/>
                    </a:lnTo>
                    <a:lnTo>
                      <a:pt x="112041" y="452349"/>
                    </a:lnTo>
                    <a:lnTo>
                      <a:pt x="118618" y="451442"/>
                    </a:lnTo>
                    <a:lnTo>
                      <a:pt x="125195" y="450762"/>
                    </a:lnTo>
                    <a:lnTo>
                      <a:pt x="132000" y="450762"/>
                    </a:lnTo>
                    <a:lnTo>
                      <a:pt x="1290739" y="450762"/>
                    </a:lnTo>
                    <a:lnTo>
                      <a:pt x="1290739" y="43761"/>
                    </a:lnTo>
                    <a:lnTo>
                      <a:pt x="1290966" y="39453"/>
                    </a:lnTo>
                    <a:lnTo>
                      <a:pt x="1291647" y="34919"/>
                    </a:lnTo>
                    <a:lnTo>
                      <a:pt x="1292781" y="30837"/>
                    </a:lnTo>
                    <a:lnTo>
                      <a:pt x="1294368" y="26756"/>
                    </a:lnTo>
                    <a:lnTo>
                      <a:pt x="1296183" y="22901"/>
                    </a:lnTo>
                    <a:lnTo>
                      <a:pt x="1298224" y="19273"/>
                    </a:lnTo>
                    <a:lnTo>
                      <a:pt x="1300719" y="15872"/>
                    </a:lnTo>
                    <a:lnTo>
                      <a:pt x="1303667" y="12698"/>
                    </a:lnTo>
                    <a:lnTo>
                      <a:pt x="1306842" y="9750"/>
                    </a:lnTo>
                    <a:lnTo>
                      <a:pt x="1310018" y="7483"/>
                    </a:lnTo>
                    <a:lnTo>
                      <a:pt x="1313647" y="5215"/>
                    </a:lnTo>
                    <a:lnTo>
                      <a:pt x="1317729" y="3401"/>
                    </a:lnTo>
                    <a:lnTo>
                      <a:pt x="1321811" y="1814"/>
                    </a:lnTo>
                    <a:lnTo>
                      <a:pt x="1325894" y="681"/>
                    </a:lnTo>
                    <a:lnTo>
                      <a:pt x="133043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="ctr">
                <a:scene3d>
                  <a:camera prst="orthographicFront"/>
                  <a:lightRig rig="threePt" dir="t"/>
                </a:scene3d>
                <a:sp3d contourW="12700">
                  <a:contourClr>
                    <a:srgbClr val="FFFFFF"/>
                  </a:contourClr>
                </a:sp3d>
              </a:bodyPr>
              <a:lstStyle/>
              <a:p>
                <a:pPr algn="ctr">
                  <a:defRPr/>
                </a:pPr>
                <a:endParaRPr lang="zh-CN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</a:endParaRPr>
              </a:p>
            </p:txBody>
          </p:sp>
        </p:grpSp>
      </p:grpSp>
      <p:sp>
        <p:nvSpPr>
          <p:cNvPr id="24" name="文本框 23"/>
          <p:cNvSpPr txBox="1"/>
          <p:nvPr/>
        </p:nvSpPr>
        <p:spPr>
          <a:xfrm>
            <a:off x="2193519" y="1890589"/>
            <a:ext cx="280750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702909" y="1458685"/>
            <a:ext cx="1793078" cy="343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</a:pPr>
            <a:r>
              <a:rPr lang="zh-CN" altLang="en-US" sz="20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单击填加标题</a:t>
            </a:r>
            <a:endParaRPr lang="zh-CN" alt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996425" y="4251080"/>
            <a:ext cx="280750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1505815" y="3819176"/>
            <a:ext cx="1793078" cy="343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</a:pPr>
            <a:r>
              <a:rPr lang="zh-CN" altLang="en-US" sz="20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单击填加标题</a:t>
            </a:r>
            <a:endParaRPr lang="zh-CN" alt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7746215" y="2514576"/>
            <a:ext cx="280750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29" name="Rectangle 24"/>
          <p:cNvSpPr>
            <a:spLocks noChangeArrowheads="1"/>
          </p:cNvSpPr>
          <p:nvPr/>
        </p:nvSpPr>
        <p:spPr bwMode="auto">
          <a:xfrm>
            <a:off x="8255605" y="2082672"/>
            <a:ext cx="1793078" cy="343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</a:pPr>
            <a:r>
              <a:rPr lang="zh-CN" altLang="en-US" sz="20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单击填加标题</a:t>
            </a:r>
            <a:endParaRPr lang="zh-CN" alt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098378" y="4442670"/>
            <a:ext cx="280750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31" name="Rectangle 24"/>
          <p:cNvSpPr>
            <a:spLocks noChangeArrowheads="1"/>
          </p:cNvSpPr>
          <p:nvPr/>
        </p:nvSpPr>
        <p:spPr bwMode="auto">
          <a:xfrm>
            <a:off x="8607768" y="4010766"/>
            <a:ext cx="1793078" cy="343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</a:pPr>
            <a:r>
              <a:rPr lang="zh-CN" altLang="en-US" sz="20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单击填加标题</a:t>
            </a:r>
            <a:endParaRPr lang="zh-CN" alt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503027" y="-13648"/>
            <a:ext cx="1307337" cy="7233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726714" y="146880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选题的背景与意义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33185" y="1468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研究方法及过程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96000" y="146880"/>
            <a:ext cx="2262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研究成果展示及应用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20480" y="14688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论文总结</a:t>
            </a:r>
            <a:endParaRPr lang="zh-CN" altLang="en-US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6100925" y="1319213"/>
            <a:ext cx="0" cy="49577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055688" y="3181350"/>
            <a:ext cx="1008062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1055688" y="4480833"/>
            <a:ext cx="10080625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椭圆 1"/>
          <p:cNvSpPr/>
          <p:nvPr/>
        </p:nvSpPr>
        <p:spPr>
          <a:xfrm>
            <a:off x="5023623" y="2305034"/>
            <a:ext cx="609600" cy="452190"/>
          </a:xfrm>
          <a:custGeom>
            <a:avLst/>
            <a:gdLst>
              <a:gd name="connsiteX0" fmla="*/ 9246 w 338138"/>
              <a:gd name="connsiteY0" fmla="*/ 217487 h 250825"/>
              <a:gd name="connsiteX1" fmla="*/ 328892 w 338138"/>
              <a:gd name="connsiteY1" fmla="*/ 217487 h 250825"/>
              <a:gd name="connsiteX2" fmla="*/ 338138 w 338138"/>
              <a:gd name="connsiteY2" fmla="*/ 226822 h 250825"/>
              <a:gd name="connsiteX3" fmla="*/ 314363 w 338138"/>
              <a:gd name="connsiteY3" fmla="*/ 250825 h 250825"/>
              <a:gd name="connsiteX4" fmla="*/ 23775 w 338138"/>
              <a:gd name="connsiteY4" fmla="*/ 250825 h 250825"/>
              <a:gd name="connsiteX5" fmla="*/ 0 w 338138"/>
              <a:gd name="connsiteY5" fmla="*/ 226822 h 250825"/>
              <a:gd name="connsiteX6" fmla="*/ 9246 w 338138"/>
              <a:gd name="connsiteY6" fmla="*/ 217487 h 250825"/>
              <a:gd name="connsiteX7" fmla="*/ 100182 w 338138"/>
              <a:gd name="connsiteY7" fmla="*/ 100012 h 250825"/>
              <a:gd name="connsiteX8" fmla="*/ 123655 w 338138"/>
              <a:gd name="connsiteY8" fmla="*/ 100012 h 250825"/>
              <a:gd name="connsiteX9" fmla="*/ 130175 w 338138"/>
              <a:gd name="connsiteY9" fmla="*/ 106705 h 250825"/>
              <a:gd name="connsiteX10" fmla="*/ 130175 w 338138"/>
              <a:gd name="connsiteY10" fmla="*/ 161583 h 250825"/>
              <a:gd name="connsiteX11" fmla="*/ 123655 w 338138"/>
              <a:gd name="connsiteY11" fmla="*/ 168275 h 250825"/>
              <a:gd name="connsiteX12" fmla="*/ 100182 w 338138"/>
              <a:gd name="connsiteY12" fmla="*/ 168275 h 250825"/>
              <a:gd name="connsiteX13" fmla="*/ 93662 w 338138"/>
              <a:gd name="connsiteY13" fmla="*/ 161583 h 250825"/>
              <a:gd name="connsiteX14" fmla="*/ 93662 w 338138"/>
              <a:gd name="connsiteY14" fmla="*/ 106705 h 250825"/>
              <a:gd name="connsiteX15" fmla="*/ 100182 w 338138"/>
              <a:gd name="connsiteY15" fmla="*/ 100012 h 250825"/>
              <a:gd name="connsiteX16" fmla="*/ 157332 w 338138"/>
              <a:gd name="connsiteY16" fmla="*/ 77787 h 250825"/>
              <a:gd name="connsiteX17" fmla="*/ 180805 w 338138"/>
              <a:gd name="connsiteY17" fmla="*/ 77787 h 250825"/>
              <a:gd name="connsiteX18" fmla="*/ 187325 w 338138"/>
              <a:gd name="connsiteY18" fmla="*/ 84441 h 250825"/>
              <a:gd name="connsiteX19" fmla="*/ 187325 w 338138"/>
              <a:gd name="connsiteY19" fmla="*/ 161622 h 250825"/>
              <a:gd name="connsiteX20" fmla="*/ 180805 w 338138"/>
              <a:gd name="connsiteY20" fmla="*/ 168275 h 250825"/>
              <a:gd name="connsiteX21" fmla="*/ 157332 w 338138"/>
              <a:gd name="connsiteY21" fmla="*/ 168275 h 250825"/>
              <a:gd name="connsiteX22" fmla="*/ 150812 w 338138"/>
              <a:gd name="connsiteY22" fmla="*/ 161622 h 250825"/>
              <a:gd name="connsiteX23" fmla="*/ 150812 w 338138"/>
              <a:gd name="connsiteY23" fmla="*/ 84441 h 250825"/>
              <a:gd name="connsiteX24" fmla="*/ 157332 w 338138"/>
              <a:gd name="connsiteY24" fmla="*/ 77787 h 250825"/>
              <a:gd name="connsiteX25" fmla="*/ 216070 w 338138"/>
              <a:gd name="connsiteY25" fmla="*/ 49212 h 250825"/>
              <a:gd name="connsiteX26" fmla="*/ 239543 w 338138"/>
              <a:gd name="connsiteY26" fmla="*/ 49212 h 250825"/>
              <a:gd name="connsiteX27" fmla="*/ 246063 w 338138"/>
              <a:gd name="connsiteY27" fmla="*/ 55827 h 250825"/>
              <a:gd name="connsiteX28" fmla="*/ 246063 w 338138"/>
              <a:gd name="connsiteY28" fmla="*/ 161661 h 250825"/>
              <a:gd name="connsiteX29" fmla="*/ 239543 w 338138"/>
              <a:gd name="connsiteY29" fmla="*/ 168275 h 250825"/>
              <a:gd name="connsiteX30" fmla="*/ 216070 w 338138"/>
              <a:gd name="connsiteY30" fmla="*/ 168275 h 250825"/>
              <a:gd name="connsiteX31" fmla="*/ 209550 w 338138"/>
              <a:gd name="connsiteY31" fmla="*/ 161661 h 250825"/>
              <a:gd name="connsiteX32" fmla="*/ 209550 w 338138"/>
              <a:gd name="connsiteY32" fmla="*/ 55827 h 250825"/>
              <a:gd name="connsiteX33" fmla="*/ 216070 w 338138"/>
              <a:gd name="connsiteY33" fmla="*/ 49212 h 250825"/>
              <a:gd name="connsiteX34" fmla="*/ 53428 w 338138"/>
              <a:gd name="connsiteY34" fmla="*/ 22225 h 250825"/>
              <a:gd name="connsiteX35" fmla="*/ 50800 w 338138"/>
              <a:gd name="connsiteY35" fmla="*/ 24858 h 250825"/>
              <a:gd name="connsiteX36" fmla="*/ 50800 w 338138"/>
              <a:gd name="connsiteY36" fmla="*/ 182834 h 250825"/>
              <a:gd name="connsiteX37" fmla="*/ 53428 w 338138"/>
              <a:gd name="connsiteY37" fmla="*/ 184150 h 250825"/>
              <a:gd name="connsiteX38" fmla="*/ 284710 w 338138"/>
              <a:gd name="connsiteY38" fmla="*/ 184150 h 250825"/>
              <a:gd name="connsiteX39" fmla="*/ 287338 w 338138"/>
              <a:gd name="connsiteY39" fmla="*/ 182834 h 250825"/>
              <a:gd name="connsiteX40" fmla="*/ 287338 w 338138"/>
              <a:gd name="connsiteY40" fmla="*/ 24858 h 250825"/>
              <a:gd name="connsiteX41" fmla="*/ 284710 w 338138"/>
              <a:gd name="connsiteY41" fmla="*/ 22225 h 250825"/>
              <a:gd name="connsiteX42" fmla="*/ 53428 w 338138"/>
              <a:gd name="connsiteY42" fmla="*/ 22225 h 250825"/>
              <a:gd name="connsiteX43" fmla="*/ 53663 w 338138"/>
              <a:gd name="connsiteY43" fmla="*/ 0 h 250825"/>
              <a:gd name="connsiteX44" fmla="*/ 286062 w 338138"/>
              <a:gd name="connsiteY44" fmla="*/ 0 h 250825"/>
              <a:gd name="connsiteX45" fmla="*/ 311150 w 338138"/>
              <a:gd name="connsiteY45" fmla="*/ 25008 h 250825"/>
              <a:gd name="connsiteX46" fmla="*/ 311150 w 338138"/>
              <a:gd name="connsiteY46" fmla="*/ 182955 h 250825"/>
              <a:gd name="connsiteX47" fmla="*/ 286062 w 338138"/>
              <a:gd name="connsiteY47" fmla="*/ 207963 h 250825"/>
              <a:gd name="connsiteX48" fmla="*/ 53663 w 338138"/>
              <a:gd name="connsiteY48" fmla="*/ 207963 h 250825"/>
              <a:gd name="connsiteX49" fmla="*/ 28575 w 338138"/>
              <a:gd name="connsiteY49" fmla="*/ 182955 h 250825"/>
              <a:gd name="connsiteX50" fmla="*/ 28575 w 338138"/>
              <a:gd name="connsiteY50" fmla="*/ 25008 h 250825"/>
              <a:gd name="connsiteX51" fmla="*/ 53663 w 338138"/>
              <a:gd name="connsiteY51" fmla="*/ 0 h 250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338138" h="250825">
                <a:moveTo>
                  <a:pt x="9246" y="217487"/>
                </a:moveTo>
                <a:cubicBezTo>
                  <a:pt x="9246" y="217487"/>
                  <a:pt x="9246" y="217487"/>
                  <a:pt x="328892" y="217487"/>
                </a:cubicBezTo>
                <a:cubicBezTo>
                  <a:pt x="334176" y="217487"/>
                  <a:pt x="338138" y="221488"/>
                  <a:pt x="338138" y="226822"/>
                </a:cubicBezTo>
                <a:cubicBezTo>
                  <a:pt x="338138" y="240157"/>
                  <a:pt x="327571" y="250825"/>
                  <a:pt x="314363" y="250825"/>
                </a:cubicBezTo>
                <a:cubicBezTo>
                  <a:pt x="314363" y="250825"/>
                  <a:pt x="314363" y="250825"/>
                  <a:pt x="23775" y="250825"/>
                </a:cubicBezTo>
                <a:cubicBezTo>
                  <a:pt x="10567" y="250825"/>
                  <a:pt x="0" y="240157"/>
                  <a:pt x="0" y="226822"/>
                </a:cubicBezTo>
                <a:cubicBezTo>
                  <a:pt x="0" y="221488"/>
                  <a:pt x="3962" y="217487"/>
                  <a:pt x="9246" y="217487"/>
                </a:cubicBezTo>
                <a:close/>
                <a:moveTo>
                  <a:pt x="100182" y="100012"/>
                </a:moveTo>
                <a:cubicBezTo>
                  <a:pt x="100182" y="100012"/>
                  <a:pt x="100182" y="100012"/>
                  <a:pt x="123655" y="100012"/>
                </a:cubicBezTo>
                <a:cubicBezTo>
                  <a:pt x="127567" y="100012"/>
                  <a:pt x="130175" y="102689"/>
                  <a:pt x="130175" y="106705"/>
                </a:cubicBezTo>
                <a:cubicBezTo>
                  <a:pt x="130175" y="106705"/>
                  <a:pt x="130175" y="106705"/>
                  <a:pt x="130175" y="161583"/>
                </a:cubicBezTo>
                <a:cubicBezTo>
                  <a:pt x="130175" y="165598"/>
                  <a:pt x="127567" y="168275"/>
                  <a:pt x="123655" y="168275"/>
                </a:cubicBezTo>
                <a:cubicBezTo>
                  <a:pt x="123655" y="168275"/>
                  <a:pt x="123655" y="168275"/>
                  <a:pt x="100182" y="168275"/>
                </a:cubicBezTo>
                <a:cubicBezTo>
                  <a:pt x="96270" y="168275"/>
                  <a:pt x="93662" y="165598"/>
                  <a:pt x="93662" y="161583"/>
                </a:cubicBezTo>
                <a:cubicBezTo>
                  <a:pt x="93662" y="161583"/>
                  <a:pt x="93662" y="161583"/>
                  <a:pt x="93662" y="106705"/>
                </a:cubicBezTo>
                <a:cubicBezTo>
                  <a:pt x="93662" y="102689"/>
                  <a:pt x="96270" y="100012"/>
                  <a:pt x="100182" y="100012"/>
                </a:cubicBezTo>
                <a:close/>
                <a:moveTo>
                  <a:pt x="157332" y="77787"/>
                </a:moveTo>
                <a:cubicBezTo>
                  <a:pt x="157332" y="77787"/>
                  <a:pt x="157332" y="77787"/>
                  <a:pt x="180805" y="77787"/>
                </a:cubicBezTo>
                <a:cubicBezTo>
                  <a:pt x="184717" y="77787"/>
                  <a:pt x="187325" y="81779"/>
                  <a:pt x="187325" y="84441"/>
                </a:cubicBezTo>
                <a:cubicBezTo>
                  <a:pt x="187325" y="84441"/>
                  <a:pt x="187325" y="84441"/>
                  <a:pt x="187325" y="161622"/>
                </a:cubicBezTo>
                <a:cubicBezTo>
                  <a:pt x="187325" y="165614"/>
                  <a:pt x="184717" y="168275"/>
                  <a:pt x="180805" y="168275"/>
                </a:cubicBezTo>
                <a:cubicBezTo>
                  <a:pt x="180805" y="168275"/>
                  <a:pt x="180805" y="168275"/>
                  <a:pt x="157332" y="168275"/>
                </a:cubicBezTo>
                <a:cubicBezTo>
                  <a:pt x="153420" y="168275"/>
                  <a:pt x="150812" y="165614"/>
                  <a:pt x="150812" y="161622"/>
                </a:cubicBezTo>
                <a:cubicBezTo>
                  <a:pt x="150812" y="161622"/>
                  <a:pt x="150812" y="161622"/>
                  <a:pt x="150812" y="84441"/>
                </a:cubicBezTo>
                <a:cubicBezTo>
                  <a:pt x="150812" y="81779"/>
                  <a:pt x="153420" y="77787"/>
                  <a:pt x="157332" y="77787"/>
                </a:cubicBezTo>
                <a:close/>
                <a:moveTo>
                  <a:pt x="216070" y="49212"/>
                </a:moveTo>
                <a:cubicBezTo>
                  <a:pt x="216070" y="49212"/>
                  <a:pt x="216070" y="49212"/>
                  <a:pt x="239543" y="49212"/>
                </a:cubicBezTo>
                <a:cubicBezTo>
                  <a:pt x="243455" y="49212"/>
                  <a:pt x="246063" y="51858"/>
                  <a:pt x="246063" y="55827"/>
                </a:cubicBezTo>
                <a:cubicBezTo>
                  <a:pt x="246063" y="55827"/>
                  <a:pt x="246063" y="55827"/>
                  <a:pt x="246063" y="161661"/>
                </a:cubicBezTo>
                <a:cubicBezTo>
                  <a:pt x="246063" y="165629"/>
                  <a:pt x="243455" y="168275"/>
                  <a:pt x="239543" y="168275"/>
                </a:cubicBezTo>
                <a:cubicBezTo>
                  <a:pt x="239543" y="168275"/>
                  <a:pt x="239543" y="168275"/>
                  <a:pt x="216070" y="168275"/>
                </a:cubicBezTo>
                <a:cubicBezTo>
                  <a:pt x="212158" y="168275"/>
                  <a:pt x="209550" y="165629"/>
                  <a:pt x="209550" y="161661"/>
                </a:cubicBezTo>
                <a:cubicBezTo>
                  <a:pt x="209550" y="161661"/>
                  <a:pt x="209550" y="161661"/>
                  <a:pt x="209550" y="55827"/>
                </a:cubicBezTo>
                <a:cubicBezTo>
                  <a:pt x="209550" y="51858"/>
                  <a:pt x="212158" y="49212"/>
                  <a:pt x="216070" y="49212"/>
                </a:cubicBezTo>
                <a:close/>
                <a:moveTo>
                  <a:pt x="53428" y="22225"/>
                </a:moveTo>
                <a:cubicBezTo>
                  <a:pt x="52114" y="22225"/>
                  <a:pt x="50800" y="23541"/>
                  <a:pt x="50800" y="24858"/>
                </a:cubicBezTo>
                <a:lnTo>
                  <a:pt x="50800" y="182834"/>
                </a:lnTo>
                <a:cubicBezTo>
                  <a:pt x="50800" y="184150"/>
                  <a:pt x="52114" y="184150"/>
                  <a:pt x="53428" y="184150"/>
                </a:cubicBezTo>
                <a:cubicBezTo>
                  <a:pt x="53428" y="184150"/>
                  <a:pt x="53428" y="184150"/>
                  <a:pt x="284710" y="184150"/>
                </a:cubicBezTo>
                <a:cubicBezTo>
                  <a:pt x="286024" y="184150"/>
                  <a:pt x="287338" y="184150"/>
                  <a:pt x="287338" y="182834"/>
                </a:cubicBezTo>
                <a:cubicBezTo>
                  <a:pt x="287338" y="182834"/>
                  <a:pt x="287338" y="182834"/>
                  <a:pt x="287338" y="24858"/>
                </a:cubicBezTo>
                <a:cubicBezTo>
                  <a:pt x="287338" y="23541"/>
                  <a:pt x="286024" y="22225"/>
                  <a:pt x="284710" y="22225"/>
                </a:cubicBezTo>
                <a:cubicBezTo>
                  <a:pt x="284710" y="22225"/>
                  <a:pt x="284710" y="22225"/>
                  <a:pt x="53428" y="22225"/>
                </a:cubicBezTo>
                <a:close/>
                <a:moveTo>
                  <a:pt x="53663" y="0"/>
                </a:moveTo>
                <a:cubicBezTo>
                  <a:pt x="53663" y="0"/>
                  <a:pt x="53663" y="0"/>
                  <a:pt x="286062" y="0"/>
                </a:cubicBezTo>
                <a:cubicBezTo>
                  <a:pt x="300587" y="0"/>
                  <a:pt x="311150" y="10530"/>
                  <a:pt x="311150" y="25008"/>
                </a:cubicBezTo>
                <a:cubicBezTo>
                  <a:pt x="311150" y="25008"/>
                  <a:pt x="311150" y="25008"/>
                  <a:pt x="311150" y="182955"/>
                </a:cubicBezTo>
                <a:cubicBezTo>
                  <a:pt x="311150" y="196117"/>
                  <a:pt x="300587" y="207963"/>
                  <a:pt x="286062" y="207963"/>
                </a:cubicBezTo>
                <a:cubicBezTo>
                  <a:pt x="286062" y="207963"/>
                  <a:pt x="286062" y="207963"/>
                  <a:pt x="53663" y="207963"/>
                </a:cubicBezTo>
                <a:cubicBezTo>
                  <a:pt x="39138" y="207963"/>
                  <a:pt x="28575" y="196117"/>
                  <a:pt x="28575" y="182955"/>
                </a:cubicBezTo>
                <a:cubicBezTo>
                  <a:pt x="28575" y="182955"/>
                  <a:pt x="28575" y="182955"/>
                  <a:pt x="28575" y="25008"/>
                </a:cubicBezTo>
                <a:cubicBezTo>
                  <a:pt x="28575" y="10530"/>
                  <a:pt x="39138" y="0"/>
                  <a:pt x="53663" y="0"/>
                </a:cubicBezTo>
                <a:close/>
              </a:path>
            </a:pathLst>
          </a:custGeom>
          <a:solidFill>
            <a:schemeClr val="dk1">
              <a:lumMod val="10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11" name="椭圆 20"/>
          <p:cNvSpPr/>
          <p:nvPr/>
        </p:nvSpPr>
        <p:spPr>
          <a:xfrm>
            <a:off x="6558778" y="2245798"/>
            <a:ext cx="609600" cy="570662"/>
          </a:xfrm>
          <a:custGeom>
            <a:avLst/>
            <a:gdLst>
              <a:gd name="connsiteX0" fmla="*/ 241311 w 331352"/>
              <a:gd name="connsiteY0" fmla="*/ 265737 h 310187"/>
              <a:gd name="connsiteX1" fmla="*/ 227023 w 331352"/>
              <a:gd name="connsiteY1" fmla="*/ 280025 h 310187"/>
              <a:gd name="connsiteX2" fmla="*/ 241311 w 331352"/>
              <a:gd name="connsiteY2" fmla="*/ 294313 h 310187"/>
              <a:gd name="connsiteX3" fmla="*/ 255599 w 331352"/>
              <a:gd name="connsiteY3" fmla="*/ 280025 h 310187"/>
              <a:gd name="connsiteX4" fmla="*/ 241311 w 331352"/>
              <a:gd name="connsiteY4" fmla="*/ 265737 h 310187"/>
              <a:gd name="connsiteX5" fmla="*/ 125424 w 331352"/>
              <a:gd name="connsiteY5" fmla="*/ 265737 h 310187"/>
              <a:gd name="connsiteX6" fmla="*/ 111136 w 331352"/>
              <a:gd name="connsiteY6" fmla="*/ 280025 h 310187"/>
              <a:gd name="connsiteX7" fmla="*/ 125424 w 331352"/>
              <a:gd name="connsiteY7" fmla="*/ 294313 h 310187"/>
              <a:gd name="connsiteX8" fmla="*/ 139712 w 331352"/>
              <a:gd name="connsiteY8" fmla="*/ 280025 h 310187"/>
              <a:gd name="connsiteX9" fmla="*/ 125424 w 331352"/>
              <a:gd name="connsiteY9" fmla="*/ 265737 h 310187"/>
              <a:gd name="connsiteX10" fmla="*/ 242898 w 331352"/>
              <a:gd name="connsiteY10" fmla="*/ 168899 h 310187"/>
              <a:gd name="connsiteX11" fmla="*/ 242898 w 331352"/>
              <a:gd name="connsiteY11" fmla="*/ 192712 h 310187"/>
              <a:gd name="connsiteX12" fmla="*/ 268298 w 331352"/>
              <a:gd name="connsiteY12" fmla="*/ 192712 h 310187"/>
              <a:gd name="connsiteX13" fmla="*/ 276236 w 331352"/>
              <a:gd name="connsiteY13" fmla="*/ 168899 h 310187"/>
              <a:gd name="connsiteX14" fmla="*/ 173048 w 331352"/>
              <a:gd name="connsiteY14" fmla="*/ 168899 h 310187"/>
              <a:gd name="connsiteX15" fmla="*/ 173048 w 331352"/>
              <a:gd name="connsiteY15" fmla="*/ 192712 h 310187"/>
              <a:gd name="connsiteX16" fmla="*/ 222261 w 331352"/>
              <a:gd name="connsiteY16" fmla="*/ 192712 h 310187"/>
              <a:gd name="connsiteX17" fmla="*/ 222261 w 331352"/>
              <a:gd name="connsiteY17" fmla="*/ 168899 h 310187"/>
              <a:gd name="connsiteX18" fmla="*/ 120661 w 331352"/>
              <a:gd name="connsiteY18" fmla="*/ 168899 h 310187"/>
              <a:gd name="connsiteX19" fmla="*/ 128598 w 331352"/>
              <a:gd name="connsiteY19" fmla="*/ 192712 h 310187"/>
              <a:gd name="connsiteX20" fmla="*/ 152411 w 331352"/>
              <a:gd name="connsiteY20" fmla="*/ 192712 h 310187"/>
              <a:gd name="connsiteX21" fmla="*/ 152411 w 331352"/>
              <a:gd name="connsiteY21" fmla="*/ 168899 h 310187"/>
              <a:gd name="connsiteX22" fmla="*/ 242898 w 331352"/>
              <a:gd name="connsiteY22" fmla="*/ 119687 h 310187"/>
              <a:gd name="connsiteX23" fmla="*/ 242898 w 331352"/>
              <a:gd name="connsiteY23" fmla="*/ 148262 h 310187"/>
              <a:gd name="connsiteX24" fmla="*/ 282586 w 331352"/>
              <a:gd name="connsiteY24" fmla="*/ 148262 h 310187"/>
              <a:gd name="connsiteX25" fmla="*/ 290523 w 331352"/>
              <a:gd name="connsiteY25" fmla="*/ 119687 h 310187"/>
              <a:gd name="connsiteX26" fmla="*/ 173048 w 331352"/>
              <a:gd name="connsiteY26" fmla="*/ 119687 h 310187"/>
              <a:gd name="connsiteX27" fmla="*/ 173048 w 331352"/>
              <a:gd name="connsiteY27" fmla="*/ 148262 h 310187"/>
              <a:gd name="connsiteX28" fmla="*/ 222261 w 331352"/>
              <a:gd name="connsiteY28" fmla="*/ 148262 h 310187"/>
              <a:gd name="connsiteX29" fmla="*/ 222261 w 331352"/>
              <a:gd name="connsiteY29" fmla="*/ 119687 h 310187"/>
              <a:gd name="connsiteX30" fmla="*/ 103198 w 331352"/>
              <a:gd name="connsiteY30" fmla="*/ 119687 h 310187"/>
              <a:gd name="connsiteX31" fmla="*/ 112723 w 331352"/>
              <a:gd name="connsiteY31" fmla="*/ 148262 h 310187"/>
              <a:gd name="connsiteX32" fmla="*/ 152411 w 331352"/>
              <a:gd name="connsiteY32" fmla="*/ 148262 h 310187"/>
              <a:gd name="connsiteX33" fmla="*/ 152411 w 331352"/>
              <a:gd name="connsiteY33" fmla="*/ 119687 h 310187"/>
              <a:gd name="connsiteX34" fmla="*/ 242898 w 331352"/>
              <a:gd name="connsiteY34" fmla="*/ 75237 h 310187"/>
              <a:gd name="connsiteX35" fmla="*/ 242898 w 331352"/>
              <a:gd name="connsiteY35" fmla="*/ 99050 h 310187"/>
              <a:gd name="connsiteX36" fmla="*/ 296873 w 331352"/>
              <a:gd name="connsiteY36" fmla="*/ 99050 h 310187"/>
              <a:gd name="connsiteX37" fmla="*/ 304811 w 331352"/>
              <a:gd name="connsiteY37" fmla="*/ 75237 h 310187"/>
              <a:gd name="connsiteX38" fmla="*/ 173048 w 331352"/>
              <a:gd name="connsiteY38" fmla="*/ 75237 h 310187"/>
              <a:gd name="connsiteX39" fmla="*/ 173048 w 331352"/>
              <a:gd name="connsiteY39" fmla="*/ 99050 h 310187"/>
              <a:gd name="connsiteX40" fmla="*/ 222261 w 331352"/>
              <a:gd name="connsiteY40" fmla="*/ 99050 h 310187"/>
              <a:gd name="connsiteX41" fmla="*/ 222261 w 331352"/>
              <a:gd name="connsiteY41" fmla="*/ 75237 h 310187"/>
              <a:gd name="connsiteX42" fmla="*/ 87323 w 331352"/>
              <a:gd name="connsiteY42" fmla="*/ 75237 h 310187"/>
              <a:gd name="connsiteX43" fmla="*/ 95261 w 331352"/>
              <a:gd name="connsiteY43" fmla="*/ 99050 h 310187"/>
              <a:gd name="connsiteX44" fmla="*/ 152411 w 331352"/>
              <a:gd name="connsiteY44" fmla="*/ 99050 h 310187"/>
              <a:gd name="connsiteX45" fmla="*/ 152411 w 331352"/>
              <a:gd name="connsiteY45" fmla="*/ 75237 h 310187"/>
              <a:gd name="connsiteX46" fmla="*/ 13989 w 331352"/>
              <a:gd name="connsiteY46" fmla="*/ 328 h 310187"/>
              <a:gd name="connsiteX47" fmla="*/ 64579 w 331352"/>
              <a:gd name="connsiteY47" fmla="*/ 19694 h 310187"/>
              <a:gd name="connsiteX48" fmla="*/ 69768 w 331352"/>
              <a:gd name="connsiteY48" fmla="*/ 26149 h 310187"/>
              <a:gd name="connsiteX49" fmla="*/ 80145 w 331352"/>
              <a:gd name="connsiteY49" fmla="*/ 54553 h 310187"/>
              <a:gd name="connsiteX50" fmla="*/ 81442 w 331352"/>
              <a:gd name="connsiteY50" fmla="*/ 54553 h 310187"/>
              <a:gd name="connsiteX51" fmla="*/ 321421 w 331352"/>
              <a:gd name="connsiteY51" fmla="*/ 54553 h 310187"/>
              <a:gd name="connsiteX52" fmla="*/ 329204 w 331352"/>
              <a:gd name="connsiteY52" fmla="*/ 58426 h 310187"/>
              <a:gd name="connsiteX53" fmla="*/ 330501 w 331352"/>
              <a:gd name="connsiteY53" fmla="*/ 68755 h 310187"/>
              <a:gd name="connsiteX54" fmla="*/ 286397 w 331352"/>
              <a:gd name="connsiteY54" fmla="*/ 205610 h 310187"/>
              <a:gd name="connsiteX55" fmla="*/ 276019 w 331352"/>
              <a:gd name="connsiteY55" fmla="*/ 213356 h 310187"/>
              <a:gd name="connsiteX56" fmla="*/ 120358 w 331352"/>
              <a:gd name="connsiteY56" fmla="*/ 213356 h 310187"/>
              <a:gd name="connsiteX57" fmla="*/ 116466 w 331352"/>
              <a:gd name="connsiteY57" fmla="*/ 212065 h 310187"/>
              <a:gd name="connsiteX58" fmla="*/ 106089 w 331352"/>
              <a:gd name="connsiteY58" fmla="*/ 240469 h 310187"/>
              <a:gd name="connsiteX59" fmla="*/ 276019 w 331352"/>
              <a:gd name="connsiteY59" fmla="*/ 240469 h 310187"/>
              <a:gd name="connsiteX60" fmla="*/ 285100 w 331352"/>
              <a:gd name="connsiteY60" fmla="*/ 248215 h 310187"/>
              <a:gd name="connsiteX61" fmla="*/ 276019 w 331352"/>
              <a:gd name="connsiteY61" fmla="*/ 257253 h 310187"/>
              <a:gd name="connsiteX62" fmla="*/ 266939 w 331352"/>
              <a:gd name="connsiteY62" fmla="*/ 257253 h 310187"/>
              <a:gd name="connsiteX63" fmla="*/ 274722 w 331352"/>
              <a:gd name="connsiteY63" fmla="*/ 279201 h 310187"/>
              <a:gd name="connsiteX64" fmla="*/ 242293 w 331352"/>
              <a:gd name="connsiteY64" fmla="*/ 310187 h 310187"/>
              <a:gd name="connsiteX65" fmla="*/ 211160 w 331352"/>
              <a:gd name="connsiteY65" fmla="*/ 279201 h 310187"/>
              <a:gd name="connsiteX66" fmla="*/ 218943 w 331352"/>
              <a:gd name="connsiteY66" fmla="*/ 257253 h 310187"/>
              <a:gd name="connsiteX67" fmla="*/ 148896 w 331352"/>
              <a:gd name="connsiteY67" fmla="*/ 257253 h 310187"/>
              <a:gd name="connsiteX68" fmla="*/ 157976 w 331352"/>
              <a:gd name="connsiteY68" fmla="*/ 279201 h 310187"/>
              <a:gd name="connsiteX69" fmla="*/ 125547 w 331352"/>
              <a:gd name="connsiteY69" fmla="*/ 310187 h 310187"/>
              <a:gd name="connsiteX70" fmla="*/ 93117 w 331352"/>
              <a:gd name="connsiteY70" fmla="*/ 279201 h 310187"/>
              <a:gd name="connsiteX71" fmla="*/ 102197 w 331352"/>
              <a:gd name="connsiteY71" fmla="*/ 257253 h 310187"/>
              <a:gd name="connsiteX72" fmla="*/ 93117 w 331352"/>
              <a:gd name="connsiteY72" fmla="*/ 257253 h 310187"/>
              <a:gd name="connsiteX73" fmla="*/ 86631 w 331352"/>
              <a:gd name="connsiteY73" fmla="*/ 253380 h 310187"/>
              <a:gd name="connsiteX74" fmla="*/ 85334 w 331352"/>
              <a:gd name="connsiteY74" fmla="*/ 245633 h 310187"/>
              <a:gd name="connsiteX75" fmla="*/ 100900 w 331352"/>
              <a:gd name="connsiteY75" fmla="*/ 201737 h 310187"/>
              <a:gd name="connsiteX76" fmla="*/ 107386 w 331352"/>
              <a:gd name="connsiteY76" fmla="*/ 196572 h 310187"/>
              <a:gd name="connsiteX77" fmla="*/ 51607 w 331352"/>
              <a:gd name="connsiteY77" fmla="*/ 37769 h 310187"/>
              <a:gd name="connsiteX78" fmla="*/ 6206 w 331352"/>
              <a:gd name="connsiteY78" fmla="*/ 19694 h 310187"/>
              <a:gd name="connsiteX79" fmla="*/ 1017 w 331352"/>
              <a:gd name="connsiteY79" fmla="*/ 6783 h 310187"/>
              <a:gd name="connsiteX80" fmla="*/ 13989 w 331352"/>
              <a:gd name="connsiteY80" fmla="*/ 328 h 31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331352" h="310187">
                <a:moveTo>
                  <a:pt x="241311" y="265737"/>
                </a:moveTo>
                <a:cubicBezTo>
                  <a:pt x="233420" y="265737"/>
                  <a:pt x="227023" y="272134"/>
                  <a:pt x="227023" y="280025"/>
                </a:cubicBezTo>
                <a:cubicBezTo>
                  <a:pt x="227023" y="287916"/>
                  <a:pt x="233420" y="294313"/>
                  <a:pt x="241311" y="294313"/>
                </a:cubicBezTo>
                <a:cubicBezTo>
                  <a:pt x="249202" y="294313"/>
                  <a:pt x="255599" y="287916"/>
                  <a:pt x="255599" y="280025"/>
                </a:cubicBezTo>
                <a:cubicBezTo>
                  <a:pt x="255599" y="272134"/>
                  <a:pt x="249202" y="265737"/>
                  <a:pt x="241311" y="265737"/>
                </a:cubicBezTo>
                <a:close/>
                <a:moveTo>
                  <a:pt x="125424" y="265737"/>
                </a:moveTo>
                <a:cubicBezTo>
                  <a:pt x="117533" y="265737"/>
                  <a:pt x="111136" y="272134"/>
                  <a:pt x="111136" y="280025"/>
                </a:cubicBezTo>
                <a:cubicBezTo>
                  <a:pt x="111136" y="287916"/>
                  <a:pt x="117533" y="294313"/>
                  <a:pt x="125424" y="294313"/>
                </a:cubicBezTo>
                <a:cubicBezTo>
                  <a:pt x="133315" y="294313"/>
                  <a:pt x="139712" y="287916"/>
                  <a:pt x="139712" y="280025"/>
                </a:cubicBezTo>
                <a:cubicBezTo>
                  <a:pt x="139712" y="272134"/>
                  <a:pt x="133315" y="265737"/>
                  <a:pt x="125424" y="265737"/>
                </a:cubicBezTo>
                <a:close/>
                <a:moveTo>
                  <a:pt x="242898" y="168899"/>
                </a:moveTo>
                <a:lnTo>
                  <a:pt x="242898" y="192712"/>
                </a:lnTo>
                <a:lnTo>
                  <a:pt x="268298" y="192712"/>
                </a:lnTo>
                <a:lnTo>
                  <a:pt x="276236" y="168899"/>
                </a:lnTo>
                <a:close/>
                <a:moveTo>
                  <a:pt x="173048" y="168899"/>
                </a:moveTo>
                <a:lnTo>
                  <a:pt x="173048" y="192712"/>
                </a:lnTo>
                <a:lnTo>
                  <a:pt x="222261" y="192712"/>
                </a:lnTo>
                <a:lnTo>
                  <a:pt x="222261" y="168899"/>
                </a:lnTo>
                <a:close/>
                <a:moveTo>
                  <a:pt x="120661" y="168899"/>
                </a:moveTo>
                <a:lnTo>
                  <a:pt x="128598" y="192712"/>
                </a:lnTo>
                <a:lnTo>
                  <a:pt x="152411" y="192712"/>
                </a:lnTo>
                <a:lnTo>
                  <a:pt x="152411" y="168899"/>
                </a:lnTo>
                <a:close/>
                <a:moveTo>
                  <a:pt x="242898" y="119687"/>
                </a:moveTo>
                <a:lnTo>
                  <a:pt x="242898" y="148262"/>
                </a:lnTo>
                <a:lnTo>
                  <a:pt x="282586" y="148262"/>
                </a:lnTo>
                <a:lnTo>
                  <a:pt x="290523" y="119687"/>
                </a:lnTo>
                <a:close/>
                <a:moveTo>
                  <a:pt x="173048" y="119687"/>
                </a:moveTo>
                <a:lnTo>
                  <a:pt x="173048" y="148262"/>
                </a:lnTo>
                <a:lnTo>
                  <a:pt x="222261" y="148262"/>
                </a:lnTo>
                <a:lnTo>
                  <a:pt x="222261" y="119687"/>
                </a:lnTo>
                <a:close/>
                <a:moveTo>
                  <a:pt x="103198" y="119687"/>
                </a:moveTo>
                <a:lnTo>
                  <a:pt x="112723" y="148262"/>
                </a:lnTo>
                <a:lnTo>
                  <a:pt x="152411" y="148262"/>
                </a:lnTo>
                <a:lnTo>
                  <a:pt x="152411" y="119687"/>
                </a:lnTo>
                <a:close/>
                <a:moveTo>
                  <a:pt x="242898" y="75237"/>
                </a:moveTo>
                <a:lnTo>
                  <a:pt x="242898" y="99050"/>
                </a:lnTo>
                <a:lnTo>
                  <a:pt x="296873" y="99050"/>
                </a:lnTo>
                <a:lnTo>
                  <a:pt x="304811" y="75237"/>
                </a:lnTo>
                <a:close/>
                <a:moveTo>
                  <a:pt x="173048" y="75237"/>
                </a:moveTo>
                <a:lnTo>
                  <a:pt x="173048" y="99050"/>
                </a:lnTo>
                <a:lnTo>
                  <a:pt x="222261" y="99050"/>
                </a:lnTo>
                <a:lnTo>
                  <a:pt x="222261" y="75237"/>
                </a:lnTo>
                <a:close/>
                <a:moveTo>
                  <a:pt x="87323" y="75237"/>
                </a:moveTo>
                <a:lnTo>
                  <a:pt x="95261" y="99050"/>
                </a:lnTo>
                <a:lnTo>
                  <a:pt x="152411" y="99050"/>
                </a:lnTo>
                <a:lnTo>
                  <a:pt x="152411" y="75237"/>
                </a:lnTo>
                <a:close/>
                <a:moveTo>
                  <a:pt x="13989" y="328"/>
                </a:moveTo>
                <a:cubicBezTo>
                  <a:pt x="13989" y="328"/>
                  <a:pt x="13989" y="328"/>
                  <a:pt x="64579" y="19694"/>
                </a:cubicBezTo>
                <a:cubicBezTo>
                  <a:pt x="67173" y="20985"/>
                  <a:pt x="68471" y="23567"/>
                  <a:pt x="69768" y="26149"/>
                </a:cubicBezTo>
                <a:cubicBezTo>
                  <a:pt x="69768" y="26149"/>
                  <a:pt x="69768" y="26149"/>
                  <a:pt x="80145" y="54553"/>
                </a:cubicBezTo>
                <a:cubicBezTo>
                  <a:pt x="80145" y="54553"/>
                  <a:pt x="81442" y="54553"/>
                  <a:pt x="81442" y="54553"/>
                </a:cubicBezTo>
                <a:cubicBezTo>
                  <a:pt x="81442" y="54553"/>
                  <a:pt x="81442" y="54553"/>
                  <a:pt x="321421" y="54553"/>
                </a:cubicBezTo>
                <a:cubicBezTo>
                  <a:pt x="324015" y="54553"/>
                  <a:pt x="327907" y="55844"/>
                  <a:pt x="329204" y="58426"/>
                </a:cubicBezTo>
                <a:cubicBezTo>
                  <a:pt x="331798" y="62300"/>
                  <a:pt x="331798" y="64882"/>
                  <a:pt x="330501" y="68755"/>
                </a:cubicBezTo>
                <a:cubicBezTo>
                  <a:pt x="330501" y="68755"/>
                  <a:pt x="330501" y="68755"/>
                  <a:pt x="286397" y="205610"/>
                </a:cubicBezTo>
                <a:cubicBezTo>
                  <a:pt x="285100" y="210774"/>
                  <a:pt x="281208" y="213356"/>
                  <a:pt x="276019" y="213356"/>
                </a:cubicBezTo>
                <a:cubicBezTo>
                  <a:pt x="276019" y="213356"/>
                  <a:pt x="276019" y="213356"/>
                  <a:pt x="120358" y="213356"/>
                </a:cubicBezTo>
                <a:cubicBezTo>
                  <a:pt x="119061" y="213356"/>
                  <a:pt x="117763" y="213356"/>
                  <a:pt x="116466" y="212065"/>
                </a:cubicBezTo>
                <a:cubicBezTo>
                  <a:pt x="116466" y="212065"/>
                  <a:pt x="116466" y="212065"/>
                  <a:pt x="106089" y="240469"/>
                </a:cubicBezTo>
                <a:cubicBezTo>
                  <a:pt x="106089" y="240469"/>
                  <a:pt x="106089" y="240469"/>
                  <a:pt x="276019" y="240469"/>
                </a:cubicBezTo>
                <a:cubicBezTo>
                  <a:pt x="281208" y="240469"/>
                  <a:pt x="285100" y="244342"/>
                  <a:pt x="285100" y="248215"/>
                </a:cubicBezTo>
                <a:cubicBezTo>
                  <a:pt x="285100" y="253380"/>
                  <a:pt x="281208" y="257253"/>
                  <a:pt x="276019" y="257253"/>
                </a:cubicBezTo>
                <a:cubicBezTo>
                  <a:pt x="276019" y="257253"/>
                  <a:pt x="276019" y="257253"/>
                  <a:pt x="266939" y="257253"/>
                </a:cubicBezTo>
                <a:cubicBezTo>
                  <a:pt x="272128" y="263708"/>
                  <a:pt x="274722" y="270164"/>
                  <a:pt x="274722" y="279201"/>
                </a:cubicBezTo>
                <a:cubicBezTo>
                  <a:pt x="274722" y="295985"/>
                  <a:pt x="260453" y="310187"/>
                  <a:pt x="242293" y="310187"/>
                </a:cubicBezTo>
                <a:cubicBezTo>
                  <a:pt x="225429" y="310187"/>
                  <a:pt x="211160" y="295985"/>
                  <a:pt x="211160" y="279201"/>
                </a:cubicBezTo>
                <a:cubicBezTo>
                  <a:pt x="211160" y="270164"/>
                  <a:pt x="213755" y="263708"/>
                  <a:pt x="218943" y="257253"/>
                </a:cubicBezTo>
                <a:cubicBezTo>
                  <a:pt x="218943" y="257253"/>
                  <a:pt x="218943" y="257253"/>
                  <a:pt x="148896" y="257253"/>
                </a:cubicBezTo>
                <a:cubicBezTo>
                  <a:pt x="154084" y="263708"/>
                  <a:pt x="157976" y="270164"/>
                  <a:pt x="157976" y="279201"/>
                </a:cubicBezTo>
                <a:cubicBezTo>
                  <a:pt x="157976" y="295985"/>
                  <a:pt x="143707" y="310187"/>
                  <a:pt x="125547" y="310187"/>
                </a:cubicBezTo>
                <a:cubicBezTo>
                  <a:pt x="108683" y="310187"/>
                  <a:pt x="93117" y="295985"/>
                  <a:pt x="93117" y="279201"/>
                </a:cubicBezTo>
                <a:cubicBezTo>
                  <a:pt x="93117" y="270164"/>
                  <a:pt x="97009" y="263708"/>
                  <a:pt x="102197" y="257253"/>
                </a:cubicBezTo>
                <a:cubicBezTo>
                  <a:pt x="102197" y="257253"/>
                  <a:pt x="102197" y="257253"/>
                  <a:pt x="93117" y="257253"/>
                </a:cubicBezTo>
                <a:cubicBezTo>
                  <a:pt x="90523" y="257253"/>
                  <a:pt x="87928" y="255962"/>
                  <a:pt x="86631" y="253380"/>
                </a:cubicBezTo>
                <a:cubicBezTo>
                  <a:pt x="85334" y="252089"/>
                  <a:pt x="84037" y="248215"/>
                  <a:pt x="85334" y="245633"/>
                </a:cubicBezTo>
                <a:cubicBezTo>
                  <a:pt x="85334" y="245633"/>
                  <a:pt x="85334" y="245633"/>
                  <a:pt x="100900" y="201737"/>
                </a:cubicBezTo>
                <a:cubicBezTo>
                  <a:pt x="102197" y="199154"/>
                  <a:pt x="104792" y="196572"/>
                  <a:pt x="107386" y="196572"/>
                </a:cubicBezTo>
                <a:cubicBezTo>
                  <a:pt x="107386" y="196572"/>
                  <a:pt x="107386" y="196572"/>
                  <a:pt x="51607" y="37769"/>
                </a:cubicBezTo>
                <a:cubicBezTo>
                  <a:pt x="51607" y="37769"/>
                  <a:pt x="51607" y="37769"/>
                  <a:pt x="6206" y="19694"/>
                </a:cubicBezTo>
                <a:cubicBezTo>
                  <a:pt x="1017" y="18403"/>
                  <a:pt x="-1577" y="11948"/>
                  <a:pt x="1017" y="6783"/>
                </a:cubicBezTo>
                <a:cubicBezTo>
                  <a:pt x="2315" y="1619"/>
                  <a:pt x="8800" y="-963"/>
                  <a:pt x="13989" y="328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407090" y="2207964"/>
            <a:ext cx="3458556" cy="61369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326355" y="2207964"/>
            <a:ext cx="3458556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14" name="椭圆 26"/>
          <p:cNvSpPr/>
          <p:nvPr/>
        </p:nvSpPr>
        <p:spPr>
          <a:xfrm>
            <a:off x="5023623" y="3477406"/>
            <a:ext cx="609600" cy="609600"/>
          </a:xfrm>
          <a:custGeom>
            <a:avLst/>
            <a:gdLst>
              <a:gd name="connsiteX0" fmla="*/ 157638 w 338138"/>
              <a:gd name="connsiteY0" fmla="*/ 144463 h 338138"/>
              <a:gd name="connsiteX1" fmla="*/ 165544 w 338138"/>
              <a:gd name="connsiteY1" fmla="*/ 148443 h 338138"/>
              <a:gd name="connsiteX2" fmla="*/ 249865 w 338138"/>
              <a:gd name="connsiteY2" fmla="*/ 233341 h 338138"/>
              <a:gd name="connsiteX3" fmla="*/ 280167 w 338138"/>
              <a:gd name="connsiteY3" fmla="*/ 232015 h 338138"/>
              <a:gd name="connsiteX4" fmla="*/ 286755 w 338138"/>
              <a:gd name="connsiteY4" fmla="*/ 234668 h 338138"/>
              <a:gd name="connsiteX5" fmla="*/ 335503 w 338138"/>
              <a:gd name="connsiteY5" fmla="*/ 283750 h 338138"/>
              <a:gd name="connsiteX6" fmla="*/ 338138 w 338138"/>
              <a:gd name="connsiteY6" fmla="*/ 293036 h 338138"/>
              <a:gd name="connsiteX7" fmla="*/ 330233 w 338138"/>
              <a:gd name="connsiteY7" fmla="*/ 298342 h 338138"/>
              <a:gd name="connsiteX8" fmla="*/ 311788 w 338138"/>
              <a:gd name="connsiteY8" fmla="*/ 303648 h 338138"/>
              <a:gd name="connsiteX9" fmla="*/ 303883 w 338138"/>
              <a:gd name="connsiteY9" fmla="*/ 310281 h 338138"/>
              <a:gd name="connsiteX10" fmla="*/ 299930 w 338138"/>
              <a:gd name="connsiteY10" fmla="*/ 331505 h 338138"/>
              <a:gd name="connsiteX11" fmla="*/ 293343 w 338138"/>
              <a:gd name="connsiteY11" fmla="*/ 338138 h 338138"/>
              <a:gd name="connsiteX12" fmla="*/ 290708 w 338138"/>
              <a:gd name="connsiteY12" fmla="*/ 338138 h 338138"/>
              <a:gd name="connsiteX13" fmla="*/ 284120 w 338138"/>
              <a:gd name="connsiteY13" fmla="*/ 335485 h 338138"/>
              <a:gd name="connsiteX14" fmla="*/ 235372 w 338138"/>
              <a:gd name="connsiteY14" fmla="*/ 286403 h 338138"/>
              <a:gd name="connsiteX15" fmla="*/ 232737 w 338138"/>
              <a:gd name="connsiteY15" fmla="*/ 279770 h 338138"/>
              <a:gd name="connsiteX16" fmla="*/ 234054 w 338138"/>
              <a:gd name="connsiteY16" fmla="*/ 249260 h 338138"/>
              <a:gd name="connsiteX17" fmla="*/ 149733 w 338138"/>
              <a:gd name="connsiteY17" fmla="*/ 164361 h 338138"/>
              <a:gd name="connsiteX18" fmla="*/ 149733 w 338138"/>
              <a:gd name="connsiteY18" fmla="*/ 148443 h 338138"/>
              <a:gd name="connsiteX19" fmla="*/ 157638 w 338138"/>
              <a:gd name="connsiteY19" fmla="*/ 144463 h 338138"/>
              <a:gd name="connsiteX20" fmla="*/ 145922 w 338138"/>
              <a:gd name="connsiteY20" fmla="*/ 120650 h 338138"/>
              <a:gd name="connsiteX21" fmla="*/ 169863 w 338138"/>
              <a:gd name="connsiteY21" fmla="*/ 137383 h 338138"/>
              <a:gd name="connsiteX22" fmla="*/ 157893 w 338138"/>
              <a:gd name="connsiteY22" fmla="*/ 133522 h 338138"/>
              <a:gd name="connsiteX23" fmla="*/ 141931 w 338138"/>
              <a:gd name="connsiteY23" fmla="*/ 141245 h 338138"/>
              <a:gd name="connsiteX24" fmla="*/ 137941 w 338138"/>
              <a:gd name="connsiteY24" fmla="*/ 168275 h 338138"/>
              <a:gd name="connsiteX25" fmla="*/ 120650 w 338138"/>
              <a:gd name="connsiteY25" fmla="*/ 145106 h 338138"/>
              <a:gd name="connsiteX26" fmla="*/ 145922 w 338138"/>
              <a:gd name="connsiteY26" fmla="*/ 120650 h 338138"/>
              <a:gd name="connsiteX27" fmla="*/ 146051 w 338138"/>
              <a:gd name="connsiteY27" fmla="*/ 60325 h 338138"/>
              <a:gd name="connsiteX28" fmla="*/ 230188 w 338138"/>
              <a:gd name="connsiteY28" fmla="*/ 145257 h 338138"/>
              <a:gd name="connsiteX29" fmla="*/ 219671 w 338138"/>
              <a:gd name="connsiteY29" fmla="*/ 186395 h 338138"/>
              <a:gd name="connsiteX30" fmla="*/ 193378 w 338138"/>
              <a:gd name="connsiteY30" fmla="*/ 161181 h 338138"/>
              <a:gd name="connsiteX31" fmla="*/ 196007 w 338138"/>
              <a:gd name="connsiteY31" fmla="*/ 145257 h 338138"/>
              <a:gd name="connsiteX32" fmla="*/ 146051 w 338138"/>
              <a:gd name="connsiteY32" fmla="*/ 94828 h 338138"/>
              <a:gd name="connsiteX33" fmla="*/ 96094 w 338138"/>
              <a:gd name="connsiteY33" fmla="*/ 145257 h 338138"/>
              <a:gd name="connsiteX34" fmla="*/ 146051 w 338138"/>
              <a:gd name="connsiteY34" fmla="*/ 195685 h 338138"/>
              <a:gd name="connsiteX35" fmla="*/ 161827 w 338138"/>
              <a:gd name="connsiteY35" fmla="*/ 193031 h 338138"/>
              <a:gd name="connsiteX36" fmla="*/ 188119 w 338138"/>
              <a:gd name="connsiteY36" fmla="*/ 219572 h 338138"/>
              <a:gd name="connsiteX37" fmla="*/ 146051 w 338138"/>
              <a:gd name="connsiteY37" fmla="*/ 230188 h 338138"/>
              <a:gd name="connsiteX38" fmla="*/ 61913 w 338138"/>
              <a:gd name="connsiteY38" fmla="*/ 145257 h 338138"/>
              <a:gd name="connsiteX39" fmla="*/ 146051 w 338138"/>
              <a:gd name="connsiteY39" fmla="*/ 60325 h 338138"/>
              <a:gd name="connsiteX40" fmla="*/ 145257 w 338138"/>
              <a:gd name="connsiteY40" fmla="*/ 0 h 338138"/>
              <a:gd name="connsiteX41" fmla="*/ 290513 w 338138"/>
              <a:gd name="connsiteY41" fmla="*/ 145257 h 338138"/>
              <a:gd name="connsiteX42" fmla="*/ 269385 w 338138"/>
              <a:gd name="connsiteY42" fmla="*/ 221846 h 338138"/>
              <a:gd name="connsiteX43" fmla="*/ 254859 w 338138"/>
              <a:gd name="connsiteY43" fmla="*/ 221846 h 338138"/>
              <a:gd name="connsiteX44" fmla="*/ 239013 w 338138"/>
              <a:gd name="connsiteY44" fmla="*/ 206000 h 338138"/>
              <a:gd name="connsiteX45" fmla="*/ 256180 w 338138"/>
              <a:gd name="connsiteY45" fmla="*/ 145257 h 338138"/>
              <a:gd name="connsiteX46" fmla="*/ 145257 w 338138"/>
              <a:gd name="connsiteY46" fmla="*/ 34333 h 338138"/>
              <a:gd name="connsiteX47" fmla="*/ 34333 w 338138"/>
              <a:gd name="connsiteY47" fmla="*/ 145257 h 338138"/>
              <a:gd name="connsiteX48" fmla="*/ 145257 w 338138"/>
              <a:gd name="connsiteY48" fmla="*/ 256180 h 338138"/>
              <a:gd name="connsiteX49" fmla="*/ 206000 w 338138"/>
              <a:gd name="connsiteY49" fmla="*/ 239013 h 338138"/>
              <a:gd name="connsiteX50" fmla="*/ 221847 w 338138"/>
              <a:gd name="connsiteY50" fmla="*/ 254859 h 338138"/>
              <a:gd name="connsiteX51" fmla="*/ 221847 w 338138"/>
              <a:gd name="connsiteY51" fmla="*/ 269385 h 338138"/>
              <a:gd name="connsiteX52" fmla="*/ 145257 w 338138"/>
              <a:gd name="connsiteY52" fmla="*/ 290513 h 338138"/>
              <a:gd name="connsiteX53" fmla="*/ 0 w 338138"/>
              <a:gd name="connsiteY53" fmla="*/ 145257 h 338138"/>
              <a:gd name="connsiteX54" fmla="*/ 145257 w 338138"/>
              <a:gd name="connsiteY54" fmla="*/ 0 h 33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338138" h="338138">
                <a:moveTo>
                  <a:pt x="157638" y="144463"/>
                </a:moveTo>
                <a:cubicBezTo>
                  <a:pt x="160273" y="144463"/>
                  <a:pt x="162908" y="145790"/>
                  <a:pt x="165544" y="148443"/>
                </a:cubicBezTo>
                <a:cubicBezTo>
                  <a:pt x="165544" y="148443"/>
                  <a:pt x="165544" y="148443"/>
                  <a:pt x="249865" y="233341"/>
                </a:cubicBezTo>
                <a:cubicBezTo>
                  <a:pt x="249865" y="233341"/>
                  <a:pt x="249865" y="233341"/>
                  <a:pt x="280167" y="232015"/>
                </a:cubicBezTo>
                <a:cubicBezTo>
                  <a:pt x="282803" y="232015"/>
                  <a:pt x="285438" y="233341"/>
                  <a:pt x="286755" y="234668"/>
                </a:cubicBezTo>
                <a:cubicBezTo>
                  <a:pt x="286755" y="234668"/>
                  <a:pt x="286755" y="234668"/>
                  <a:pt x="335503" y="283750"/>
                </a:cubicBezTo>
                <a:cubicBezTo>
                  <a:pt x="338138" y="286403"/>
                  <a:pt x="338138" y="289056"/>
                  <a:pt x="338138" y="293036"/>
                </a:cubicBezTo>
                <a:cubicBezTo>
                  <a:pt x="336821" y="295689"/>
                  <a:pt x="334186" y="298342"/>
                  <a:pt x="330233" y="298342"/>
                </a:cubicBezTo>
                <a:cubicBezTo>
                  <a:pt x="330233" y="298342"/>
                  <a:pt x="330233" y="298342"/>
                  <a:pt x="311788" y="303648"/>
                </a:cubicBezTo>
                <a:cubicBezTo>
                  <a:pt x="307835" y="303648"/>
                  <a:pt x="305200" y="306301"/>
                  <a:pt x="303883" y="310281"/>
                </a:cubicBezTo>
                <a:cubicBezTo>
                  <a:pt x="303883" y="310281"/>
                  <a:pt x="303883" y="310281"/>
                  <a:pt x="299930" y="331505"/>
                </a:cubicBezTo>
                <a:cubicBezTo>
                  <a:pt x="298613" y="334158"/>
                  <a:pt x="295978" y="336812"/>
                  <a:pt x="293343" y="338138"/>
                </a:cubicBezTo>
                <a:cubicBezTo>
                  <a:pt x="292025" y="338138"/>
                  <a:pt x="292025" y="338138"/>
                  <a:pt x="290708" y="338138"/>
                </a:cubicBezTo>
                <a:cubicBezTo>
                  <a:pt x="288073" y="338138"/>
                  <a:pt x="285438" y="336812"/>
                  <a:pt x="284120" y="335485"/>
                </a:cubicBezTo>
                <a:cubicBezTo>
                  <a:pt x="284120" y="335485"/>
                  <a:pt x="284120" y="335485"/>
                  <a:pt x="235372" y="286403"/>
                </a:cubicBezTo>
                <a:cubicBezTo>
                  <a:pt x="232737" y="283750"/>
                  <a:pt x="232737" y="281097"/>
                  <a:pt x="232737" y="279770"/>
                </a:cubicBezTo>
                <a:cubicBezTo>
                  <a:pt x="232737" y="279770"/>
                  <a:pt x="232737" y="279770"/>
                  <a:pt x="234054" y="249260"/>
                </a:cubicBezTo>
                <a:cubicBezTo>
                  <a:pt x="234054" y="249260"/>
                  <a:pt x="234054" y="249260"/>
                  <a:pt x="149733" y="164361"/>
                </a:cubicBezTo>
                <a:cubicBezTo>
                  <a:pt x="144463" y="159055"/>
                  <a:pt x="144463" y="152422"/>
                  <a:pt x="149733" y="148443"/>
                </a:cubicBezTo>
                <a:cubicBezTo>
                  <a:pt x="151051" y="145790"/>
                  <a:pt x="155003" y="144463"/>
                  <a:pt x="157638" y="144463"/>
                </a:cubicBezTo>
                <a:close/>
                <a:moveTo>
                  <a:pt x="145922" y="120650"/>
                </a:moveTo>
                <a:cubicBezTo>
                  <a:pt x="157893" y="120650"/>
                  <a:pt x="167203" y="128373"/>
                  <a:pt x="169863" y="137383"/>
                </a:cubicBezTo>
                <a:cubicBezTo>
                  <a:pt x="167203" y="134809"/>
                  <a:pt x="161883" y="133522"/>
                  <a:pt x="157893" y="133522"/>
                </a:cubicBezTo>
                <a:cubicBezTo>
                  <a:pt x="151242" y="133522"/>
                  <a:pt x="145922" y="136096"/>
                  <a:pt x="141931" y="141245"/>
                </a:cubicBezTo>
                <a:cubicBezTo>
                  <a:pt x="133951" y="147680"/>
                  <a:pt x="132620" y="160552"/>
                  <a:pt x="137941" y="168275"/>
                </a:cubicBezTo>
                <a:cubicBezTo>
                  <a:pt x="128630" y="165701"/>
                  <a:pt x="120650" y="156691"/>
                  <a:pt x="120650" y="145106"/>
                </a:cubicBezTo>
                <a:cubicBezTo>
                  <a:pt x="120650" y="132234"/>
                  <a:pt x="132620" y="120650"/>
                  <a:pt x="145922" y="120650"/>
                </a:cubicBezTo>
                <a:close/>
                <a:moveTo>
                  <a:pt x="146051" y="60325"/>
                </a:moveTo>
                <a:cubicBezTo>
                  <a:pt x="192063" y="60325"/>
                  <a:pt x="230188" y="98810"/>
                  <a:pt x="230188" y="145257"/>
                </a:cubicBezTo>
                <a:cubicBezTo>
                  <a:pt x="230188" y="159854"/>
                  <a:pt x="226244" y="174452"/>
                  <a:pt x="219671" y="186395"/>
                </a:cubicBezTo>
                <a:lnTo>
                  <a:pt x="193378" y="161181"/>
                </a:lnTo>
                <a:cubicBezTo>
                  <a:pt x="196007" y="155873"/>
                  <a:pt x="196007" y="150565"/>
                  <a:pt x="196007" y="145257"/>
                </a:cubicBezTo>
                <a:cubicBezTo>
                  <a:pt x="196007" y="117388"/>
                  <a:pt x="173658" y="94828"/>
                  <a:pt x="146051" y="94828"/>
                </a:cubicBezTo>
                <a:cubicBezTo>
                  <a:pt x="118443" y="94828"/>
                  <a:pt x="96094" y="117388"/>
                  <a:pt x="96094" y="145257"/>
                </a:cubicBezTo>
                <a:cubicBezTo>
                  <a:pt x="96094" y="173125"/>
                  <a:pt x="118443" y="195685"/>
                  <a:pt x="146051" y="195685"/>
                </a:cubicBezTo>
                <a:cubicBezTo>
                  <a:pt x="151309" y="195685"/>
                  <a:pt x="156568" y="194358"/>
                  <a:pt x="161827" y="193031"/>
                </a:cubicBezTo>
                <a:cubicBezTo>
                  <a:pt x="161827" y="193031"/>
                  <a:pt x="161827" y="193031"/>
                  <a:pt x="188119" y="219572"/>
                </a:cubicBezTo>
                <a:cubicBezTo>
                  <a:pt x="174973" y="226207"/>
                  <a:pt x="161827" y="230188"/>
                  <a:pt x="146051" y="230188"/>
                </a:cubicBezTo>
                <a:cubicBezTo>
                  <a:pt x="100038" y="230188"/>
                  <a:pt x="61913" y="191703"/>
                  <a:pt x="61913" y="145257"/>
                </a:cubicBezTo>
                <a:cubicBezTo>
                  <a:pt x="61913" y="98810"/>
                  <a:pt x="100038" y="60325"/>
                  <a:pt x="146051" y="60325"/>
                </a:cubicBezTo>
                <a:close/>
                <a:moveTo>
                  <a:pt x="145257" y="0"/>
                </a:moveTo>
                <a:cubicBezTo>
                  <a:pt x="225808" y="0"/>
                  <a:pt x="290513" y="64705"/>
                  <a:pt x="290513" y="145257"/>
                </a:cubicBezTo>
                <a:cubicBezTo>
                  <a:pt x="290513" y="172987"/>
                  <a:pt x="282590" y="199398"/>
                  <a:pt x="269385" y="221846"/>
                </a:cubicBezTo>
                <a:cubicBezTo>
                  <a:pt x="269385" y="221846"/>
                  <a:pt x="269385" y="221846"/>
                  <a:pt x="254859" y="221846"/>
                </a:cubicBezTo>
                <a:cubicBezTo>
                  <a:pt x="254859" y="221846"/>
                  <a:pt x="254859" y="221846"/>
                  <a:pt x="239013" y="206000"/>
                </a:cubicBezTo>
                <a:cubicBezTo>
                  <a:pt x="249577" y="188833"/>
                  <a:pt x="256180" y="167705"/>
                  <a:pt x="256180" y="145257"/>
                </a:cubicBezTo>
                <a:cubicBezTo>
                  <a:pt x="256180" y="84513"/>
                  <a:pt x="207321" y="34333"/>
                  <a:pt x="145257" y="34333"/>
                </a:cubicBezTo>
                <a:cubicBezTo>
                  <a:pt x="84513" y="34333"/>
                  <a:pt x="34333" y="84513"/>
                  <a:pt x="34333" y="145257"/>
                </a:cubicBezTo>
                <a:cubicBezTo>
                  <a:pt x="34333" y="207321"/>
                  <a:pt x="84513" y="256180"/>
                  <a:pt x="145257" y="256180"/>
                </a:cubicBezTo>
                <a:cubicBezTo>
                  <a:pt x="167705" y="256180"/>
                  <a:pt x="188834" y="249577"/>
                  <a:pt x="206000" y="239013"/>
                </a:cubicBezTo>
                <a:cubicBezTo>
                  <a:pt x="206000" y="239013"/>
                  <a:pt x="206000" y="239013"/>
                  <a:pt x="221847" y="254859"/>
                </a:cubicBezTo>
                <a:cubicBezTo>
                  <a:pt x="221847" y="254859"/>
                  <a:pt x="221847" y="254859"/>
                  <a:pt x="221847" y="269385"/>
                </a:cubicBezTo>
                <a:cubicBezTo>
                  <a:pt x="199398" y="282590"/>
                  <a:pt x="172988" y="290513"/>
                  <a:pt x="145257" y="290513"/>
                </a:cubicBezTo>
                <a:cubicBezTo>
                  <a:pt x="64705" y="290513"/>
                  <a:pt x="0" y="225808"/>
                  <a:pt x="0" y="145257"/>
                </a:cubicBezTo>
                <a:cubicBezTo>
                  <a:pt x="0" y="64705"/>
                  <a:pt x="64705" y="0"/>
                  <a:pt x="145257" y="0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15" name="椭圆 27"/>
          <p:cNvSpPr/>
          <p:nvPr/>
        </p:nvSpPr>
        <p:spPr>
          <a:xfrm>
            <a:off x="6569001" y="3477406"/>
            <a:ext cx="589155" cy="609600"/>
          </a:xfrm>
          <a:custGeom>
            <a:avLst/>
            <a:gdLst>
              <a:gd name="connsiteX0" fmla="*/ 94055 w 317452"/>
              <a:gd name="connsiteY0" fmla="*/ 135965 h 328468"/>
              <a:gd name="connsiteX1" fmla="*/ 94407 w 317452"/>
              <a:gd name="connsiteY1" fmla="*/ 136055 h 328468"/>
              <a:gd name="connsiteX2" fmla="*/ 104825 w 317452"/>
              <a:gd name="connsiteY2" fmla="*/ 158537 h 328468"/>
              <a:gd name="connsiteX3" fmla="*/ 106109 w 317452"/>
              <a:gd name="connsiteY3" fmla="*/ 161308 h 328468"/>
              <a:gd name="connsiteX4" fmla="*/ 98162 w 317452"/>
              <a:gd name="connsiteY4" fmla="*/ 160053 h 328468"/>
              <a:gd name="connsiteX5" fmla="*/ 96849 w 317452"/>
              <a:gd name="connsiteY5" fmla="*/ 160053 h 328468"/>
              <a:gd name="connsiteX6" fmla="*/ 92911 w 317452"/>
              <a:gd name="connsiteY6" fmla="*/ 137630 h 328468"/>
              <a:gd name="connsiteX7" fmla="*/ 93506 w 317452"/>
              <a:gd name="connsiteY7" fmla="*/ 136765 h 328468"/>
              <a:gd name="connsiteX8" fmla="*/ 39496 w 317452"/>
              <a:gd name="connsiteY8" fmla="*/ 115887 h 328468"/>
              <a:gd name="connsiteX9" fmla="*/ 51437 w 317452"/>
              <a:gd name="connsiteY9" fmla="*/ 165488 h 328468"/>
              <a:gd name="connsiteX10" fmla="*/ 48784 w 317452"/>
              <a:gd name="connsiteY10" fmla="*/ 166793 h 328468"/>
              <a:gd name="connsiteX11" fmla="*/ 47457 w 317452"/>
              <a:gd name="connsiteY11" fmla="*/ 170709 h 328468"/>
              <a:gd name="connsiteX12" fmla="*/ 48784 w 317452"/>
              <a:gd name="connsiteY12" fmla="*/ 173319 h 328468"/>
              <a:gd name="connsiteX13" fmla="*/ 52764 w 317452"/>
              <a:gd name="connsiteY13" fmla="*/ 175930 h 328468"/>
              <a:gd name="connsiteX14" fmla="*/ 55418 w 317452"/>
              <a:gd name="connsiteY14" fmla="*/ 174625 h 328468"/>
              <a:gd name="connsiteX15" fmla="*/ 87263 w 317452"/>
              <a:gd name="connsiteY15" fmla="*/ 216393 h 328468"/>
              <a:gd name="connsiteX16" fmla="*/ 55418 w 317452"/>
              <a:gd name="connsiteY16" fmla="*/ 230752 h 328468"/>
              <a:gd name="connsiteX17" fmla="*/ 38169 w 317452"/>
              <a:gd name="connsiteY17" fmla="*/ 224225 h 328468"/>
              <a:gd name="connsiteX18" fmla="*/ 1017 w 317452"/>
              <a:gd name="connsiteY18" fmla="*/ 147214 h 328468"/>
              <a:gd name="connsiteX19" fmla="*/ 7651 w 317452"/>
              <a:gd name="connsiteY19" fmla="*/ 128940 h 328468"/>
              <a:gd name="connsiteX20" fmla="*/ 39496 w 317452"/>
              <a:gd name="connsiteY20" fmla="*/ 115887 h 328468"/>
              <a:gd name="connsiteX21" fmla="*/ 63900 w 317452"/>
              <a:gd name="connsiteY21" fmla="*/ 106627 h 328468"/>
              <a:gd name="connsiteX22" fmla="*/ 71807 w 317452"/>
              <a:gd name="connsiteY22" fmla="*/ 114982 h 328468"/>
              <a:gd name="connsiteX23" fmla="*/ 81033 w 317452"/>
              <a:gd name="connsiteY23" fmla="*/ 133331 h 328468"/>
              <a:gd name="connsiteX24" fmla="*/ 87623 w 317452"/>
              <a:gd name="connsiteY24" fmla="*/ 130710 h 328468"/>
              <a:gd name="connsiteX25" fmla="*/ 95803 w 317452"/>
              <a:gd name="connsiteY25" fmla="*/ 133422 h 328468"/>
              <a:gd name="connsiteX26" fmla="*/ 94055 w 317452"/>
              <a:gd name="connsiteY26" fmla="*/ 135965 h 328468"/>
              <a:gd name="connsiteX27" fmla="*/ 89115 w 317452"/>
              <a:gd name="connsiteY27" fmla="*/ 134702 h 328468"/>
              <a:gd name="connsiteX28" fmla="*/ 83823 w 317452"/>
              <a:gd name="connsiteY28" fmla="*/ 137407 h 328468"/>
              <a:gd name="connsiteX29" fmla="*/ 82500 w 317452"/>
              <a:gd name="connsiteY29" fmla="*/ 137407 h 328468"/>
              <a:gd name="connsiteX30" fmla="*/ 97053 w 317452"/>
              <a:gd name="connsiteY30" fmla="*/ 169863 h 328468"/>
              <a:gd name="connsiteX31" fmla="*/ 98375 w 317452"/>
              <a:gd name="connsiteY31" fmla="*/ 169863 h 328468"/>
              <a:gd name="connsiteX32" fmla="*/ 103667 w 317452"/>
              <a:gd name="connsiteY32" fmla="*/ 167158 h 328468"/>
              <a:gd name="connsiteX33" fmla="*/ 106313 w 317452"/>
              <a:gd name="connsiteY33" fmla="*/ 161749 h 328468"/>
              <a:gd name="connsiteX34" fmla="*/ 106109 w 317452"/>
              <a:gd name="connsiteY34" fmla="*/ 161308 h 328468"/>
              <a:gd name="connsiteX35" fmla="*/ 109648 w 317452"/>
              <a:gd name="connsiteY35" fmla="*/ 161866 h 328468"/>
              <a:gd name="connsiteX36" fmla="*/ 110272 w 317452"/>
              <a:gd name="connsiteY36" fmla="*/ 161402 h 328468"/>
              <a:gd name="connsiteX37" fmla="*/ 110522 w 317452"/>
              <a:gd name="connsiteY37" fmla="*/ 164622 h 328468"/>
              <a:gd name="connsiteX38" fmla="*/ 106074 w 317452"/>
              <a:gd name="connsiteY38" fmla="*/ 170028 h 328468"/>
              <a:gd name="connsiteX39" fmla="*/ 99484 w 317452"/>
              <a:gd name="connsiteY39" fmla="*/ 172650 h 328468"/>
              <a:gd name="connsiteX40" fmla="*/ 107391 w 317452"/>
              <a:gd name="connsiteY40" fmla="*/ 192309 h 328468"/>
              <a:gd name="connsiteX41" fmla="*/ 100802 w 317452"/>
              <a:gd name="connsiteY41" fmla="*/ 211968 h 328468"/>
              <a:gd name="connsiteX42" fmla="*/ 91576 w 317452"/>
              <a:gd name="connsiteY42" fmla="*/ 215900 h 328468"/>
              <a:gd name="connsiteX43" fmla="*/ 59946 w 317452"/>
              <a:gd name="connsiteY43" fmla="*/ 172650 h 328468"/>
              <a:gd name="connsiteX44" fmla="*/ 62582 w 317452"/>
              <a:gd name="connsiteY44" fmla="*/ 171339 h 328468"/>
              <a:gd name="connsiteX45" fmla="*/ 63900 w 317452"/>
              <a:gd name="connsiteY45" fmla="*/ 166097 h 328468"/>
              <a:gd name="connsiteX46" fmla="*/ 62582 w 317452"/>
              <a:gd name="connsiteY46" fmla="*/ 163475 h 328468"/>
              <a:gd name="connsiteX47" fmla="*/ 58628 w 317452"/>
              <a:gd name="connsiteY47" fmla="*/ 162165 h 328468"/>
              <a:gd name="connsiteX48" fmla="*/ 54674 w 317452"/>
              <a:gd name="connsiteY48" fmla="*/ 163475 h 328468"/>
              <a:gd name="connsiteX49" fmla="*/ 42813 w 317452"/>
              <a:gd name="connsiteY49" fmla="*/ 111051 h 328468"/>
              <a:gd name="connsiteX50" fmla="*/ 52038 w 317452"/>
              <a:gd name="connsiteY50" fmla="*/ 107119 h 328468"/>
              <a:gd name="connsiteX51" fmla="*/ 63900 w 317452"/>
              <a:gd name="connsiteY51" fmla="*/ 106627 h 328468"/>
              <a:gd name="connsiteX52" fmla="*/ 221560 w 317452"/>
              <a:gd name="connsiteY52" fmla="*/ 67725 h 328468"/>
              <a:gd name="connsiteX53" fmla="*/ 239938 w 317452"/>
              <a:gd name="connsiteY53" fmla="*/ 67725 h 328468"/>
              <a:gd name="connsiteX54" fmla="*/ 249127 w 317452"/>
              <a:gd name="connsiteY54" fmla="*/ 90147 h 328468"/>
              <a:gd name="connsiteX55" fmla="*/ 249127 w 317452"/>
              <a:gd name="connsiteY55" fmla="*/ 99380 h 328468"/>
              <a:gd name="connsiteX56" fmla="*/ 259629 w 317452"/>
              <a:gd name="connsiteY56" fmla="*/ 162691 h 328468"/>
              <a:gd name="connsiteX57" fmla="*/ 300324 w 317452"/>
              <a:gd name="connsiteY57" fmla="*/ 193027 h 328468"/>
              <a:gd name="connsiteX58" fmla="*/ 304262 w 317452"/>
              <a:gd name="connsiteY58" fmla="*/ 215450 h 328468"/>
              <a:gd name="connsiteX59" fmla="*/ 283258 w 317452"/>
              <a:gd name="connsiteY59" fmla="*/ 219407 h 328468"/>
              <a:gd name="connsiteX60" fmla="*/ 281946 w 317452"/>
              <a:gd name="connsiteY60" fmla="*/ 218088 h 328468"/>
              <a:gd name="connsiteX61" fmla="*/ 236000 w 317452"/>
              <a:gd name="connsiteY61" fmla="*/ 185113 h 328468"/>
              <a:gd name="connsiteX62" fmla="*/ 229436 w 317452"/>
              <a:gd name="connsiteY62" fmla="*/ 174562 h 328468"/>
              <a:gd name="connsiteX63" fmla="*/ 224185 w 317452"/>
              <a:gd name="connsiteY63" fmla="*/ 145544 h 328468"/>
              <a:gd name="connsiteX64" fmla="*/ 196617 w 317452"/>
              <a:gd name="connsiteY64" fmla="*/ 194346 h 328468"/>
              <a:gd name="connsiteX65" fmla="*/ 229436 w 317452"/>
              <a:gd name="connsiteY65" fmla="*/ 243148 h 328468"/>
              <a:gd name="connsiteX66" fmla="*/ 230749 w 317452"/>
              <a:gd name="connsiteY66" fmla="*/ 265571 h 328468"/>
              <a:gd name="connsiteX67" fmla="*/ 195305 w 317452"/>
              <a:gd name="connsiteY67" fmla="*/ 318329 h 328468"/>
              <a:gd name="connsiteX68" fmla="*/ 169050 w 317452"/>
              <a:gd name="connsiteY68" fmla="*/ 323605 h 328468"/>
              <a:gd name="connsiteX69" fmla="*/ 167737 w 317452"/>
              <a:gd name="connsiteY69" fmla="*/ 323605 h 328468"/>
              <a:gd name="connsiteX70" fmla="*/ 162486 w 317452"/>
              <a:gd name="connsiteY70" fmla="*/ 297226 h 328468"/>
              <a:gd name="connsiteX71" fmla="*/ 191366 w 317452"/>
              <a:gd name="connsiteY71" fmla="*/ 255019 h 328468"/>
              <a:gd name="connsiteX72" fmla="*/ 167737 w 317452"/>
              <a:gd name="connsiteY72" fmla="*/ 220726 h 328468"/>
              <a:gd name="connsiteX73" fmla="*/ 70594 w 317452"/>
              <a:gd name="connsiteY73" fmla="*/ 322286 h 328468"/>
              <a:gd name="connsiteX74" fmla="*/ 46965 w 317452"/>
              <a:gd name="connsiteY74" fmla="*/ 326243 h 328468"/>
              <a:gd name="connsiteX75" fmla="*/ 44339 w 317452"/>
              <a:gd name="connsiteY75" fmla="*/ 322286 h 328468"/>
              <a:gd name="connsiteX76" fmla="*/ 43027 w 317452"/>
              <a:gd name="connsiteY76" fmla="*/ 295907 h 328468"/>
              <a:gd name="connsiteX77" fmla="*/ 144108 w 317452"/>
              <a:gd name="connsiteY77" fmla="*/ 189070 h 328468"/>
              <a:gd name="connsiteX78" fmla="*/ 148046 w 317452"/>
              <a:gd name="connsiteY78" fmla="*/ 177200 h 328468"/>
              <a:gd name="connsiteX79" fmla="*/ 190054 w 317452"/>
              <a:gd name="connsiteY79" fmla="*/ 103337 h 328468"/>
              <a:gd name="connsiteX80" fmla="*/ 151984 w 317452"/>
              <a:gd name="connsiteY80" fmla="*/ 107294 h 328468"/>
              <a:gd name="connsiteX81" fmla="*/ 119166 w 317452"/>
              <a:gd name="connsiteY81" fmla="*/ 154777 h 328468"/>
              <a:gd name="connsiteX82" fmla="*/ 110272 w 317452"/>
              <a:gd name="connsiteY82" fmla="*/ 161402 h 328468"/>
              <a:gd name="connsiteX83" fmla="*/ 110027 w 317452"/>
              <a:gd name="connsiteY83" fmla="*/ 158233 h 328468"/>
              <a:gd name="connsiteX84" fmla="*/ 99484 w 317452"/>
              <a:gd name="connsiteY84" fmla="*/ 134642 h 328468"/>
              <a:gd name="connsiteX85" fmla="*/ 95803 w 317452"/>
              <a:gd name="connsiteY85" fmla="*/ 133422 h 328468"/>
              <a:gd name="connsiteX86" fmla="*/ 97670 w 317452"/>
              <a:gd name="connsiteY86" fmla="*/ 130706 h 328468"/>
              <a:gd name="connsiteX87" fmla="*/ 130980 w 317452"/>
              <a:gd name="connsiteY87" fmla="*/ 82234 h 328468"/>
              <a:gd name="connsiteX88" fmla="*/ 141482 w 317452"/>
              <a:gd name="connsiteY88" fmla="*/ 75639 h 328468"/>
              <a:gd name="connsiteX89" fmla="*/ 221560 w 317452"/>
              <a:gd name="connsiteY89" fmla="*/ 67725 h 328468"/>
              <a:gd name="connsiteX90" fmla="*/ 276970 w 317452"/>
              <a:gd name="connsiteY90" fmla="*/ 0 h 328468"/>
              <a:gd name="connsiteX91" fmla="*/ 317452 w 317452"/>
              <a:gd name="connsiteY91" fmla="*/ 39688 h 328468"/>
              <a:gd name="connsiteX92" fmla="*/ 276970 w 317452"/>
              <a:gd name="connsiteY92" fmla="*/ 79376 h 328468"/>
              <a:gd name="connsiteX93" fmla="*/ 236488 w 317452"/>
              <a:gd name="connsiteY93" fmla="*/ 39688 h 328468"/>
              <a:gd name="connsiteX94" fmla="*/ 276970 w 317452"/>
              <a:gd name="connsiteY94" fmla="*/ 0 h 328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317452" h="328468">
                <a:moveTo>
                  <a:pt x="94055" y="135965"/>
                </a:moveTo>
                <a:lnTo>
                  <a:pt x="94407" y="136055"/>
                </a:lnTo>
                <a:cubicBezTo>
                  <a:pt x="100360" y="148902"/>
                  <a:pt x="103337" y="155325"/>
                  <a:pt x="104825" y="158537"/>
                </a:cubicBezTo>
                <a:lnTo>
                  <a:pt x="106109" y="161308"/>
                </a:lnTo>
                <a:lnTo>
                  <a:pt x="98162" y="160053"/>
                </a:lnTo>
                <a:cubicBezTo>
                  <a:pt x="98162" y="160053"/>
                  <a:pt x="96849" y="160053"/>
                  <a:pt x="96849" y="160053"/>
                </a:cubicBezTo>
                <a:cubicBezTo>
                  <a:pt x="90285" y="154777"/>
                  <a:pt x="87660" y="144225"/>
                  <a:pt x="92911" y="137630"/>
                </a:cubicBezTo>
                <a:cubicBezTo>
                  <a:pt x="92911" y="137630"/>
                  <a:pt x="92911" y="137630"/>
                  <a:pt x="93506" y="136765"/>
                </a:cubicBezTo>
                <a:close/>
                <a:moveTo>
                  <a:pt x="39496" y="115887"/>
                </a:moveTo>
                <a:cubicBezTo>
                  <a:pt x="39496" y="115887"/>
                  <a:pt x="39496" y="115887"/>
                  <a:pt x="51437" y="165488"/>
                </a:cubicBezTo>
                <a:cubicBezTo>
                  <a:pt x="51437" y="165488"/>
                  <a:pt x="51437" y="165488"/>
                  <a:pt x="48784" y="166793"/>
                </a:cubicBezTo>
                <a:cubicBezTo>
                  <a:pt x="47457" y="166793"/>
                  <a:pt x="47457" y="169403"/>
                  <a:pt x="47457" y="170709"/>
                </a:cubicBezTo>
                <a:cubicBezTo>
                  <a:pt x="47457" y="170709"/>
                  <a:pt x="47457" y="170709"/>
                  <a:pt x="48784" y="173319"/>
                </a:cubicBezTo>
                <a:cubicBezTo>
                  <a:pt x="50111" y="175930"/>
                  <a:pt x="51437" y="175930"/>
                  <a:pt x="52764" y="175930"/>
                </a:cubicBezTo>
                <a:lnTo>
                  <a:pt x="55418" y="174625"/>
                </a:lnTo>
                <a:cubicBezTo>
                  <a:pt x="55418" y="174625"/>
                  <a:pt x="55418" y="174625"/>
                  <a:pt x="87263" y="216393"/>
                </a:cubicBezTo>
                <a:cubicBezTo>
                  <a:pt x="87263" y="216393"/>
                  <a:pt x="87263" y="216393"/>
                  <a:pt x="55418" y="230752"/>
                </a:cubicBezTo>
                <a:cubicBezTo>
                  <a:pt x="48784" y="233362"/>
                  <a:pt x="40823" y="230752"/>
                  <a:pt x="38169" y="224225"/>
                </a:cubicBezTo>
                <a:cubicBezTo>
                  <a:pt x="38169" y="224225"/>
                  <a:pt x="38169" y="224225"/>
                  <a:pt x="1017" y="147214"/>
                </a:cubicBezTo>
                <a:cubicBezTo>
                  <a:pt x="-1637" y="140687"/>
                  <a:pt x="1017" y="132856"/>
                  <a:pt x="7651" y="128940"/>
                </a:cubicBezTo>
                <a:cubicBezTo>
                  <a:pt x="7651" y="128940"/>
                  <a:pt x="7651" y="128940"/>
                  <a:pt x="39496" y="115887"/>
                </a:cubicBezTo>
                <a:close/>
                <a:moveTo>
                  <a:pt x="63900" y="106627"/>
                </a:moveTo>
                <a:cubicBezTo>
                  <a:pt x="67524" y="108102"/>
                  <a:pt x="70489" y="111051"/>
                  <a:pt x="71807" y="114982"/>
                </a:cubicBezTo>
                <a:cubicBezTo>
                  <a:pt x="71807" y="114982"/>
                  <a:pt x="71807" y="114982"/>
                  <a:pt x="81033" y="133331"/>
                </a:cubicBezTo>
                <a:cubicBezTo>
                  <a:pt x="81033" y="133331"/>
                  <a:pt x="81033" y="133331"/>
                  <a:pt x="87623" y="130710"/>
                </a:cubicBezTo>
                <a:lnTo>
                  <a:pt x="95803" y="133422"/>
                </a:lnTo>
                <a:lnTo>
                  <a:pt x="94055" y="135965"/>
                </a:lnTo>
                <a:lnTo>
                  <a:pt x="89115" y="134702"/>
                </a:lnTo>
                <a:cubicBezTo>
                  <a:pt x="89115" y="134702"/>
                  <a:pt x="89115" y="134702"/>
                  <a:pt x="83823" y="137407"/>
                </a:cubicBezTo>
                <a:cubicBezTo>
                  <a:pt x="83823" y="137407"/>
                  <a:pt x="82500" y="137407"/>
                  <a:pt x="82500" y="137407"/>
                </a:cubicBezTo>
                <a:cubicBezTo>
                  <a:pt x="82500" y="137407"/>
                  <a:pt x="82500" y="137407"/>
                  <a:pt x="97053" y="169863"/>
                </a:cubicBezTo>
                <a:cubicBezTo>
                  <a:pt x="97053" y="169863"/>
                  <a:pt x="97053" y="169863"/>
                  <a:pt x="98375" y="169863"/>
                </a:cubicBezTo>
                <a:lnTo>
                  <a:pt x="103667" y="167158"/>
                </a:lnTo>
                <a:cubicBezTo>
                  <a:pt x="106313" y="165806"/>
                  <a:pt x="106313" y="163101"/>
                  <a:pt x="106313" y="161749"/>
                </a:cubicBezTo>
                <a:lnTo>
                  <a:pt x="106109" y="161308"/>
                </a:lnTo>
                <a:lnTo>
                  <a:pt x="109648" y="161866"/>
                </a:lnTo>
                <a:lnTo>
                  <a:pt x="110272" y="161402"/>
                </a:lnTo>
                <a:lnTo>
                  <a:pt x="110522" y="164622"/>
                </a:lnTo>
                <a:cubicBezTo>
                  <a:pt x="109698" y="166752"/>
                  <a:pt x="108051" y="168718"/>
                  <a:pt x="106074" y="170028"/>
                </a:cubicBezTo>
                <a:cubicBezTo>
                  <a:pt x="106074" y="170028"/>
                  <a:pt x="106074" y="170028"/>
                  <a:pt x="99484" y="172650"/>
                </a:cubicBezTo>
                <a:cubicBezTo>
                  <a:pt x="99484" y="172650"/>
                  <a:pt x="99484" y="172650"/>
                  <a:pt x="107391" y="192309"/>
                </a:cubicBezTo>
                <a:cubicBezTo>
                  <a:pt x="111345" y="198862"/>
                  <a:pt x="107391" y="208036"/>
                  <a:pt x="100802" y="211968"/>
                </a:cubicBezTo>
                <a:cubicBezTo>
                  <a:pt x="100802" y="211968"/>
                  <a:pt x="100802" y="211968"/>
                  <a:pt x="91576" y="215900"/>
                </a:cubicBezTo>
                <a:cubicBezTo>
                  <a:pt x="91576" y="215900"/>
                  <a:pt x="91576" y="215900"/>
                  <a:pt x="59946" y="172650"/>
                </a:cubicBezTo>
                <a:cubicBezTo>
                  <a:pt x="59946" y="172650"/>
                  <a:pt x="59946" y="172650"/>
                  <a:pt x="62582" y="171339"/>
                </a:cubicBezTo>
                <a:cubicBezTo>
                  <a:pt x="65218" y="170028"/>
                  <a:pt x="65218" y="167407"/>
                  <a:pt x="63900" y="166097"/>
                </a:cubicBezTo>
                <a:cubicBezTo>
                  <a:pt x="63900" y="166097"/>
                  <a:pt x="63900" y="166097"/>
                  <a:pt x="62582" y="163475"/>
                </a:cubicBezTo>
                <a:cubicBezTo>
                  <a:pt x="62582" y="162165"/>
                  <a:pt x="59946" y="160854"/>
                  <a:pt x="58628" y="162165"/>
                </a:cubicBezTo>
                <a:cubicBezTo>
                  <a:pt x="58628" y="162165"/>
                  <a:pt x="58628" y="162165"/>
                  <a:pt x="54674" y="163475"/>
                </a:cubicBezTo>
                <a:cubicBezTo>
                  <a:pt x="54674" y="163475"/>
                  <a:pt x="54674" y="163475"/>
                  <a:pt x="42813" y="111051"/>
                </a:cubicBezTo>
                <a:cubicBezTo>
                  <a:pt x="42813" y="111051"/>
                  <a:pt x="42813" y="111051"/>
                  <a:pt x="52038" y="107119"/>
                </a:cubicBezTo>
                <a:cubicBezTo>
                  <a:pt x="55992" y="105153"/>
                  <a:pt x="60275" y="105153"/>
                  <a:pt x="63900" y="106627"/>
                </a:cubicBezTo>
                <a:close/>
                <a:moveTo>
                  <a:pt x="221560" y="67725"/>
                </a:moveTo>
                <a:cubicBezTo>
                  <a:pt x="226810" y="65087"/>
                  <a:pt x="234687" y="65087"/>
                  <a:pt x="239938" y="67725"/>
                </a:cubicBezTo>
                <a:cubicBezTo>
                  <a:pt x="247814" y="73001"/>
                  <a:pt x="250440" y="80915"/>
                  <a:pt x="249127" y="90147"/>
                </a:cubicBezTo>
                <a:cubicBezTo>
                  <a:pt x="249127" y="92785"/>
                  <a:pt x="249127" y="96742"/>
                  <a:pt x="249127" y="99380"/>
                </a:cubicBezTo>
                <a:cubicBezTo>
                  <a:pt x="249127" y="99380"/>
                  <a:pt x="249127" y="99380"/>
                  <a:pt x="259629" y="162691"/>
                </a:cubicBezTo>
                <a:cubicBezTo>
                  <a:pt x="259629" y="162691"/>
                  <a:pt x="259629" y="162691"/>
                  <a:pt x="300324" y="193027"/>
                </a:cubicBezTo>
                <a:cubicBezTo>
                  <a:pt x="308200" y="198303"/>
                  <a:pt x="309513" y="207536"/>
                  <a:pt x="304262" y="215450"/>
                </a:cubicBezTo>
                <a:cubicBezTo>
                  <a:pt x="299011" y="222045"/>
                  <a:pt x="289822" y="223363"/>
                  <a:pt x="283258" y="219407"/>
                </a:cubicBezTo>
                <a:cubicBezTo>
                  <a:pt x="283258" y="219407"/>
                  <a:pt x="281946" y="219407"/>
                  <a:pt x="281946" y="218088"/>
                </a:cubicBezTo>
                <a:cubicBezTo>
                  <a:pt x="281946" y="218088"/>
                  <a:pt x="281946" y="218088"/>
                  <a:pt x="236000" y="185113"/>
                </a:cubicBezTo>
                <a:cubicBezTo>
                  <a:pt x="232061" y="182475"/>
                  <a:pt x="230749" y="178518"/>
                  <a:pt x="229436" y="174562"/>
                </a:cubicBezTo>
                <a:cubicBezTo>
                  <a:pt x="229436" y="174562"/>
                  <a:pt x="229436" y="174562"/>
                  <a:pt x="224185" y="145544"/>
                </a:cubicBezTo>
                <a:cubicBezTo>
                  <a:pt x="224185" y="145544"/>
                  <a:pt x="224185" y="145544"/>
                  <a:pt x="196617" y="194346"/>
                </a:cubicBezTo>
                <a:cubicBezTo>
                  <a:pt x="196617" y="194346"/>
                  <a:pt x="196617" y="194346"/>
                  <a:pt x="229436" y="243148"/>
                </a:cubicBezTo>
                <a:cubicBezTo>
                  <a:pt x="234687" y="249743"/>
                  <a:pt x="234687" y="258976"/>
                  <a:pt x="230749" y="265571"/>
                </a:cubicBezTo>
                <a:cubicBezTo>
                  <a:pt x="230749" y="265571"/>
                  <a:pt x="230749" y="265571"/>
                  <a:pt x="195305" y="318329"/>
                </a:cubicBezTo>
                <a:cubicBezTo>
                  <a:pt x="188741" y="326243"/>
                  <a:pt x="178239" y="328881"/>
                  <a:pt x="169050" y="323605"/>
                </a:cubicBezTo>
                <a:cubicBezTo>
                  <a:pt x="169050" y="323605"/>
                  <a:pt x="169050" y="323605"/>
                  <a:pt x="167737" y="323605"/>
                </a:cubicBezTo>
                <a:cubicBezTo>
                  <a:pt x="159861" y="318329"/>
                  <a:pt x="157235" y="305140"/>
                  <a:pt x="162486" y="297226"/>
                </a:cubicBezTo>
                <a:cubicBezTo>
                  <a:pt x="162486" y="297226"/>
                  <a:pt x="162486" y="297226"/>
                  <a:pt x="191366" y="255019"/>
                </a:cubicBezTo>
                <a:cubicBezTo>
                  <a:pt x="191366" y="255019"/>
                  <a:pt x="191366" y="255019"/>
                  <a:pt x="167737" y="220726"/>
                </a:cubicBezTo>
                <a:cubicBezTo>
                  <a:pt x="167737" y="220726"/>
                  <a:pt x="167737" y="220726"/>
                  <a:pt x="70594" y="322286"/>
                </a:cubicBezTo>
                <a:cubicBezTo>
                  <a:pt x="65343" y="328881"/>
                  <a:pt x="54841" y="330200"/>
                  <a:pt x="46965" y="326243"/>
                </a:cubicBezTo>
                <a:cubicBezTo>
                  <a:pt x="45652" y="324924"/>
                  <a:pt x="44339" y="323605"/>
                  <a:pt x="44339" y="322286"/>
                </a:cubicBezTo>
                <a:cubicBezTo>
                  <a:pt x="36463" y="315691"/>
                  <a:pt x="36463" y="303821"/>
                  <a:pt x="43027" y="295907"/>
                </a:cubicBezTo>
                <a:cubicBezTo>
                  <a:pt x="43027" y="295907"/>
                  <a:pt x="43027" y="295907"/>
                  <a:pt x="144108" y="189070"/>
                </a:cubicBezTo>
                <a:cubicBezTo>
                  <a:pt x="144108" y="185113"/>
                  <a:pt x="145421" y="181156"/>
                  <a:pt x="148046" y="177200"/>
                </a:cubicBezTo>
                <a:cubicBezTo>
                  <a:pt x="148046" y="177200"/>
                  <a:pt x="148046" y="177200"/>
                  <a:pt x="190054" y="103337"/>
                </a:cubicBezTo>
                <a:cubicBezTo>
                  <a:pt x="190054" y="103337"/>
                  <a:pt x="190054" y="103337"/>
                  <a:pt x="151984" y="107294"/>
                </a:cubicBezTo>
                <a:cubicBezTo>
                  <a:pt x="151984" y="107294"/>
                  <a:pt x="151984" y="107294"/>
                  <a:pt x="119166" y="154777"/>
                </a:cubicBezTo>
                <a:lnTo>
                  <a:pt x="110272" y="161402"/>
                </a:lnTo>
                <a:lnTo>
                  <a:pt x="110027" y="158233"/>
                </a:lnTo>
                <a:cubicBezTo>
                  <a:pt x="99484" y="134642"/>
                  <a:pt x="99484" y="134642"/>
                  <a:pt x="99484" y="134642"/>
                </a:cubicBezTo>
                <a:lnTo>
                  <a:pt x="95803" y="133422"/>
                </a:lnTo>
                <a:lnTo>
                  <a:pt x="97670" y="130706"/>
                </a:lnTo>
                <a:cubicBezTo>
                  <a:pt x="102428" y="123781"/>
                  <a:pt x="111946" y="109932"/>
                  <a:pt x="130980" y="82234"/>
                </a:cubicBezTo>
                <a:cubicBezTo>
                  <a:pt x="133606" y="78277"/>
                  <a:pt x="137544" y="75639"/>
                  <a:pt x="141482" y="75639"/>
                </a:cubicBezTo>
                <a:cubicBezTo>
                  <a:pt x="141482" y="75639"/>
                  <a:pt x="141482" y="75639"/>
                  <a:pt x="221560" y="67725"/>
                </a:cubicBezTo>
                <a:close/>
                <a:moveTo>
                  <a:pt x="276970" y="0"/>
                </a:moveTo>
                <a:cubicBezTo>
                  <a:pt x="299328" y="0"/>
                  <a:pt x="317452" y="17769"/>
                  <a:pt x="317452" y="39688"/>
                </a:cubicBezTo>
                <a:cubicBezTo>
                  <a:pt x="317452" y="61607"/>
                  <a:pt x="299328" y="79376"/>
                  <a:pt x="276970" y="79376"/>
                </a:cubicBezTo>
                <a:cubicBezTo>
                  <a:pt x="254612" y="79376"/>
                  <a:pt x="236488" y="61607"/>
                  <a:pt x="236488" y="39688"/>
                </a:cubicBezTo>
                <a:cubicBezTo>
                  <a:pt x="236488" y="17769"/>
                  <a:pt x="254612" y="0"/>
                  <a:pt x="276970" y="0"/>
                </a:cubicBezTo>
                <a:close/>
              </a:path>
            </a:pathLst>
          </a:custGeom>
          <a:solidFill>
            <a:schemeClr val="dk1">
              <a:lumMod val="10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407090" y="3459041"/>
            <a:ext cx="3458556" cy="61369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326355" y="3459041"/>
            <a:ext cx="3458556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R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18" name="椭圆 32"/>
          <p:cNvSpPr/>
          <p:nvPr/>
        </p:nvSpPr>
        <p:spPr>
          <a:xfrm>
            <a:off x="5023623" y="4732858"/>
            <a:ext cx="609600" cy="600849"/>
          </a:xfrm>
          <a:custGeom>
            <a:avLst/>
            <a:gdLst>
              <a:gd name="connsiteX0" fmla="*/ 155534 w 331788"/>
              <a:gd name="connsiteY0" fmla="*/ 53107 h 327025"/>
              <a:gd name="connsiteX1" fmla="*/ 176255 w 331788"/>
              <a:gd name="connsiteY1" fmla="*/ 53107 h 327025"/>
              <a:gd name="connsiteX2" fmla="*/ 283746 w 331788"/>
              <a:gd name="connsiteY2" fmla="*/ 141384 h 327025"/>
              <a:gd name="connsiteX3" fmla="*/ 288926 w 331788"/>
              <a:gd name="connsiteY3" fmla="*/ 154366 h 327025"/>
              <a:gd name="connsiteX4" fmla="*/ 288926 w 331788"/>
              <a:gd name="connsiteY4" fmla="*/ 310149 h 327025"/>
              <a:gd name="connsiteX5" fmla="*/ 273385 w 331788"/>
              <a:gd name="connsiteY5" fmla="*/ 327025 h 327025"/>
              <a:gd name="connsiteX6" fmla="*/ 207337 w 331788"/>
              <a:gd name="connsiteY6" fmla="*/ 327025 h 327025"/>
              <a:gd name="connsiteX7" fmla="*/ 207337 w 331788"/>
              <a:gd name="connsiteY7" fmla="*/ 234854 h 327025"/>
              <a:gd name="connsiteX8" fmla="*/ 195681 w 331788"/>
              <a:gd name="connsiteY8" fmla="*/ 223170 h 327025"/>
              <a:gd name="connsiteX9" fmla="*/ 136108 w 331788"/>
              <a:gd name="connsiteY9" fmla="*/ 223170 h 327025"/>
              <a:gd name="connsiteX10" fmla="*/ 124452 w 331788"/>
              <a:gd name="connsiteY10" fmla="*/ 234854 h 327025"/>
              <a:gd name="connsiteX11" fmla="*/ 124452 w 331788"/>
              <a:gd name="connsiteY11" fmla="*/ 327025 h 327025"/>
              <a:gd name="connsiteX12" fmla="*/ 58404 w 331788"/>
              <a:gd name="connsiteY12" fmla="*/ 327025 h 327025"/>
              <a:gd name="connsiteX13" fmla="*/ 42863 w 331788"/>
              <a:gd name="connsiteY13" fmla="*/ 310149 h 327025"/>
              <a:gd name="connsiteX14" fmla="*/ 42863 w 331788"/>
              <a:gd name="connsiteY14" fmla="*/ 154366 h 327025"/>
              <a:gd name="connsiteX15" fmla="*/ 48043 w 331788"/>
              <a:gd name="connsiteY15" fmla="*/ 141384 h 327025"/>
              <a:gd name="connsiteX16" fmla="*/ 155534 w 331788"/>
              <a:gd name="connsiteY16" fmla="*/ 53107 h 327025"/>
              <a:gd name="connsiteX17" fmla="*/ 165894 w 331788"/>
              <a:gd name="connsiteY17" fmla="*/ 0 h 327025"/>
              <a:gd name="connsiteX18" fmla="*/ 189223 w 331788"/>
              <a:gd name="connsiteY18" fmla="*/ 9125 h 327025"/>
              <a:gd name="connsiteX19" fmla="*/ 325308 w 331788"/>
              <a:gd name="connsiteY19" fmla="*/ 117321 h 327025"/>
              <a:gd name="connsiteX20" fmla="*/ 331788 w 331788"/>
              <a:gd name="connsiteY20" fmla="*/ 130356 h 327025"/>
              <a:gd name="connsiteX21" fmla="*/ 331788 w 331788"/>
              <a:gd name="connsiteY21" fmla="*/ 143392 h 327025"/>
              <a:gd name="connsiteX22" fmla="*/ 314940 w 331788"/>
              <a:gd name="connsiteY22" fmla="*/ 160338 h 327025"/>
              <a:gd name="connsiteX23" fmla="*/ 298091 w 331788"/>
              <a:gd name="connsiteY23" fmla="*/ 143392 h 327025"/>
              <a:gd name="connsiteX24" fmla="*/ 298091 w 331788"/>
              <a:gd name="connsiteY24" fmla="*/ 139481 h 327025"/>
              <a:gd name="connsiteX25" fmla="*/ 176263 w 331788"/>
              <a:gd name="connsiteY25" fmla="*/ 41714 h 327025"/>
              <a:gd name="connsiteX26" fmla="*/ 165894 w 331788"/>
              <a:gd name="connsiteY26" fmla="*/ 37804 h 327025"/>
              <a:gd name="connsiteX27" fmla="*/ 155526 w 331788"/>
              <a:gd name="connsiteY27" fmla="*/ 41714 h 327025"/>
              <a:gd name="connsiteX28" fmla="*/ 33697 w 331788"/>
              <a:gd name="connsiteY28" fmla="*/ 139481 h 327025"/>
              <a:gd name="connsiteX29" fmla="*/ 33697 w 331788"/>
              <a:gd name="connsiteY29" fmla="*/ 143392 h 327025"/>
              <a:gd name="connsiteX30" fmla="*/ 16849 w 331788"/>
              <a:gd name="connsiteY30" fmla="*/ 160338 h 327025"/>
              <a:gd name="connsiteX31" fmla="*/ 0 w 331788"/>
              <a:gd name="connsiteY31" fmla="*/ 143392 h 327025"/>
              <a:gd name="connsiteX32" fmla="*/ 0 w 331788"/>
              <a:gd name="connsiteY32" fmla="*/ 130356 h 327025"/>
              <a:gd name="connsiteX33" fmla="*/ 6480 w 331788"/>
              <a:gd name="connsiteY33" fmla="*/ 117321 h 327025"/>
              <a:gd name="connsiteX34" fmla="*/ 142565 w 331788"/>
              <a:gd name="connsiteY34" fmla="*/ 9125 h 327025"/>
              <a:gd name="connsiteX35" fmla="*/ 165894 w 331788"/>
              <a:gd name="connsiteY35" fmla="*/ 0 h 327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31788" h="327025">
                <a:moveTo>
                  <a:pt x="155534" y="53107"/>
                </a:moveTo>
                <a:cubicBezTo>
                  <a:pt x="162009" y="49212"/>
                  <a:pt x="169780" y="49212"/>
                  <a:pt x="176255" y="53107"/>
                </a:cubicBezTo>
                <a:cubicBezTo>
                  <a:pt x="176255" y="53107"/>
                  <a:pt x="176255" y="53107"/>
                  <a:pt x="283746" y="141384"/>
                </a:cubicBezTo>
                <a:cubicBezTo>
                  <a:pt x="286336" y="143980"/>
                  <a:pt x="288926" y="149173"/>
                  <a:pt x="288926" y="154366"/>
                </a:cubicBezTo>
                <a:cubicBezTo>
                  <a:pt x="288926" y="154366"/>
                  <a:pt x="288926" y="154366"/>
                  <a:pt x="288926" y="310149"/>
                </a:cubicBezTo>
                <a:cubicBezTo>
                  <a:pt x="288926" y="319236"/>
                  <a:pt x="282451" y="327025"/>
                  <a:pt x="273385" y="327025"/>
                </a:cubicBezTo>
                <a:cubicBezTo>
                  <a:pt x="273385" y="327025"/>
                  <a:pt x="273385" y="327025"/>
                  <a:pt x="207337" y="327025"/>
                </a:cubicBezTo>
                <a:cubicBezTo>
                  <a:pt x="207337" y="327025"/>
                  <a:pt x="207337" y="327025"/>
                  <a:pt x="207337" y="234854"/>
                </a:cubicBezTo>
                <a:cubicBezTo>
                  <a:pt x="207337" y="228363"/>
                  <a:pt x="202157" y="223170"/>
                  <a:pt x="195681" y="223170"/>
                </a:cubicBezTo>
                <a:cubicBezTo>
                  <a:pt x="195681" y="223170"/>
                  <a:pt x="195681" y="223170"/>
                  <a:pt x="136108" y="223170"/>
                </a:cubicBezTo>
                <a:cubicBezTo>
                  <a:pt x="129633" y="223170"/>
                  <a:pt x="124452" y="228363"/>
                  <a:pt x="124452" y="234854"/>
                </a:cubicBezTo>
                <a:cubicBezTo>
                  <a:pt x="124452" y="234854"/>
                  <a:pt x="124452" y="234854"/>
                  <a:pt x="124452" y="327025"/>
                </a:cubicBezTo>
                <a:cubicBezTo>
                  <a:pt x="124452" y="327025"/>
                  <a:pt x="124452" y="327025"/>
                  <a:pt x="58404" y="327025"/>
                </a:cubicBezTo>
                <a:cubicBezTo>
                  <a:pt x="49338" y="327025"/>
                  <a:pt x="42863" y="319236"/>
                  <a:pt x="42863" y="310149"/>
                </a:cubicBezTo>
                <a:cubicBezTo>
                  <a:pt x="42863" y="310149"/>
                  <a:pt x="42863" y="310149"/>
                  <a:pt x="42863" y="154366"/>
                </a:cubicBezTo>
                <a:cubicBezTo>
                  <a:pt x="42863" y="149173"/>
                  <a:pt x="45453" y="143980"/>
                  <a:pt x="48043" y="141384"/>
                </a:cubicBezTo>
                <a:cubicBezTo>
                  <a:pt x="48043" y="141384"/>
                  <a:pt x="48043" y="141384"/>
                  <a:pt x="155534" y="53107"/>
                </a:cubicBezTo>
                <a:close/>
                <a:moveTo>
                  <a:pt x="165894" y="0"/>
                </a:moveTo>
                <a:cubicBezTo>
                  <a:pt x="173670" y="0"/>
                  <a:pt x="182743" y="2607"/>
                  <a:pt x="189223" y="9125"/>
                </a:cubicBezTo>
                <a:cubicBezTo>
                  <a:pt x="189223" y="9125"/>
                  <a:pt x="189223" y="9125"/>
                  <a:pt x="325308" y="117321"/>
                </a:cubicBezTo>
                <a:cubicBezTo>
                  <a:pt x="329196" y="121231"/>
                  <a:pt x="331788" y="126446"/>
                  <a:pt x="331788" y="130356"/>
                </a:cubicBezTo>
                <a:cubicBezTo>
                  <a:pt x="331788" y="130356"/>
                  <a:pt x="331788" y="138178"/>
                  <a:pt x="331788" y="143392"/>
                </a:cubicBezTo>
                <a:cubicBezTo>
                  <a:pt x="331788" y="152517"/>
                  <a:pt x="324012" y="160338"/>
                  <a:pt x="314940" y="160338"/>
                </a:cubicBezTo>
                <a:cubicBezTo>
                  <a:pt x="305867" y="160338"/>
                  <a:pt x="298091" y="152517"/>
                  <a:pt x="298091" y="143392"/>
                </a:cubicBezTo>
                <a:cubicBezTo>
                  <a:pt x="298091" y="142088"/>
                  <a:pt x="298091" y="140785"/>
                  <a:pt x="298091" y="139481"/>
                </a:cubicBezTo>
                <a:cubicBezTo>
                  <a:pt x="298091" y="139481"/>
                  <a:pt x="298091" y="139481"/>
                  <a:pt x="176263" y="41714"/>
                </a:cubicBezTo>
                <a:cubicBezTo>
                  <a:pt x="176263" y="41714"/>
                  <a:pt x="171078" y="37804"/>
                  <a:pt x="165894" y="37804"/>
                </a:cubicBezTo>
                <a:cubicBezTo>
                  <a:pt x="160710" y="37804"/>
                  <a:pt x="155526" y="41714"/>
                  <a:pt x="155526" y="41714"/>
                </a:cubicBezTo>
                <a:cubicBezTo>
                  <a:pt x="155526" y="41714"/>
                  <a:pt x="155526" y="41714"/>
                  <a:pt x="33697" y="139481"/>
                </a:cubicBezTo>
                <a:cubicBezTo>
                  <a:pt x="33697" y="140785"/>
                  <a:pt x="33697" y="142088"/>
                  <a:pt x="33697" y="143392"/>
                </a:cubicBezTo>
                <a:cubicBezTo>
                  <a:pt x="33697" y="152517"/>
                  <a:pt x="25921" y="160338"/>
                  <a:pt x="16849" y="160338"/>
                </a:cubicBezTo>
                <a:cubicBezTo>
                  <a:pt x="7776" y="160338"/>
                  <a:pt x="0" y="152517"/>
                  <a:pt x="0" y="143392"/>
                </a:cubicBezTo>
                <a:cubicBezTo>
                  <a:pt x="0" y="138178"/>
                  <a:pt x="0" y="130356"/>
                  <a:pt x="0" y="130356"/>
                </a:cubicBezTo>
                <a:cubicBezTo>
                  <a:pt x="0" y="126446"/>
                  <a:pt x="2592" y="121231"/>
                  <a:pt x="6480" y="117321"/>
                </a:cubicBezTo>
                <a:cubicBezTo>
                  <a:pt x="6480" y="117321"/>
                  <a:pt x="6480" y="117321"/>
                  <a:pt x="142565" y="9125"/>
                </a:cubicBezTo>
                <a:cubicBezTo>
                  <a:pt x="149046" y="2607"/>
                  <a:pt x="158118" y="0"/>
                  <a:pt x="165894" y="0"/>
                </a:cubicBezTo>
                <a:close/>
              </a:path>
            </a:pathLst>
          </a:custGeom>
          <a:solidFill>
            <a:schemeClr val="dk1">
              <a:lumMod val="10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19" name="椭圆 33"/>
          <p:cNvSpPr/>
          <p:nvPr/>
        </p:nvSpPr>
        <p:spPr>
          <a:xfrm>
            <a:off x="6567613" y="4728483"/>
            <a:ext cx="591930" cy="609600"/>
          </a:xfrm>
          <a:custGeom>
            <a:avLst/>
            <a:gdLst>
              <a:gd name="connsiteX0" fmla="*/ 140277 w 319088"/>
              <a:gd name="connsiteY0" fmla="*/ 225425 h 328613"/>
              <a:gd name="connsiteX1" fmla="*/ 101311 w 319088"/>
              <a:gd name="connsiteY1" fmla="*/ 229351 h 328613"/>
              <a:gd name="connsiteX2" fmla="*/ 100012 w 319088"/>
              <a:gd name="connsiteY2" fmla="*/ 230660 h 328613"/>
              <a:gd name="connsiteX3" fmla="*/ 100012 w 319088"/>
              <a:gd name="connsiteY3" fmla="*/ 319646 h 328613"/>
              <a:gd name="connsiteX4" fmla="*/ 100012 w 319088"/>
              <a:gd name="connsiteY4" fmla="*/ 322263 h 328613"/>
              <a:gd name="connsiteX5" fmla="*/ 101311 w 319088"/>
              <a:gd name="connsiteY5" fmla="*/ 322263 h 328613"/>
              <a:gd name="connsiteX6" fmla="*/ 102610 w 319088"/>
              <a:gd name="connsiteY6" fmla="*/ 322263 h 328613"/>
              <a:gd name="connsiteX7" fmla="*/ 140277 w 319088"/>
              <a:gd name="connsiteY7" fmla="*/ 311794 h 328613"/>
              <a:gd name="connsiteX8" fmla="*/ 142875 w 319088"/>
              <a:gd name="connsiteY8" fmla="*/ 310485 h 328613"/>
              <a:gd name="connsiteX9" fmla="*/ 142875 w 319088"/>
              <a:gd name="connsiteY9" fmla="*/ 228042 h 328613"/>
              <a:gd name="connsiteX10" fmla="*/ 141576 w 319088"/>
              <a:gd name="connsiteY10" fmla="*/ 226734 h 328613"/>
              <a:gd name="connsiteX11" fmla="*/ 140277 w 319088"/>
              <a:gd name="connsiteY11" fmla="*/ 225425 h 328613"/>
              <a:gd name="connsiteX12" fmla="*/ 49212 w 319088"/>
              <a:gd name="connsiteY12" fmla="*/ 223838 h 328613"/>
              <a:gd name="connsiteX13" fmla="*/ 49212 w 319088"/>
              <a:gd name="connsiteY13" fmla="*/ 226378 h 328613"/>
              <a:gd name="connsiteX14" fmla="*/ 49212 w 319088"/>
              <a:gd name="connsiteY14" fmla="*/ 263208 h 328613"/>
              <a:gd name="connsiteX15" fmla="*/ 50497 w 319088"/>
              <a:gd name="connsiteY15" fmla="*/ 265748 h 328613"/>
              <a:gd name="connsiteX16" fmla="*/ 74915 w 319088"/>
              <a:gd name="connsiteY16" fmla="*/ 274638 h 328613"/>
              <a:gd name="connsiteX17" fmla="*/ 76200 w 319088"/>
              <a:gd name="connsiteY17" fmla="*/ 273368 h 328613"/>
              <a:gd name="connsiteX18" fmla="*/ 76200 w 319088"/>
              <a:gd name="connsiteY18" fmla="*/ 272098 h 328613"/>
              <a:gd name="connsiteX19" fmla="*/ 76200 w 319088"/>
              <a:gd name="connsiteY19" fmla="*/ 230188 h 328613"/>
              <a:gd name="connsiteX20" fmla="*/ 74915 w 319088"/>
              <a:gd name="connsiteY20" fmla="*/ 228918 h 328613"/>
              <a:gd name="connsiteX21" fmla="*/ 50497 w 319088"/>
              <a:gd name="connsiteY21" fmla="*/ 223838 h 328613"/>
              <a:gd name="connsiteX22" fmla="*/ 49212 w 319088"/>
              <a:gd name="connsiteY22" fmla="*/ 223838 h 328613"/>
              <a:gd name="connsiteX23" fmla="*/ 189206 w 319088"/>
              <a:gd name="connsiteY23" fmla="*/ 222250 h 328613"/>
              <a:gd name="connsiteX24" fmla="*/ 156868 w 319088"/>
              <a:gd name="connsiteY24" fmla="*/ 224848 h 328613"/>
              <a:gd name="connsiteX25" fmla="*/ 155575 w 319088"/>
              <a:gd name="connsiteY25" fmla="*/ 226147 h 328613"/>
              <a:gd name="connsiteX26" fmla="*/ 155575 w 319088"/>
              <a:gd name="connsiteY26" fmla="*/ 305377 h 328613"/>
              <a:gd name="connsiteX27" fmla="*/ 156868 w 319088"/>
              <a:gd name="connsiteY27" fmla="*/ 307975 h 328613"/>
              <a:gd name="connsiteX28" fmla="*/ 158162 w 319088"/>
              <a:gd name="connsiteY28" fmla="*/ 307975 h 328613"/>
              <a:gd name="connsiteX29" fmla="*/ 189206 w 319088"/>
              <a:gd name="connsiteY29" fmla="*/ 300182 h 328613"/>
              <a:gd name="connsiteX30" fmla="*/ 190500 w 319088"/>
              <a:gd name="connsiteY30" fmla="*/ 297584 h 328613"/>
              <a:gd name="connsiteX31" fmla="*/ 190500 w 319088"/>
              <a:gd name="connsiteY31" fmla="*/ 223549 h 328613"/>
              <a:gd name="connsiteX32" fmla="*/ 190500 w 319088"/>
              <a:gd name="connsiteY32" fmla="*/ 222250 h 328613"/>
              <a:gd name="connsiteX33" fmla="*/ 189206 w 319088"/>
              <a:gd name="connsiteY33" fmla="*/ 222250 h 328613"/>
              <a:gd name="connsiteX34" fmla="*/ 12700 w 319088"/>
              <a:gd name="connsiteY34" fmla="*/ 217488 h 328613"/>
              <a:gd name="connsiteX35" fmla="*/ 12700 w 319088"/>
              <a:gd name="connsiteY35" fmla="*/ 218778 h 328613"/>
              <a:gd name="connsiteX36" fmla="*/ 12700 w 319088"/>
              <a:gd name="connsiteY36" fmla="*/ 251024 h 328613"/>
              <a:gd name="connsiteX37" fmla="*/ 13970 w 319088"/>
              <a:gd name="connsiteY37" fmla="*/ 252314 h 328613"/>
              <a:gd name="connsiteX38" fmla="*/ 29210 w 319088"/>
              <a:gd name="connsiteY38" fmla="*/ 258763 h 328613"/>
              <a:gd name="connsiteX39" fmla="*/ 30480 w 319088"/>
              <a:gd name="connsiteY39" fmla="*/ 258763 h 328613"/>
              <a:gd name="connsiteX40" fmla="*/ 31750 w 319088"/>
              <a:gd name="connsiteY40" fmla="*/ 258763 h 328613"/>
              <a:gd name="connsiteX41" fmla="*/ 31750 w 319088"/>
              <a:gd name="connsiteY41" fmla="*/ 257473 h 328613"/>
              <a:gd name="connsiteX42" fmla="*/ 31750 w 319088"/>
              <a:gd name="connsiteY42" fmla="*/ 222647 h 328613"/>
              <a:gd name="connsiteX43" fmla="*/ 30480 w 319088"/>
              <a:gd name="connsiteY43" fmla="*/ 220068 h 328613"/>
              <a:gd name="connsiteX44" fmla="*/ 13970 w 319088"/>
              <a:gd name="connsiteY44" fmla="*/ 217488 h 328613"/>
              <a:gd name="connsiteX45" fmla="*/ 12700 w 319088"/>
              <a:gd name="connsiteY45" fmla="*/ 217488 h 328613"/>
              <a:gd name="connsiteX46" fmla="*/ 280105 w 319088"/>
              <a:gd name="connsiteY46" fmla="*/ 214313 h 328613"/>
              <a:gd name="connsiteX47" fmla="*/ 261584 w 319088"/>
              <a:gd name="connsiteY47" fmla="*/ 215595 h 328613"/>
              <a:gd name="connsiteX48" fmla="*/ 260350 w 319088"/>
              <a:gd name="connsiteY48" fmla="*/ 216877 h 328613"/>
              <a:gd name="connsiteX49" fmla="*/ 260350 w 319088"/>
              <a:gd name="connsiteY49" fmla="*/ 278424 h 328613"/>
              <a:gd name="connsiteX50" fmla="*/ 260350 w 319088"/>
              <a:gd name="connsiteY50" fmla="*/ 279706 h 328613"/>
              <a:gd name="connsiteX51" fmla="*/ 261584 w 319088"/>
              <a:gd name="connsiteY51" fmla="*/ 280988 h 328613"/>
              <a:gd name="connsiteX52" fmla="*/ 262819 w 319088"/>
              <a:gd name="connsiteY52" fmla="*/ 280988 h 328613"/>
              <a:gd name="connsiteX53" fmla="*/ 280105 w 319088"/>
              <a:gd name="connsiteY53" fmla="*/ 275859 h 328613"/>
              <a:gd name="connsiteX54" fmla="*/ 282575 w 319088"/>
              <a:gd name="connsiteY54" fmla="*/ 273295 h 328613"/>
              <a:gd name="connsiteX55" fmla="*/ 282575 w 319088"/>
              <a:gd name="connsiteY55" fmla="*/ 215595 h 328613"/>
              <a:gd name="connsiteX56" fmla="*/ 281340 w 319088"/>
              <a:gd name="connsiteY56" fmla="*/ 214313 h 328613"/>
              <a:gd name="connsiteX57" fmla="*/ 280105 w 319088"/>
              <a:gd name="connsiteY57" fmla="*/ 214313 h 328613"/>
              <a:gd name="connsiteX58" fmla="*/ 306983 w 319088"/>
              <a:gd name="connsiteY58" fmla="*/ 211138 h 328613"/>
              <a:gd name="connsiteX59" fmla="*/ 290215 w 319088"/>
              <a:gd name="connsiteY59" fmla="*/ 212428 h 328613"/>
              <a:gd name="connsiteX60" fmla="*/ 288925 w 319088"/>
              <a:gd name="connsiteY60" fmla="*/ 215008 h 328613"/>
              <a:gd name="connsiteX61" fmla="*/ 288925 w 319088"/>
              <a:gd name="connsiteY61" fmla="*/ 271761 h 328613"/>
              <a:gd name="connsiteX62" fmla="*/ 288925 w 319088"/>
              <a:gd name="connsiteY62" fmla="*/ 273051 h 328613"/>
              <a:gd name="connsiteX63" fmla="*/ 290215 w 319088"/>
              <a:gd name="connsiteY63" fmla="*/ 273051 h 328613"/>
              <a:gd name="connsiteX64" fmla="*/ 308273 w 319088"/>
              <a:gd name="connsiteY64" fmla="*/ 269181 h 328613"/>
              <a:gd name="connsiteX65" fmla="*/ 309563 w 319088"/>
              <a:gd name="connsiteY65" fmla="*/ 266602 h 328613"/>
              <a:gd name="connsiteX66" fmla="*/ 308273 w 319088"/>
              <a:gd name="connsiteY66" fmla="*/ 212428 h 328613"/>
              <a:gd name="connsiteX67" fmla="*/ 308273 w 319088"/>
              <a:gd name="connsiteY67" fmla="*/ 211138 h 328613"/>
              <a:gd name="connsiteX68" fmla="*/ 306983 w 319088"/>
              <a:gd name="connsiteY68" fmla="*/ 211138 h 328613"/>
              <a:gd name="connsiteX69" fmla="*/ 290195 w 319088"/>
              <a:gd name="connsiteY69" fmla="*/ 169863 h 328613"/>
              <a:gd name="connsiteX70" fmla="*/ 288925 w 319088"/>
              <a:gd name="connsiteY70" fmla="*/ 171196 h 328613"/>
              <a:gd name="connsiteX71" fmla="*/ 288925 w 319088"/>
              <a:gd name="connsiteY71" fmla="*/ 172530 h 328613"/>
              <a:gd name="connsiteX72" fmla="*/ 288925 w 319088"/>
              <a:gd name="connsiteY72" fmla="*/ 201867 h 328613"/>
              <a:gd name="connsiteX73" fmla="*/ 288925 w 319088"/>
              <a:gd name="connsiteY73" fmla="*/ 203201 h 328613"/>
              <a:gd name="connsiteX74" fmla="*/ 290195 w 319088"/>
              <a:gd name="connsiteY74" fmla="*/ 203201 h 328613"/>
              <a:gd name="connsiteX75" fmla="*/ 306705 w 319088"/>
              <a:gd name="connsiteY75" fmla="*/ 201867 h 328613"/>
              <a:gd name="connsiteX76" fmla="*/ 307975 w 319088"/>
              <a:gd name="connsiteY76" fmla="*/ 200534 h 328613"/>
              <a:gd name="connsiteX77" fmla="*/ 307975 w 319088"/>
              <a:gd name="connsiteY77" fmla="*/ 172530 h 328613"/>
              <a:gd name="connsiteX78" fmla="*/ 306705 w 319088"/>
              <a:gd name="connsiteY78" fmla="*/ 171196 h 328613"/>
              <a:gd name="connsiteX79" fmla="*/ 290195 w 319088"/>
              <a:gd name="connsiteY79" fmla="*/ 169863 h 328613"/>
              <a:gd name="connsiteX80" fmla="*/ 261584 w 319088"/>
              <a:gd name="connsiteY80" fmla="*/ 168275 h 328613"/>
              <a:gd name="connsiteX81" fmla="*/ 260350 w 319088"/>
              <a:gd name="connsiteY81" fmla="*/ 169568 h 328613"/>
              <a:gd name="connsiteX82" fmla="*/ 260350 w 319088"/>
              <a:gd name="connsiteY82" fmla="*/ 170862 h 328613"/>
              <a:gd name="connsiteX83" fmla="*/ 260350 w 319088"/>
              <a:gd name="connsiteY83" fmla="*/ 201906 h 328613"/>
              <a:gd name="connsiteX84" fmla="*/ 260350 w 319088"/>
              <a:gd name="connsiteY84" fmla="*/ 203200 h 328613"/>
              <a:gd name="connsiteX85" fmla="*/ 261584 w 319088"/>
              <a:gd name="connsiteY85" fmla="*/ 203200 h 328613"/>
              <a:gd name="connsiteX86" fmla="*/ 280105 w 319088"/>
              <a:gd name="connsiteY86" fmla="*/ 201906 h 328613"/>
              <a:gd name="connsiteX87" fmla="*/ 282575 w 319088"/>
              <a:gd name="connsiteY87" fmla="*/ 200613 h 328613"/>
              <a:gd name="connsiteX88" fmla="*/ 282575 w 319088"/>
              <a:gd name="connsiteY88" fmla="*/ 170862 h 328613"/>
              <a:gd name="connsiteX89" fmla="*/ 280105 w 319088"/>
              <a:gd name="connsiteY89" fmla="*/ 169568 h 328613"/>
              <a:gd name="connsiteX90" fmla="*/ 261584 w 319088"/>
              <a:gd name="connsiteY90" fmla="*/ 168275 h 328613"/>
              <a:gd name="connsiteX91" fmla="*/ 214024 w 319088"/>
              <a:gd name="connsiteY91" fmla="*/ 168275 h 328613"/>
              <a:gd name="connsiteX92" fmla="*/ 212725 w 319088"/>
              <a:gd name="connsiteY92" fmla="*/ 169567 h 328613"/>
              <a:gd name="connsiteX93" fmla="*/ 212725 w 319088"/>
              <a:gd name="connsiteY93" fmla="*/ 222546 h 328613"/>
              <a:gd name="connsiteX94" fmla="*/ 214024 w 319088"/>
              <a:gd name="connsiteY94" fmla="*/ 223838 h 328613"/>
              <a:gd name="connsiteX95" fmla="*/ 215322 w 319088"/>
              <a:gd name="connsiteY95" fmla="*/ 223838 h 328613"/>
              <a:gd name="connsiteX96" fmla="*/ 240001 w 319088"/>
              <a:gd name="connsiteY96" fmla="*/ 221254 h 328613"/>
              <a:gd name="connsiteX97" fmla="*/ 241300 w 319088"/>
              <a:gd name="connsiteY97" fmla="*/ 219962 h 328613"/>
              <a:gd name="connsiteX98" fmla="*/ 241300 w 319088"/>
              <a:gd name="connsiteY98" fmla="*/ 170859 h 328613"/>
              <a:gd name="connsiteX99" fmla="*/ 240001 w 319088"/>
              <a:gd name="connsiteY99" fmla="*/ 169567 h 328613"/>
              <a:gd name="connsiteX100" fmla="*/ 215322 w 319088"/>
              <a:gd name="connsiteY100" fmla="*/ 168275 h 328613"/>
              <a:gd name="connsiteX101" fmla="*/ 214024 w 319088"/>
              <a:gd name="connsiteY101" fmla="*/ 168275 h 328613"/>
              <a:gd name="connsiteX102" fmla="*/ 30480 w 319088"/>
              <a:gd name="connsiteY102" fmla="*/ 168275 h 328613"/>
              <a:gd name="connsiteX103" fmla="*/ 13970 w 319088"/>
              <a:gd name="connsiteY103" fmla="*/ 169545 h 328613"/>
              <a:gd name="connsiteX104" fmla="*/ 12700 w 319088"/>
              <a:gd name="connsiteY104" fmla="*/ 170815 h 328613"/>
              <a:gd name="connsiteX105" fmla="*/ 12700 w 319088"/>
              <a:gd name="connsiteY105" fmla="*/ 202565 h 328613"/>
              <a:gd name="connsiteX106" fmla="*/ 13970 w 319088"/>
              <a:gd name="connsiteY106" fmla="*/ 203835 h 328613"/>
              <a:gd name="connsiteX107" fmla="*/ 30480 w 319088"/>
              <a:gd name="connsiteY107" fmla="*/ 206375 h 328613"/>
              <a:gd name="connsiteX108" fmla="*/ 31750 w 319088"/>
              <a:gd name="connsiteY108" fmla="*/ 205105 h 328613"/>
              <a:gd name="connsiteX109" fmla="*/ 31750 w 319088"/>
              <a:gd name="connsiteY109" fmla="*/ 203835 h 328613"/>
              <a:gd name="connsiteX110" fmla="*/ 31750 w 319088"/>
              <a:gd name="connsiteY110" fmla="*/ 169545 h 328613"/>
              <a:gd name="connsiteX111" fmla="*/ 31750 w 319088"/>
              <a:gd name="connsiteY111" fmla="*/ 168275 h 328613"/>
              <a:gd name="connsiteX112" fmla="*/ 30480 w 319088"/>
              <a:gd name="connsiteY112" fmla="*/ 168275 h 328613"/>
              <a:gd name="connsiteX113" fmla="*/ 158162 w 319088"/>
              <a:gd name="connsiteY113" fmla="*/ 165100 h 328613"/>
              <a:gd name="connsiteX114" fmla="*/ 156868 w 319088"/>
              <a:gd name="connsiteY114" fmla="*/ 166407 h 328613"/>
              <a:gd name="connsiteX115" fmla="*/ 155575 w 319088"/>
              <a:gd name="connsiteY115" fmla="*/ 167715 h 328613"/>
              <a:gd name="connsiteX116" fmla="*/ 155575 w 319088"/>
              <a:gd name="connsiteY116" fmla="*/ 206935 h 328613"/>
              <a:gd name="connsiteX117" fmla="*/ 156868 w 319088"/>
              <a:gd name="connsiteY117" fmla="*/ 208243 h 328613"/>
              <a:gd name="connsiteX118" fmla="*/ 158162 w 319088"/>
              <a:gd name="connsiteY118" fmla="*/ 209550 h 328613"/>
              <a:gd name="connsiteX119" fmla="*/ 189206 w 319088"/>
              <a:gd name="connsiteY119" fmla="*/ 208243 h 328613"/>
              <a:gd name="connsiteX120" fmla="*/ 190500 w 319088"/>
              <a:gd name="connsiteY120" fmla="*/ 205628 h 328613"/>
              <a:gd name="connsiteX121" fmla="*/ 190500 w 319088"/>
              <a:gd name="connsiteY121" fmla="*/ 169022 h 328613"/>
              <a:gd name="connsiteX122" fmla="*/ 189206 w 319088"/>
              <a:gd name="connsiteY122" fmla="*/ 166407 h 328613"/>
              <a:gd name="connsiteX123" fmla="*/ 158162 w 319088"/>
              <a:gd name="connsiteY123" fmla="*/ 165100 h 328613"/>
              <a:gd name="connsiteX124" fmla="*/ 100012 w 319088"/>
              <a:gd name="connsiteY124" fmla="*/ 163513 h 328613"/>
              <a:gd name="connsiteX125" fmla="*/ 100012 w 319088"/>
              <a:gd name="connsiteY125" fmla="*/ 164800 h 328613"/>
              <a:gd name="connsiteX126" fmla="*/ 100012 w 319088"/>
              <a:gd name="connsiteY126" fmla="*/ 208564 h 328613"/>
              <a:gd name="connsiteX127" fmla="*/ 100012 w 319088"/>
              <a:gd name="connsiteY127" fmla="*/ 209851 h 328613"/>
              <a:gd name="connsiteX128" fmla="*/ 101311 w 319088"/>
              <a:gd name="connsiteY128" fmla="*/ 211138 h 328613"/>
              <a:gd name="connsiteX129" fmla="*/ 140277 w 319088"/>
              <a:gd name="connsiteY129" fmla="*/ 208564 h 328613"/>
              <a:gd name="connsiteX130" fmla="*/ 142875 w 319088"/>
              <a:gd name="connsiteY130" fmla="*/ 207276 h 328613"/>
              <a:gd name="connsiteX131" fmla="*/ 142875 w 319088"/>
              <a:gd name="connsiteY131" fmla="*/ 166087 h 328613"/>
              <a:gd name="connsiteX132" fmla="*/ 140277 w 319088"/>
              <a:gd name="connsiteY132" fmla="*/ 164800 h 328613"/>
              <a:gd name="connsiteX133" fmla="*/ 101311 w 319088"/>
              <a:gd name="connsiteY133" fmla="*/ 163513 h 328613"/>
              <a:gd name="connsiteX134" fmla="*/ 100012 w 319088"/>
              <a:gd name="connsiteY134" fmla="*/ 163513 h 328613"/>
              <a:gd name="connsiteX135" fmla="*/ 74915 w 319088"/>
              <a:gd name="connsiteY135" fmla="*/ 163513 h 328613"/>
              <a:gd name="connsiteX136" fmla="*/ 50497 w 319088"/>
              <a:gd name="connsiteY136" fmla="*/ 166159 h 328613"/>
              <a:gd name="connsiteX137" fmla="*/ 49212 w 319088"/>
              <a:gd name="connsiteY137" fmla="*/ 167482 h 328613"/>
              <a:gd name="connsiteX138" fmla="*/ 49212 w 319088"/>
              <a:gd name="connsiteY138" fmla="*/ 207169 h 328613"/>
              <a:gd name="connsiteX139" fmla="*/ 50497 w 319088"/>
              <a:gd name="connsiteY139" fmla="*/ 208492 h 328613"/>
              <a:gd name="connsiteX140" fmla="*/ 74915 w 319088"/>
              <a:gd name="connsiteY140" fmla="*/ 211138 h 328613"/>
              <a:gd name="connsiteX141" fmla="*/ 76200 w 319088"/>
              <a:gd name="connsiteY141" fmla="*/ 211138 h 328613"/>
              <a:gd name="connsiteX142" fmla="*/ 76200 w 319088"/>
              <a:gd name="connsiteY142" fmla="*/ 209815 h 328613"/>
              <a:gd name="connsiteX143" fmla="*/ 76200 w 319088"/>
              <a:gd name="connsiteY143" fmla="*/ 164836 h 328613"/>
              <a:gd name="connsiteX144" fmla="*/ 76200 w 319088"/>
              <a:gd name="connsiteY144" fmla="*/ 163513 h 328613"/>
              <a:gd name="connsiteX145" fmla="*/ 74915 w 319088"/>
              <a:gd name="connsiteY145" fmla="*/ 163513 h 328613"/>
              <a:gd name="connsiteX146" fmla="*/ 288925 w 319088"/>
              <a:gd name="connsiteY146" fmla="*/ 127000 h 328613"/>
              <a:gd name="connsiteX147" fmla="*/ 288925 w 319088"/>
              <a:gd name="connsiteY147" fmla="*/ 129687 h 328613"/>
              <a:gd name="connsiteX148" fmla="*/ 288925 w 319088"/>
              <a:gd name="connsiteY148" fmla="*/ 159238 h 328613"/>
              <a:gd name="connsiteX149" fmla="*/ 290195 w 319088"/>
              <a:gd name="connsiteY149" fmla="*/ 160582 h 328613"/>
              <a:gd name="connsiteX150" fmla="*/ 306705 w 319088"/>
              <a:gd name="connsiteY150" fmla="*/ 161925 h 328613"/>
              <a:gd name="connsiteX151" fmla="*/ 307975 w 319088"/>
              <a:gd name="connsiteY151" fmla="*/ 161925 h 328613"/>
              <a:gd name="connsiteX152" fmla="*/ 307975 w 319088"/>
              <a:gd name="connsiteY152" fmla="*/ 160582 h 328613"/>
              <a:gd name="connsiteX153" fmla="*/ 307975 w 319088"/>
              <a:gd name="connsiteY153" fmla="*/ 132373 h 328613"/>
              <a:gd name="connsiteX154" fmla="*/ 306705 w 319088"/>
              <a:gd name="connsiteY154" fmla="*/ 129687 h 328613"/>
              <a:gd name="connsiteX155" fmla="*/ 290195 w 319088"/>
              <a:gd name="connsiteY155" fmla="*/ 127000 h 328613"/>
              <a:gd name="connsiteX156" fmla="*/ 288925 w 319088"/>
              <a:gd name="connsiteY156" fmla="*/ 127000 h 328613"/>
              <a:gd name="connsiteX157" fmla="*/ 260350 w 319088"/>
              <a:gd name="connsiteY157" fmla="*/ 123542 h 328613"/>
              <a:gd name="connsiteX158" fmla="*/ 260350 w 319088"/>
              <a:gd name="connsiteY158" fmla="*/ 124846 h 328613"/>
              <a:gd name="connsiteX159" fmla="*/ 260350 w 319088"/>
              <a:gd name="connsiteY159" fmla="*/ 156143 h 328613"/>
              <a:gd name="connsiteX160" fmla="*/ 261584 w 319088"/>
              <a:gd name="connsiteY160" fmla="*/ 157447 h 328613"/>
              <a:gd name="connsiteX161" fmla="*/ 280105 w 319088"/>
              <a:gd name="connsiteY161" fmla="*/ 158751 h 328613"/>
              <a:gd name="connsiteX162" fmla="*/ 281340 w 319088"/>
              <a:gd name="connsiteY162" fmla="*/ 158751 h 328613"/>
              <a:gd name="connsiteX163" fmla="*/ 282575 w 319088"/>
              <a:gd name="connsiteY163" fmla="*/ 157447 h 328613"/>
              <a:gd name="connsiteX164" fmla="*/ 282575 w 319088"/>
              <a:gd name="connsiteY164" fmla="*/ 127454 h 328613"/>
              <a:gd name="connsiteX165" fmla="*/ 280105 w 319088"/>
              <a:gd name="connsiteY165" fmla="*/ 126150 h 328613"/>
              <a:gd name="connsiteX166" fmla="*/ 261584 w 319088"/>
              <a:gd name="connsiteY166" fmla="*/ 123542 h 328613"/>
              <a:gd name="connsiteX167" fmla="*/ 260350 w 319088"/>
              <a:gd name="connsiteY167" fmla="*/ 123542 h 328613"/>
              <a:gd name="connsiteX168" fmla="*/ 29210 w 319088"/>
              <a:gd name="connsiteY168" fmla="*/ 115590 h 328613"/>
              <a:gd name="connsiteX169" fmla="*/ 13970 w 319088"/>
              <a:gd name="connsiteY169" fmla="*/ 120749 h 328613"/>
              <a:gd name="connsiteX170" fmla="*/ 12700 w 319088"/>
              <a:gd name="connsiteY170" fmla="*/ 122039 h 328613"/>
              <a:gd name="connsiteX171" fmla="*/ 12700 w 319088"/>
              <a:gd name="connsiteY171" fmla="*/ 154285 h 328613"/>
              <a:gd name="connsiteX172" fmla="*/ 12700 w 319088"/>
              <a:gd name="connsiteY172" fmla="*/ 155575 h 328613"/>
              <a:gd name="connsiteX173" fmla="*/ 13970 w 319088"/>
              <a:gd name="connsiteY173" fmla="*/ 155575 h 328613"/>
              <a:gd name="connsiteX174" fmla="*/ 30480 w 319088"/>
              <a:gd name="connsiteY174" fmla="*/ 152995 h 328613"/>
              <a:gd name="connsiteX175" fmla="*/ 31750 w 319088"/>
              <a:gd name="connsiteY175" fmla="*/ 151705 h 328613"/>
              <a:gd name="connsiteX176" fmla="*/ 31750 w 319088"/>
              <a:gd name="connsiteY176" fmla="*/ 116880 h 328613"/>
              <a:gd name="connsiteX177" fmla="*/ 31750 w 319088"/>
              <a:gd name="connsiteY177" fmla="*/ 115590 h 328613"/>
              <a:gd name="connsiteX178" fmla="*/ 29210 w 319088"/>
              <a:gd name="connsiteY178" fmla="*/ 115590 h 328613"/>
              <a:gd name="connsiteX179" fmla="*/ 158162 w 319088"/>
              <a:gd name="connsiteY179" fmla="*/ 104775 h 328613"/>
              <a:gd name="connsiteX180" fmla="*/ 156868 w 319088"/>
              <a:gd name="connsiteY180" fmla="*/ 106098 h 328613"/>
              <a:gd name="connsiteX181" fmla="*/ 155575 w 319088"/>
              <a:gd name="connsiteY181" fmla="*/ 107421 h 328613"/>
              <a:gd name="connsiteX182" fmla="*/ 155575 w 319088"/>
              <a:gd name="connsiteY182" fmla="*/ 147108 h 328613"/>
              <a:gd name="connsiteX183" fmla="*/ 156868 w 319088"/>
              <a:gd name="connsiteY183" fmla="*/ 149754 h 328613"/>
              <a:gd name="connsiteX184" fmla="*/ 189206 w 319088"/>
              <a:gd name="connsiteY184" fmla="*/ 152400 h 328613"/>
              <a:gd name="connsiteX185" fmla="*/ 190500 w 319088"/>
              <a:gd name="connsiteY185" fmla="*/ 151077 h 328613"/>
              <a:gd name="connsiteX186" fmla="*/ 190500 w 319088"/>
              <a:gd name="connsiteY186" fmla="*/ 149754 h 328613"/>
              <a:gd name="connsiteX187" fmla="*/ 190500 w 319088"/>
              <a:gd name="connsiteY187" fmla="*/ 112712 h 328613"/>
              <a:gd name="connsiteX188" fmla="*/ 189206 w 319088"/>
              <a:gd name="connsiteY188" fmla="*/ 110067 h 328613"/>
              <a:gd name="connsiteX189" fmla="*/ 158162 w 319088"/>
              <a:gd name="connsiteY189" fmla="*/ 104775 h 328613"/>
              <a:gd name="connsiteX190" fmla="*/ 74915 w 319088"/>
              <a:gd name="connsiteY190" fmla="*/ 99735 h 328613"/>
              <a:gd name="connsiteX191" fmla="*/ 50497 w 319088"/>
              <a:gd name="connsiteY191" fmla="*/ 107593 h 328613"/>
              <a:gd name="connsiteX192" fmla="*/ 49212 w 319088"/>
              <a:gd name="connsiteY192" fmla="*/ 110212 h 328613"/>
              <a:gd name="connsiteX193" fmla="*/ 49212 w 319088"/>
              <a:gd name="connsiteY193" fmla="*/ 148194 h 328613"/>
              <a:gd name="connsiteX194" fmla="*/ 49212 w 319088"/>
              <a:gd name="connsiteY194" fmla="*/ 149503 h 328613"/>
              <a:gd name="connsiteX195" fmla="*/ 50497 w 319088"/>
              <a:gd name="connsiteY195" fmla="*/ 150813 h 328613"/>
              <a:gd name="connsiteX196" fmla="*/ 74915 w 319088"/>
              <a:gd name="connsiteY196" fmla="*/ 145574 h 328613"/>
              <a:gd name="connsiteX197" fmla="*/ 76200 w 319088"/>
              <a:gd name="connsiteY197" fmla="*/ 144264 h 328613"/>
              <a:gd name="connsiteX198" fmla="*/ 76200 w 319088"/>
              <a:gd name="connsiteY198" fmla="*/ 101044 h 328613"/>
              <a:gd name="connsiteX199" fmla="*/ 76200 w 319088"/>
              <a:gd name="connsiteY199" fmla="*/ 99735 h 328613"/>
              <a:gd name="connsiteX200" fmla="*/ 74915 w 319088"/>
              <a:gd name="connsiteY200" fmla="*/ 99735 h 328613"/>
              <a:gd name="connsiteX201" fmla="*/ 215322 w 319088"/>
              <a:gd name="connsiteY201" fmla="*/ 98425 h 328613"/>
              <a:gd name="connsiteX202" fmla="*/ 214024 w 319088"/>
              <a:gd name="connsiteY202" fmla="*/ 99695 h 328613"/>
              <a:gd name="connsiteX203" fmla="*/ 212725 w 319088"/>
              <a:gd name="connsiteY203" fmla="*/ 100965 h 328613"/>
              <a:gd name="connsiteX204" fmla="*/ 212725 w 319088"/>
              <a:gd name="connsiteY204" fmla="*/ 151765 h 328613"/>
              <a:gd name="connsiteX205" fmla="*/ 215322 w 319088"/>
              <a:gd name="connsiteY205" fmla="*/ 153035 h 328613"/>
              <a:gd name="connsiteX206" fmla="*/ 238702 w 319088"/>
              <a:gd name="connsiteY206" fmla="*/ 155575 h 328613"/>
              <a:gd name="connsiteX207" fmla="*/ 240001 w 319088"/>
              <a:gd name="connsiteY207" fmla="*/ 155575 h 328613"/>
              <a:gd name="connsiteX208" fmla="*/ 241300 w 319088"/>
              <a:gd name="connsiteY208" fmla="*/ 155575 h 328613"/>
              <a:gd name="connsiteX209" fmla="*/ 241300 w 319088"/>
              <a:gd name="connsiteY209" fmla="*/ 153035 h 328613"/>
              <a:gd name="connsiteX210" fmla="*/ 241300 w 319088"/>
              <a:gd name="connsiteY210" fmla="*/ 106045 h 328613"/>
              <a:gd name="connsiteX211" fmla="*/ 240001 w 319088"/>
              <a:gd name="connsiteY211" fmla="*/ 103505 h 328613"/>
              <a:gd name="connsiteX212" fmla="*/ 215322 w 319088"/>
              <a:gd name="connsiteY212" fmla="*/ 98425 h 328613"/>
              <a:gd name="connsiteX213" fmla="*/ 101311 w 319088"/>
              <a:gd name="connsiteY213" fmla="*/ 96838 h 328613"/>
              <a:gd name="connsiteX214" fmla="*/ 100012 w 319088"/>
              <a:gd name="connsiteY214" fmla="*/ 98108 h 328613"/>
              <a:gd name="connsiteX215" fmla="*/ 100012 w 319088"/>
              <a:gd name="connsiteY215" fmla="*/ 99378 h 328613"/>
              <a:gd name="connsiteX216" fmla="*/ 100012 w 319088"/>
              <a:gd name="connsiteY216" fmla="*/ 142558 h 328613"/>
              <a:gd name="connsiteX217" fmla="*/ 101311 w 319088"/>
              <a:gd name="connsiteY217" fmla="*/ 143828 h 328613"/>
              <a:gd name="connsiteX218" fmla="*/ 140277 w 319088"/>
              <a:gd name="connsiteY218" fmla="*/ 147638 h 328613"/>
              <a:gd name="connsiteX219" fmla="*/ 141576 w 319088"/>
              <a:gd name="connsiteY219" fmla="*/ 146368 h 328613"/>
              <a:gd name="connsiteX220" fmla="*/ 142875 w 319088"/>
              <a:gd name="connsiteY220" fmla="*/ 145098 h 328613"/>
              <a:gd name="connsiteX221" fmla="*/ 142875 w 319088"/>
              <a:gd name="connsiteY221" fmla="*/ 105728 h 328613"/>
              <a:gd name="connsiteX222" fmla="*/ 140277 w 319088"/>
              <a:gd name="connsiteY222" fmla="*/ 103188 h 328613"/>
              <a:gd name="connsiteX223" fmla="*/ 101311 w 319088"/>
              <a:gd name="connsiteY223" fmla="*/ 96838 h 328613"/>
              <a:gd name="connsiteX224" fmla="*/ 288925 w 319088"/>
              <a:gd name="connsiteY224" fmla="*/ 84138 h 328613"/>
              <a:gd name="connsiteX225" fmla="*/ 288925 w 319088"/>
              <a:gd name="connsiteY225" fmla="*/ 85442 h 328613"/>
              <a:gd name="connsiteX226" fmla="*/ 288925 w 319088"/>
              <a:gd name="connsiteY226" fmla="*/ 115435 h 328613"/>
              <a:gd name="connsiteX227" fmla="*/ 290195 w 319088"/>
              <a:gd name="connsiteY227" fmla="*/ 116739 h 328613"/>
              <a:gd name="connsiteX228" fmla="*/ 305435 w 319088"/>
              <a:gd name="connsiteY228" fmla="*/ 120651 h 328613"/>
              <a:gd name="connsiteX229" fmla="*/ 306705 w 319088"/>
              <a:gd name="connsiteY229" fmla="*/ 120651 h 328613"/>
              <a:gd name="connsiteX230" fmla="*/ 307975 w 319088"/>
              <a:gd name="connsiteY230" fmla="*/ 119347 h 328613"/>
              <a:gd name="connsiteX231" fmla="*/ 307975 w 319088"/>
              <a:gd name="connsiteY231" fmla="*/ 118043 h 328613"/>
              <a:gd name="connsiteX232" fmla="*/ 307975 w 319088"/>
              <a:gd name="connsiteY232" fmla="*/ 90658 h 328613"/>
              <a:gd name="connsiteX233" fmla="*/ 306705 w 319088"/>
              <a:gd name="connsiteY233" fmla="*/ 89354 h 328613"/>
              <a:gd name="connsiteX234" fmla="*/ 290195 w 319088"/>
              <a:gd name="connsiteY234" fmla="*/ 84138 h 328613"/>
              <a:gd name="connsiteX235" fmla="*/ 288925 w 319088"/>
              <a:gd name="connsiteY235" fmla="*/ 84138 h 328613"/>
              <a:gd name="connsiteX236" fmla="*/ 260350 w 319088"/>
              <a:gd name="connsiteY236" fmla="*/ 77788 h 328613"/>
              <a:gd name="connsiteX237" fmla="*/ 260350 w 319088"/>
              <a:gd name="connsiteY237" fmla="*/ 79058 h 328613"/>
              <a:gd name="connsiteX238" fmla="*/ 260350 w 319088"/>
              <a:gd name="connsiteY238" fmla="*/ 109538 h 328613"/>
              <a:gd name="connsiteX239" fmla="*/ 261584 w 319088"/>
              <a:gd name="connsiteY239" fmla="*/ 110808 h 328613"/>
              <a:gd name="connsiteX240" fmla="*/ 280105 w 319088"/>
              <a:gd name="connsiteY240" fmla="*/ 115888 h 328613"/>
              <a:gd name="connsiteX241" fmla="*/ 281340 w 319088"/>
              <a:gd name="connsiteY241" fmla="*/ 114618 h 328613"/>
              <a:gd name="connsiteX242" fmla="*/ 282575 w 319088"/>
              <a:gd name="connsiteY242" fmla="*/ 113348 h 328613"/>
              <a:gd name="connsiteX243" fmla="*/ 282575 w 319088"/>
              <a:gd name="connsiteY243" fmla="*/ 85408 h 328613"/>
              <a:gd name="connsiteX244" fmla="*/ 281340 w 319088"/>
              <a:gd name="connsiteY244" fmla="*/ 82868 h 328613"/>
              <a:gd name="connsiteX245" fmla="*/ 262819 w 319088"/>
              <a:gd name="connsiteY245" fmla="*/ 77788 h 328613"/>
              <a:gd name="connsiteX246" fmla="*/ 260350 w 319088"/>
              <a:gd name="connsiteY246" fmla="*/ 77788 h 328613"/>
              <a:gd name="connsiteX247" fmla="*/ 29210 w 319088"/>
              <a:gd name="connsiteY247" fmla="*/ 63500 h 328613"/>
              <a:gd name="connsiteX248" fmla="*/ 12700 w 319088"/>
              <a:gd name="connsiteY248" fmla="*/ 73731 h 328613"/>
              <a:gd name="connsiteX249" fmla="*/ 12700 w 319088"/>
              <a:gd name="connsiteY249" fmla="*/ 75009 h 328613"/>
              <a:gd name="connsiteX250" fmla="*/ 12700 w 319088"/>
              <a:gd name="connsiteY250" fmla="*/ 106980 h 328613"/>
              <a:gd name="connsiteX251" fmla="*/ 12700 w 319088"/>
              <a:gd name="connsiteY251" fmla="*/ 108259 h 328613"/>
              <a:gd name="connsiteX252" fmla="*/ 13970 w 319088"/>
              <a:gd name="connsiteY252" fmla="*/ 109538 h 328613"/>
              <a:gd name="connsiteX253" fmla="*/ 15240 w 319088"/>
              <a:gd name="connsiteY253" fmla="*/ 108259 h 328613"/>
              <a:gd name="connsiteX254" fmla="*/ 31750 w 319088"/>
              <a:gd name="connsiteY254" fmla="*/ 101865 h 328613"/>
              <a:gd name="connsiteX255" fmla="*/ 31750 w 319088"/>
              <a:gd name="connsiteY255" fmla="*/ 99307 h 328613"/>
              <a:gd name="connsiteX256" fmla="*/ 31750 w 319088"/>
              <a:gd name="connsiteY256" fmla="*/ 66058 h 328613"/>
              <a:gd name="connsiteX257" fmla="*/ 31750 w 319088"/>
              <a:gd name="connsiteY257" fmla="*/ 63500 h 328613"/>
              <a:gd name="connsiteX258" fmla="*/ 29210 w 319088"/>
              <a:gd name="connsiteY258" fmla="*/ 63500 h 328613"/>
              <a:gd name="connsiteX259" fmla="*/ 156868 w 319088"/>
              <a:gd name="connsiteY259" fmla="*/ 47625 h 328613"/>
              <a:gd name="connsiteX260" fmla="*/ 155575 w 319088"/>
              <a:gd name="connsiteY260" fmla="*/ 48920 h 328613"/>
              <a:gd name="connsiteX261" fmla="*/ 155575 w 319088"/>
              <a:gd name="connsiteY261" fmla="*/ 89067 h 328613"/>
              <a:gd name="connsiteX262" fmla="*/ 156868 w 319088"/>
              <a:gd name="connsiteY262" fmla="*/ 90363 h 328613"/>
              <a:gd name="connsiteX263" fmla="*/ 187913 w 319088"/>
              <a:gd name="connsiteY263" fmla="*/ 96838 h 328613"/>
              <a:gd name="connsiteX264" fmla="*/ 189206 w 319088"/>
              <a:gd name="connsiteY264" fmla="*/ 96838 h 328613"/>
              <a:gd name="connsiteX265" fmla="*/ 190500 w 319088"/>
              <a:gd name="connsiteY265" fmla="*/ 96838 h 328613"/>
              <a:gd name="connsiteX266" fmla="*/ 190500 w 319088"/>
              <a:gd name="connsiteY266" fmla="*/ 95543 h 328613"/>
              <a:gd name="connsiteX267" fmla="*/ 190500 w 319088"/>
              <a:gd name="connsiteY267" fmla="*/ 57986 h 328613"/>
              <a:gd name="connsiteX268" fmla="*/ 189206 w 319088"/>
              <a:gd name="connsiteY268" fmla="*/ 56691 h 328613"/>
              <a:gd name="connsiteX269" fmla="*/ 158162 w 319088"/>
              <a:gd name="connsiteY269" fmla="*/ 47625 h 328613"/>
              <a:gd name="connsiteX270" fmla="*/ 156868 w 319088"/>
              <a:gd name="connsiteY270" fmla="*/ 47625 h 328613"/>
              <a:gd name="connsiteX271" fmla="*/ 73629 w 319088"/>
              <a:gd name="connsiteY271" fmla="*/ 34925 h 328613"/>
              <a:gd name="connsiteX272" fmla="*/ 49212 w 319088"/>
              <a:gd name="connsiteY272" fmla="*/ 50511 h 328613"/>
              <a:gd name="connsiteX273" fmla="*/ 49212 w 319088"/>
              <a:gd name="connsiteY273" fmla="*/ 51810 h 328613"/>
              <a:gd name="connsiteX274" fmla="*/ 49212 w 319088"/>
              <a:gd name="connsiteY274" fmla="*/ 90776 h 328613"/>
              <a:gd name="connsiteX275" fmla="*/ 49212 w 319088"/>
              <a:gd name="connsiteY275" fmla="*/ 92075 h 328613"/>
              <a:gd name="connsiteX276" fmla="*/ 50497 w 319088"/>
              <a:gd name="connsiteY276" fmla="*/ 92075 h 328613"/>
              <a:gd name="connsiteX277" fmla="*/ 51782 w 319088"/>
              <a:gd name="connsiteY277" fmla="*/ 92075 h 328613"/>
              <a:gd name="connsiteX278" fmla="*/ 76200 w 319088"/>
              <a:gd name="connsiteY278" fmla="*/ 81684 h 328613"/>
              <a:gd name="connsiteX279" fmla="*/ 76200 w 319088"/>
              <a:gd name="connsiteY279" fmla="*/ 79086 h 328613"/>
              <a:gd name="connsiteX280" fmla="*/ 76200 w 319088"/>
              <a:gd name="connsiteY280" fmla="*/ 36224 h 328613"/>
              <a:gd name="connsiteX281" fmla="*/ 76200 w 319088"/>
              <a:gd name="connsiteY281" fmla="*/ 34925 h 328613"/>
              <a:gd name="connsiteX282" fmla="*/ 73629 w 319088"/>
              <a:gd name="connsiteY282" fmla="*/ 34925 h 328613"/>
              <a:gd name="connsiteX283" fmla="*/ 100012 w 319088"/>
              <a:gd name="connsiteY283" fmla="*/ 30163 h 328613"/>
              <a:gd name="connsiteX284" fmla="*/ 100012 w 319088"/>
              <a:gd name="connsiteY284" fmla="*/ 32747 h 328613"/>
              <a:gd name="connsiteX285" fmla="*/ 100012 w 319088"/>
              <a:gd name="connsiteY285" fmla="*/ 76681 h 328613"/>
              <a:gd name="connsiteX286" fmla="*/ 101311 w 319088"/>
              <a:gd name="connsiteY286" fmla="*/ 77973 h 328613"/>
              <a:gd name="connsiteX287" fmla="*/ 140277 w 319088"/>
              <a:gd name="connsiteY287" fmla="*/ 85726 h 328613"/>
              <a:gd name="connsiteX288" fmla="*/ 141576 w 319088"/>
              <a:gd name="connsiteY288" fmla="*/ 85726 h 328613"/>
              <a:gd name="connsiteX289" fmla="*/ 142875 w 319088"/>
              <a:gd name="connsiteY289" fmla="*/ 84434 h 328613"/>
              <a:gd name="connsiteX290" fmla="*/ 142875 w 319088"/>
              <a:gd name="connsiteY290" fmla="*/ 43085 h 328613"/>
              <a:gd name="connsiteX291" fmla="*/ 141576 w 319088"/>
              <a:gd name="connsiteY291" fmla="*/ 41792 h 328613"/>
              <a:gd name="connsiteX292" fmla="*/ 102610 w 319088"/>
              <a:gd name="connsiteY292" fmla="*/ 30163 h 328613"/>
              <a:gd name="connsiteX293" fmla="*/ 100012 w 319088"/>
              <a:gd name="connsiteY293" fmla="*/ 30163 h 328613"/>
              <a:gd name="connsiteX294" fmla="*/ 87846 w 319088"/>
              <a:gd name="connsiteY294" fmla="*/ 0 h 328613"/>
              <a:gd name="connsiteX295" fmla="*/ 90430 w 319088"/>
              <a:gd name="connsiteY295" fmla="*/ 0 h 328613"/>
              <a:gd name="connsiteX296" fmla="*/ 204113 w 319088"/>
              <a:gd name="connsiteY296" fmla="*/ 37667 h 328613"/>
              <a:gd name="connsiteX297" fmla="*/ 207988 w 319088"/>
              <a:gd name="connsiteY297" fmla="*/ 42863 h 328613"/>
              <a:gd name="connsiteX298" fmla="*/ 207988 w 319088"/>
              <a:gd name="connsiteY298" fmla="*/ 70139 h 328613"/>
              <a:gd name="connsiteX299" fmla="*/ 248036 w 319088"/>
              <a:gd name="connsiteY299" fmla="*/ 54552 h 328613"/>
              <a:gd name="connsiteX300" fmla="*/ 250619 w 319088"/>
              <a:gd name="connsiteY300" fmla="*/ 53253 h 328613"/>
              <a:gd name="connsiteX301" fmla="*/ 251911 w 319088"/>
              <a:gd name="connsiteY301" fmla="*/ 53253 h 328613"/>
              <a:gd name="connsiteX302" fmla="*/ 315213 w 319088"/>
              <a:gd name="connsiteY302" fmla="*/ 74035 h 328613"/>
              <a:gd name="connsiteX303" fmla="*/ 319088 w 319088"/>
              <a:gd name="connsiteY303" fmla="*/ 80530 h 328613"/>
              <a:gd name="connsiteX304" fmla="*/ 319088 w 319088"/>
              <a:gd name="connsiteY304" fmla="*/ 266267 h 328613"/>
              <a:gd name="connsiteX305" fmla="*/ 315213 w 319088"/>
              <a:gd name="connsiteY305" fmla="*/ 271463 h 328613"/>
              <a:gd name="connsiteX306" fmla="*/ 251911 w 319088"/>
              <a:gd name="connsiteY306" fmla="*/ 287049 h 328613"/>
              <a:gd name="connsiteX307" fmla="*/ 204113 w 319088"/>
              <a:gd name="connsiteY307" fmla="*/ 300038 h 328613"/>
              <a:gd name="connsiteX308" fmla="*/ 89138 w 319088"/>
              <a:gd name="connsiteY308" fmla="*/ 328613 h 328613"/>
              <a:gd name="connsiteX309" fmla="*/ 87846 w 319088"/>
              <a:gd name="connsiteY309" fmla="*/ 328613 h 328613"/>
              <a:gd name="connsiteX310" fmla="*/ 85262 w 319088"/>
              <a:gd name="connsiteY310" fmla="*/ 328613 h 328613"/>
              <a:gd name="connsiteX311" fmla="*/ 2583 w 319088"/>
              <a:gd name="connsiteY311" fmla="*/ 281854 h 328613"/>
              <a:gd name="connsiteX312" fmla="*/ 0 w 319088"/>
              <a:gd name="connsiteY312" fmla="*/ 277957 h 328613"/>
              <a:gd name="connsiteX313" fmla="*/ 0 w 319088"/>
              <a:gd name="connsiteY313" fmla="*/ 64943 h 328613"/>
              <a:gd name="connsiteX314" fmla="*/ 1292 w 319088"/>
              <a:gd name="connsiteY314" fmla="*/ 61047 h 328613"/>
              <a:gd name="connsiteX315" fmla="*/ 85262 w 319088"/>
              <a:gd name="connsiteY315" fmla="*/ 1299 h 328613"/>
              <a:gd name="connsiteX316" fmla="*/ 87846 w 319088"/>
              <a:gd name="connsiteY316" fmla="*/ 0 h 328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</a:cxnLst>
            <a:rect l="l" t="t" r="r" b="b"/>
            <a:pathLst>
              <a:path w="319088" h="328613">
                <a:moveTo>
                  <a:pt x="140277" y="225425"/>
                </a:moveTo>
                <a:cubicBezTo>
                  <a:pt x="140277" y="225425"/>
                  <a:pt x="140277" y="225425"/>
                  <a:pt x="101311" y="229351"/>
                </a:cubicBezTo>
                <a:cubicBezTo>
                  <a:pt x="100012" y="229351"/>
                  <a:pt x="100012" y="229351"/>
                  <a:pt x="100012" y="230660"/>
                </a:cubicBezTo>
                <a:cubicBezTo>
                  <a:pt x="100012" y="230660"/>
                  <a:pt x="100012" y="230660"/>
                  <a:pt x="100012" y="319646"/>
                </a:cubicBezTo>
                <a:cubicBezTo>
                  <a:pt x="100012" y="320954"/>
                  <a:pt x="100012" y="320954"/>
                  <a:pt x="100012" y="322263"/>
                </a:cubicBezTo>
                <a:cubicBezTo>
                  <a:pt x="101311" y="322263"/>
                  <a:pt x="101311" y="322263"/>
                  <a:pt x="101311" y="322263"/>
                </a:cubicBezTo>
                <a:cubicBezTo>
                  <a:pt x="101311" y="322263"/>
                  <a:pt x="101311" y="322263"/>
                  <a:pt x="102610" y="322263"/>
                </a:cubicBezTo>
                <a:cubicBezTo>
                  <a:pt x="102610" y="322263"/>
                  <a:pt x="102610" y="322263"/>
                  <a:pt x="140277" y="311794"/>
                </a:cubicBezTo>
                <a:cubicBezTo>
                  <a:pt x="141576" y="311794"/>
                  <a:pt x="142875" y="311794"/>
                  <a:pt x="142875" y="310485"/>
                </a:cubicBezTo>
                <a:lnTo>
                  <a:pt x="142875" y="228042"/>
                </a:lnTo>
                <a:cubicBezTo>
                  <a:pt x="142875" y="226734"/>
                  <a:pt x="141576" y="226734"/>
                  <a:pt x="141576" y="226734"/>
                </a:cubicBezTo>
                <a:cubicBezTo>
                  <a:pt x="141576" y="225425"/>
                  <a:pt x="140277" y="225425"/>
                  <a:pt x="140277" y="225425"/>
                </a:cubicBezTo>
                <a:close/>
                <a:moveTo>
                  <a:pt x="49212" y="223838"/>
                </a:moveTo>
                <a:cubicBezTo>
                  <a:pt x="49212" y="225108"/>
                  <a:pt x="49212" y="225108"/>
                  <a:pt x="49212" y="226378"/>
                </a:cubicBezTo>
                <a:cubicBezTo>
                  <a:pt x="49212" y="226378"/>
                  <a:pt x="49212" y="226378"/>
                  <a:pt x="49212" y="263208"/>
                </a:cubicBezTo>
                <a:cubicBezTo>
                  <a:pt x="49212" y="264478"/>
                  <a:pt x="49212" y="264478"/>
                  <a:pt x="50497" y="265748"/>
                </a:cubicBezTo>
                <a:cubicBezTo>
                  <a:pt x="50497" y="265748"/>
                  <a:pt x="50497" y="265748"/>
                  <a:pt x="74915" y="274638"/>
                </a:cubicBezTo>
                <a:cubicBezTo>
                  <a:pt x="74915" y="274638"/>
                  <a:pt x="76200" y="274638"/>
                  <a:pt x="76200" y="273368"/>
                </a:cubicBezTo>
                <a:cubicBezTo>
                  <a:pt x="76200" y="273368"/>
                  <a:pt x="76200" y="273368"/>
                  <a:pt x="76200" y="272098"/>
                </a:cubicBezTo>
                <a:lnTo>
                  <a:pt x="76200" y="230188"/>
                </a:lnTo>
                <a:cubicBezTo>
                  <a:pt x="76200" y="228918"/>
                  <a:pt x="76200" y="228918"/>
                  <a:pt x="74915" y="228918"/>
                </a:cubicBezTo>
                <a:cubicBezTo>
                  <a:pt x="74915" y="228918"/>
                  <a:pt x="74915" y="228918"/>
                  <a:pt x="50497" y="223838"/>
                </a:cubicBezTo>
                <a:cubicBezTo>
                  <a:pt x="50497" y="223838"/>
                  <a:pt x="50497" y="223838"/>
                  <a:pt x="49212" y="223838"/>
                </a:cubicBezTo>
                <a:close/>
                <a:moveTo>
                  <a:pt x="189206" y="222250"/>
                </a:moveTo>
                <a:cubicBezTo>
                  <a:pt x="189206" y="222250"/>
                  <a:pt x="189206" y="222250"/>
                  <a:pt x="156868" y="224848"/>
                </a:cubicBezTo>
                <a:cubicBezTo>
                  <a:pt x="156868" y="224848"/>
                  <a:pt x="155575" y="226147"/>
                  <a:pt x="155575" y="226147"/>
                </a:cubicBezTo>
                <a:cubicBezTo>
                  <a:pt x="155575" y="226147"/>
                  <a:pt x="155575" y="226147"/>
                  <a:pt x="155575" y="305377"/>
                </a:cubicBezTo>
                <a:cubicBezTo>
                  <a:pt x="155575" y="306676"/>
                  <a:pt x="155575" y="306676"/>
                  <a:pt x="156868" y="307975"/>
                </a:cubicBezTo>
                <a:cubicBezTo>
                  <a:pt x="156868" y="307975"/>
                  <a:pt x="156868" y="307975"/>
                  <a:pt x="158162" y="307975"/>
                </a:cubicBezTo>
                <a:cubicBezTo>
                  <a:pt x="158162" y="307975"/>
                  <a:pt x="158162" y="307975"/>
                  <a:pt x="189206" y="300182"/>
                </a:cubicBezTo>
                <a:cubicBezTo>
                  <a:pt x="190500" y="300182"/>
                  <a:pt x="190500" y="298883"/>
                  <a:pt x="190500" y="297584"/>
                </a:cubicBezTo>
                <a:lnTo>
                  <a:pt x="190500" y="223549"/>
                </a:lnTo>
                <a:cubicBezTo>
                  <a:pt x="190500" y="223549"/>
                  <a:pt x="190500" y="223549"/>
                  <a:pt x="190500" y="222250"/>
                </a:cubicBezTo>
                <a:cubicBezTo>
                  <a:pt x="189206" y="222250"/>
                  <a:pt x="189206" y="222250"/>
                  <a:pt x="189206" y="222250"/>
                </a:cubicBezTo>
                <a:close/>
                <a:moveTo>
                  <a:pt x="12700" y="217488"/>
                </a:moveTo>
                <a:cubicBezTo>
                  <a:pt x="12700" y="217488"/>
                  <a:pt x="12700" y="218778"/>
                  <a:pt x="12700" y="218778"/>
                </a:cubicBezTo>
                <a:cubicBezTo>
                  <a:pt x="12700" y="218778"/>
                  <a:pt x="12700" y="218778"/>
                  <a:pt x="12700" y="251024"/>
                </a:cubicBezTo>
                <a:cubicBezTo>
                  <a:pt x="12700" y="252314"/>
                  <a:pt x="12700" y="252314"/>
                  <a:pt x="13970" y="252314"/>
                </a:cubicBezTo>
                <a:cubicBezTo>
                  <a:pt x="13970" y="252314"/>
                  <a:pt x="13970" y="252314"/>
                  <a:pt x="29210" y="258763"/>
                </a:cubicBezTo>
                <a:cubicBezTo>
                  <a:pt x="30480" y="258763"/>
                  <a:pt x="30480" y="258763"/>
                  <a:pt x="30480" y="258763"/>
                </a:cubicBezTo>
                <a:cubicBezTo>
                  <a:pt x="30480" y="258763"/>
                  <a:pt x="31750" y="258763"/>
                  <a:pt x="31750" y="258763"/>
                </a:cubicBezTo>
                <a:cubicBezTo>
                  <a:pt x="31750" y="258763"/>
                  <a:pt x="31750" y="257473"/>
                  <a:pt x="31750" y="257473"/>
                </a:cubicBezTo>
                <a:lnTo>
                  <a:pt x="31750" y="222647"/>
                </a:lnTo>
                <a:cubicBezTo>
                  <a:pt x="31750" y="221358"/>
                  <a:pt x="31750" y="220068"/>
                  <a:pt x="30480" y="220068"/>
                </a:cubicBezTo>
                <a:cubicBezTo>
                  <a:pt x="30480" y="220068"/>
                  <a:pt x="30480" y="220068"/>
                  <a:pt x="13970" y="217488"/>
                </a:cubicBezTo>
                <a:cubicBezTo>
                  <a:pt x="13970" y="217488"/>
                  <a:pt x="13970" y="217488"/>
                  <a:pt x="12700" y="217488"/>
                </a:cubicBezTo>
                <a:close/>
                <a:moveTo>
                  <a:pt x="280105" y="214313"/>
                </a:moveTo>
                <a:cubicBezTo>
                  <a:pt x="280105" y="214313"/>
                  <a:pt x="280105" y="214313"/>
                  <a:pt x="261584" y="215595"/>
                </a:cubicBezTo>
                <a:cubicBezTo>
                  <a:pt x="260350" y="215595"/>
                  <a:pt x="260350" y="216877"/>
                  <a:pt x="260350" y="216877"/>
                </a:cubicBezTo>
                <a:cubicBezTo>
                  <a:pt x="260350" y="216877"/>
                  <a:pt x="260350" y="216877"/>
                  <a:pt x="260350" y="278424"/>
                </a:cubicBezTo>
                <a:cubicBezTo>
                  <a:pt x="260350" y="279706"/>
                  <a:pt x="260350" y="279706"/>
                  <a:pt x="260350" y="279706"/>
                </a:cubicBezTo>
                <a:cubicBezTo>
                  <a:pt x="261584" y="279706"/>
                  <a:pt x="261584" y="280988"/>
                  <a:pt x="261584" y="280988"/>
                </a:cubicBezTo>
                <a:cubicBezTo>
                  <a:pt x="261584" y="280988"/>
                  <a:pt x="261584" y="280988"/>
                  <a:pt x="262819" y="280988"/>
                </a:cubicBezTo>
                <a:cubicBezTo>
                  <a:pt x="262819" y="280988"/>
                  <a:pt x="262819" y="280988"/>
                  <a:pt x="280105" y="275859"/>
                </a:cubicBezTo>
                <a:cubicBezTo>
                  <a:pt x="281340" y="275859"/>
                  <a:pt x="282575" y="274577"/>
                  <a:pt x="282575" y="273295"/>
                </a:cubicBezTo>
                <a:lnTo>
                  <a:pt x="282575" y="215595"/>
                </a:lnTo>
                <a:cubicBezTo>
                  <a:pt x="282575" y="215595"/>
                  <a:pt x="281340" y="214313"/>
                  <a:pt x="281340" y="214313"/>
                </a:cubicBezTo>
                <a:cubicBezTo>
                  <a:pt x="281340" y="214313"/>
                  <a:pt x="280105" y="214313"/>
                  <a:pt x="280105" y="214313"/>
                </a:cubicBezTo>
                <a:close/>
                <a:moveTo>
                  <a:pt x="306983" y="211138"/>
                </a:moveTo>
                <a:cubicBezTo>
                  <a:pt x="306983" y="211138"/>
                  <a:pt x="306983" y="211138"/>
                  <a:pt x="290215" y="212428"/>
                </a:cubicBezTo>
                <a:cubicBezTo>
                  <a:pt x="288925" y="212428"/>
                  <a:pt x="288925" y="213718"/>
                  <a:pt x="288925" y="215008"/>
                </a:cubicBezTo>
                <a:cubicBezTo>
                  <a:pt x="288925" y="215008"/>
                  <a:pt x="288925" y="215008"/>
                  <a:pt x="288925" y="271761"/>
                </a:cubicBezTo>
                <a:cubicBezTo>
                  <a:pt x="288925" y="271761"/>
                  <a:pt x="288925" y="273051"/>
                  <a:pt x="288925" y="273051"/>
                </a:cubicBezTo>
                <a:cubicBezTo>
                  <a:pt x="288925" y="273051"/>
                  <a:pt x="290215" y="273051"/>
                  <a:pt x="290215" y="273051"/>
                </a:cubicBezTo>
                <a:cubicBezTo>
                  <a:pt x="290215" y="273051"/>
                  <a:pt x="290215" y="273051"/>
                  <a:pt x="308273" y="269181"/>
                </a:cubicBezTo>
                <a:cubicBezTo>
                  <a:pt x="308273" y="269181"/>
                  <a:pt x="309563" y="267892"/>
                  <a:pt x="309563" y="266602"/>
                </a:cubicBezTo>
                <a:cubicBezTo>
                  <a:pt x="309563" y="266602"/>
                  <a:pt x="309563" y="266602"/>
                  <a:pt x="308273" y="212428"/>
                </a:cubicBezTo>
                <a:cubicBezTo>
                  <a:pt x="308273" y="212428"/>
                  <a:pt x="308273" y="212428"/>
                  <a:pt x="308273" y="211138"/>
                </a:cubicBezTo>
                <a:cubicBezTo>
                  <a:pt x="306983" y="211138"/>
                  <a:pt x="306983" y="211138"/>
                  <a:pt x="306983" y="211138"/>
                </a:cubicBezTo>
                <a:close/>
                <a:moveTo>
                  <a:pt x="290195" y="169863"/>
                </a:moveTo>
                <a:cubicBezTo>
                  <a:pt x="290195" y="169863"/>
                  <a:pt x="288925" y="169863"/>
                  <a:pt x="288925" y="171196"/>
                </a:cubicBezTo>
                <a:cubicBezTo>
                  <a:pt x="288925" y="171196"/>
                  <a:pt x="288925" y="171196"/>
                  <a:pt x="288925" y="172530"/>
                </a:cubicBezTo>
                <a:lnTo>
                  <a:pt x="288925" y="201867"/>
                </a:lnTo>
                <a:cubicBezTo>
                  <a:pt x="288925" y="201867"/>
                  <a:pt x="288925" y="201867"/>
                  <a:pt x="288925" y="203201"/>
                </a:cubicBezTo>
                <a:cubicBezTo>
                  <a:pt x="288925" y="203201"/>
                  <a:pt x="290195" y="203201"/>
                  <a:pt x="290195" y="203201"/>
                </a:cubicBezTo>
                <a:cubicBezTo>
                  <a:pt x="290195" y="203201"/>
                  <a:pt x="290195" y="203201"/>
                  <a:pt x="306705" y="201867"/>
                </a:cubicBezTo>
                <a:cubicBezTo>
                  <a:pt x="307975" y="201867"/>
                  <a:pt x="307975" y="201867"/>
                  <a:pt x="307975" y="200534"/>
                </a:cubicBezTo>
                <a:cubicBezTo>
                  <a:pt x="307975" y="200534"/>
                  <a:pt x="307975" y="200534"/>
                  <a:pt x="307975" y="172530"/>
                </a:cubicBezTo>
                <a:cubicBezTo>
                  <a:pt x="307975" y="171196"/>
                  <a:pt x="307975" y="171196"/>
                  <a:pt x="306705" y="171196"/>
                </a:cubicBezTo>
                <a:cubicBezTo>
                  <a:pt x="306705" y="171196"/>
                  <a:pt x="306705" y="171196"/>
                  <a:pt x="290195" y="169863"/>
                </a:cubicBezTo>
                <a:close/>
                <a:moveTo>
                  <a:pt x="261584" y="168275"/>
                </a:moveTo>
                <a:cubicBezTo>
                  <a:pt x="261584" y="168275"/>
                  <a:pt x="260350" y="168275"/>
                  <a:pt x="260350" y="169568"/>
                </a:cubicBezTo>
                <a:cubicBezTo>
                  <a:pt x="260350" y="169568"/>
                  <a:pt x="260350" y="169568"/>
                  <a:pt x="260350" y="170862"/>
                </a:cubicBezTo>
                <a:cubicBezTo>
                  <a:pt x="260350" y="170862"/>
                  <a:pt x="260350" y="170862"/>
                  <a:pt x="260350" y="201906"/>
                </a:cubicBezTo>
                <a:cubicBezTo>
                  <a:pt x="260350" y="201906"/>
                  <a:pt x="260350" y="201906"/>
                  <a:pt x="260350" y="203200"/>
                </a:cubicBezTo>
                <a:cubicBezTo>
                  <a:pt x="260350" y="203200"/>
                  <a:pt x="261584" y="203200"/>
                  <a:pt x="261584" y="203200"/>
                </a:cubicBezTo>
                <a:cubicBezTo>
                  <a:pt x="261584" y="203200"/>
                  <a:pt x="261584" y="203200"/>
                  <a:pt x="280105" y="201906"/>
                </a:cubicBezTo>
                <a:cubicBezTo>
                  <a:pt x="281340" y="201906"/>
                  <a:pt x="282575" y="201906"/>
                  <a:pt x="282575" y="200613"/>
                </a:cubicBezTo>
                <a:lnTo>
                  <a:pt x="282575" y="170862"/>
                </a:lnTo>
                <a:cubicBezTo>
                  <a:pt x="282575" y="170862"/>
                  <a:pt x="281340" y="169568"/>
                  <a:pt x="280105" y="169568"/>
                </a:cubicBezTo>
                <a:cubicBezTo>
                  <a:pt x="280105" y="169568"/>
                  <a:pt x="280105" y="169568"/>
                  <a:pt x="261584" y="168275"/>
                </a:cubicBezTo>
                <a:close/>
                <a:moveTo>
                  <a:pt x="214024" y="168275"/>
                </a:moveTo>
                <a:cubicBezTo>
                  <a:pt x="214024" y="169567"/>
                  <a:pt x="212725" y="169567"/>
                  <a:pt x="212725" y="169567"/>
                </a:cubicBezTo>
                <a:cubicBezTo>
                  <a:pt x="212725" y="169567"/>
                  <a:pt x="212725" y="169567"/>
                  <a:pt x="212725" y="222546"/>
                </a:cubicBezTo>
                <a:cubicBezTo>
                  <a:pt x="212725" y="222546"/>
                  <a:pt x="214024" y="222546"/>
                  <a:pt x="214024" y="223838"/>
                </a:cubicBezTo>
                <a:cubicBezTo>
                  <a:pt x="214024" y="223838"/>
                  <a:pt x="214024" y="223838"/>
                  <a:pt x="215322" y="223838"/>
                </a:cubicBezTo>
                <a:cubicBezTo>
                  <a:pt x="215322" y="223838"/>
                  <a:pt x="215322" y="223838"/>
                  <a:pt x="240001" y="221254"/>
                </a:cubicBezTo>
                <a:cubicBezTo>
                  <a:pt x="240001" y="221254"/>
                  <a:pt x="241300" y="221254"/>
                  <a:pt x="241300" y="219962"/>
                </a:cubicBezTo>
                <a:lnTo>
                  <a:pt x="241300" y="170859"/>
                </a:lnTo>
                <a:cubicBezTo>
                  <a:pt x="241300" y="169567"/>
                  <a:pt x="240001" y="169567"/>
                  <a:pt x="240001" y="169567"/>
                </a:cubicBezTo>
                <a:cubicBezTo>
                  <a:pt x="240001" y="169567"/>
                  <a:pt x="240001" y="169567"/>
                  <a:pt x="215322" y="168275"/>
                </a:cubicBezTo>
                <a:cubicBezTo>
                  <a:pt x="214024" y="168275"/>
                  <a:pt x="214024" y="168275"/>
                  <a:pt x="214024" y="168275"/>
                </a:cubicBezTo>
                <a:close/>
                <a:moveTo>
                  <a:pt x="30480" y="168275"/>
                </a:moveTo>
                <a:cubicBezTo>
                  <a:pt x="30480" y="168275"/>
                  <a:pt x="30480" y="168275"/>
                  <a:pt x="13970" y="169545"/>
                </a:cubicBezTo>
                <a:cubicBezTo>
                  <a:pt x="12700" y="169545"/>
                  <a:pt x="12700" y="170815"/>
                  <a:pt x="12700" y="170815"/>
                </a:cubicBezTo>
                <a:cubicBezTo>
                  <a:pt x="12700" y="170815"/>
                  <a:pt x="12700" y="170815"/>
                  <a:pt x="12700" y="202565"/>
                </a:cubicBezTo>
                <a:cubicBezTo>
                  <a:pt x="12700" y="203835"/>
                  <a:pt x="12700" y="203835"/>
                  <a:pt x="13970" y="203835"/>
                </a:cubicBezTo>
                <a:cubicBezTo>
                  <a:pt x="13970" y="203835"/>
                  <a:pt x="13970" y="203835"/>
                  <a:pt x="30480" y="206375"/>
                </a:cubicBezTo>
                <a:cubicBezTo>
                  <a:pt x="30480" y="206375"/>
                  <a:pt x="31750" y="206375"/>
                  <a:pt x="31750" y="205105"/>
                </a:cubicBezTo>
                <a:cubicBezTo>
                  <a:pt x="31750" y="205105"/>
                  <a:pt x="31750" y="205105"/>
                  <a:pt x="31750" y="203835"/>
                </a:cubicBezTo>
                <a:lnTo>
                  <a:pt x="31750" y="169545"/>
                </a:lnTo>
                <a:cubicBezTo>
                  <a:pt x="31750" y="169545"/>
                  <a:pt x="31750" y="169545"/>
                  <a:pt x="31750" y="168275"/>
                </a:cubicBezTo>
                <a:cubicBezTo>
                  <a:pt x="31750" y="168275"/>
                  <a:pt x="30480" y="168275"/>
                  <a:pt x="30480" y="168275"/>
                </a:cubicBezTo>
                <a:close/>
                <a:moveTo>
                  <a:pt x="158162" y="165100"/>
                </a:moveTo>
                <a:cubicBezTo>
                  <a:pt x="156868" y="165100"/>
                  <a:pt x="156868" y="165100"/>
                  <a:pt x="156868" y="166407"/>
                </a:cubicBezTo>
                <a:cubicBezTo>
                  <a:pt x="155575" y="166407"/>
                  <a:pt x="155575" y="166407"/>
                  <a:pt x="155575" y="167715"/>
                </a:cubicBezTo>
                <a:cubicBezTo>
                  <a:pt x="155575" y="167715"/>
                  <a:pt x="155575" y="167715"/>
                  <a:pt x="155575" y="206935"/>
                </a:cubicBezTo>
                <a:cubicBezTo>
                  <a:pt x="155575" y="208243"/>
                  <a:pt x="155575" y="208243"/>
                  <a:pt x="156868" y="208243"/>
                </a:cubicBezTo>
                <a:cubicBezTo>
                  <a:pt x="156868" y="208243"/>
                  <a:pt x="156868" y="209550"/>
                  <a:pt x="158162" y="209550"/>
                </a:cubicBezTo>
                <a:cubicBezTo>
                  <a:pt x="158162" y="209550"/>
                  <a:pt x="158162" y="209550"/>
                  <a:pt x="189206" y="208243"/>
                </a:cubicBezTo>
                <a:cubicBezTo>
                  <a:pt x="190500" y="208243"/>
                  <a:pt x="190500" y="206935"/>
                  <a:pt x="190500" y="205628"/>
                </a:cubicBezTo>
                <a:lnTo>
                  <a:pt x="190500" y="169022"/>
                </a:lnTo>
                <a:cubicBezTo>
                  <a:pt x="190500" y="167715"/>
                  <a:pt x="189206" y="166407"/>
                  <a:pt x="189206" y="166407"/>
                </a:cubicBezTo>
                <a:cubicBezTo>
                  <a:pt x="189206" y="166407"/>
                  <a:pt x="189206" y="166407"/>
                  <a:pt x="158162" y="165100"/>
                </a:cubicBezTo>
                <a:close/>
                <a:moveTo>
                  <a:pt x="100012" y="163513"/>
                </a:moveTo>
                <a:cubicBezTo>
                  <a:pt x="100012" y="163513"/>
                  <a:pt x="100012" y="164800"/>
                  <a:pt x="100012" y="164800"/>
                </a:cubicBezTo>
                <a:cubicBezTo>
                  <a:pt x="100012" y="164800"/>
                  <a:pt x="100012" y="164800"/>
                  <a:pt x="100012" y="208564"/>
                </a:cubicBezTo>
                <a:cubicBezTo>
                  <a:pt x="100012" y="209851"/>
                  <a:pt x="100012" y="209851"/>
                  <a:pt x="100012" y="209851"/>
                </a:cubicBezTo>
                <a:cubicBezTo>
                  <a:pt x="100012" y="209851"/>
                  <a:pt x="101311" y="211138"/>
                  <a:pt x="101311" y="211138"/>
                </a:cubicBezTo>
                <a:cubicBezTo>
                  <a:pt x="101311" y="211138"/>
                  <a:pt x="101311" y="211138"/>
                  <a:pt x="140277" y="208564"/>
                </a:cubicBezTo>
                <a:cubicBezTo>
                  <a:pt x="141576" y="208564"/>
                  <a:pt x="142875" y="208564"/>
                  <a:pt x="142875" y="207276"/>
                </a:cubicBezTo>
                <a:lnTo>
                  <a:pt x="142875" y="166087"/>
                </a:lnTo>
                <a:cubicBezTo>
                  <a:pt x="142875" y="164800"/>
                  <a:pt x="141576" y="164800"/>
                  <a:pt x="140277" y="164800"/>
                </a:cubicBezTo>
                <a:cubicBezTo>
                  <a:pt x="140277" y="164800"/>
                  <a:pt x="140277" y="164800"/>
                  <a:pt x="101311" y="163513"/>
                </a:cubicBezTo>
                <a:cubicBezTo>
                  <a:pt x="101311" y="163513"/>
                  <a:pt x="100012" y="163513"/>
                  <a:pt x="100012" y="163513"/>
                </a:cubicBezTo>
                <a:close/>
                <a:moveTo>
                  <a:pt x="74915" y="163513"/>
                </a:moveTo>
                <a:cubicBezTo>
                  <a:pt x="74915" y="163513"/>
                  <a:pt x="74915" y="163513"/>
                  <a:pt x="50497" y="166159"/>
                </a:cubicBezTo>
                <a:cubicBezTo>
                  <a:pt x="49212" y="166159"/>
                  <a:pt x="49212" y="166159"/>
                  <a:pt x="49212" y="167482"/>
                </a:cubicBezTo>
                <a:cubicBezTo>
                  <a:pt x="49212" y="167482"/>
                  <a:pt x="49212" y="167482"/>
                  <a:pt x="49212" y="207169"/>
                </a:cubicBezTo>
                <a:cubicBezTo>
                  <a:pt x="49212" y="207169"/>
                  <a:pt x="49212" y="208492"/>
                  <a:pt x="50497" y="208492"/>
                </a:cubicBezTo>
                <a:cubicBezTo>
                  <a:pt x="50497" y="208492"/>
                  <a:pt x="50497" y="208492"/>
                  <a:pt x="74915" y="211138"/>
                </a:cubicBezTo>
                <a:cubicBezTo>
                  <a:pt x="74915" y="211138"/>
                  <a:pt x="76200" y="211138"/>
                  <a:pt x="76200" y="211138"/>
                </a:cubicBezTo>
                <a:cubicBezTo>
                  <a:pt x="76200" y="209815"/>
                  <a:pt x="76200" y="209815"/>
                  <a:pt x="76200" y="209815"/>
                </a:cubicBezTo>
                <a:lnTo>
                  <a:pt x="76200" y="164836"/>
                </a:lnTo>
                <a:cubicBezTo>
                  <a:pt x="76200" y="164836"/>
                  <a:pt x="76200" y="164836"/>
                  <a:pt x="76200" y="163513"/>
                </a:cubicBezTo>
                <a:cubicBezTo>
                  <a:pt x="76200" y="163513"/>
                  <a:pt x="74915" y="163513"/>
                  <a:pt x="74915" y="163513"/>
                </a:cubicBezTo>
                <a:close/>
                <a:moveTo>
                  <a:pt x="288925" y="127000"/>
                </a:moveTo>
                <a:cubicBezTo>
                  <a:pt x="288925" y="128343"/>
                  <a:pt x="288925" y="128343"/>
                  <a:pt x="288925" y="129687"/>
                </a:cubicBezTo>
                <a:lnTo>
                  <a:pt x="288925" y="159238"/>
                </a:lnTo>
                <a:cubicBezTo>
                  <a:pt x="288925" y="159238"/>
                  <a:pt x="288925" y="160582"/>
                  <a:pt x="290195" y="160582"/>
                </a:cubicBezTo>
                <a:cubicBezTo>
                  <a:pt x="290195" y="160582"/>
                  <a:pt x="290195" y="160582"/>
                  <a:pt x="306705" y="161925"/>
                </a:cubicBezTo>
                <a:cubicBezTo>
                  <a:pt x="306705" y="161925"/>
                  <a:pt x="307975" y="161925"/>
                  <a:pt x="307975" y="161925"/>
                </a:cubicBezTo>
                <a:cubicBezTo>
                  <a:pt x="307975" y="160582"/>
                  <a:pt x="307975" y="160582"/>
                  <a:pt x="307975" y="160582"/>
                </a:cubicBezTo>
                <a:cubicBezTo>
                  <a:pt x="307975" y="160582"/>
                  <a:pt x="307975" y="160582"/>
                  <a:pt x="307975" y="132373"/>
                </a:cubicBezTo>
                <a:cubicBezTo>
                  <a:pt x="307975" y="131030"/>
                  <a:pt x="307975" y="129687"/>
                  <a:pt x="306705" y="129687"/>
                </a:cubicBezTo>
                <a:cubicBezTo>
                  <a:pt x="306705" y="129687"/>
                  <a:pt x="306705" y="129687"/>
                  <a:pt x="290195" y="127000"/>
                </a:cubicBezTo>
                <a:cubicBezTo>
                  <a:pt x="290195" y="127000"/>
                  <a:pt x="288925" y="127000"/>
                  <a:pt x="288925" y="127000"/>
                </a:cubicBezTo>
                <a:close/>
                <a:moveTo>
                  <a:pt x="260350" y="123542"/>
                </a:moveTo>
                <a:cubicBezTo>
                  <a:pt x="260350" y="123542"/>
                  <a:pt x="260350" y="124846"/>
                  <a:pt x="260350" y="124846"/>
                </a:cubicBezTo>
                <a:cubicBezTo>
                  <a:pt x="260350" y="124846"/>
                  <a:pt x="260350" y="124846"/>
                  <a:pt x="260350" y="156143"/>
                </a:cubicBezTo>
                <a:cubicBezTo>
                  <a:pt x="260350" y="157447"/>
                  <a:pt x="260350" y="157447"/>
                  <a:pt x="261584" y="157447"/>
                </a:cubicBezTo>
                <a:cubicBezTo>
                  <a:pt x="261584" y="157447"/>
                  <a:pt x="261584" y="157447"/>
                  <a:pt x="280105" y="158751"/>
                </a:cubicBezTo>
                <a:cubicBezTo>
                  <a:pt x="280105" y="158751"/>
                  <a:pt x="281340" y="158751"/>
                  <a:pt x="281340" y="158751"/>
                </a:cubicBezTo>
                <a:cubicBezTo>
                  <a:pt x="281340" y="158751"/>
                  <a:pt x="282575" y="157447"/>
                  <a:pt x="282575" y="157447"/>
                </a:cubicBezTo>
                <a:lnTo>
                  <a:pt x="282575" y="127454"/>
                </a:lnTo>
                <a:cubicBezTo>
                  <a:pt x="282575" y="127454"/>
                  <a:pt x="281340" y="126150"/>
                  <a:pt x="280105" y="126150"/>
                </a:cubicBezTo>
                <a:cubicBezTo>
                  <a:pt x="280105" y="126150"/>
                  <a:pt x="280105" y="126150"/>
                  <a:pt x="261584" y="123542"/>
                </a:cubicBezTo>
                <a:cubicBezTo>
                  <a:pt x="261584" y="122238"/>
                  <a:pt x="261584" y="123542"/>
                  <a:pt x="260350" y="123542"/>
                </a:cubicBezTo>
                <a:close/>
                <a:moveTo>
                  <a:pt x="29210" y="115590"/>
                </a:moveTo>
                <a:cubicBezTo>
                  <a:pt x="29210" y="115590"/>
                  <a:pt x="29210" y="115590"/>
                  <a:pt x="13970" y="120749"/>
                </a:cubicBezTo>
                <a:cubicBezTo>
                  <a:pt x="12700" y="120749"/>
                  <a:pt x="12700" y="122039"/>
                  <a:pt x="12700" y="122039"/>
                </a:cubicBezTo>
                <a:cubicBezTo>
                  <a:pt x="12700" y="122039"/>
                  <a:pt x="12700" y="122039"/>
                  <a:pt x="12700" y="154285"/>
                </a:cubicBezTo>
                <a:cubicBezTo>
                  <a:pt x="12700" y="154285"/>
                  <a:pt x="12700" y="155575"/>
                  <a:pt x="12700" y="155575"/>
                </a:cubicBezTo>
                <a:cubicBezTo>
                  <a:pt x="13970" y="155575"/>
                  <a:pt x="13970" y="155575"/>
                  <a:pt x="13970" y="155575"/>
                </a:cubicBezTo>
                <a:cubicBezTo>
                  <a:pt x="13970" y="155575"/>
                  <a:pt x="13970" y="155575"/>
                  <a:pt x="30480" y="152995"/>
                </a:cubicBezTo>
                <a:cubicBezTo>
                  <a:pt x="31750" y="152995"/>
                  <a:pt x="31750" y="152995"/>
                  <a:pt x="31750" y="151705"/>
                </a:cubicBezTo>
                <a:lnTo>
                  <a:pt x="31750" y="116880"/>
                </a:lnTo>
                <a:cubicBezTo>
                  <a:pt x="31750" y="115590"/>
                  <a:pt x="31750" y="115590"/>
                  <a:pt x="31750" y="115590"/>
                </a:cubicBezTo>
                <a:cubicBezTo>
                  <a:pt x="30480" y="114300"/>
                  <a:pt x="30480" y="114300"/>
                  <a:pt x="29210" y="115590"/>
                </a:cubicBezTo>
                <a:close/>
                <a:moveTo>
                  <a:pt x="158162" y="104775"/>
                </a:moveTo>
                <a:cubicBezTo>
                  <a:pt x="156868" y="104775"/>
                  <a:pt x="156868" y="104775"/>
                  <a:pt x="156868" y="106098"/>
                </a:cubicBezTo>
                <a:cubicBezTo>
                  <a:pt x="155575" y="106098"/>
                  <a:pt x="155575" y="106098"/>
                  <a:pt x="155575" y="107421"/>
                </a:cubicBezTo>
                <a:cubicBezTo>
                  <a:pt x="155575" y="107421"/>
                  <a:pt x="155575" y="107421"/>
                  <a:pt x="155575" y="147108"/>
                </a:cubicBezTo>
                <a:cubicBezTo>
                  <a:pt x="155575" y="148431"/>
                  <a:pt x="156868" y="149754"/>
                  <a:pt x="156868" y="149754"/>
                </a:cubicBezTo>
                <a:cubicBezTo>
                  <a:pt x="156868" y="149754"/>
                  <a:pt x="156868" y="149754"/>
                  <a:pt x="189206" y="152400"/>
                </a:cubicBezTo>
                <a:cubicBezTo>
                  <a:pt x="189206" y="152400"/>
                  <a:pt x="189206" y="152400"/>
                  <a:pt x="190500" y="151077"/>
                </a:cubicBezTo>
                <a:cubicBezTo>
                  <a:pt x="190500" y="151077"/>
                  <a:pt x="190500" y="151077"/>
                  <a:pt x="190500" y="149754"/>
                </a:cubicBezTo>
                <a:lnTo>
                  <a:pt x="190500" y="112712"/>
                </a:lnTo>
                <a:cubicBezTo>
                  <a:pt x="190500" y="111390"/>
                  <a:pt x="190500" y="110067"/>
                  <a:pt x="189206" y="110067"/>
                </a:cubicBezTo>
                <a:cubicBezTo>
                  <a:pt x="189206" y="110067"/>
                  <a:pt x="189206" y="110067"/>
                  <a:pt x="158162" y="104775"/>
                </a:cubicBezTo>
                <a:close/>
                <a:moveTo>
                  <a:pt x="74915" y="99735"/>
                </a:moveTo>
                <a:cubicBezTo>
                  <a:pt x="74915" y="99735"/>
                  <a:pt x="74915" y="99735"/>
                  <a:pt x="50497" y="107593"/>
                </a:cubicBezTo>
                <a:cubicBezTo>
                  <a:pt x="49212" y="107593"/>
                  <a:pt x="49212" y="108903"/>
                  <a:pt x="49212" y="110212"/>
                </a:cubicBezTo>
                <a:cubicBezTo>
                  <a:pt x="49212" y="110212"/>
                  <a:pt x="49212" y="110212"/>
                  <a:pt x="49212" y="148194"/>
                </a:cubicBezTo>
                <a:cubicBezTo>
                  <a:pt x="49212" y="149503"/>
                  <a:pt x="49212" y="149503"/>
                  <a:pt x="49212" y="149503"/>
                </a:cubicBezTo>
                <a:cubicBezTo>
                  <a:pt x="50497" y="150813"/>
                  <a:pt x="50497" y="150813"/>
                  <a:pt x="50497" y="150813"/>
                </a:cubicBezTo>
                <a:cubicBezTo>
                  <a:pt x="50497" y="150813"/>
                  <a:pt x="50497" y="150813"/>
                  <a:pt x="74915" y="145574"/>
                </a:cubicBezTo>
                <a:cubicBezTo>
                  <a:pt x="76200" y="145574"/>
                  <a:pt x="76200" y="145574"/>
                  <a:pt x="76200" y="144264"/>
                </a:cubicBezTo>
                <a:cubicBezTo>
                  <a:pt x="76200" y="144264"/>
                  <a:pt x="76200" y="144264"/>
                  <a:pt x="76200" y="101044"/>
                </a:cubicBezTo>
                <a:cubicBezTo>
                  <a:pt x="76200" y="99735"/>
                  <a:pt x="76200" y="99735"/>
                  <a:pt x="76200" y="99735"/>
                </a:cubicBezTo>
                <a:cubicBezTo>
                  <a:pt x="74915" y="98425"/>
                  <a:pt x="74915" y="98425"/>
                  <a:pt x="74915" y="99735"/>
                </a:cubicBezTo>
                <a:close/>
                <a:moveTo>
                  <a:pt x="215322" y="98425"/>
                </a:moveTo>
                <a:cubicBezTo>
                  <a:pt x="215322" y="98425"/>
                  <a:pt x="214024" y="98425"/>
                  <a:pt x="214024" y="99695"/>
                </a:cubicBezTo>
                <a:cubicBezTo>
                  <a:pt x="214024" y="99695"/>
                  <a:pt x="212725" y="99695"/>
                  <a:pt x="212725" y="100965"/>
                </a:cubicBezTo>
                <a:cubicBezTo>
                  <a:pt x="212725" y="100965"/>
                  <a:pt x="212725" y="100965"/>
                  <a:pt x="212725" y="151765"/>
                </a:cubicBezTo>
                <a:cubicBezTo>
                  <a:pt x="212725" y="153035"/>
                  <a:pt x="214024" y="153035"/>
                  <a:pt x="215322" y="153035"/>
                </a:cubicBezTo>
                <a:cubicBezTo>
                  <a:pt x="215322" y="153035"/>
                  <a:pt x="215322" y="153035"/>
                  <a:pt x="238702" y="155575"/>
                </a:cubicBezTo>
                <a:cubicBezTo>
                  <a:pt x="238702" y="155575"/>
                  <a:pt x="238702" y="155575"/>
                  <a:pt x="240001" y="155575"/>
                </a:cubicBezTo>
                <a:cubicBezTo>
                  <a:pt x="240001" y="155575"/>
                  <a:pt x="240001" y="155575"/>
                  <a:pt x="241300" y="155575"/>
                </a:cubicBezTo>
                <a:cubicBezTo>
                  <a:pt x="241300" y="154305"/>
                  <a:pt x="241300" y="154305"/>
                  <a:pt x="241300" y="153035"/>
                </a:cubicBezTo>
                <a:lnTo>
                  <a:pt x="241300" y="106045"/>
                </a:lnTo>
                <a:cubicBezTo>
                  <a:pt x="241300" y="104775"/>
                  <a:pt x="241300" y="103505"/>
                  <a:pt x="240001" y="103505"/>
                </a:cubicBezTo>
                <a:cubicBezTo>
                  <a:pt x="240001" y="103505"/>
                  <a:pt x="240001" y="103505"/>
                  <a:pt x="215322" y="98425"/>
                </a:cubicBezTo>
                <a:close/>
                <a:moveTo>
                  <a:pt x="101311" y="96838"/>
                </a:moveTo>
                <a:cubicBezTo>
                  <a:pt x="101311" y="96838"/>
                  <a:pt x="101311" y="96838"/>
                  <a:pt x="100012" y="98108"/>
                </a:cubicBezTo>
                <a:cubicBezTo>
                  <a:pt x="100012" y="98108"/>
                  <a:pt x="100012" y="98108"/>
                  <a:pt x="100012" y="99378"/>
                </a:cubicBezTo>
                <a:cubicBezTo>
                  <a:pt x="100012" y="99378"/>
                  <a:pt x="100012" y="99378"/>
                  <a:pt x="100012" y="142558"/>
                </a:cubicBezTo>
                <a:cubicBezTo>
                  <a:pt x="100012" y="143828"/>
                  <a:pt x="100012" y="143828"/>
                  <a:pt x="101311" y="143828"/>
                </a:cubicBezTo>
                <a:cubicBezTo>
                  <a:pt x="101311" y="143828"/>
                  <a:pt x="101311" y="143828"/>
                  <a:pt x="140277" y="147638"/>
                </a:cubicBezTo>
                <a:cubicBezTo>
                  <a:pt x="141576" y="147638"/>
                  <a:pt x="141576" y="147638"/>
                  <a:pt x="141576" y="146368"/>
                </a:cubicBezTo>
                <a:cubicBezTo>
                  <a:pt x="141576" y="146368"/>
                  <a:pt x="142875" y="146368"/>
                  <a:pt x="142875" y="145098"/>
                </a:cubicBezTo>
                <a:lnTo>
                  <a:pt x="142875" y="105728"/>
                </a:lnTo>
                <a:cubicBezTo>
                  <a:pt x="142875" y="104458"/>
                  <a:pt x="141576" y="103188"/>
                  <a:pt x="140277" y="103188"/>
                </a:cubicBezTo>
                <a:cubicBezTo>
                  <a:pt x="140277" y="103188"/>
                  <a:pt x="140277" y="103188"/>
                  <a:pt x="101311" y="96838"/>
                </a:cubicBezTo>
                <a:close/>
                <a:moveTo>
                  <a:pt x="288925" y="84138"/>
                </a:moveTo>
                <a:cubicBezTo>
                  <a:pt x="288925" y="85442"/>
                  <a:pt x="288925" y="85442"/>
                  <a:pt x="288925" y="85442"/>
                </a:cubicBezTo>
                <a:lnTo>
                  <a:pt x="288925" y="115435"/>
                </a:lnTo>
                <a:cubicBezTo>
                  <a:pt x="288925" y="115435"/>
                  <a:pt x="288925" y="116739"/>
                  <a:pt x="290195" y="116739"/>
                </a:cubicBezTo>
                <a:cubicBezTo>
                  <a:pt x="290195" y="116739"/>
                  <a:pt x="290195" y="116739"/>
                  <a:pt x="305435" y="120651"/>
                </a:cubicBezTo>
                <a:cubicBezTo>
                  <a:pt x="306705" y="120651"/>
                  <a:pt x="306705" y="120651"/>
                  <a:pt x="306705" y="120651"/>
                </a:cubicBezTo>
                <a:cubicBezTo>
                  <a:pt x="306705" y="120651"/>
                  <a:pt x="306705" y="119347"/>
                  <a:pt x="307975" y="119347"/>
                </a:cubicBezTo>
                <a:cubicBezTo>
                  <a:pt x="307975" y="119347"/>
                  <a:pt x="307975" y="119347"/>
                  <a:pt x="307975" y="118043"/>
                </a:cubicBezTo>
                <a:cubicBezTo>
                  <a:pt x="307975" y="118043"/>
                  <a:pt x="307975" y="118043"/>
                  <a:pt x="307975" y="90658"/>
                </a:cubicBezTo>
                <a:cubicBezTo>
                  <a:pt x="307975" y="90658"/>
                  <a:pt x="307975" y="89354"/>
                  <a:pt x="306705" y="89354"/>
                </a:cubicBezTo>
                <a:cubicBezTo>
                  <a:pt x="306705" y="89354"/>
                  <a:pt x="306705" y="89354"/>
                  <a:pt x="290195" y="84138"/>
                </a:cubicBezTo>
                <a:cubicBezTo>
                  <a:pt x="290195" y="84138"/>
                  <a:pt x="288925" y="84138"/>
                  <a:pt x="288925" y="84138"/>
                </a:cubicBezTo>
                <a:close/>
                <a:moveTo>
                  <a:pt x="260350" y="77788"/>
                </a:moveTo>
                <a:cubicBezTo>
                  <a:pt x="260350" y="77788"/>
                  <a:pt x="260350" y="79058"/>
                  <a:pt x="260350" y="79058"/>
                </a:cubicBezTo>
                <a:cubicBezTo>
                  <a:pt x="260350" y="79058"/>
                  <a:pt x="260350" y="79058"/>
                  <a:pt x="260350" y="109538"/>
                </a:cubicBezTo>
                <a:cubicBezTo>
                  <a:pt x="260350" y="110808"/>
                  <a:pt x="260350" y="110808"/>
                  <a:pt x="261584" y="110808"/>
                </a:cubicBezTo>
                <a:cubicBezTo>
                  <a:pt x="261584" y="110808"/>
                  <a:pt x="261584" y="110808"/>
                  <a:pt x="280105" y="115888"/>
                </a:cubicBezTo>
                <a:cubicBezTo>
                  <a:pt x="280105" y="115888"/>
                  <a:pt x="281340" y="114618"/>
                  <a:pt x="281340" y="114618"/>
                </a:cubicBezTo>
                <a:cubicBezTo>
                  <a:pt x="281340" y="114618"/>
                  <a:pt x="282575" y="114618"/>
                  <a:pt x="282575" y="113348"/>
                </a:cubicBezTo>
                <a:cubicBezTo>
                  <a:pt x="282575" y="113348"/>
                  <a:pt x="282575" y="113348"/>
                  <a:pt x="282575" y="85408"/>
                </a:cubicBezTo>
                <a:cubicBezTo>
                  <a:pt x="282575" y="84138"/>
                  <a:pt x="281340" y="82868"/>
                  <a:pt x="281340" y="82868"/>
                </a:cubicBezTo>
                <a:cubicBezTo>
                  <a:pt x="281340" y="82868"/>
                  <a:pt x="281340" y="82868"/>
                  <a:pt x="262819" y="77788"/>
                </a:cubicBezTo>
                <a:cubicBezTo>
                  <a:pt x="261584" y="77788"/>
                  <a:pt x="261584" y="77788"/>
                  <a:pt x="260350" y="77788"/>
                </a:cubicBezTo>
                <a:close/>
                <a:moveTo>
                  <a:pt x="29210" y="63500"/>
                </a:moveTo>
                <a:cubicBezTo>
                  <a:pt x="29210" y="63500"/>
                  <a:pt x="29210" y="63500"/>
                  <a:pt x="12700" y="73731"/>
                </a:cubicBezTo>
                <a:cubicBezTo>
                  <a:pt x="12700" y="73731"/>
                  <a:pt x="12700" y="75009"/>
                  <a:pt x="12700" y="75009"/>
                </a:cubicBezTo>
                <a:cubicBezTo>
                  <a:pt x="12700" y="75009"/>
                  <a:pt x="12700" y="75009"/>
                  <a:pt x="12700" y="106980"/>
                </a:cubicBezTo>
                <a:cubicBezTo>
                  <a:pt x="12700" y="108259"/>
                  <a:pt x="12700" y="108259"/>
                  <a:pt x="12700" y="108259"/>
                </a:cubicBezTo>
                <a:cubicBezTo>
                  <a:pt x="13970" y="108259"/>
                  <a:pt x="13970" y="109538"/>
                  <a:pt x="13970" y="109538"/>
                </a:cubicBezTo>
                <a:cubicBezTo>
                  <a:pt x="13970" y="109538"/>
                  <a:pt x="15240" y="108259"/>
                  <a:pt x="15240" y="108259"/>
                </a:cubicBezTo>
                <a:cubicBezTo>
                  <a:pt x="15240" y="108259"/>
                  <a:pt x="15240" y="108259"/>
                  <a:pt x="31750" y="101865"/>
                </a:cubicBezTo>
                <a:cubicBezTo>
                  <a:pt x="31750" y="101865"/>
                  <a:pt x="31750" y="100586"/>
                  <a:pt x="31750" y="99307"/>
                </a:cubicBezTo>
                <a:lnTo>
                  <a:pt x="31750" y="66058"/>
                </a:lnTo>
                <a:cubicBezTo>
                  <a:pt x="31750" y="64779"/>
                  <a:pt x="31750" y="64779"/>
                  <a:pt x="31750" y="63500"/>
                </a:cubicBezTo>
                <a:cubicBezTo>
                  <a:pt x="30480" y="63500"/>
                  <a:pt x="30480" y="63500"/>
                  <a:pt x="29210" y="63500"/>
                </a:cubicBezTo>
                <a:close/>
                <a:moveTo>
                  <a:pt x="156868" y="47625"/>
                </a:moveTo>
                <a:cubicBezTo>
                  <a:pt x="155575" y="47625"/>
                  <a:pt x="155575" y="48920"/>
                  <a:pt x="155575" y="48920"/>
                </a:cubicBezTo>
                <a:cubicBezTo>
                  <a:pt x="155575" y="48920"/>
                  <a:pt x="155575" y="48920"/>
                  <a:pt x="155575" y="89067"/>
                </a:cubicBezTo>
                <a:cubicBezTo>
                  <a:pt x="155575" y="89067"/>
                  <a:pt x="156868" y="90363"/>
                  <a:pt x="156868" y="90363"/>
                </a:cubicBezTo>
                <a:cubicBezTo>
                  <a:pt x="156868" y="90363"/>
                  <a:pt x="156868" y="90363"/>
                  <a:pt x="187913" y="96838"/>
                </a:cubicBezTo>
                <a:cubicBezTo>
                  <a:pt x="187913" y="96838"/>
                  <a:pt x="189206" y="96838"/>
                  <a:pt x="189206" y="96838"/>
                </a:cubicBezTo>
                <a:cubicBezTo>
                  <a:pt x="189206" y="96838"/>
                  <a:pt x="189206" y="96838"/>
                  <a:pt x="190500" y="96838"/>
                </a:cubicBezTo>
                <a:cubicBezTo>
                  <a:pt x="190500" y="95543"/>
                  <a:pt x="190500" y="95543"/>
                  <a:pt x="190500" y="95543"/>
                </a:cubicBezTo>
                <a:cubicBezTo>
                  <a:pt x="190500" y="95543"/>
                  <a:pt x="190500" y="95543"/>
                  <a:pt x="190500" y="57986"/>
                </a:cubicBezTo>
                <a:cubicBezTo>
                  <a:pt x="190500" y="56691"/>
                  <a:pt x="190500" y="56691"/>
                  <a:pt x="189206" y="56691"/>
                </a:cubicBezTo>
                <a:cubicBezTo>
                  <a:pt x="189206" y="56691"/>
                  <a:pt x="189206" y="56691"/>
                  <a:pt x="158162" y="47625"/>
                </a:cubicBezTo>
                <a:cubicBezTo>
                  <a:pt x="156868" y="47625"/>
                  <a:pt x="156868" y="47625"/>
                  <a:pt x="156868" y="47625"/>
                </a:cubicBezTo>
                <a:close/>
                <a:moveTo>
                  <a:pt x="73629" y="34925"/>
                </a:moveTo>
                <a:cubicBezTo>
                  <a:pt x="73629" y="34925"/>
                  <a:pt x="73629" y="34925"/>
                  <a:pt x="49212" y="50511"/>
                </a:cubicBezTo>
                <a:cubicBezTo>
                  <a:pt x="49212" y="50511"/>
                  <a:pt x="49212" y="50511"/>
                  <a:pt x="49212" y="51810"/>
                </a:cubicBezTo>
                <a:cubicBezTo>
                  <a:pt x="49212" y="51810"/>
                  <a:pt x="49212" y="51810"/>
                  <a:pt x="49212" y="90776"/>
                </a:cubicBezTo>
                <a:cubicBezTo>
                  <a:pt x="49212" y="90776"/>
                  <a:pt x="49212" y="92075"/>
                  <a:pt x="49212" y="92075"/>
                </a:cubicBezTo>
                <a:cubicBezTo>
                  <a:pt x="50497" y="92075"/>
                  <a:pt x="50497" y="92075"/>
                  <a:pt x="50497" y="92075"/>
                </a:cubicBezTo>
                <a:cubicBezTo>
                  <a:pt x="50497" y="92075"/>
                  <a:pt x="51782" y="92075"/>
                  <a:pt x="51782" y="92075"/>
                </a:cubicBezTo>
                <a:cubicBezTo>
                  <a:pt x="51782" y="92075"/>
                  <a:pt x="51782" y="92075"/>
                  <a:pt x="76200" y="81684"/>
                </a:cubicBezTo>
                <a:cubicBezTo>
                  <a:pt x="76200" y="80385"/>
                  <a:pt x="76200" y="80385"/>
                  <a:pt x="76200" y="79086"/>
                </a:cubicBezTo>
                <a:lnTo>
                  <a:pt x="76200" y="36224"/>
                </a:lnTo>
                <a:cubicBezTo>
                  <a:pt x="76200" y="36224"/>
                  <a:pt x="76200" y="34925"/>
                  <a:pt x="76200" y="34925"/>
                </a:cubicBezTo>
                <a:cubicBezTo>
                  <a:pt x="74915" y="34925"/>
                  <a:pt x="74915" y="34925"/>
                  <a:pt x="73629" y="34925"/>
                </a:cubicBezTo>
                <a:close/>
                <a:moveTo>
                  <a:pt x="100012" y="30163"/>
                </a:moveTo>
                <a:cubicBezTo>
                  <a:pt x="100012" y="31455"/>
                  <a:pt x="100012" y="31455"/>
                  <a:pt x="100012" y="32747"/>
                </a:cubicBezTo>
                <a:cubicBezTo>
                  <a:pt x="100012" y="32747"/>
                  <a:pt x="100012" y="32747"/>
                  <a:pt x="100012" y="76681"/>
                </a:cubicBezTo>
                <a:cubicBezTo>
                  <a:pt x="100012" y="76681"/>
                  <a:pt x="100012" y="77973"/>
                  <a:pt x="101311" y="77973"/>
                </a:cubicBezTo>
                <a:cubicBezTo>
                  <a:pt x="101311" y="77973"/>
                  <a:pt x="101311" y="77973"/>
                  <a:pt x="140277" y="85726"/>
                </a:cubicBezTo>
                <a:cubicBezTo>
                  <a:pt x="140277" y="85726"/>
                  <a:pt x="141576" y="85726"/>
                  <a:pt x="141576" y="85726"/>
                </a:cubicBezTo>
                <a:cubicBezTo>
                  <a:pt x="141576" y="85726"/>
                  <a:pt x="142875" y="84434"/>
                  <a:pt x="142875" y="84434"/>
                </a:cubicBezTo>
                <a:lnTo>
                  <a:pt x="142875" y="43085"/>
                </a:lnTo>
                <a:cubicBezTo>
                  <a:pt x="142875" y="43085"/>
                  <a:pt x="141576" y="41792"/>
                  <a:pt x="141576" y="41792"/>
                </a:cubicBezTo>
                <a:cubicBezTo>
                  <a:pt x="141576" y="41792"/>
                  <a:pt x="141576" y="41792"/>
                  <a:pt x="102610" y="30163"/>
                </a:cubicBezTo>
                <a:cubicBezTo>
                  <a:pt x="101311" y="30163"/>
                  <a:pt x="101311" y="30163"/>
                  <a:pt x="100012" y="30163"/>
                </a:cubicBezTo>
                <a:close/>
                <a:moveTo>
                  <a:pt x="87846" y="0"/>
                </a:moveTo>
                <a:cubicBezTo>
                  <a:pt x="89138" y="0"/>
                  <a:pt x="90430" y="0"/>
                  <a:pt x="90430" y="0"/>
                </a:cubicBezTo>
                <a:cubicBezTo>
                  <a:pt x="90430" y="0"/>
                  <a:pt x="90430" y="0"/>
                  <a:pt x="204113" y="37667"/>
                </a:cubicBezTo>
                <a:cubicBezTo>
                  <a:pt x="206696" y="38966"/>
                  <a:pt x="207988" y="40265"/>
                  <a:pt x="207988" y="42863"/>
                </a:cubicBezTo>
                <a:cubicBezTo>
                  <a:pt x="207988" y="42863"/>
                  <a:pt x="207988" y="42863"/>
                  <a:pt x="207988" y="70139"/>
                </a:cubicBezTo>
                <a:cubicBezTo>
                  <a:pt x="207988" y="70139"/>
                  <a:pt x="207988" y="70139"/>
                  <a:pt x="248036" y="54552"/>
                </a:cubicBezTo>
                <a:cubicBezTo>
                  <a:pt x="248036" y="54552"/>
                  <a:pt x="249328" y="53253"/>
                  <a:pt x="250619" y="53253"/>
                </a:cubicBezTo>
                <a:cubicBezTo>
                  <a:pt x="251911" y="53253"/>
                  <a:pt x="251911" y="53253"/>
                  <a:pt x="251911" y="53253"/>
                </a:cubicBezTo>
                <a:cubicBezTo>
                  <a:pt x="251911" y="53253"/>
                  <a:pt x="251911" y="53253"/>
                  <a:pt x="315213" y="74035"/>
                </a:cubicBezTo>
                <a:cubicBezTo>
                  <a:pt x="317796" y="75334"/>
                  <a:pt x="319088" y="77932"/>
                  <a:pt x="319088" y="80530"/>
                </a:cubicBezTo>
                <a:cubicBezTo>
                  <a:pt x="319088" y="80530"/>
                  <a:pt x="319088" y="80530"/>
                  <a:pt x="319088" y="266267"/>
                </a:cubicBezTo>
                <a:cubicBezTo>
                  <a:pt x="319088" y="268865"/>
                  <a:pt x="317796" y="271463"/>
                  <a:pt x="315213" y="271463"/>
                </a:cubicBezTo>
                <a:cubicBezTo>
                  <a:pt x="315213" y="271463"/>
                  <a:pt x="315213" y="271463"/>
                  <a:pt x="251911" y="287049"/>
                </a:cubicBezTo>
                <a:cubicBezTo>
                  <a:pt x="251911" y="287049"/>
                  <a:pt x="251911" y="287049"/>
                  <a:pt x="204113" y="300038"/>
                </a:cubicBezTo>
                <a:cubicBezTo>
                  <a:pt x="204113" y="300038"/>
                  <a:pt x="204113" y="300038"/>
                  <a:pt x="89138" y="328613"/>
                </a:cubicBezTo>
                <a:cubicBezTo>
                  <a:pt x="89138" y="328613"/>
                  <a:pt x="89138" y="328613"/>
                  <a:pt x="87846" y="328613"/>
                </a:cubicBezTo>
                <a:cubicBezTo>
                  <a:pt x="86554" y="328613"/>
                  <a:pt x="85262" y="328613"/>
                  <a:pt x="85262" y="328613"/>
                </a:cubicBezTo>
                <a:cubicBezTo>
                  <a:pt x="85262" y="328613"/>
                  <a:pt x="85262" y="328613"/>
                  <a:pt x="2583" y="281854"/>
                </a:cubicBezTo>
                <a:cubicBezTo>
                  <a:pt x="0" y="281854"/>
                  <a:pt x="0" y="279256"/>
                  <a:pt x="0" y="277957"/>
                </a:cubicBezTo>
                <a:cubicBezTo>
                  <a:pt x="0" y="277957"/>
                  <a:pt x="0" y="277957"/>
                  <a:pt x="0" y="64943"/>
                </a:cubicBezTo>
                <a:cubicBezTo>
                  <a:pt x="0" y="63644"/>
                  <a:pt x="0" y="62346"/>
                  <a:pt x="1292" y="61047"/>
                </a:cubicBezTo>
                <a:cubicBezTo>
                  <a:pt x="1292" y="61047"/>
                  <a:pt x="1292" y="61047"/>
                  <a:pt x="85262" y="1299"/>
                </a:cubicBezTo>
                <a:cubicBezTo>
                  <a:pt x="85262" y="1299"/>
                  <a:pt x="86554" y="0"/>
                  <a:pt x="87846" y="0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1407090" y="4710118"/>
            <a:ext cx="3458556" cy="61369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326355" y="4710118"/>
            <a:ext cx="3458556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/>
              </a:rPr>
              <a:t>容编辑文字，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3" grpId="0"/>
      <p:bldP spid="14" grpId="0" animBg="1"/>
      <p:bldP spid="15" grpId="0" animBg="1"/>
      <p:bldP spid="16" grpId="0"/>
      <p:bldP spid="17" grpId="0"/>
      <p:bldP spid="18" grpId="0" animBg="1"/>
      <p:bldP spid="19" grpId="0" animBg="1"/>
      <p:bldP spid="20" grpId="0"/>
      <p:bldP spid="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503027" y="-13648"/>
            <a:ext cx="1307337" cy="7233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726714" y="146880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选题的背景与意义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33185" y="1468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研究方法及过程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96000" y="146880"/>
            <a:ext cx="2262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研究成果展示及应用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20480" y="14688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论文总结</a:t>
            </a:r>
            <a:endParaRPr lang="zh-CN" altLang="en-US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7" name="五边形 18"/>
          <p:cNvSpPr/>
          <p:nvPr/>
        </p:nvSpPr>
        <p:spPr>
          <a:xfrm rot="5400000">
            <a:off x="5441404" y="4618372"/>
            <a:ext cx="1624198" cy="1619250"/>
          </a:xfrm>
          <a:prstGeom prst="homePlate">
            <a:avLst>
              <a:gd name="adj" fmla="val 23462"/>
            </a:avLst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4024602" y="1204202"/>
            <a:ext cx="1115632" cy="110988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9" name="椭圆 8"/>
          <p:cNvSpPr/>
          <p:nvPr/>
        </p:nvSpPr>
        <p:spPr>
          <a:xfrm rot="5400000">
            <a:off x="7349699" y="2510863"/>
            <a:ext cx="1115632" cy="1109882"/>
          </a:xfrm>
          <a:prstGeom prst="ellipse">
            <a:avLst/>
          </a:prstGeom>
          <a:solidFill>
            <a:schemeClr val="dk1">
              <a:lumMod val="10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10" name="椭圆 9"/>
          <p:cNvSpPr/>
          <p:nvPr/>
        </p:nvSpPr>
        <p:spPr>
          <a:xfrm rot="10800000">
            <a:off x="4026450" y="3720538"/>
            <a:ext cx="1115632" cy="1109882"/>
          </a:xfrm>
          <a:prstGeom prst="ellipse">
            <a:avLst/>
          </a:prstGeom>
          <a:solidFill>
            <a:schemeClr val="dk1">
              <a:lumMod val="10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11" name="椭圆 10"/>
          <p:cNvSpPr/>
          <p:nvPr/>
        </p:nvSpPr>
        <p:spPr>
          <a:xfrm rot="16200000">
            <a:off x="7349699" y="4833295"/>
            <a:ext cx="1115632" cy="110988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12" name="五边形 28"/>
          <p:cNvSpPr/>
          <p:nvPr/>
        </p:nvSpPr>
        <p:spPr>
          <a:xfrm rot="5400000">
            <a:off x="5441404" y="3475465"/>
            <a:ext cx="1624198" cy="1619250"/>
          </a:xfrm>
          <a:prstGeom prst="homePlate">
            <a:avLst>
              <a:gd name="adj" fmla="val 23462"/>
            </a:avLst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18478F"/>
              </a:solidFill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13" name="五边形 30"/>
          <p:cNvSpPr/>
          <p:nvPr/>
        </p:nvSpPr>
        <p:spPr>
          <a:xfrm rot="5400000">
            <a:off x="5441404" y="2265790"/>
            <a:ext cx="1624198" cy="1619250"/>
          </a:xfrm>
          <a:prstGeom prst="homePlate">
            <a:avLst>
              <a:gd name="adj" fmla="val 23462"/>
            </a:avLst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18478F"/>
              </a:solidFill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14" name="五边形 32"/>
          <p:cNvSpPr/>
          <p:nvPr/>
        </p:nvSpPr>
        <p:spPr>
          <a:xfrm rot="5400000">
            <a:off x="5587705" y="1233664"/>
            <a:ext cx="1331596" cy="1619250"/>
          </a:xfrm>
          <a:prstGeom prst="homePlate">
            <a:avLst>
              <a:gd name="adj" fmla="val 29933"/>
            </a:avLst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18478F"/>
              </a:solidFill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7659914" y="2711640"/>
            <a:ext cx="486638" cy="721092"/>
            <a:chOff x="1788810" y="2276744"/>
            <a:chExt cx="392113" cy="581026"/>
          </a:xfrm>
          <a:solidFill>
            <a:schemeClr val="bg1"/>
          </a:solidFill>
        </p:grpSpPr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1788810" y="2276744"/>
              <a:ext cx="392113" cy="430213"/>
            </a:xfrm>
            <a:custGeom>
              <a:avLst/>
              <a:gdLst>
                <a:gd name="T0" fmla="*/ 108 w 149"/>
                <a:gd name="T1" fmla="*/ 163 h 163"/>
                <a:gd name="T2" fmla="*/ 35 w 149"/>
                <a:gd name="T3" fmla="*/ 163 h 163"/>
                <a:gd name="T4" fmla="*/ 35 w 149"/>
                <a:gd name="T5" fmla="*/ 158 h 163"/>
                <a:gd name="T6" fmla="*/ 30 w 149"/>
                <a:gd name="T7" fmla="*/ 142 h 163"/>
                <a:gd name="T8" fmla="*/ 21 w 149"/>
                <a:gd name="T9" fmla="*/ 127 h 163"/>
                <a:gd name="T10" fmla="*/ 0 w 149"/>
                <a:gd name="T11" fmla="*/ 74 h 163"/>
                <a:gd name="T12" fmla="*/ 74 w 149"/>
                <a:gd name="T13" fmla="*/ 0 h 163"/>
                <a:gd name="T14" fmla="*/ 149 w 149"/>
                <a:gd name="T15" fmla="*/ 74 h 163"/>
                <a:gd name="T16" fmla="*/ 127 w 149"/>
                <a:gd name="T17" fmla="*/ 127 h 163"/>
                <a:gd name="T18" fmla="*/ 118 w 149"/>
                <a:gd name="T19" fmla="*/ 142 h 163"/>
                <a:gd name="T20" fmla="*/ 114 w 149"/>
                <a:gd name="T21" fmla="*/ 158 h 163"/>
                <a:gd name="T22" fmla="*/ 113 w 149"/>
                <a:gd name="T23" fmla="*/ 163 h 163"/>
                <a:gd name="T24" fmla="*/ 108 w 149"/>
                <a:gd name="T25" fmla="*/ 163 h 163"/>
                <a:gd name="T26" fmla="*/ 46 w 149"/>
                <a:gd name="T27" fmla="*/ 151 h 163"/>
                <a:gd name="T28" fmla="*/ 103 w 149"/>
                <a:gd name="T29" fmla="*/ 151 h 163"/>
                <a:gd name="T30" fmla="*/ 108 w 149"/>
                <a:gd name="T31" fmla="*/ 136 h 163"/>
                <a:gd name="T32" fmla="*/ 117 w 149"/>
                <a:gd name="T33" fmla="*/ 120 h 163"/>
                <a:gd name="T34" fmla="*/ 136 w 149"/>
                <a:gd name="T35" fmla="*/ 74 h 163"/>
                <a:gd name="T36" fmla="*/ 74 w 149"/>
                <a:gd name="T37" fmla="*/ 12 h 163"/>
                <a:gd name="T38" fmla="*/ 12 w 149"/>
                <a:gd name="T39" fmla="*/ 74 h 163"/>
                <a:gd name="T40" fmla="*/ 31 w 149"/>
                <a:gd name="T41" fmla="*/ 120 h 163"/>
                <a:gd name="T42" fmla="*/ 41 w 149"/>
                <a:gd name="T43" fmla="*/ 136 h 163"/>
                <a:gd name="T44" fmla="*/ 46 w 149"/>
                <a:gd name="T45" fmla="*/ 151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9" h="163">
                  <a:moveTo>
                    <a:pt x="108" y="163"/>
                  </a:moveTo>
                  <a:cubicBezTo>
                    <a:pt x="35" y="163"/>
                    <a:pt x="35" y="163"/>
                    <a:pt x="35" y="163"/>
                  </a:cubicBezTo>
                  <a:cubicBezTo>
                    <a:pt x="35" y="158"/>
                    <a:pt x="35" y="158"/>
                    <a:pt x="35" y="158"/>
                  </a:cubicBezTo>
                  <a:cubicBezTo>
                    <a:pt x="34" y="153"/>
                    <a:pt x="32" y="144"/>
                    <a:pt x="30" y="142"/>
                  </a:cubicBezTo>
                  <a:cubicBezTo>
                    <a:pt x="28" y="137"/>
                    <a:pt x="24" y="132"/>
                    <a:pt x="21" y="127"/>
                  </a:cubicBezTo>
                  <a:cubicBezTo>
                    <a:pt x="11" y="112"/>
                    <a:pt x="0" y="95"/>
                    <a:pt x="0" y="74"/>
                  </a:cubicBezTo>
                  <a:cubicBezTo>
                    <a:pt x="0" y="33"/>
                    <a:pt x="33" y="0"/>
                    <a:pt x="74" y="0"/>
                  </a:cubicBezTo>
                  <a:cubicBezTo>
                    <a:pt x="115" y="0"/>
                    <a:pt x="149" y="33"/>
                    <a:pt x="149" y="74"/>
                  </a:cubicBezTo>
                  <a:cubicBezTo>
                    <a:pt x="149" y="95"/>
                    <a:pt x="138" y="112"/>
                    <a:pt x="127" y="127"/>
                  </a:cubicBezTo>
                  <a:cubicBezTo>
                    <a:pt x="124" y="132"/>
                    <a:pt x="121" y="137"/>
                    <a:pt x="118" y="142"/>
                  </a:cubicBezTo>
                  <a:cubicBezTo>
                    <a:pt x="117" y="144"/>
                    <a:pt x="115" y="153"/>
                    <a:pt x="114" y="158"/>
                  </a:cubicBezTo>
                  <a:cubicBezTo>
                    <a:pt x="113" y="163"/>
                    <a:pt x="113" y="163"/>
                    <a:pt x="113" y="163"/>
                  </a:cubicBezTo>
                  <a:lnTo>
                    <a:pt x="108" y="163"/>
                  </a:lnTo>
                  <a:close/>
                  <a:moveTo>
                    <a:pt x="46" y="151"/>
                  </a:moveTo>
                  <a:cubicBezTo>
                    <a:pt x="103" y="151"/>
                    <a:pt x="103" y="151"/>
                    <a:pt x="103" y="151"/>
                  </a:cubicBezTo>
                  <a:cubicBezTo>
                    <a:pt x="104" y="146"/>
                    <a:pt x="105" y="139"/>
                    <a:pt x="108" y="136"/>
                  </a:cubicBezTo>
                  <a:cubicBezTo>
                    <a:pt x="111" y="130"/>
                    <a:pt x="114" y="125"/>
                    <a:pt x="117" y="120"/>
                  </a:cubicBezTo>
                  <a:cubicBezTo>
                    <a:pt x="127" y="106"/>
                    <a:pt x="136" y="92"/>
                    <a:pt x="136" y="74"/>
                  </a:cubicBezTo>
                  <a:cubicBezTo>
                    <a:pt x="136" y="40"/>
                    <a:pt x="109" y="12"/>
                    <a:pt x="74" y="12"/>
                  </a:cubicBezTo>
                  <a:cubicBezTo>
                    <a:pt x="40" y="12"/>
                    <a:pt x="12" y="40"/>
                    <a:pt x="12" y="74"/>
                  </a:cubicBezTo>
                  <a:cubicBezTo>
                    <a:pt x="12" y="92"/>
                    <a:pt x="21" y="106"/>
                    <a:pt x="31" y="120"/>
                  </a:cubicBezTo>
                  <a:cubicBezTo>
                    <a:pt x="35" y="125"/>
                    <a:pt x="38" y="130"/>
                    <a:pt x="41" y="136"/>
                  </a:cubicBezTo>
                  <a:cubicBezTo>
                    <a:pt x="43" y="139"/>
                    <a:pt x="45" y="146"/>
                    <a:pt x="46" y="15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17" name="Freeform 10"/>
            <p:cNvSpPr/>
            <p:nvPr/>
          </p:nvSpPr>
          <p:spPr bwMode="auto">
            <a:xfrm>
              <a:off x="1884060" y="2729182"/>
              <a:ext cx="195263" cy="128588"/>
            </a:xfrm>
            <a:custGeom>
              <a:avLst/>
              <a:gdLst>
                <a:gd name="T0" fmla="*/ 0 w 74"/>
                <a:gd name="T1" fmla="*/ 0 h 49"/>
                <a:gd name="T2" fmla="*/ 0 w 74"/>
                <a:gd name="T3" fmla="*/ 20 h 49"/>
                <a:gd name="T4" fmla="*/ 37 w 74"/>
                <a:gd name="T5" fmla="*/ 49 h 49"/>
                <a:gd name="T6" fmla="*/ 41 w 74"/>
                <a:gd name="T7" fmla="*/ 49 h 49"/>
                <a:gd name="T8" fmla="*/ 74 w 74"/>
                <a:gd name="T9" fmla="*/ 20 h 49"/>
                <a:gd name="T10" fmla="*/ 74 w 74"/>
                <a:gd name="T11" fmla="*/ 0 h 49"/>
                <a:gd name="T12" fmla="*/ 0 w 74"/>
                <a:gd name="T13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" h="49">
                  <a:moveTo>
                    <a:pt x="0" y="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36"/>
                    <a:pt x="17" y="49"/>
                    <a:pt x="37" y="49"/>
                  </a:cubicBezTo>
                  <a:cubicBezTo>
                    <a:pt x="41" y="49"/>
                    <a:pt x="41" y="49"/>
                    <a:pt x="41" y="49"/>
                  </a:cubicBezTo>
                  <a:cubicBezTo>
                    <a:pt x="61" y="49"/>
                    <a:pt x="74" y="36"/>
                    <a:pt x="74" y="20"/>
                  </a:cubicBezTo>
                  <a:cubicBezTo>
                    <a:pt x="74" y="0"/>
                    <a:pt x="74" y="0"/>
                    <a:pt x="74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18" name="Freeform 11"/>
            <p:cNvSpPr/>
            <p:nvPr/>
          </p:nvSpPr>
          <p:spPr bwMode="auto">
            <a:xfrm>
              <a:off x="1872947" y="2459307"/>
              <a:ext cx="223838" cy="179388"/>
            </a:xfrm>
            <a:custGeom>
              <a:avLst/>
              <a:gdLst>
                <a:gd name="T0" fmla="*/ 83 w 85"/>
                <a:gd name="T1" fmla="*/ 9 h 68"/>
                <a:gd name="T2" fmla="*/ 62 w 85"/>
                <a:gd name="T3" fmla="*/ 66 h 68"/>
                <a:gd name="T4" fmla="*/ 62 w 85"/>
                <a:gd name="T5" fmla="*/ 68 h 68"/>
                <a:gd name="T6" fmla="*/ 52 w 85"/>
                <a:gd name="T7" fmla="*/ 68 h 68"/>
                <a:gd name="T8" fmla="*/ 53 w 85"/>
                <a:gd name="T9" fmla="*/ 66 h 68"/>
                <a:gd name="T10" fmla="*/ 67 w 85"/>
                <a:gd name="T11" fmla="*/ 17 h 68"/>
                <a:gd name="T12" fmla="*/ 67 w 85"/>
                <a:gd name="T13" fmla="*/ 17 h 68"/>
                <a:gd name="T14" fmla="*/ 66 w 85"/>
                <a:gd name="T15" fmla="*/ 17 h 68"/>
                <a:gd name="T16" fmla="*/ 55 w 85"/>
                <a:gd name="T17" fmla="*/ 13 h 68"/>
                <a:gd name="T18" fmla="*/ 44 w 85"/>
                <a:gd name="T19" fmla="*/ 17 h 68"/>
                <a:gd name="T20" fmla="*/ 30 w 85"/>
                <a:gd name="T21" fmla="*/ 12 h 68"/>
                <a:gd name="T22" fmla="*/ 17 w 85"/>
                <a:gd name="T23" fmla="*/ 16 h 68"/>
                <a:gd name="T24" fmla="*/ 30 w 85"/>
                <a:gd name="T25" fmla="*/ 66 h 68"/>
                <a:gd name="T26" fmla="*/ 31 w 85"/>
                <a:gd name="T27" fmla="*/ 68 h 68"/>
                <a:gd name="T28" fmla="*/ 21 w 85"/>
                <a:gd name="T29" fmla="*/ 68 h 68"/>
                <a:gd name="T30" fmla="*/ 21 w 85"/>
                <a:gd name="T31" fmla="*/ 66 h 68"/>
                <a:gd name="T32" fmla="*/ 2 w 85"/>
                <a:gd name="T33" fmla="*/ 9 h 68"/>
                <a:gd name="T34" fmla="*/ 2 w 85"/>
                <a:gd name="T35" fmla="*/ 9 h 68"/>
                <a:gd name="T36" fmla="*/ 1 w 85"/>
                <a:gd name="T37" fmla="*/ 8 h 68"/>
                <a:gd name="T38" fmla="*/ 1 w 85"/>
                <a:gd name="T39" fmla="*/ 8 h 68"/>
                <a:gd name="T40" fmla="*/ 1 w 85"/>
                <a:gd name="T41" fmla="*/ 7 h 68"/>
                <a:gd name="T42" fmla="*/ 2 w 85"/>
                <a:gd name="T43" fmla="*/ 1 h 68"/>
                <a:gd name="T44" fmla="*/ 9 w 85"/>
                <a:gd name="T45" fmla="*/ 3 h 68"/>
                <a:gd name="T46" fmla="*/ 9 w 85"/>
                <a:gd name="T47" fmla="*/ 3 h 68"/>
                <a:gd name="T48" fmla="*/ 16 w 85"/>
                <a:gd name="T49" fmla="*/ 7 h 68"/>
                <a:gd name="T50" fmla="*/ 27 w 85"/>
                <a:gd name="T51" fmla="*/ 2 h 68"/>
                <a:gd name="T52" fmla="*/ 31 w 85"/>
                <a:gd name="T53" fmla="*/ 1 h 68"/>
                <a:gd name="T54" fmla="*/ 34 w 85"/>
                <a:gd name="T55" fmla="*/ 3 h 68"/>
                <a:gd name="T56" fmla="*/ 43 w 85"/>
                <a:gd name="T57" fmla="*/ 8 h 68"/>
                <a:gd name="T58" fmla="*/ 52 w 85"/>
                <a:gd name="T59" fmla="*/ 3 h 68"/>
                <a:gd name="T60" fmla="*/ 55 w 85"/>
                <a:gd name="T61" fmla="*/ 1 h 68"/>
                <a:gd name="T62" fmla="*/ 59 w 85"/>
                <a:gd name="T63" fmla="*/ 3 h 68"/>
                <a:gd name="T64" fmla="*/ 66 w 85"/>
                <a:gd name="T65" fmla="*/ 8 h 68"/>
                <a:gd name="T66" fmla="*/ 66 w 85"/>
                <a:gd name="T67" fmla="*/ 8 h 68"/>
                <a:gd name="T68" fmla="*/ 76 w 85"/>
                <a:gd name="T69" fmla="*/ 3 h 68"/>
                <a:gd name="T70" fmla="*/ 82 w 85"/>
                <a:gd name="T71" fmla="*/ 2 h 68"/>
                <a:gd name="T72" fmla="*/ 83 w 85"/>
                <a:gd name="T73" fmla="*/ 9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5" h="68">
                  <a:moveTo>
                    <a:pt x="83" y="9"/>
                  </a:moveTo>
                  <a:cubicBezTo>
                    <a:pt x="71" y="25"/>
                    <a:pt x="64" y="44"/>
                    <a:pt x="62" y="66"/>
                  </a:cubicBezTo>
                  <a:cubicBezTo>
                    <a:pt x="62" y="68"/>
                    <a:pt x="62" y="68"/>
                    <a:pt x="62" y="68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5" y="48"/>
                    <a:pt x="59" y="32"/>
                    <a:pt x="67" y="17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3" y="17"/>
                    <a:pt x="59" y="16"/>
                    <a:pt x="55" y="13"/>
                  </a:cubicBezTo>
                  <a:cubicBezTo>
                    <a:pt x="52" y="16"/>
                    <a:pt x="48" y="17"/>
                    <a:pt x="44" y="17"/>
                  </a:cubicBezTo>
                  <a:cubicBezTo>
                    <a:pt x="39" y="17"/>
                    <a:pt x="34" y="16"/>
                    <a:pt x="30" y="12"/>
                  </a:cubicBezTo>
                  <a:cubicBezTo>
                    <a:pt x="26" y="15"/>
                    <a:pt x="21" y="17"/>
                    <a:pt x="17" y="16"/>
                  </a:cubicBezTo>
                  <a:cubicBezTo>
                    <a:pt x="28" y="38"/>
                    <a:pt x="30" y="59"/>
                    <a:pt x="30" y="66"/>
                  </a:cubicBezTo>
                  <a:cubicBezTo>
                    <a:pt x="31" y="68"/>
                    <a:pt x="31" y="68"/>
                    <a:pt x="31" y="68"/>
                  </a:cubicBezTo>
                  <a:cubicBezTo>
                    <a:pt x="21" y="68"/>
                    <a:pt x="21" y="68"/>
                    <a:pt x="21" y="68"/>
                  </a:cubicBezTo>
                  <a:cubicBezTo>
                    <a:pt x="21" y="66"/>
                    <a:pt x="21" y="66"/>
                    <a:pt x="21" y="66"/>
                  </a:cubicBezTo>
                  <a:cubicBezTo>
                    <a:pt x="21" y="58"/>
                    <a:pt x="17" y="31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5"/>
                    <a:pt x="0" y="3"/>
                    <a:pt x="2" y="1"/>
                  </a:cubicBezTo>
                  <a:cubicBezTo>
                    <a:pt x="5" y="0"/>
                    <a:pt x="7" y="1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11" y="5"/>
                    <a:pt x="14" y="7"/>
                    <a:pt x="16" y="7"/>
                  </a:cubicBezTo>
                  <a:cubicBezTo>
                    <a:pt x="20" y="7"/>
                    <a:pt x="23" y="6"/>
                    <a:pt x="27" y="2"/>
                  </a:cubicBezTo>
                  <a:cubicBezTo>
                    <a:pt x="28" y="1"/>
                    <a:pt x="29" y="1"/>
                    <a:pt x="31" y="1"/>
                  </a:cubicBezTo>
                  <a:cubicBezTo>
                    <a:pt x="32" y="1"/>
                    <a:pt x="33" y="2"/>
                    <a:pt x="34" y="3"/>
                  </a:cubicBezTo>
                  <a:cubicBezTo>
                    <a:pt x="37" y="6"/>
                    <a:pt x="40" y="8"/>
                    <a:pt x="43" y="8"/>
                  </a:cubicBezTo>
                  <a:cubicBezTo>
                    <a:pt x="47" y="8"/>
                    <a:pt x="50" y="5"/>
                    <a:pt x="52" y="3"/>
                  </a:cubicBezTo>
                  <a:cubicBezTo>
                    <a:pt x="53" y="2"/>
                    <a:pt x="54" y="1"/>
                    <a:pt x="55" y="1"/>
                  </a:cubicBezTo>
                  <a:cubicBezTo>
                    <a:pt x="57" y="1"/>
                    <a:pt x="58" y="2"/>
                    <a:pt x="59" y="3"/>
                  </a:cubicBezTo>
                  <a:cubicBezTo>
                    <a:pt x="61" y="6"/>
                    <a:pt x="63" y="8"/>
                    <a:pt x="66" y="8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70" y="8"/>
                    <a:pt x="73" y="6"/>
                    <a:pt x="76" y="3"/>
                  </a:cubicBezTo>
                  <a:cubicBezTo>
                    <a:pt x="78" y="1"/>
                    <a:pt x="81" y="1"/>
                    <a:pt x="82" y="2"/>
                  </a:cubicBezTo>
                  <a:cubicBezTo>
                    <a:pt x="84" y="4"/>
                    <a:pt x="85" y="7"/>
                    <a:pt x="83" y="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</p:grpSp>
      <p:sp>
        <p:nvSpPr>
          <p:cNvPr id="19" name="Freeform 13"/>
          <p:cNvSpPr>
            <a:spLocks noEditPoints="1"/>
          </p:cNvSpPr>
          <p:nvPr/>
        </p:nvSpPr>
        <p:spPr bwMode="auto">
          <a:xfrm>
            <a:off x="7680477" y="5020085"/>
            <a:ext cx="425562" cy="728974"/>
          </a:xfrm>
          <a:custGeom>
            <a:avLst/>
            <a:gdLst>
              <a:gd name="T0" fmla="*/ 73 w 130"/>
              <a:gd name="T1" fmla="*/ 98 h 222"/>
              <a:gd name="T2" fmla="*/ 118 w 130"/>
              <a:gd name="T3" fmla="*/ 116 h 222"/>
              <a:gd name="T4" fmla="*/ 130 w 130"/>
              <a:gd name="T5" fmla="*/ 149 h 222"/>
              <a:gd name="T6" fmla="*/ 115 w 130"/>
              <a:gd name="T7" fmla="*/ 186 h 222"/>
              <a:gd name="T8" fmla="*/ 73 w 130"/>
              <a:gd name="T9" fmla="*/ 203 h 222"/>
              <a:gd name="T10" fmla="*/ 73 w 130"/>
              <a:gd name="T11" fmla="*/ 222 h 222"/>
              <a:gd name="T12" fmla="*/ 58 w 130"/>
              <a:gd name="T13" fmla="*/ 222 h 222"/>
              <a:gd name="T14" fmla="*/ 58 w 130"/>
              <a:gd name="T15" fmla="*/ 203 h 222"/>
              <a:gd name="T16" fmla="*/ 0 w 130"/>
              <a:gd name="T17" fmla="*/ 150 h 222"/>
              <a:gd name="T18" fmla="*/ 26 w 130"/>
              <a:gd name="T19" fmla="*/ 150 h 222"/>
              <a:gd name="T20" fmla="*/ 58 w 130"/>
              <a:gd name="T21" fmla="*/ 185 h 222"/>
              <a:gd name="T22" fmla="*/ 58 w 130"/>
              <a:gd name="T23" fmla="*/ 117 h 222"/>
              <a:gd name="T24" fmla="*/ 4 w 130"/>
              <a:gd name="T25" fmla="*/ 69 h 222"/>
              <a:gd name="T26" fmla="*/ 19 w 130"/>
              <a:gd name="T27" fmla="*/ 34 h 222"/>
              <a:gd name="T28" fmla="*/ 58 w 130"/>
              <a:gd name="T29" fmla="*/ 19 h 222"/>
              <a:gd name="T30" fmla="*/ 58 w 130"/>
              <a:gd name="T31" fmla="*/ 0 h 222"/>
              <a:gd name="T32" fmla="*/ 73 w 130"/>
              <a:gd name="T33" fmla="*/ 0 h 222"/>
              <a:gd name="T34" fmla="*/ 73 w 130"/>
              <a:gd name="T35" fmla="*/ 19 h 222"/>
              <a:gd name="T36" fmla="*/ 125 w 130"/>
              <a:gd name="T37" fmla="*/ 63 h 222"/>
              <a:gd name="T38" fmla="*/ 99 w 130"/>
              <a:gd name="T39" fmla="*/ 63 h 222"/>
              <a:gd name="T40" fmla="*/ 73 w 130"/>
              <a:gd name="T41" fmla="*/ 37 h 222"/>
              <a:gd name="T42" fmla="*/ 73 w 130"/>
              <a:gd name="T43" fmla="*/ 98 h 222"/>
              <a:gd name="T44" fmla="*/ 58 w 130"/>
              <a:gd name="T45" fmla="*/ 96 h 222"/>
              <a:gd name="T46" fmla="*/ 58 w 130"/>
              <a:gd name="T47" fmla="*/ 37 h 222"/>
              <a:gd name="T48" fmla="*/ 30 w 130"/>
              <a:gd name="T49" fmla="*/ 67 h 222"/>
              <a:gd name="T50" fmla="*/ 38 w 130"/>
              <a:gd name="T51" fmla="*/ 86 h 222"/>
              <a:gd name="T52" fmla="*/ 58 w 130"/>
              <a:gd name="T53" fmla="*/ 96 h 222"/>
              <a:gd name="T54" fmla="*/ 73 w 130"/>
              <a:gd name="T55" fmla="*/ 185 h 222"/>
              <a:gd name="T56" fmla="*/ 104 w 130"/>
              <a:gd name="T57" fmla="*/ 150 h 222"/>
              <a:gd name="T58" fmla="*/ 97 w 130"/>
              <a:gd name="T59" fmla="*/ 131 h 222"/>
              <a:gd name="T60" fmla="*/ 73 w 130"/>
              <a:gd name="T61" fmla="*/ 120 h 222"/>
              <a:gd name="T62" fmla="*/ 73 w 130"/>
              <a:gd name="T63" fmla="*/ 185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30" h="222">
                <a:moveTo>
                  <a:pt x="73" y="98"/>
                </a:moveTo>
                <a:cubicBezTo>
                  <a:pt x="95" y="103"/>
                  <a:pt x="110" y="109"/>
                  <a:pt x="118" y="116"/>
                </a:cubicBezTo>
                <a:cubicBezTo>
                  <a:pt x="126" y="124"/>
                  <a:pt x="130" y="135"/>
                  <a:pt x="130" y="149"/>
                </a:cubicBezTo>
                <a:cubicBezTo>
                  <a:pt x="130" y="163"/>
                  <a:pt x="125" y="175"/>
                  <a:pt x="115" y="186"/>
                </a:cubicBezTo>
                <a:cubicBezTo>
                  <a:pt x="105" y="196"/>
                  <a:pt x="91" y="202"/>
                  <a:pt x="73" y="203"/>
                </a:cubicBezTo>
                <a:cubicBezTo>
                  <a:pt x="73" y="222"/>
                  <a:pt x="73" y="222"/>
                  <a:pt x="73" y="222"/>
                </a:cubicBezTo>
                <a:cubicBezTo>
                  <a:pt x="58" y="222"/>
                  <a:pt x="58" y="222"/>
                  <a:pt x="58" y="222"/>
                </a:cubicBezTo>
                <a:cubicBezTo>
                  <a:pt x="58" y="203"/>
                  <a:pt x="58" y="203"/>
                  <a:pt x="58" y="203"/>
                </a:cubicBezTo>
                <a:cubicBezTo>
                  <a:pt x="22" y="200"/>
                  <a:pt x="2" y="182"/>
                  <a:pt x="0" y="150"/>
                </a:cubicBezTo>
                <a:cubicBezTo>
                  <a:pt x="26" y="150"/>
                  <a:pt x="26" y="150"/>
                  <a:pt x="26" y="150"/>
                </a:cubicBezTo>
                <a:cubicBezTo>
                  <a:pt x="28" y="170"/>
                  <a:pt x="39" y="182"/>
                  <a:pt x="58" y="185"/>
                </a:cubicBezTo>
                <a:cubicBezTo>
                  <a:pt x="58" y="117"/>
                  <a:pt x="58" y="117"/>
                  <a:pt x="58" y="117"/>
                </a:cubicBezTo>
                <a:cubicBezTo>
                  <a:pt x="22" y="110"/>
                  <a:pt x="4" y="94"/>
                  <a:pt x="4" y="69"/>
                </a:cubicBezTo>
                <a:cubicBezTo>
                  <a:pt x="4" y="54"/>
                  <a:pt x="9" y="43"/>
                  <a:pt x="19" y="34"/>
                </a:cubicBezTo>
                <a:cubicBezTo>
                  <a:pt x="28" y="25"/>
                  <a:pt x="42" y="20"/>
                  <a:pt x="58" y="19"/>
                </a:cubicBezTo>
                <a:cubicBezTo>
                  <a:pt x="58" y="0"/>
                  <a:pt x="58" y="0"/>
                  <a:pt x="58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73" y="19"/>
                  <a:pt x="73" y="19"/>
                  <a:pt x="73" y="19"/>
                </a:cubicBezTo>
                <a:cubicBezTo>
                  <a:pt x="105" y="21"/>
                  <a:pt x="122" y="35"/>
                  <a:pt x="125" y="63"/>
                </a:cubicBezTo>
                <a:cubicBezTo>
                  <a:pt x="99" y="63"/>
                  <a:pt x="99" y="63"/>
                  <a:pt x="99" y="63"/>
                </a:cubicBezTo>
                <a:cubicBezTo>
                  <a:pt x="98" y="48"/>
                  <a:pt x="89" y="39"/>
                  <a:pt x="73" y="37"/>
                </a:cubicBezTo>
                <a:lnTo>
                  <a:pt x="73" y="98"/>
                </a:lnTo>
                <a:close/>
                <a:moveTo>
                  <a:pt x="58" y="96"/>
                </a:moveTo>
                <a:cubicBezTo>
                  <a:pt x="58" y="37"/>
                  <a:pt x="58" y="37"/>
                  <a:pt x="58" y="37"/>
                </a:cubicBezTo>
                <a:cubicBezTo>
                  <a:pt x="39" y="40"/>
                  <a:pt x="30" y="50"/>
                  <a:pt x="30" y="67"/>
                </a:cubicBezTo>
                <a:cubicBezTo>
                  <a:pt x="30" y="76"/>
                  <a:pt x="33" y="82"/>
                  <a:pt x="38" y="86"/>
                </a:cubicBezTo>
                <a:cubicBezTo>
                  <a:pt x="43" y="91"/>
                  <a:pt x="50" y="94"/>
                  <a:pt x="58" y="96"/>
                </a:cubicBezTo>
                <a:close/>
                <a:moveTo>
                  <a:pt x="73" y="185"/>
                </a:moveTo>
                <a:cubicBezTo>
                  <a:pt x="93" y="182"/>
                  <a:pt x="104" y="171"/>
                  <a:pt x="104" y="150"/>
                </a:cubicBezTo>
                <a:cubicBezTo>
                  <a:pt x="104" y="142"/>
                  <a:pt x="102" y="135"/>
                  <a:pt x="97" y="131"/>
                </a:cubicBezTo>
                <a:cubicBezTo>
                  <a:pt x="93" y="126"/>
                  <a:pt x="85" y="122"/>
                  <a:pt x="73" y="120"/>
                </a:cubicBezTo>
                <a:lnTo>
                  <a:pt x="73" y="18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20" name="Freeform 19"/>
          <p:cNvSpPr>
            <a:spLocks noEditPoints="1"/>
          </p:cNvSpPr>
          <p:nvPr/>
        </p:nvSpPr>
        <p:spPr bwMode="auto">
          <a:xfrm>
            <a:off x="4278140" y="3975078"/>
            <a:ext cx="599992" cy="600802"/>
          </a:xfrm>
          <a:custGeom>
            <a:avLst/>
            <a:gdLst>
              <a:gd name="T0" fmla="*/ 281 w 311"/>
              <a:gd name="T1" fmla="*/ 130 h 312"/>
              <a:gd name="T2" fmla="*/ 311 w 311"/>
              <a:gd name="T3" fmla="*/ 116 h 312"/>
              <a:gd name="T4" fmla="*/ 294 w 311"/>
              <a:gd name="T5" fmla="*/ 75 h 312"/>
              <a:gd name="T6" fmla="*/ 263 w 311"/>
              <a:gd name="T7" fmla="*/ 86 h 312"/>
              <a:gd name="T8" fmla="*/ 226 w 311"/>
              <a:gd name="T9" fmla="*/ 48 h 312"/>
              <a:gd name="T10" fmla="*/ 237 w 311"/>
              <a:gd name="T11" fmla="*/ 17 h 312"/>
              <a:gd name="T12" fmla="*/ 197 w 311"/>
              <a:gd name="T13" fmla="*/ 0 h 312"/>
              <a:gd name="T14" fmla="*/ 183 w 311"/>
              <a:gd name="T15" fmla="*/ 30 h 312"/>
              <a:gd name="T16" fmla="*/ 129 w 311"/>
              <a:gd name="T17" fmla="*/ 30 h 312"/>
              <a:gd name="T18" fmla="*/ 115 w 311"/>
              <a:gd name="T19" fmla="*/ 0 h 312"/>
              <a:gd name="T20" fmla="*/ 75 w 311"/>
              <a:gd name="T21" fmla="*/ 17 h 312"/>
              <a:gd name="T22" fmla="*/ 86 w 311"/>
              <a:gd name="T23" fmla="*/ 48 h 312"/>
              <a:gd name="T24" fmla="*/ 48 w 311"/>
              <a:gd name="T25" fmla="*/ 85 h 312"/>
              <a:gd name="T26" fmla="*/ 17 w 311"/>
              <a:gd name="T27" fmla="*/ 74 h 312"/>
              <a:gd name="T28" fmla="*/ 0 w 311"/>
              <a:gd name="T29" fmla="*/ 114 h 312"/>
              <a:gd name="T30" fmla="*/ 30 w 311"/>
              <a:gd name="T31" fmla="*/ 129 h 312"/>
              <a:gd name="T32" fmla="*/ 30 w 311"/>
              <a:gd name="T33" fmla="*/ 182 h 312"/>
              <a:gd name="T34" fmla="*/ 0 w 311"/>
              <a:gd name="T35" fmla="*/ 196 h 312"/>
              <a:gd name="T36" fmla="*/ 16 w 311"/>
              <a:gd name="T37" fmla="*/ 236 h 312"/>
              <a:gd name="T38" fmla="*/ 47 w 311"/>
              <a:gd name="T39" fmla="*/ 225 h 312"/>
              <a:gd name="T40" fmla="*/ 85 w 311"/>
              <a:gd name="T41" fmla="*/ 263 h 312"/>
              <a:gd name="T42" fmla="*/ 73 w 311"/>
              <a:gd name="T43" fmla="*/ 294 h 312"/>
              <a:gd name="T44" fmla="*/ 114 w 311"/>
              <a:gd name="T45" fmla="*/ 311 h 312"/>
              <a:gd name="T46" fmla="*/ 128 w 311"/>
              <a:gd name="T47" fmla="*/ 281 h 312"/>
              <a:gd name="T48" fmla="*/ 181 w 311"/>
              <a:gd name="T49" fmla="*/ 282 h 312"/>
              <a:gd name="T50" fmla="*/ 195 w 311"/>
              <a:gd name="T51" fmla="*/ 312 h 312"/>
              <a:gd name="T52" fmla="*/ 236 w 311"/>
              <a:gd name="T53" fmla="*/ 295 h 312"/>
              <a:gd name="T54" fmla="*/ 225 w 311"/>
              <a:gd name="T55" fmla="*/ 264 h 312"/>
              <a:gd name="T56" fmla="*/ 263 w 311"/>
              <a:gd name="T57" fmla="*/ 226 h 312"/>
              <a:gd name="T58" fmla="*/ 294 w 311"/>
              <a:gd name="T59" fmla="*/ 238 h 312"/>
              <a:gd name="T60" fmla="*/ 311 w 311"/>
              <a:gd name="T61" fmla="*/ 197 h 312"/>
              <a:gd name="T62" fmla="*/ 281 w 311"/>
              <a:gd name="T63" fmla="*/ 183 h 312"/>
              <a:gd name="T64" fmla="*/ 281 w 311"/>
              <a:gd name="T65" fmla="*/ 130 h 312"/>
              <a:gd name="T66" fmla="*/ 155 w 311"/>
              <a:gd name="T67" fmla="*/ 254 h 312"/>
              <a:gd name="T68" fmla="*/ 57 w 311"/>
              <a:gd name="T69" fmla="*/ 156 h 312"/>
              <a:gd name="T70" fmla="*/ 155 w 311"/>
              <a:gd name="T71" fmla="*/ 57 h 312"/>
              <a:gd name="T72" fmla="*/ 254 w 311"/>
              <a:gd name="T73" fmla="*/ 156 h 312"/>
              <a:gd name="T74" fmla="*/ 155 w 311"/>
              <a:gd name="T75" fmla="*/ 254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11" h="312">
                <a:moveTo>
                  <a:pt x="281" y="130"/>
                </a:moveTo>
                <a:cubicBezTo>
                  <a:pt x="311" y="116"/>
                  <a:pt x="311" y="116"/>
                  <a:pt x="311" y="116"/>
                </a:cubicBezTo>
                <a:cubicBezTo>
                  <a:pt x="294" y="75"/>
                  <a:pt x="294" y="75"/>
                  <a:pt x="294" y="75"/>
                </a:cubicBezTo>
                <a:cubicBezTo>
                  <a:pt x="263" y="86"/>
                  <a:pt x="263" y="86"/>
                  <a:pt x="263" y="86"/>
                </a:cubicBezTo>
                <a:cubicBezTo>
                  <a:pt x="253" y="71"/>
                  <a:pt x="240" y="58"/>
                  <a:pt x="226" y="48"/>
                </a:cubicBezTo>
                <a:cubicBezTo>
                  <a:pt x="237" y="17"/>
                  <a:pt x="237" y="17"/>
                  <a:pt x="237" y="17"/>
                </a:cubicBezTo>
                <a:cubicBezTo>
                  <a:pt x="197" y="0"/>
                  <a:pt x="197" y="0"/>
                  <a:pt x="197" y="0"/>
                </a:cubicBezTo>
                <a:cubicBezTo>
                  <a:pt x="183" y="30"/>
                  <a:pt x="183" y="30"/>
                  <a:pt x="183" y="30"/>
                </a:cubicBezTo>
                <a:cubicBezTo>
                  <a:pt x="165" y="27"/>
                  <a:pt x="147" y="26"/>
                  <a:pt x="129" y="30"/>
                </a:cubicBezTo>
                <a:cubicBezTo>
                  <a:pt x="115" y="0"/>
                  <a:pt x="115" y="0"/>
                  <a:pt x="115" y="0"/>
                </a:cubicBezTo>
                <a:cubicBezTo>
                  <a:pt x="75" y="17"/>
                  <a:pt x="75" y="17"/>
                  <a:pt x="75" y="17"/>
                </a:cubicBezTo>
                <a:cubicBezTo>
                  <a:pt x="86" y="48"/>
                  <a:pt x="86" y="48"/>
                  <a:pt x="86" y="48"/>
                </a:cubicBezTo>
                <a:cubicBezTo>
                  <a:pt x="70" y="58"/>
                  <a:pt x="58" y="71"/>
                  <a:pt x="48" y="85"/>
                </a:cubicBezTo>
                <a:cubicBezTo>
                  <a:pt x="17" y="74"/>
                  <a:pt x="17" y="74"/>
                  <a:pt x="17" y="74"/>
                </a:cubicBezTo>
                <a:cubicBezTo>
                  <a:pt x="0" y="114"/>
                  <a:pt x="0" y="114"/>
                  <a:pt x="0" y="114"/>
                </a:cubicBezTo>
                <a:cubicBezTo>
                  <a:pt x="30" y="129"/>
                  <a:pt x="30" y="129"/>
                  <a:pt x="30" y="129"/>
                </a:cubicBezTo>
                <a:cubicBezTo>
                  <a:pt x="26" y="146"/>
                  <a:pt x="26" y="164"/>
                  <a:pt x="30" y="182"/>
                </a:cubicBezTo>
                <a:cubicBezTo>
                  <a:pt x="0" y="196"/>
                  <a:pt x="0" y="196"/>
                  <a:pt x="0" y="196"/>
                </a:cubicBezTo>
                <a:cubicBezTo>
                  <a:pt x="16" y="236"/>
                  <a:pt x="16" y="236"/>
                  <a:pt x="16" y="236"/>
                </a:cubicBezTo>
                <a:cubicBezTo>
                  <a:pt x="47" y="225"/>
                  <a:pt x="47" y="225"/>
                  <a:pt x="47" y="225"/>
                </a:cubicBezTo>
                <a:cubicBezTo>
                  <a:pt x="57" y="241"/>
                  <a:pt x="70" y="253"/>
                  <a:pt x="85" y="263"/>
                </a:cubicBezTo>
                <a:cubicBezTo>
                  <a:pt x="73" y="294"/>
                  <a:pt x="73" y="294"/>
                  <a:pt x="73" y="294"/>
                </a:cubicBezTo>
                <a:cubicBezTo>
                  <a:pt x="114" y="311"/>
                  <a:pt x="114" y="311"/>
                  <a:pt x="114" y="311"/>
                </a:cubicBezTo>
                <a:cubicBezTo>
                  <a:pt x="128" y="281"/>
                  <a:pt x="128" y="281"/>
                  <a:pt x="128" y="281"/>
                </a:cubicBezTo>
                <a:cubicBezTo>
                  <a:pt x="145" y="285"/>
                  <a:pt x="163" y="285"/>
                  <a:pt x="181" y="282"/>
                </a:cubicBezTo>
                <a:cubicBezTo>
                  <a:pt x="195" y="312"/>
                  <a:pt x="195" y="312"/>
                  <a:pt x="195" y="312"/>
                </a:cubicBezTo>
                <a:cubicBezTo>
                  <a:pt x="236" y="295"/>
                  <a:pt x="236" y="295"/>
                  <a:pt x="236" y="295"/>
                </a:cubicBezTo>
                <a:cubicBezTo>
                  <a:pt x="225" y="264"/>
                  <a:pt x="225" y="264"/>
                  <a:pt x="225" y="264"/>
                </a:cubicBezTo>
                <a:cubicBezTo>
                  <a:pt x="240" y="254"/>
                  <a:pt x="253" y="241"/>
                  <a:pt x="263" y="226"/>
                </a:cubicBezTo>
                <a:cubicBezTo>
                  <a:pt x="294" y="238"/>
                  <a:pt x="294" y="238"/>
                  <a:pt x="294" y="238"/>
                </a:cubicBezTo>
                <a:cubicBezTo>
                  <a:pt x="311" y="197"/>
                  <a:pt x="311" y="197"/>
                  <a:pt x="311" y="197"/>
                </a:cubicBezTo>
                <a:cubicBezTo>
                  <a:pt x="281" y="183"/>
                  <a:pt x="281" y="183"/>
                  <a:pt x="281" y="183"/>
                </a:cubicBezTo>
                <a:cubicBezTo>
                  <a:pt x="285" y="166"/>
                  <a:pt x="285" y="148"/>
                  <a:pt x="281" y="130"/>
                </a:cubicBezTo>
                <a:close/>
                <a:moveTo>
                  <a:pt x="155" y="254"/>
                </a:moveTo>
                <a:cubicBezTo>
                  <a:pt x="101" y="254"/>
                  <a:pt x="57" y="210"/>
                  <a:pt x="57" y="156"/>
                </a:cubicBezTo>
                <a:cubicBezTo>
                  <a:pt x="57" y="101"/>
                  <a:pt x="101" y="57"/>
                  <a:pt x="155" y="57"/>
                </a:cubicBezTo>
                <a:cubicBezTo>
                  <a:pt x="210" y="57"/>
                  <a:pt x="254" y="101"/>
                  <a:pt x="254" y="156"/>
                </a:cubicBezTo>
                <a:cubicBezTo>
                  <a:pt x="254" y="210"/>
                  <a:pt x="210" y="254"/>
                  <a:pt x="155" y="2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4292509" y="1453822"/>
            <a:ext cx="571254" cy="549364"/>
            <a:chOff x="2607983" y="4241292"/>
            <a:chExt cx="490600" cy="471805"/>
          </a:xfrm>
        </p:grpSpPr>
        <p:sp>
          <p:nvSpPr>
            <p:cNvPr id="22" name="Oval 131"/>
            <p:cNvSpPr>
              <a:spLocks noChangeArrowheads="1"/>
            </p:cNvSpPr>
            <p:nvPr/>
          </p:nvSpPr>
          <p:spPr bwMode="auto">
            <a:xfrm>
              <a:off x="2742898" y="4241292"/>
              <a:ext cx="220770" cy="2235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  <p:sp>
          <p:nvSpPr>
            <p:cNvPr id="23" name="Freeform 134"/>
            <p:cNvSpPr/>
            <p:nvPr/>
          </p:nvSpPr>
          <p:spPr bwMode="auto">
            <a:xfrm>
              <a:off x="2607983" y="4499759"/>
              <a:ext cx="490600" cy="213338"/>
            </a:xfrm>
            <a:custGeom>
              <a:avLst/>
              <a:gdLst>
                <a:gd name="T0" fmla="*/ 35 w 200"/>
                <a:gd name="T1" fmla="*/ 87 h 87"/>
                <a:gd name="T2" fmla="*/ 35 w 200"/>
                <a:gd name="T3" fmla="*/ 72 h 87"/>
                <a:gd name="T4" fmla="*/ 46 w 200"/>
                <a:gd name="T5" fmla="*/ 72 h 87"/>
                <a:gd name="T6" fmla="*/ 46 w 200"/>
                <a:gd name="T7" fmla="*/ 87 h 87"/>
                <a:gd name="T8" fmla="*/ 155 w 200"/>
                <a:gd name="T9" fmla="*/ 87 h 87"/>
                <a:gd name="T10" fmla="*/ 155 w 200"/>
                <a:gd name="T11" fmla="*/ 72 h 87"/>
                <a:gd name="T12" fmla="*/ 166 w 200"/>
                <a:gd name="T13" fmla="*/ 72 h 87"/>
                <a:gd name="T14" fmla="*/ 166 w 200"/>
                <a:gd name="T15" fmla="*/ 87 h 87"/>
                <a:gd name="T16" fmla="*/ 199 w 200"/>
                <a:gd name="T17" fmla="*/ 87 h 87"/>
                <a:gd name="T18" fmla="*/ 200 w 200"/>
                <a:gd name="T19" fmla="*/ 43 h 87"/>
                <a:gd name="T20" fmla="*/ 156 w 200"/>
                <a:gd name="T21" fmla="*/ 0 h 87"/>
                <a:gd name="T22" fmla="*/ 156 w 200"/>
                <a:gd name="T23" fmla="*/ 0 h 87"/>
                <a:gd name="T24" fmla="*/ 156 w 200"/>
                <a:gd name="T25" fmla="*/ 0 h 87"/>
                <a:gd name="T26" fmla="*/ 140 w 200"/>
                <a:gd name="T27" fmla="*/ 0 h 87"/>
                <a:gd name="T28" fmla="*/ 100 w 200"/>
                <a:gd name="T29" fmla="*/ 80 h 87"/>
                <a:gd name="T30" fmla="*/ 60 w 200"/>
                <a:gd name="T31" fmla="*/ 0 h 87"/>
                <a:gd name="T32" fmla="*/ 45 w 200"/>
                <a:gd name="T33" fmla="*/ 0 h 87"/>
                <a:gd name="T34" fmla="*/ 45 w 200"/>
                <a:gd name="T35" fmla="*/ 0 h 87"/>
                <a:gd name="T36" fmla="*/ 44 w 200"/>
                <a:gd name="T37" fmla="*/ 0 h 87"/>
                <a:gd name="T38" fmla="*/ 1 w 200"/>
                <a:gd name="T39" fmla="*/ 43 h 87"/>
                <a:gd name="T40" fmla="*/ 0 w 200"/>
                <a:gd name="T41" fmla="*/ 87 h 87"/>
                <a:gd name="T42" fmla="*/ 35 w 200"/>
                <a:gd name="T43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0" h="87">
                  <a:moveTo>
                    <a:pt x="35" y="87"/>
                  </a:moveTo>
                  <a:cubicBezTo>
                    <a:pt x="35" y="72"/>
                    <a:pt x="35" y="72"/>
                    <a:pt x="35" y="72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155" y="87"/>
                    <a:pt x="155" y="87"/>
                    <a:pt x="155" y="87"/>
                  </a:cubicBezTo>
                  <a:cubicBezTo>
                    <a:pt x="155" y="72"/>
                    <a:pt x="155" y="72"/>
                    <a:pt x="155" y="72"/>
                  </a:cubicBezTo>
                  <a:cubicBezTo>
                    <a:pt x="166" y="72"/>
                    <a:pt x="166" y="72"/>
                    <a:pt x="166" y="72"/>
                  </a:cubicBezTo>
                  <a:cubicBezTo>
                    <a:pt x="166" y="87"/>
                    <a:pt x="166" y="87"/>
                    <a:pt x="166" y="87"/>
                  </a:cubicBezTo>
                  <a:cubicBezTo>
                    <a:pt x="199" y="87"/>
                    <a:pt x="199" y="87"/>
                    <a:pt x="199" y="87"/>
                  </a:cubicBezTo>
                  <a:cubicBezTo>
                    <a:pt x="199" y="47"/>
                    <a:pt x="200" y="43"/>
                    <a:pt x="200" y="43"/>
                  </a:cubicBezTo>
                  <a:cubicBezTo>
                    <a:pt x="200" y="19"/>
                    <a:pt x="180" y="0"/>
                    <a:pt x="156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00" y="80"/>
                    <a:pt x="100" y="80"/>
                    <a:pt x="100" y="8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4" y="0"/>
                    <a:pt x="44" y="0"/>
                  </a:cubicBezTo>
                  <a:cubicBezTo>
                    <a:pt x="20" y="0"/>
                    <a:pt x="1" y="19"/>
                    <a:pt x="1" y="43"/>
                  </a:cubicBezTo>
                  <a:cubicBezTo>
                    <a:pt x="1" y="43"/>
                    <a:pt x="0" y="47"/>
                    <a:pt x="0" y="87"/>
                  </a:cubicBezTo>
                  <a:lnTo>
                    <a:pt x="35" y="8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Arial" panose="020B0604020202020204"/>
                <a:ea typeface="微软雅黑" panose="020B0503020204020204" pitchFamily="34" charset="-122"/>
                <a:sym typeface="Arial" panose="020B0604020202020204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5921970" y="2067708"/>
            <a:ext cx="6188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dk1">
                    <a:lumMod val="100000"/>
                  </a:schemeClr>
                </a:solidFill>
                <a:latin typeface="Arial" panose="020B0604020202020204"/>
                <a:ea typeface="微软雅黑" panose="020B0503020204020204" pitchFamily="34" charset="-122"/>
                <a:cs typeface="Open Sans" pitchFamily="34" charset="0"/>
                <a:sym typeface="Arial" panose="020B0604020202020204"/>
              </a:rPr>
              <a:t>01</a:t>
            </a:r>
            <a:endParaRPr lang="zh-CN" altLang="en-US" sz="2400" dirty="0">
              <a:solidFill>
                <a:schemeClr val="dk1">
                  <a:lumMod val="100000"/>
                </a:schemeClr>
              </a:solidFill>
              <a:latin typeface="Arial" panose="020B0604020202020204"/>
              <a:ea typeface="微软雅黑" panose="020B0503020204020204" pitchFamily="34" charset="-122"/>
              <a:cs typeface="Open Sans" pitchFamily="34" charset="0"/>
              <a:sym typeface="Arial" panose="020B0604020202020204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5921970" y="3289458"/>
            <a:ext cx="6188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dk1">
                    <a:lumMod val="100000"/>
                  </a:schemeClr>
                </a:solidFill>
                <a:latin typeface="Arial" panose="020B0604020202020204"/>
                <a:ea typeface="微软雅黑" panose="020B0503020204020204" pitchFamily="34" charset="-122"/>
                <a:cs typeface="Open Sans" pitchFamily="34" charset="0"/>
                <a:sym typeface="Arial" panose="020B0604020202020204"/>
              </a:rPr>
              <a:t>02</a:t>
            </a:r>
            <a:endParaRPr lang="zh-CN" altLang="en-US" sz="2400" dirty="0">
              <a:solidFill>
                <a:schemeClr val="dk1">
                  <a:lumMod val="100000"/>
                </a:schemeClr>
              </a:solidFill>
              <a:latin typeface="Arial" panose="020B0604020202020204"/>
              <a:ea typeface="微软雅黑" panose="020B0503020204020204" pitchFamily="34" charset="-122"/>
              <a:cs typeface="Open Sans" pitchFamily="34" charset="0"/>
              <a:sym typeface="Arial" panose="020B0604020202020204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944056" y="4441779"/>
            <a:ext cx="6188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dk1">
                    <a:lumMod val="100000"/>
                  </a:schemeClr>
                </a:solidFill>
                <a:latin typeface="Arial" panose="020B0604020202020204"/>
                <a:ea typeface="微软雅黑" panose="020B0503020204020204" pitchFamily="34" charset="-122"/>
                <a:cs typeface="Open Sans" pitchFamily="34" charset="0"/>
                <a:sym typeface="Arial" panose="020B0604020202020204"/>
              </a:rPr>
              <a:t>03</a:t>
            </a:r>
            <a:endParaRPr lang="zh-CN" altLang="en-US" sz="2400" dirty="0">
              <a:solidFill>
                <a:schemeClr val="dk1">
                  <a:lumMod val="100000"/>
                </a:schemeClr>
              </a:solidFill>
              <a:latin typeface="Arial" panose="020B0604020202020204"/>
              <a:ea typeface="微软雅黑" panose="020B0503020204020204" pitchFamily="34" charset="-122"/>
              <a:cs typeface="Open Sans" pitchFamily="34" charset="0"/>
              <a:sym typeface="Arial" panose="020B0604020202020204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5944056" y="5620361"/>
            <a:ext cx="6188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dk1">
                    <a:lumMod val="100000"/>
                  </a:schemeClr>
                </a:solidFill>
                <a:latin typeface="Arial" panose="020B0604020202020204"/>
                <a:ea typeface="微软雅黑" panose="020B0503020204020204" pitchFamily="34" charset="-122"/>
                <a:cs typeface="Open Sans" pitchFamily="34" charset="0"/>
                <a:sym typeface="Arial" panose="020B0604020202020204"/>
              </a:rPr>
              <a:t>04</a:t>
            </a:r>
            <a:endParaRPr lang="zh-CN" altLang="en-US" sz="2400" dirty="0">
              <a:solidFill>
                <a:schemeClr val="dk1">
                  <a:lumMod val="100000"/>
                </a:schemeClr>
              </a:solidFill>
              <a:latin typeface="Arial" panose="020B0604020202020204"/>
              <a:ea typeface="微软雅黑" panose="020B0503020204020204" pitchFamily="34" charset="-122"/>
              <a:cs typeface="Open Sans" pitchFamily="34" charset="0"/>
              <a:sym typeface="Arial" panose="020B0604020202020204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580081" y="1637340"/>
            <a:ext cx="12795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solidFill>
                  <a:schemeClr val="dk1">
                    <a:lumMod val="100000"/>
                  </a:schemeClr>
                </a:solidFill>
                <a:latin typeface="Arial" panose="020B0604020202020204"/>
                <a:ea typeface="微软雅黑" panose="020B0503020204020204" pitchFamily="34" charset="-122"/>
                <a:cs typeface="Open Sans" pitchFamily="34" charset="0"/>
                <a:sym typeface="Arial" panose="020B0604020202020204"/>
              </a:rPr>
              <a:t>Content title</a:t>
            </a:r>
            <a:endParaRPr lang="zh-CN" altLang="en-US" sz="1600" dirty="0">
              <a:solidFill>
                <a:schemeClr val="dk1">
                  <a:lumMod val="100000"/>
                </a:schemeClr>
              </a:solidFill>
              <a:latin typeface="Arial" panose="020B0604020202020204"/>
              <a:ea typeface="微软雅黑" panose="020B0503020204020204" pitchFamily="34" charset="-122"/>
              <a:cs typeface="Open Sans" pitchFamily="34" charset="0"/>
              <a:sym typeface="Arial" panose="020B0604020202020204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5580081" y="2943128"/>
            <a:ext cx="12795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solidFill>
                  <a:schemeClr val="dk1">
                    <a:lumMod val="100000"/>
                  </a:schemeClr>
                </a:solidFill>
                <a:latin typeface="Arial" panose="020B0604020202020204"/>
                <a:ea typeface="微软雅黑" panose="020B0503020204020204" pitchFamily="34" charset="-122"/>
                <a:cs typeface="Open Sans" pitchFamily="34" charset="0"/>
                <a:sym typeface="Arial" panose="020B0604020202020204"/>
              </a:rPr>
              <a:t>Content title</a:t>
            </a:r>
            <a:endParaRPr lang="zh-CN" altLang="en-US" sz="1600" dirty="0">
              <a:solidFill>
                <a:schemeClr val="dk1">
                  <a:lumMod val="100000"/>
                </a:schemeClr>
              </a:solidFill>
              <a:latin typeface="Arial" panose="020B0604020202020204"/>
              <a:ea typeface="微软雅黑" panose="020B0503020204020204" pitchFamily="34" charset="-122"/>
              <a:cs typeface="Open Sans" pitchFamily="34" charset="0"/>
              <a:sym typeface="Arial" panose="020B0604020202020204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5592881" y="4096184"/>
            <a:ext cx="12795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solidFill>
                  <a:schemeClr val="dk1">
                    <a:lumMod val="100000"/>
                  </a:schemeClr>
                </a:solidFill>
                <a:latin typeface="Arial" panose="020B0604020202020204"/>
                <a:ea typeface="微软雅黑" panose="020B0503020204020204" pitchFamily="34" charset="-122"/>
                <a:cs typeface="Open Sans" pitchFamily="34" charset="0"/>
                <a:sym typeface="Arial" panose="020B0604020202020204"/>
              </a:rPr>
              <a:t>Content title</a:t>
            </a:r>
            <a:endParaRPr lang="zh-CN" altLang="en-US" sz="1600" dirty="0">
              <a:solidFill>
                <a:schemeClr val="dk1">
                  <a:lumMod val="100000"/>
                </a:schemeClr>
              </a:solidFill>
              <a:latin typeface="Arial" panose="020B0604020202020204"/>
              <a:ea typeface="微软雅黑" panose="020B0503020204020204" pitchFamily="34" charset="-122"/>
              <a:cs typeface="Open Sans" pitchFamily="34" charset="0"/>
              <a:sym typeface="Arial" panose="020B0604020202020204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5592881" y="5401972"/>
            <a:ext cx="12795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solidFill>
                  <a:schemeClr val="dk1">
                    <a:lumMod val="100000"/>
                  </a:schemeClr>
                </a:solidFill>
                <a:latin typeface="Arial" panose="020B0604020202020204"/>
                <a:ea typeface="微软雅黑" panose="020B0503020204020204" pitchFamily="34" charset="-122"/>
                <a:cs typeface="Open Sans" pitchFamily="34" charset="0"/>
                <a:sym typeface="Arial" panose="020B0604020202020204"/>
              </a:rPr>
              <a:t>Content title</a:t>
            </a:r>
            <a:endParaRPr lang="zh-CN" altLang="en-US" sz="1600" dirty="0">
              <a:solidFill>
                <a:schemeClr val="dk1">
                  <a:lumMod val="100000"/>
                </a:schemeClr>
              </a:solidFill>
              <a:latin typeface="Arial" panose="020B0604020202020204"/>
              <a:ea typeface="微软雅黑" panose="020B0503020204020204" pitchFamily="34" charset="-122"/>
              <a:cs typeface="Open Sans" pitchFamily="34" charset="0"/>
              <a:sym typeface="Arial" panose="020B0604020202020204"/>
            </a:endParaRPr>
          </a:p>
        </p:txBody>
      </p:sp>
      <p:sp>
        <p:nvSpPr>
          <p:cNvPr id="32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1523168" y="1185946"/>
            <a:ext cx="2404171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/>
              <a:t>输入替换内</a:t>
            </a:r>
            <a:r>
              <a:rPr lang="zh-CN" altLang="en-US" sz="1400" dirty="0" smtClean="0"/>
              <a:t>容编辑文字，</a:t>
            </a:r>
            <a:r>
              <a:rPr lang="zh-CN" altLang="en-US" sz="1400" dirty="0"/>
              <a:t>输入替换内</a:t>
            </a:r>
            <a:r>
              <a:rPr lang="zh-CN" altLang="en-US" sz="1400" dirty="0" smtClean="0"/>
              <a:t>容编辑文字，</a:t>
            </a:r>
            <a:r>
              <a:rPr lang="zh-CN" altLang="en-US" sz="1400" dirty="0"/>
              <a:t>输入替换内</a:t>
            </a:r>
            <a:r>
              <a:rPr lang="zh-CN" altLang="en-US" sz="1400" dirty="0" smtClean="0"/>
              <a:t>容编辑文字，</a:t>
            </a:r>
            <a:endParaRPr lang="zh-CN" altLang="en-US" sz="1400" dirty="0"/>
          </a:p>
        </p:txBody>
      </p:sp>
      <p:sp>
        <p:nvSpPr>
          <p:cNvPr id="33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1523168" y="3841615"/>
            <a:ext cx="2404171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/>
              <a:t>输入替换内</a:t>
            </a:r>
            <a:r>
              <a:rPr lang="zh-CN" altLang="en-US" sz="1400" dirty="0" smtClean="0"/>
              <a:t>容编辑文字，</a:t>
            </a:r>
            <a:r>
              <a:rPr lang="zh-CN" altLang="en-US" sz="1400" dirty="0"/>
              <a:t>输入替换内</a:t>
            </a:r>
            <a:r>
              <a:rPr lang="zh-CN" altLang="en-US" sz="1400" dirty="0" smtClean="0"/>
              <a:t>容编辑文字，</a:t>
            </a:r>
            <a:r>
              <a:rPr lang="zh-CN" altLang="en-US" sz="1400" dirty="0"/>
              <a:t>输入替换内</a:t>
            </a:r>
            <a:r>
              <a:rPr lang="zh-CN" altLang="en-US" sz="1400" dirty="0" smtClean="0"/>
              <a:t>容编辑文字，</a:t>
            </a:r>
            <a:endParaRPr lang="zh-CN" altLang="en-US" sz="1400" dirty="0"/>
          </a:p>
        </p:txBody>
      </p:sp>
      <p:sp>
        <p:nvSpPr>
          <p:cNvPr id="34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8601279" y="2535816"/>
            <a:ext cx="2404171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/>
              <a:t>输入替换内</a:t>
            </a:r>
            <a:r>
              <a:rPr lang="zh-CN" altLang="en-US" sz="1400" dirty="0" smtClean="0"/>
              <a:t>容编辑文字，</a:t>
            </a:r>
            <a:r>
              <a:rPr lang="zh-CN" altLang="en-US" sz="1400" dirty="0"/>
              <a:t>输入替换内</a:t>
            </a:r>
            <a:r>
              <a:rPr lang="zh-CN" altLang="en-US" sz="1400" dirty="0" smtClean="0"/>
              <a:t>容编辑文字，</a:t>
            </a:r>
            <a:r>
              <a:rPr lang="zh-CN" altLang="en-US" sz="1400" dirty="0"/>
              <a:t>输入替换内</a:t>
            </a:r>
            <a:r>
              <a:rPr lang="zh-CN" altLang="en-US" sz="1400" dirty="0" smtClean="0"/>
              <a:t>容编辑文字，</a:t>
            </a:r>
            <a:endParaRPr lang="zh-CN" altLang="en-US" sz="1400" dirty="0"/>
          </a:p>
        </p:txBody>
      </p:sp>
      <p:sp>
        <p:nvSpPr>
          <p:cNvPr id="35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8601279" y="5191485"/>
            <a:ext cx="2404171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/>
              <a:t>输入替换内</a:t>
            </a:r>
            <a:r>
              <a:rPr lang="zh-CN" altLang="en-US" sz="1400" dirty="0" smtClean="0"/>
              <a:t>容编辑文字，</a:t>
            </a:r>
            <a:r>
              <a:rPr lang="zh-CN" altLang="en-US" sz="1400" dirty="0"/>
              <a:t>输入替换内</a:t>
            </a:r>
            <a:r>
              <a:rPr lang="zh-CN" altLang="en-US" sz="1400" dirty="0" smtClean="0"/>
              <a:t>容编辑文字，</a:t>
            </a:r>
            <a:r>
              <a:rPr lang="zh-CN" altLang="en-US" sz="1400" dirty="0"/>
              <a:t>输入替换内</a:t>
            </a:r>
            <a:r>
              <a:rPr lang="zh-CN" altLang="en-US" sz="1400" dirty="0" smtClean="0"/>
              <a:t>容编辑文字，</a:t>
            </a:r>
            <a:endParaRPr lang="zh-CN" altLang="en-US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 p14:presetBounceEnd="50000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 p14:presetBounceEnd="50000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 p14:presetBounceEnd="50000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50000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fill="hold" grpId="0" nodeType="withEffect" p14:presetBounceEnd="50000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3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4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8" fill="hold" grpId="0" nodeType="withEffect" p14:presetBounceEnd="50000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2" fill="hold" grpId="0" nodeType="withEffect" p14:presetBounceEnd="50000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1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2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2" fill="hold" grpId="0" nodeType="withEffect" p14:presetBounceEnd="50000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5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6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1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6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1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2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1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2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7" presetID="53" presetClass="entr" presetSubtype="16" fill="hold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9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1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2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6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7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9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0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1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2" presetID="53" presetClass="entr" presetSubtype="16" fill="hold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4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5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6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7" presetID="22" presetClass="entr" presetSubtype="2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9" dur="10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0" presetID="22" presetClass="entr" presetSubtype="2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02" dur="10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3" presetID="22" presetClass="entr" presetSubtype="2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05" dur="10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6" presetID="22" presetClass="entr" presetSubtype="2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10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08" dur="10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8" grpId="0" animBg="1"/>
          <p:bldP spid="9" grpId="0" animBg="1"/>
          <p:bldP spid="10" grpId="0" animBg="1"/>
          <p:bldP spid="11" grpId="0" animBg="1"/>
          <p:bldP spid="12" grpId="0" animBg="1"/>
          <p:bldP spid="13" grpId="0" animBg="1"/>
          <p:bldP spid="14" grpId="0" animBg="1"/>
          <p:bldP spid="19" grpId="0" animBg="1"/>
          <p:bldP spid="20" grpId="0" animBg="1"/>
          <p:bldP spid="24" grpId="0"/>
          <p:bldP spid="25" grpId="0"/>
          <p:bldP spid="26" grpId="0"/>
          <p:bldP spid="27" grpId="0"/>
          <p:bldP spid="28" grpId="0"/>
          <p:bldP spid="29" grpId="0"/>
          <p:bldP spid="30" grpId="0"/>
          <p:bldP spid="31" grpId="0"/>
          <p:bldP spid="32" grpId="0"/>
          <p:bldP spid="33" grpId="0"/>
          <p:bldP spid="34" grpId="0"/>
          <p:bldP spid="35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8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2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2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1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6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1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2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1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2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7" presetID="53" presetClass="entr" presetSubtype="16" fill="hold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9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1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2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6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7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9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0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1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2" presetID="53" presetClass="entr" presetSubtype="16" fill="hold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4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5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6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7" presetID="22" presetClass="entr" presetSubtype="2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9" dur="10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0" presetID="22" presetClass="entr" presetSubtype="2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02" dur="10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3" presetID="22" presetClass="entr" presetSubtype="2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05" dur="10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6" presetID="22" presetClass="entr" presetSubtype="2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10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08" dur="10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8" grpId="0" animBg="1"/>
          <p:bldP spid="9" grpId="0" animBg="1"/>
          <p:bldP spid="10" grpId="0" animBg="1"/>
          <p:bldP spid="11" grpId="0" animBg="1"/>
          <p:bldP spid="12" grpId="0" animBg="1"/>
          <p:bldP spid="13" grpId="0" animBg="1"/>
          <p:bldP spid="14" grpId="0" animBg="1"/>
          <p:bldP spid="19" grpId="0" animBg="1"/>
          <p:bldP spid="20" grpId="0" animBg="1"/>
          <p:bldP spid="24" grpId="0"/>
          <p:bldP spid="25" grpId="0"/>
          <p:bldP spid="26" grpId="0"/>
          <p:bldP spid="27" grpId="0"/>
          <p:bldP spid="28" grpId="0"/>
          <p:bldP spid="29" grpId="0"/>
          <p:bldP spid="30" grpId="0"/>
          <p:bldP spid="31" grpId="0"/>
          <p:bldP spid="32" grpId="0"/>
          <p:bldP spid="33" grpId="0"/>
          <p:bldP spid="34" grpId="0"/>
          <p:bldP spid="35" grpId="0"/>
        </p:bldLst>
      </p:timing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 rot="16200000">
            <a:off x="5235427" y="-2272115"/>
            <a:ext cx="1666028" cy="11592706"/>
            <a:chOff x="5136372" y="363293"/>
            <a:chExt cx="1666028" cy="11592706"/>
          </a:xfrm>
        </p:grpSpPr>
        <p:cxnSp>
          <p:nvCxnSpPr>
            <p:cNvPr id="15" name="直接连接符 14"/>
            <p:cNvCxnSpPr>
              <a:stCxn id="18" idx="4"/>
              <a:endCxn id="20" idx="0"/>
            </p:cNvCxnSpPr>
            <p:nvPr/>
          </p:nvCxnSpPr>
          <p:spPr>
            <a:xfrm rot="5400000">
              <a:off x="1107399" y="6159646"/>
              <a:ext cx="11187300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>
              <a:stCxn id="17" idx="4"/>
              <a:endCxn id="19" idx="0"/>
            </p:cNvCxnSpPr>
            <p:nvPr/>
          </p:nvCxnSpPr>
          <p:spPr>
            <a:xfrm rot="5400000">
              <a:off x="-355926" y="6159646"/>
              <a:ext cx="1118729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椭圆 16"/>
            <p:cNvSpPr/>
            <p:nvPr/>
          </p:nvSpPr>
          <p:spPr>
            <a:xfrm>
              <a:off x="5136372" y="363293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椭圆 17"/>
            <p:cNvSpPr/>
            <p:nvPr/>
          </p:nvSpPr>
          <p:spPr>
            <a:xfrm>
              <a:off x="6599697" y="363293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椭圆 18"/>
            <p:cNvSpPr/>
            <p:nvPr/>
          </p:nvSpPr>
          <p:spPr>
            <a:xfrm>
              <a:off x="5136372" y="11753295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椭圆 19"/>
            <p:cNvSpPr/>
            <p:nvPr/>
          </p:nvSpPr>
          <p:spPr>
            <a:xfrm>
              <a:off x="6599697" y="11753296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" name="矩形 8"/>
          <p:cNvSpPr/>
          <p:nvPr/>
        </p:nvSpPr>
        <p:spPr>
          <a:xfrm>
            <a:off x="1367051" y="2057399"/>
            <a:ext cx="9457898" cy="293426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190500" dist="88900" dir="5400000" sx="101000" sy="101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631997" y="2716967"/>
            <a:ext cx="8928004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685800">
              <a:defRPr/>
            </a:pPr>
            <a:r>
              <a:rPr lang="en-US" altLang="zh-CN" sz="6000" dirty="0">
                <a:solidFill>
                  <a:schemeClr val="bg1"/>
                </a:solidFill>
                <a:ea typeface="微软雅黑" panose="020B0503020204020204" pitchFamily="34" charset="-122"/>
                <a:cs typeface="经典综艺体简" panose="02010609000101010101" pitchFamily="49" charset="-122"/>
              </a:rPr>
              <a:t>THANKS FOR WATCHING</a:t>
            </a:r>
            <a:endParaRPr lang="zh-CN" altLang="en-US" sz="6000" dirty="0">
              <a:solidFill>
                <a:schemeClr val="bg1"/>
              </a:solidFill>
              <a:ea typeface="微软雅黑" panose="020B0503020204020204" pitchFamily="34" charset="-122"/>
              <a:cs typeface="经典综艺体简" panose="0201060900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896945" y="1917516"/>
            <a:ext cx="8398109" cy="86177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 defTabSz="685800">
              <a:defRPr/>
            </a:pPr>
            <a:r>
              <a:rPr lang="en-US" altLang="zh-CN" sz="5000" dirty="0" smtClean="0">
                <a:solidFill>
                  <a:schemeClr val="bg1"/>
                </a:solidFill>
                <a:ea typeface="微软雅黑" panose="020B0503020204020204" pitchFamily="34" charset="-122"/>
                <a:cs typeface="经典综艺体简" panose="02010609000101010101" pitchFamily="49" charset="-122"/>
              </a:rPr>
              <a:t>20XX</a:t>
            </a:r>
            <a:endParaRPr lang="zh-CN" altLang="en-US" sz="5000" dirty="0">
              <a:solidFill>
                <a:schemeClr val="bg1"/>
              </a:solidFill>
              <a:ea typeface="微软雅黑" panose="020B0503020204020204" pitchFamily="34" charset="-122"/>
              <a:cs typeface="经典综艺体简" panose="02010609000101010101" pitchFamily="49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446279" y="4648202"/>
            <a:ext cx="5655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solidFill>
                  <a:schemeClr val="bg1"/>
                </a:solidFill>
                <a:ea typeface="微软雅黑" panose="020B0503020204020204" pitchFamily="34" charset="-122"/>
                <a:cs typeface="Hiragino Sans GB W3" charset="-122"/>
              </a:rPr>
              <a:t>适用于</a:t>
            </a:r>
            <a:r>
              <a:rPr lang="zh-CN" altLang="en-US" sz="1200" dirty="0" smtClean="0">
                <a:solidFill>
                  <a:schemeClr val="bg1"/>
                </a:solidFill>
                <a:ea typeface="微软雅黑" panose="020B0503020204020204" pitchFamily="34" charset="-122"/>
                <a:cs typeface="Hiragino Sans GB W3" charset="-122"/>
              </a:rPr>
              <a:t>：</a:t>
            </a:r>
            <a:r>
              <a:rPr lang="zh-CN" altLang="en-US" sz="1200" dirty="0">
                <a:solidFill>
                  <a:schemeClr val="bg1"/>
                </a:solidFill>
                <a:ea typeface="微软雅黑" panose="020B0503020204020204" pitchFamily="34" charset="-122"/>
                <a:cs typeface="Hiragino Sans GB W3" charset="-122"/>
              </a:rPr>
              <a:t>论</a:t>
            </a:r>
            <a:r>
              <a:rPr lang="zh-CN" altLang="en-US" sz="1200" dirty="0" smtClean="0">
                <a:solidFill>
                  <a:schemeClr val="bg1"/>
                </a:solidFill>
                <a:ea typeface="微软雅黑" panose="020B0503020204020204" pitchFamily="34" charset="-122"/>
                <a:cs typeface="Hiragino Sans GB W3" charset="-122"/>
              </a:rPr>
              <a:t>文答辩 工作汇</a:t>
            </a:r>
            <a:r>
              <a:rPr lang="zh-CN" altLang="en-US" sz="1200" dirty="0">
                <a:solidFill>
                  <a:schemeClr val="bg1"/>
                </a:solidFill>
                <a:ea typeface="微软雅黑" panose="020B0503020204020204" pitchFamily="34" charset="-122"/>
                <a:cs typeface="Hiragino Sans GB W3" charset="-122"/>
              </a:rPr>
              <a:t>报 工作总结 月度总结 </a:t>
            </a:r>
            <a:r>
              <a:rPr lang="zh-CN" altLang="en-US" sz="1200" dirty="0" smtClean="0">
                <a:solidFill>
                  <a:schemeClr val="bg1"/>
                </a:solidFill>
                <a:ea typeface="微软雅黑" panose="020B0503020204020204" pitchFamily="34" charset="-122"/>
                <a:cs typeface="Hiragino Sans GB W3" charset="-122"/>
              </a:rPr>
              <a:t>企</a:t>
            </a:r>
            <a:r>
              <a:rPr lang="zh-CN" altLang="en-US" sz="1200" dirty="0">
                <a:solidFill>
                  <a:schemeClr val="bg1"/>
                </a:solidFill>
                <a:ea typeface="微软雅黑" panose="020B0503020204020204" pitchFamily="34" charset="-122"/>
                <a:cs typeface="Hiragino Sans GB W3" charset="-122"/>
              </a:rPr>
              <a:t>业宣传</a:t>
            </a:r>
            <a:endParaRPr lang="en-US" altLang="zh-CN" sz="1200" dirty="0">
              <a:solidFill>
                <a:schemeClr val="bg1"/>
              </a:solidFill>
              <a:ea typeface="微软雅黑" panose="020B0503020204020204" pitchFamily="34" charset="-122"/>
              <a:cs typeface="Hiragino Sans GB W3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11090" y="-35304"/>
            <a:ext cx="12179342" cy="68924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2203" y="2587208"/>
            <a:ext cx="12188229" cy="123729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468" y="1400699"/>
            <a:ext cx="2504431" cy="76180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1012" y="4134306"/>
            <a:ext cx="3799497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 rot="16200000">
            <a:off x="5235427" y="-2081615"/>
            <a:ext cx="1666028" cy="11592706"/>
            <a:chOff x="5136372" y="363293"/>
            <a:chExt cx="1666028" cy="11592706"/>
          </a:xfrm>
        </p:grpSpPr>
        <p:cxnSp>
          <p:nvCxnSpPr>
            <p:cNvPr id="20" name="直接连接符 19"/>
            <p:cNvCxnSpPr>
              <a:stCxn id="23" idx="4"/>
              <a:endCxn id="25" idx="0"/>
            </p:cNvCxnSpPr>
            <p:nvPr/>
          </p:nvCxnSpPr>
          <p:spPr>
            <a:xfrm rot="5400000">
              <a:off x="1107399" y="6159646"/>
              <a:ext cx="11187300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>
              <a:stCxn id="22" idx="4"/>
              <a:endCxn id="24" idx="0"/>
            </p:cNvCxnSpPr>
            <p:nvPr/>
          </p:nvCxnSpPr>
          <p:spPr>
            <a:xfrm rot="5400000">
              <a:off x="-355926" y="6159646"/>
              <a:ext cx="1118729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椭圆 21"/>
            <p:cNvSpPr/>
            <p:nvPr/>
          </p:nvSpPr>
          <p:spPr>
            <a:xfrm>
              <a:off x="5136372" y="363293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椭圆 22"/>
            <p:cNvSpPr/>
            <p:nvPr/>
          </p:nvSpPr>
          <p:spPr>
            <a:xfrm>
              <a:off x="6599697" y="363293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椭圆 23"/>
            <p:cNvSpPr/>
            <p:nvPr/>
          </p:nvSpPr>
          <p:spPr>
            <a:xfrm>
              <a:off x="5136372" y="11753295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椭圆 24"/>
            <p:cNvSpPr/>
            <p:nvPr/>
          </p:nvSpPr>
          <p:spPr>
            <a:xfrm>
              <a:off x="6599697" y="11753296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" name="矩形 8"/>
          <p:cNvSpPr/>
          <p:nvPr/>
        </p:nvSpPr>
        <p:spPr>
          <a:xfrm rot="10800000">
            <a:off x="1714500" y="2058890"/>
            <a:ext cx="8926732" cy="170561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190500" dist="88900" dir="5400000" sx="101000" sy="101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756125" y="2403867"/>
            <a:ext cx="6558736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6000" b="1" dirty="0">
                <a:solidFill>
                  <a:schemeClr val="bg1"/>
                </a:solidFill>
                <a:latin typeface="等线" panose="02010600030101010101" pitchFamily="2" charset="-122"/>
              </a:rPr>
              <a:t>选题的背景与意义</a:t>
            </a:r>
            <a:endParaRPr lang="zh-CN" altLang="en-US" sz="6000" b="1" dirty="0">
              <a:solidFill>
                <a:schemeClr val="bg1"/>
              </a:solidFill>
              <a:latin typeface="等线" panose="02010600030101010101" pitchFamily="2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756124" y="4547752"/>
            <a:ext cx="754027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zh-CN" altLang="en-US" sz="1500" dirty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容编辑文字，</a:t>
            </a:r>
            <a:r>
              <a:rPr lang="zh-CN" altLang="en-US" sz="1500" dirty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容编辑文字，</a:t>
            </a:r>
            <a:r>
              <a:rPr lang="zh-CN" altLang="en-US" sz="1500" dirty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容编辑文字，</a:t>
            </a:r>
            <a:r>
              <a:rPr lang="zh-CN" altLang="en-US" sz="1500" dirty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容编辑文字</a:t>
            </a:r>
            <a:r>
              <a:rPr lang="zh-CN" altLang="en-US" sz="1500" dirty="0" smtClean="0">
                <a:latin typeface="等线" panose="02010600030101010101" pitchFamily="2" charset="-122"/>
                <a:cs typeface="Hiragino Sans GB W3" charset="-122"/>
              </a:rPr>
              <a:t>，</a:t>
            </a:r>
            <a:r>
              <a:rPr lang="zh-CN" altLang="en-US" sz="1500" dirty="0">
                <a:latin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cs typeface="Hiragino Sans GB W3" charset="-122"/>
              </a:rPr>
              <a:t>容编辑文字，</a:t>
            </a:r>
            <a:r>
              <a:rPr lang="zh-CN" altLang="en-US" sz="1500" dirty="0">
                <a:latin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cs typeface="Hiragino Sans GB W3" charset="-122"/>
              </a:rPr>
              <a:t>容编辑文字，</a:t>
            </a:r>
            <a:r>
              <a:rPr lang="zh-CN" altLang="en-US" sz="1500" dirty="0">
                <a:latin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cs typeface="Hiragino Sans GB W3" charset="-122"/>
              </a:rPr>
              <a:t>容编辑文字，</a:t>
            </a:r>
            <a:r>
              <a:rPr lang="zh-CN" altLang="en-US" sz="1500" dirty="0">
                <a:latin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cs typeface="Hiragino Sans GB W3" charset="-122"/>
              </a:rPr>
              <a:t>容编辑文字，</a:t>
            </a:r>
            <a:endParaRPr lang="en-US" altLang="zh-CN" sz="1500" dirty="0">
              <a:latin typeface="等线" panose="02010600030101010101" pitchFamily="2" charset="-122"/>
              <a:cs typeface="Hiragino Sans GB W3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656549" y="-13648"/>
            <a:ext cx="2155258" cy="7233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726714" y="146880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选题的背景与意义</a:t>
            </a:r>
            <a:endParaRPr lang="zh-CN" altLang="en-US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33185" y="1468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研究方法及过程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96000" y="146880"/>
            <a:ext cx="2262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研究成果展示及应用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20480" y="14688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论文总结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7" name="is1ide-Rectangle: Rounded Corners 170"/>
          <p:cNvSpPr/>
          <p:nvPr/>
        </p:nvSpPr>
        <p:spPr bwMode="auto">
          <a:xfrm>
            <a:off x="1718446" y="2211255"/>
            <a:ext cx="752872" cy="684979"/>
          </a:xfrm>
          <a:prstGeom prst="roundRect">
            <a:avLst/>
          </a:prstGeom>
          <a:solidFill>
            <a:schemeClr val="dk1">
              <a:lumMod val="100000"/>
            </a:schemeClr>
          </a:solidFill>
          <a:ln w="19050">
            <a:noFill/>
            <a:round/>
          </a:ln>
        </p:spPr>
        <p:txBody>
          <a:bodyPr anchor="ctr"/>
          <a:lstStyle/>
          <a:p>
            <a:pPr algn="ctr"/>
            <a:endParaRPr sz="1350" dirty="0"/>
          </a:p>
        </p:txBody>
      </p:sp>
      <p:grpSp>
        <p:nvGrpSpPr>
          <p:cNvPr id="8" name="Group 171"/>
          <p:cNvGrpSpPr/>
          <p:nvPr/>
        </p:nvGrpSpPr>
        <p:grpSpPr>
          <a:xfrm>
            <a:off x="1872074" y="2386442"/>
            <a:ext cx="445549" cy="324041"/>
            <a:chOff x="6238876" y="2390775"/>
            <a:chExt cx="576262" cy="419101"/>
          </a:xfrm>
          <a:solidFill>
            <a:schemeClr val="bg1"/>
          </a:solidFill>
        </p:grpSpPr>
        <p:sp>
          <p:nvSpPr>
            <p:cNvPr id="9" name="is1ide-Rectangle 172"/>
            <p:cNvSpPr/>
            <p:nvPr/>
          </p:nvSpPr>
          <p:spPr bwMode="auto">
            <a:xfrm>
              <a:off x="6378576" y="2528888"/>
              <a:ext cx="179388" cy="17463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10" name="is1ide-Rectangle 173"/>
            <p:cNvSpPr/>
            <p:nvPr/>
          </p:nvSpPr>
          <p:spPr bwMode="auto">
            <a:xfrm>
              <a:off x="6380163" y="2571750"/>
              <a:ext cx="179388" cy="15875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11" name="is1ide-Freeform: Shape 174"/>
            <p:cNvSpPr/>
            <p:nvPr/>
          </p:nvSpPr>
          <p:spPr bwMode="auto">
            <a:xfrm>
              <a:off x="6342063" y="2484438"/>
              <a:ext cx="254000" cy="303213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5" y="42"/>
                </a:cxn>
                <a:cxn ang="0">
                  <a:pos x="15" y="15"/>
                </a:cxn>
                <a:cxn ang="0">
                  <a:pos x="146" y="15"/>
                </a:cxn>
                <a:cxn ang="0">
                  <a:pos x="146" y="176"/>
                </a:cxn>
                <a:cxn ang="0">
                  <a:pos x="44" y="176"/>
                </a:cxn>
                <a:cxn ang="0">
                  <a:pos x="44" y="177"/>
                </a:cxn>
                <a:cxn ang="0">
                  <a:pos x="43" y="176"/>
                </a:cxn>
                <a:cxn ang="0">
                  <a:pos x="15" y="176"/>
                </a:cxn>
                <a:cxn ang="0">
                  <a:pos x="15" y="149"/>
                </a:cxn>
                <a:cxn ang="0">
                  <a:pos x="3" y="138"/>
                </a:cxn>
                <a:cxn ang="0">
                  <a:pos x="2" y="138"/>
                </a:cxn>
                <a:cxn ang="0">
                  <a:pos x="2" y="137"/>
                </a:cxn>
                <a:cxn ang="0">
                  <a:pos x="0" y="135"/>
                </a:cxn>
                <a:cxn ang="0">
                  <a:pos x="0" y="191"/>
                </a:cxn>
                <a:cxn ang="0">
                  <a:pos x="160" y="191"/>
                </a:cxn>
                <a:cxn ang="0">
                  <a:pos x="160" y="0"/>
                </a:cxn>
                <a:cxn ang="0">
                  <a:pos x="0" y="0"/>
                </a:cxn>
                <a:cxn ang="0">
                  <a:pos x="0" y="6"/>
                </a:cxn>
              </a:cxnLst>
              <a:rect l="0" t="0" r="r" b="b"/>
              <a:pathLst>
                <a:path w="160" h="191">
                  <a:moveTo>
                    <a:pt x="0" y="6"/>
                  </a:moveTo>
                  <a:lnTo>
                    <a:pt x="15" y="42"/>
                  </a:lnTo>
                  <a:lnTo>
                    <a:pt x="15" y="15"/>
                  </a:lnTo>
                  <a:lnTo>
                    <a:pt x="146" y="15"/>
                  </a:lnTo>
                  <a:lnTo>
                    <a:pt x="146" y="176"/>
                  </a:lnTo>
                  <a:lnTo>
                    <a:pt x="44" y="176"/>
                  </a:lnTo>
                  <a:lnTo>
                    <a:pt x="44" y="177"/>
                  </a:lnTo>
                  <a:lnTo>
                    <a:pt x="43" y="176"/>
                  </a:lnTo>
                  <a:lnTo>
                    <a:pt x="15" y="176"/>
                  </a:lnTo>
                  <a:lnTo>
                    <a:pt x="15" y="149"/>
                  </a:lnTo>
                  <a:lnTo>
                    <a:pt x="3" y="138"/>
                  </a:lnTo>
                  <a:lnTo>
                    <a:pt x="2" y="138"/>
                  </a:lnTo>
                  <a:lnTo>
                    <a:pt x="2" y="137"/>
                  </a:lnTo>
                  <a:lnTo>
                    <a:pt x="0" y="135"/>
                  </a:lnTo>
                  <a:lnTo>
                    <a:pt x="0" y="191"/>
                  </a:lnTo>
                  <a:lnTo>
                    <a:pt x="160" y="191"/>
                  </a:lnTo>
                  <a:lnTo>
                    <a:pt x="160" y="0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12" name="is1ide-Freeform: Shape 175"/>
            <p:cNvSpPr/>
            <p:nvPr/>
          </p:nvSpPr>
          <p:spPr bwMode="auto">
            <a:xfrm>
              <a:off x="6389688" y="2608263"/>
              <a:ext cx="168275" cy="174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1"/>
                </a:cxn>
                <a:cxn ang="0">
                  <a:pos x="106" y="11"/>
                </a:cxn>
                <a:cxn ang="0">
                  <a:pos x="106" y="0"/>
                </a:cxn>
                <a:cxn ang="0">
                  <a:pos x="0" y="0"/>
                </a:cxn>
              </a:cxnLst>
              <a:rect l="0" t="0" r="r" b="b"/>
              <a:pathLst>
                <a:path w="106" h="11">
                  <a:moveTo>
                    <a:pt x="0" y="0"/>
                  </a:moveTo>
                  <a:lnTo>
                    <a:pt x="4" y="11"/>
                  </a:lnTo>
                  <a:lnTo>
                    <a:pt x="106" y="11"/>
                  </a:lnTo>
                  <a:lnTo>
                    <a:pt x="10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13" name="is1ide-Freeform: Shape 176"/>
            <p:cNvSpPr/>
            <p:nvPr/>
          </p:nvSpPr>
          <p:spPr bwMode="auto">
            <a:xfrm>
              <a:off x="6405563" y="2651125"/>
              <a:ext cx="153988" cy="15875"/>
            </a:xfrm>
            <a:custGeom>
              <a:avLst/>
              <a:gdLst/>
              <a:ahLst/>
              <a:cxnLst>
                <a:cxn ang="0">
                  <a:pos x="6" y="10"/>
                </a:cxn>
                <a:cxn ang="0">
                  <a:pos x="97" y="10"/>
                </a:cxn>
                <a:cxn ang="0">
                  <a:pos x="97" y="0"/>
                </a:cxn>
                <a:cxn ang="0">
                  <a:pos x="0" y="0"/>
                </a:cxn>
                <a:cxn ang="0">
                  <a:pos x="6" y="10"/>
                </a:cxn>
              </a:cxnLst>
              <a:rect l="0" t="0" r="r" b="b"/>
              <a:pathLst>
                <a:path w="97" h="10">
                  <a:moveTo>
                    <a:pt x="6" y="10"/>
                  </a:moveTo>
                  <a:lnTo>
                    <a:pt x="97" y="10"/>
                  </a:lnTo>
                  <a:lnTo>
                    <a:pt x="97" y="0"/>
                  </a:lnTo>
                  <a:lnTo>
                    <a:pt x="0" y="0"/>
                  </a:lnTo>
                  <a:lnTo>
                    <a:pt x="6" y="1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14" name="is1ide-Rectangle 177"/>
            <p:cNvSpPr/>
            <p:nvPr/>
          </p:nvSpPr>
          <p:spPr bwMode="auto">
            <a:xfrm>
              <a:off x="6415088" y="2682875"/>
              <a:ext cx="144463" cy="17463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15" name="is1ide-Freeform: Shape 178"/>
            <p:cNvSpPr/>
            <p:nvPr/>
          </p:nvSpPr>
          <p:spPr bwMode="auto">
            <a:xfrm>
              <a:off x="6351588" y="2673350"/>
              <a:ext cx="55563" cy="76200"/>
            </a:xfrm>
            <a:custGeom>
              <a:avLst/>
              <a:gdLst/>
              <a:ahLst/>
              <a:cxnLst>
                <a:cxn ang="0">
                  <a:pos x="34" y="48"/>
                </a:cxn>
                <a:cxn ang="0">
                  <a:pos x="35" y="0"/>
                </a:cxn>
                <a:cxn ang="0">
                  <a:pos x="0" y="15"/>
                </a:cxn>
                <a:cxn ang="0">
                  <a:pos x="34" y="48"/>
                </a:cxn>
              </a:cxnLst>
              <a:rect l="0" t="0" r="r" b="b"/>
              <a:pathLst>
                <a:path w="35" h="48">
                  <a:moveTo>
                    <a:pt x="34" y="48"/>
                  </a:moveTo>
                  <a:lnTo>
                    <a:pt x="35" y="0"/>
                  </a:lnTo>
                  <a:lnTo>
                    <a:pt x="0" y="15"/>
                  </a:lnTo>
                  <a:lnTo>
                    <a:pt x="34" y="4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16" name="is1ide-Freeform: Shape 179"/>
            <p:cNvSpPr/>
            <p:nvPr/>
          </p:nvSpPr>
          <p:spPr bwMode="auto">
            <a:xfrm>
              <a:off x="6238876" y="2390775"/>
              <a:ext cx="71438" cy="68263"/>
            </a:xfrm>
            <a:custGeom>
              <a:avLst/>
              <a:gdLst/>
              <a:ahLst/>
              <a:cxnLst>
                <a:cxn ang="0">
                  <a:pos x="120" y="35"/>
                </a:cxn>
                <a:cxn ang="0">
                  <a:pos x="60" y="10"/>
                </a:cxn>
                <a:cxn ang="0">
                  <a:pos x="34" y="20"/>
                </a:cxn>
                <a:cxn ang="0">
                  <a:pos x="9" y="79"/>
                </a:cxn>
                <a:cxn ang="0">
                  <a:pos x="31" y="133"/>
                </a:cxn>
                <a:cxn ang="0">
                  <a:pos x="141" y="88"/>
                </a:cxn>
                <a:cxn ang="0">
                  <a:pos x="120" y="35"/>
                </a:cxn>
              </a:cxnLst>
              <a:rect l="0" t="0" r="r" b="b"/>
              <a:pathLst>
                <a:path w="141" h="133">
                  <a:moveTo>
                    <a:pt x="120" y="35"/>
                  </a:moveTo>
                  <a:cubicBezTo>
                    <a:pt x="110" y="11"/>
                    <a:pt x="83" y="0"/>
                    <a:pt x="60" y="1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11" y="30"/>
                    <a:pt x="0" y="56"/>
                    <a:pt x="9" y="79"/>
                  </a:cubicBezTo>
                  <a:cubicBezTo>
                    <a:pt x="31" y="133"/>
                    <a:pt x="31" y="133"/>
                    <a:pt x="31" y="133"/>
                  </a:cubicBezTo>
                  <a:cubicBezTo>
                    <a:pt x="141" y="88"/>
                    <a:pt x="141" y="88"/>
                    <a:pt x="141" y="88"/>
                  </a:cubicBezTo>
                  <a:lnTo>
                    <a:pt x="120" y="3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17" name="is1ide-Rectangle 180"/>
            <p:cNvSpPr/>
            <p:nvPr/>
          </p:nvSpPr>
          <p:spPr bwMode="auto">
            <a:xfrm>
              <a:off x="6413501" y="2725738"/>
              <a:ext cx="147638" cy="15875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18" name="is1ide-Freeform: Shape 181"/>
            <p:cNvSpPr/>
            <p:nvPr/>
          </p:nvSpPr>
          <p:spPr bwMode="auto">
            <a:xfrm>
              <a:off x="6607176" y="2541588"/>
              <a:ext cx="141288" cy="7143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84" y="45"/>
                </a:cxn>
                <a:cxn ang="0">
                  <a:pos x="85" y="45"/>
                </a:cxn>
                <a:cxn ang="0">
                  <a:pos x="89" y="36"/>
                </a:cxn>
                <a:cxn ang="0">
                  <a:pos x="88" y="35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89" h="45">
                  <a:moveTo>
                    <a:pt x="0" y="11"/>
                  </a:moveTo>
                  <a:lnTo>
                    <a:pt x="84" y="45"/>
                  </a:lnTo>
                  <a:lnTo>
                    <a:pt x="85" y="45"/>
                  </a:lnTo>
                  <a:lnTo>
                    <a:pt x="89" y="36"/>
                  </a:lnTo>
                  <a:lnTo>
                    <a:pt x="88" y="35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19" name="is1ide-Freeform: Shape 182"/>
            <p:cNvSpPr/>
            <p:nvPr/>
          </p:nvSpPr>
          <p:spPr bwMode="auto">
            <a:xfrm>
              <a:off x="6607176" y="2581275"/>
              <a:ext cx="127000" cy="66675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76" y="42"/>
                </a:cxn>
                <a:cxn ang="0">
                  <a:pos x="80" y="32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80" h="42">
                  <a:moveTo>
                    <a:pt x="0" y="11"/>
                  </a:moveTo>
                  <a:lnTo>
                    <a:pt x="76" y="42"/>
                  </a:lnTo>
                  <a:lnTo>
                    <a:pt x="80" y="32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20" name="is1ide-Freeform: Shape 183"/>
            <p:cNvSpPr/>
            <p:nvPr/>
          </p:nvSpPr>
          <p:spPr bwMode="auto">
            <a:xfrm>
              <a:off x="6607176" y="2497138"/>
              <a:ext cx="157163" cy="77788"/>
            </a:xfrm>
            <a:custGeom>
              <a:avLst/>
              <a:gdLst/>
              <a:ahLst/>
              <a:cxnLst>
                <a:cxn ang="0">
                  <a:pos x="95" y="49"/>
                </a:cxn>
                <a:cxn ang="0">
                  <a:pos x="99" y="40"/>
                </a:cxn>
                <a:cxn ang="0">
                  <a:pos x="98" y="40"/>
                </a:cxn>
                <a:cxn ang="0">
                  <a:pos x="0" y="0"/>
                </a:cxn>
                <a:cxn ang="0">
                  <a:pos x="0" y="11"/>
                </a:cxn>
                <a:cxn ang="0">
                  <a:pos x="94" y="49"/>
                </a:cxn>
                <a:cxn ang="0">
                  <a:pos x="95" y="49"/>
                </a:cxn>
              </a:cxnLst>
              <a:rect l="0" t="0" r="r" b="b"/>
              <a:pathLst>
                <a:path w="99" h="49">
                  <a:moveTo>
                    <a:pt x="95" y="49"/>
                  </a:moveTo>
                  <a:lnTo>
                    <a:pt x="99" y="40"/>
                  </a:lnTo>
                  <a:lnTo>
                    <a:pt x="98" y="4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94" y="49"/>
                  </a:lnTo>
                  <a:lnTo>
                    <a:pt x="95" y="49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21" name="is1ide-Freeform: Shape 184"/>
            <p:cNvSpPr/>
            <p:nvPr/>
          </p:nvSpPr>
          <p:spPr bwMode="auto">
            <a:xfrm>
              <a:off x="6607176" y="2625725"/>
              <a:ext cx="112713" cy="60325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68" y="38"/>
                </a:cxn>
                <a:cxn ang="0">
                  <a:pos x="71" y="29"/>
                </a:cxn>
                <a:cxn ang="0">
                  <a:pos x="0" y="0"/>
                </a:cxn>
                <a:cxn ang="0">
                  <a:pos x="0" y="11"/>
                </a:cxn>
              </a:cxnLst>
              <a:rect l="0" t="0" r="r" b="b"/>
              <a:pathLst>
                <a:path w="71" h="38">
                  <a:moveTo>
                    <a:pt x="0" y="11"/>
                  </a:moveTo>
                  <a:lnTo>
                    <a:pt x="68" y="38"/>
                  </a:lnTo>
                  <a:lnTo>
                    <a:pt x="71" y="29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22" name="is1ide-Freeform: Shape 185"/>
            <p:cNvSpPr/>
            <p:nvPr/>
          </p:nvSpPr>
          <p:spPr bwMode="auto">
            <a:xfrm>
              <a:off x="6607176" y="2705100"/>
              <a:ext cx="85725" cy="49213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51" y="31"/>
                </a:cxn>
                <a:cxn ang="0">
                  <a:pos x="54" y="22"/>
                </a:cxn>
                <a:cxn ang="0">
                  <a:pos x="0" y="0"/>
                </a:cxn>
                <a:cxn ang="0">
                  <a:pos x="0" y="10"/>
                </a:cxn>
              </a:cxnLst>
              <a:rect l="0" t="0" r="r" b="b"/>
              <a:pathLst>
                <a:path w="54" h="31">
                  <a:moveTo>
                    <a:pt x="0" y="10"/>
                  </a:moveTo>
                  <a:lnTo>
                    <a:pt x="51" y="31"/>
                  </a:lnTo>
                  <a:lnTo>
                    <a:pt x="54" y="22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23" name="is1ide-Freeform: Shape 186"/>
            <p:cNvSpPr/>
            <p:nvPr/>
          </p:nvSpPr>
          <p:spPr bwMode="auto">
            <a:xfrm>
              <a:off x="6607176" y="2660650"/>
              <a:ext cx="100013" cy="55563"/>
            </a:xfrm>
            <a:custGeom>
              <a:avLst/>
              <a:gdLst/>
              <a:ahLst/>
              <a:cxnLst>
                <a:cxn ang="0">
                  <a:pos x="63" y="25"/>
                </a:cxn>
                <a:cxn ang="0">
                  <a:pos x="0" y="0"/>
                </a:cxn>
                <a:cxn ang="0">
                  <a:pos x="0" y="11"/>
                </a:cxn>
                <a:cxn ang="0">
                  <a:pos x="59" y="35"/>
                </a:cxn>
                <a:cxn ang="0">
                  <a:pos x="63" y="25"/>
                </a:cxn>
              </a:cxnLst>
              <a:rect l="0" t="0" r="r" b="b"/>
              <a:pathLst>
                <a:path w="63" h="35">
                  <a:moveTo>
                    <a:pt x="63" y="25"/>
                  </a:moveTo>
                  <a:lnTo>
                    <a:pt x="0" y="0"/>
                  </a:lnTo>
                  <a:lnTo>
                    <a:pt x="0" y="11"/>
                  </a:lnTo>
                  <a:lnTo>
                    <a:pt x="59" y="35"/>
                  </a:lnTo>
                  <a:lnTo>
                    <a:pt x="63" y="2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24" name="is1ide-Freeform: Shape 187"/>
            <p:cNvSpPr/>
            <p:nvPr/>
          </p:nvSpPr>
          <p:spPr bwMode="auto">
            <a:xfrm>
              <a:off x="6567488" y="2439988"/>
              <a:ext cx="247650" cy="369888"/>
            </a:xfrm>
            <a:custGeom>
              <a:avLst/>
              <a:gdLst/>
              <a:ahLst/>
              <a:cxnLst>
                <a:cxn ang="0">
                  <a:pos x="155" y="59"/>
                </a:cxn>
                <a:cxn ang="0">
                  <a:pos x="10" y="0"/>
                </a:cxn>
                <a:cxn ang="0">
                  <a:pos x="9" y="0"/>
                </a:cxn>
                <a:cxn ang="0">
                  <a:pos x="0" y="22"/>
                </a:cxn>
                <a:cxn ang="0">
                  <a:pos x="17" y="22"/>
                </a:cxn>
                <a:cxn ang="0">
                  <a:pos x="18" y="19"/>
                </a:cxn>
                <a:cxn ang="0">
                  <a:pos x="136" y="67"/>
                </a:cxn>
                <a:cxn ang="0">
                  <a:pos x="76" y="214"/>
                </a:cxn>
                <a:cxn ang="0">
                  <a:pos x="25" y="193"/>
                </a:cxn>
                <a:cxn ang="0">
                  <a:pos x="25" y="208"/>
                </a:cxn>
                <a:cxn ang="0">
                  <a:pos x="84" y="233"/>
                </a:cxn>
                <a:cxn ang="0">
                  <a:pos x="85" y="233"/>
                </a:cxn>
                <a:cxn ang="0">
                  <a:pos x="156" y="59"/>
                </a:cxn>
                <a:cxn ang="0">
                  <a:pos x="155" y="59"/>
                </a:cxn>
              </a:cxnLst>
              <a:rect l="0" t="0" r="r" b="b"/>
              <a:pathLst>
                <a:path w="156" h="233">
                  <a:moveTo>
                    <a:pt x="155" y="59"/>
                  </a:moveTo>
                  <a:lnTo>
                    <a:pt x="10" y="0"/>
                  </a:lnTo>
                  <a:lnTo>
                    <a:pt x="9" y="0"/>
                  </a:lnTo>
                  <a:lnTo>
                    <a:pt x="0" y="22"/>
                  </a:lnTo>
                  <a:lnTo>
                    <a:pt x="17" y="22"/>
                  </a:lnTo>
                  <a:lnTo>
                    <a:pt x="18" y="19"/>
                  </a:lnTo>
                  <a:lnTo>
                    <a:pt x="136" y="67"/>
                  </a:lnTo>
                  <a:lnTo>
                    <a:pt x="76" y="214"/>
                  </a:lnTo>
                  <a:lnTo>
                    <a:pt x="25" y="193"/>
                  </a:lnTo>
                  <a:lnTo>
                    <a:pt x="25" y="208"/>
                  </a:lnTo>
                  <a:lnTo>
                    <a:pt x="84" y="233"/>
                  </a:lnTo>
                  <a:lnTo>
                    <a:pt x="85" y="233"/>
                  </a:lnTo>
                  <a:lnTo>
                    <a:pt x="156" y="59"/>
                  </a:lnTo>
                  <a:lnTo>
                    <a:pt x="155" y="59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sz="1350"/>
            </a:p>
          </p:txBody>
        </p:sp>
        <p:sp>
          <p:nvSpPr>
            <p:cNvPr id="25" name="íṩľíḍè-Freeform: Shape 188"/>
            <p:cNvSpPr/>
            <p:nvPr/>
          </p:nvSpPr>
          <p:spPr bwMode="auto">
            <a:xfrm>
              <a:off x="6256338" y="2441575"/>
              <a:ext cx="149225" cy="250825"/>
            </a:xfrm>
            <a:custGeom>
              <a:avLst/>
              <a:gdLst/>
              <a:ahLst/>
              <a:cxnLst>
                <a:cxn ang="0">
                  <a:pos x="292" y="447"/>
                </a:cxn>
                <a:cxn ang="0">
                  <a:pos x="110" y="0"/>
                </a:cxn>
                <a:cxn ang="0">
                  <a:pos x="0" y="45"/>
                </a:cxn>
                <a:cxn ang="0">
                  <a:pos x="182" y="491"/>
                </a:cxn>
                <a:cxn ang="0">
                  <a:pos x="292" y="447"/>
                </a:cxn>
                <a:cxn ang="0">
                  <a:pos x="99" y="19"/>
                </a:cxn>
                <a:cxn ang="0">
                  <a:pos x="220" y="315"/>
                </a:cxn>
                <a:cxn ang="0">
                  <a:pos x="215" y="338"/>
                </a:cxn>
                <a:cxn ang="0">
                  <a:pos x="195" y="325"/>
                </a:cxn>
                <a:cxn ang="0">
                  <a:pos x="75" y="29"/>
                </a:cxn>
                <a:cxn ang="0">
                  <a:pos x="99" y="19"/>
                </a:cxn>
                <a:cxn ang="0">
                  <a:pos x="165" y="358"/>
                </a:cxn>
                <a:cxn ang="0">
                  <a:pos x="146" y="345"/>
                </a:cxn>
                <a:cxn ang="0">
                  <a:pos x="25" y="49"/>
                </a:cxn>
                <a:cxn ang="0">
                  <a:pos x="50" y="39"/>
                </a:cxn>
                <a:cxn ang="0">
                  <a:pos x="170" y="335"/>
                </a:cxn>
                <a:cxn ang="0">
                  <a:pos x="165" y="358"/>
                </a:cxn>
              </a:cxnLst>
              <a:rect l="0" t="0" r="r" b="b"/>
              <a:pathLst>
                <a:path w="292" h="491">
                  <a:moveTo>
                    <a:pt x="292" y="447"/>
                  </a:moveTo>
                  <a:cubicBezTo>
                    <a:pt x="110" y="0"/>
                    <a:pt x="110" y="0"/>
                    <a:pt x="110" y="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182" y="491"/>
                    <a:pt x="182" y="491"/>
                    <a:pt x="182" y="491"/>
                  </a:cubicBezTo>
                  <a:lnTo>
                    <a:pt x="292" y="447"/>
                  </a:lnTo>
                  <a:close/>
                  <a:moveTo>
                    <a:pt x="99" y="19"/>
                  </a:moveTo>
                  <a:cubicBezTo>
                    <a:pt x="220" y="315"/>
                    <a:pt x="220" y="315"/>
                    <a:pt x="220" y="315"/>
                  </a:cubicBezTo>
                  <a:cubicBezTo>
                    <a:pt x="224" y="325"/>
                    <a:pt x="222" y="335"/>
                    <a:pt x="215" y="338"/>
                  </a:cubicBezTo>
                  <a:cubicBezTo>
                    <a:pt x="208" y="340"/>
                    <a:pt x="199" y="335"/>
                    <a:pt x="195" y="325"/>
                  </a:cubicBezTo>
                  <a:cubicBezTo>
                    <a:pt x="75" y="29"/>
                    <a:pt x="75" y="29"/>
                    <a:pt x="75" y="29"/>
                  </a:cubicBezTo>
                  <a:lnTo>
                    <a:pt x="99" y="19"/>
                  </a:lnTo>
                  <a:close/>
                  <a:moveTo>
                    <a:pt x="165" y="358"/>
                  </a:moveTo>
                  <a:cubicBezTo>
                    <a:pt x="159" y="361"/>
                    <a:pt x="150" y="355"/>
                    <a:pt x="146" y="345"/>
                  </a:cubicBezTo>
                  <a:cubicBezTo>
                    <a:pt x="25" y="49"/>
                    <a:pt x="25" y="49"/>
                    <a:pt x="25" y="49"/>
                  </a:cubicBezTo>
                  <a:cubicBezTo>
                    <a:pt x="50" y="39"/>
                    <a:pt x="50" y="39"/>
                    <a:pt x="50" y="39"/>
                  </a:cubicBezTo>
                  <a:cubicBezTo>
                    <a:pt x="170" y="335"/>
                    <a:pt x="170" y="335"/>
                    <a:pt x="170" y="335"/>
                  </a:cubicBezTo>
                  <a:cubicBezTo>
                    <a:pt x="174" y="345"/>
                    <a:pt x="172" y="355"/>
                    <a:pt x="165" y="358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 sz="1350"/>
            </a:p>
          </p:txBody>
        </p:sp>
      </p:grpSp>
      <p:grpSp>
        <p:nvGrpSpPr>
          <p:cNvPr id="26" name="Group 11"/>
          <p:cNvGrpSpPr/>
          <p:nvPr/>
        </p:nvGrpSpPr>
        <p:grpSpPr>
          <a:xfrm>
            <a:off x="4142128" y="2222177"/>
            <a:ext cx="752872" cy="684979"/>
            <a:chOff x="5572050" y="1424061"/>
            <a:chExt cx="1044348" cy="950172"/>
          </a:xfrm>
        </p:grpSpPr>
        <p:sp>
          <p:nvSpPr>
            <p:cNvPr id="27" name="íṩľíḍè-Rectangle: Rounded Corners 189"/>
            <p:cNvSpPr/>
            <p:nvPr/>
          </p:nvSpPr>
          <p:spPr bwMode="auto">
            <a:xfrm>
              <a:off x="5572050" y="1424061"/>
              <a:ext cx="1044348" cy="950172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z="1350" dirty="0"/>
            </a:p>
          </p:txBody>
        </p:sp>
        <p:grpSp>
          <p:nvGrpSpPr>
            <p:cNvPr id="28" name="Group 194"/>
            <p:cNvGrpSpPr/>
            <p:nvPr/>
          </p:nvGrpSpPr>
          <p:grpSpPr>
            <a:xfrm>
              <a:off x="5801283" y="1661059"/>
              <a:ext cx="585887" cy="476202"/>
              <a:chOff x="4325938" y="1771651"/>
              <a:chExt cx="347663" cy="282576"/>
            </a:xfrm>
            <a:solidFill>
              <a:schemeClr val="bg1"/>
            </a:solidFill>
          </p:grpSpPr>
          <p:sp>
            <p:nvSpPr>
              <p:cNvPr id="29" name="íṩľíḍè-Freeform: Shape 195"/>
              <p:cNvSpPr/>
              <p:nvPr/>
            </p:nvSpPr>
            <p:spPr bwMode="auto">
              <a:xfrm>
                <a:off x="4325938" y="1985964"/>
                <a:ext cx="223838" cy="682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2"/>
                  </a:cxn>
                  <a:cxn ang="0">
                    <a:pos x="33" y="32"/>
                  </a:cxn>
                  <a:cxn ang="0">
                    <a:pos x="42" y="22"/>
                  </a:cxn>
                  <a:cxn ang="0">
                    <a:pos x="42" y="13"/>
                  </a:cxn>
                  <a:cxn ang="0">
                    <a:pos x="62" y="13"/>
                  </a:cxn>
                  <a:cxn ang="0">
                    <a:pos x="62" y="22"/>
                  </a:cxn>
                  <a:cxn ang="0">
                    <a:pos x="71" y="32"/>
                  </a:cxn>
                  <a:cxn ang="0">
                    <a:pos x="105" y="32"/>
                  </a:cxn>
                  <a:cxn ang="0">
                    <a:pos x="105" y="0"/>
                  </a:cxn>
                  <a:cxn ang="0">
                    <a:pos x="67" y="0"/>
                  </a:cxn>
                  <a:cxn ang="0">
                    <a:pos x="62" y="4"/>
                  </a:cxn>
                  <a:cxn ang="0">
                    <a:pos x="42" y="4"/>
                  </a:cxn>
                  <a:cxn ang="0">
                    <a:pos x="38" y="0"/>
                  </a:cxn>
                  <a:cxn ang="0">
                    <a:pos x="0" y="0"/>
                  </a:cxn>
                  <a:cxn ang="0">
                    <a:pos x="67" y="5"/>
                  </a:cxn>
                  <a:cxn ang="0">
                    <a:pos x="100" y="5"/>
                  </a:cxn>
                  <a:cxn ang="0">
                    <a:pos x="100" y="27"/>
                  </a:cxn>
                  <a:cxn ang="0">
                    <a:pos x="74" y="27"/>
                  </a:cxn>
                  <a:cxn ang="0">
                    <a:pos x="67" y="20"/>
                  </a:cxn>
                  <a:cxn ang="0">
                    <a:pos x="67" y="5"/>
                  </a:cxn>
                  <a:cxn ang="0">
                    <a:pos x="5" y="5"/>
                  </a:cxn>
                  <a:cxn ang="0">
                    <a:pos x="37" y="5"/>
                  </a:cxn>
                  <a:cxn ang="0">
                    <a:pos x="37" y="20"/>
                  </a:cxn>
                  <a:cxn ang="0">
                    <a:pos x="31" y="27"/>
                  </a:cxn>
                  <a:cxn ang="0">
                    <a:pos x="5" y="27"/>
                  </a:cxn>
                  <a:cxn ang="0">
                    <a:pos x="5" y="5"/>
                  </a:cxn>
                </a:cxnLst>
                <a:rect l="0" t="0" r="r" b="b"/>
                <a:pathLst>
                  <a:path w="105" h="32">
                    <a:moveTo>
                      <a:pt x="0" y="0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33" y="32"/>
                      <a:pt x="33" y="32"/>
                      <a:pt x="33" y="32"/>
                    </a:cubicBezTo>
                    <a:cubicBezTo>
                      <a:pt x="42" y="22"/>
                      <a:pt x="42" y="22"/>
                      <a:pt x="42" y="22"/>
                    </a:cubicBezTo>
                    <a:cubicBezTo>
                      <a:pt x="42" y="13"/>
                      <a:pt x="42" y="13"/>
                      <a:pt x="42" y="13"/>
                    </a:cubicBezTo>
                    <a:cubicBezTo>
                      <a:pt x="62" y="13"/>
                      <a:pt x="62" y="13"/>
                      <a:pt x="62" y="13"/>
                    </a:cubicBezTo>
                    <a:cubicBezTo>
                      <a:pt x="62" y="22"/>
                      <a:pt x="62" y="22"/>
                      <a:pt x="62" y="22"/>
                    </a:cubicBezTo>
                    <a:cubicBezTo>
                      <a:pt x="71" y="32"/>
                      <a:pt x="71" y="32"/>
                      <a:pt x="71" y="32"/>
                    </a:cubicBezTo>
                    <a:cubicBezTo>
                      <a:pt x="105" y="32"/>
                      <a:pt x="105" y="32"/>
                      <a:pt x="105" y="32"/>
                    </a:cubicBezTo>
                    <a:cubicBezTo>
                      <a:pt x="105" y="0"/>
                      <a:pt x="105" y="0"/>
                      <a:pt x="105" y="0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64" y="0"/>
                      <a:pt x="62" y="2"/>
                      <a:pt x="62" y="4"/>
                    </a:cubicBezTo>
                    <a:cubicBezTo>
                      <a:pt x="42" y="4"/>
                      <a:pt x="42" y="4"/>
                      <a:pt x="42" y="4"/>
                    </a:cubicBezTo>
                    <a:cubicBezTo>
                      <a:pt x="42" y="2"/>
                      <a:pt x="40" y="0"/>
                      <a:pt x="38" y="0"/>
                    </a:cubicBezTo>
                    <a:lnTo>
                      <a:pt x="0" y="0"/>
                    </a:lnTo>
                    <a:close/>
                    <a:moveTo>
                      <a:pt x="67" y="5"/>
                    </a:moveTo>
                    <a:cubicBezTo>
                      <a:pt x="100" y="5"/>
                      <a:pt x="100" y="5"/>
                      <a:pt x="100" y="5"/>
                    </a:cubicBezTo>
                    <a:cubicBezTo>
                      <a:pt x="100" y="27"/>
                      <a:pt x="100" y="27"/>
                      <a:pt x="100" y="27"/>
                    </a:cubicBezTo>
                    <a:cubicBezTo>
                      <a:pt x="74" y="27"/>
                      <a:pt x="74" y="27"/>
                      <a:pt x="74" y="27"/>
                    </a:cubicBezTo>
                    <a:cubicBezTo>
                      <a:pt x="67" y="20"/>
                      <a:pt x="67" y="20"/>
                      <a:pt x="67" y="20"/>
                    </a:cubicBezTo>
                    <a:lnTo>
                      <a:pt x="67" y="5"/>
                    </a:lnTo>
                    <a:close/>
                    <a:moveTo>
                      <a:pt x="5" y="5"/>
                    </a:moveTo>
                    <a:cubicBezTo>
                      <a:pt x="37" y="5"/>
                      <a:pt x="37" y="5"/>
                      <a:pt x="37" y="5"/>
                    </a:cubicBezTo>
                    <a:cubicBezTo>
                      <a:pt x="37" y="20"/>
                      <a:pt x="37" y="20"/>
                      <a:pt x="37" y="20"/>
                    </a:cubicBezTo>
                    <a:cubicBezTo>
                      <a:pt x="31" y="27"/>
                      <a:pt x="31" y="27"/>
                      <a:pt x="31" y="27"/>
                    </a:cubicBezTo>
                    <a:cubicBezTo>
                      <a:pt x="5" y="27"/>
                      <a:pt x="5" y="27"/>
                      <a:pt x="5" y="27"/>
                    </a:cubicBezTo>
                    <a:lnTo>
                      <a:pt x="5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sz="1350"/>
              </a:p>
            </p:txBody>
          </p:sp>
          <p:sp>
            <p:nvSpPr>
              <p:cNvPr id="30" name="íṩľíḍè-Freeform: Shape 196"/>
              <p:cNvSpPr/>
              <p:nvPr/>
            </p:nvSpPr>
            <p:spPr bwMode="auto">
              <a:xfrm>
                <a:off x="4329113" y="1933576"/>
                <a:ext cx="44450" cy="49213"/>
              </a:xfrm>
              <a:custGeom>
                <a:avLst/>
                <a:gdLst/>
                <a:ahLst/>
                <a:cxnLst>
                  <a:cxn ang="0">
                    <a:pos x="0" y="31"/>
                  </a:cxn>
                  <a:cxn ang="0">
                    <a:pos x="20" y="0"/>
                  </a:cxn>
                  <a:cxn ang="0">
                    <a:pos x="28" y="0"/>
                  </a:cxn>
                  <a:cxn ang="0">
                    <a:pos x="17" y="31"/>
                  </a:cxn>
                  <a:cxn ang="0">
                    <a:pos x="0" y="31"/>
                  </a:cxn>
                </a:cxnLst>
                <a:rect l="0" t="0" r="r" b="b"/>
                <a:pathLst>
                  <a:path w="28" h="31">
                    <a:moveTo>
                      <a:pt x="0" y="31"/>
                    </a:moveTo>
                    <a:lnTo>
                      <a:pt x="20" y="0"/>
                    </a:lnTo>
                    <a:lnTo>
                      <a:pt x="28" y="0"/>
                    </a:lnTo>
                    <a:lnTo>
                      <a:pt x="17" y="31"/>
                    </a:lnTo>
                    <a:lnTo>
                      <a:pt x="0" y="3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sz="1350"/>
              </a:p>
            </p:txBody>
          </p:sp>
          <p:sp>
            <p:nvSpPr>
              <p:cNvPr id="31" name="íṩľíḍè-Freeform: Shape 197"/>
              <p:cNvSpPr/>
              <p:nvPr/>
            </p:nvSpPr>
            <p:spPr bwMode="auto">
              <a:xfrm>
                <a:off x="4518026" y="1771651"/>
                <a:ext cx="106363" cy="49213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50" y="23"/>
                  </a:cxn>
                  <a:cxn ang="0">
                    <a:pos x="50" y="15"/>
                  </a:cxn>
                  <a:cxn ang="0">
                    <a:pos x="42" y="7"/>
                  </a:cxn>
                  <a:cxn ang="0">
                    <a:pos x="40" y="7"/>
                  </a:cxn>
                  <a:cxn ang="0">
                    <a:pos x="40" y="5"/>
                  </a:cxn>
                  <a:cxn ang="0">
                    <a:pos x="35" y="0"/>
                  </a:cxn>
                  <a:cxn ang="0">
                    <a:pos x="15" y="0"/>
                  </a:cxn>
                  <a:cxn ang="0">
                    <a:pos x="10" y="5"/>
                  </a:cxn>
                  <a:cxn ang="0">
                    <a:pos x="10" y="7"/>
                  </a:cxn>
                  <a:cxn ang="0">
                    <a:pos x="8" y="7"/>
                  </a:cxn>
                  <a:cxn ang="0">
                    <a:pos x="0" y="15"/>
                  </a:cxn>
                  <a:cxn ang="0">
                    <a:pos x="0" y="23"/>
                  </a:cxn>
                  <a:cxn ang="0">
                    <a:pos x="21" y="8"/>
                  </a:cxn>
                  <a:cxn ang="0">
                    <a:pos x="25" y="4"/>
                  </a:cxn>
                  <a:cxn ang="0">
                    <a:pos x="29" y="8"/>
                  </a:cxn>
                  <a:cxn ang="0">
                    <a:pos x="25" y="11"/>
                  </a:cxn>
                  <a:cxn ang="0">
                    <a:pos x="21" y="8"/>
                  </a:cxn>
                </a:cxnLst>
                <a:rect l="0" t="0" r="r" b="b"/>
                <a:pathLst>
                  <a:path w="50" h="23">
                    <a:moveTo>
                      <a:pt x="0" y="23"/>
                    </a:moveTo>
                    <a:cubicBezTo>
                      <a:pt x="50" y="23"/>
                      <a:pt x="50" y="23"/>
                      <a:pt x="50" y="23"/>
                    </a:cubicBezTo>
                    <a:cubicBezTo>
                      <a:pt x="50" y="15"/>
                      <a:pt x="50" y="15"/>
                      <a:pt x="50" y="15"/>
                    </a:cubicBezTo>
                    <a:cubicBezTo>
                      <a:pt x="50" y="11"/>
                      <a:pt x="47" y="7"/>
                      <a:pt x="42" y="7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40" y="5"/>
                      <a:pt x="40" y="5"/>
                      <a:pt x="40" y="5"/>
                    </a:cubicBezTo>
                    <a:cubicBezTo>
                      <a:pt x="40" y="2"/>
                      <a:pt x="38" y="0"/>
                      <a:pt x="35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2" y="0"/>
                      <a:pt x="10" y="2"/>
                      <a:pt x="10" y="5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8" y="7"/>
                      <a:pt x="8" y="7"/>
                      <a:pt x="8" y="7"/>
                    </a:cubicBezTo>
                    <a:cubicBezTo>
                      <a:pt x="4" y="7"/>
                      <a:pt x="0" y="11"/>
                      <a:pt x="0" y="15"/>
                    </a:cubicBezTo>
                    <a:lnTo>
                      <a:pt x="0" y="23"/>
                    </a:lnTo>
                    <a:close/>
                    <a:moveTo>
                      <a:pt x="21" y="8"/>
                    </a:moveTo>
                    <a:cubicBezTo>
                      <a:pt x="21" y="6"/>
                      <a:pt x="23" y="4"/>
                      <a:pt x="25" y="4"/>
                    </a:cubicBezTo>
                    <a:cubicBezTo>
                      <a:pt x="27" y="4"/>
                      <a:pt x="29" y="6"/>
                      <a:pt x="29" y="8"/>
                    </a:cubicBezTo>
                    <a:cubicBezTo>
                      <a:pt x="29" y="10"/>
                      <a:pt x="27" y="11"/>
                      <a:pt x="25" y="11"/>
                    </a:cubicBezTo>
                    <a:cubicBezTo>
                      <a:pt x="23" y="11"/>
                      <a:pt x="21" y="10"/>
                      <a:pt x="21" y="8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sz="1350"/>
              </a:p>
            </p:txBody>
          </p:sp>
          <p:sp>
            <p:nvSpPr>
              <p:cNvPr id="32" name="íṩľíḍè-Freeform: Shape 198"/>
              <p:cNvSpPr/>
              <p:nvPr/>
            </p:nvSpPr>
            <p:spPr bwMode="auto">
              <a:xfrm>
                <a:off x="4502151" y="1933576"/>
                <a:ext cx="109538" cy="49213"/>
              </a:xfrm>
              <a:custGeom>
                <a:avLst/>
                <a:gdLst/>
                <a:ahLst/>
                <a:cxnLst>
                  <a:cxn ang="0">
                    <a:pos x="18" y="8"/>
                  </a:cxn>
                  <a:cxn ang="0">
                    <a:pos x="69" y="8"/>
                  </a:cxn>
                  <a:cxn ang="0">
                    <a:pos x="69" y="15"/>
                  </a:cxn>
                  <a:cxn ang="0">
                    <a:pos x="18" y="15"/>
                  </a:cxn>
                  <a:cxn ang="0">
                    <a:pos x="29" y="31"/>
                  </a:cxn>
                  <a:cxn ang="0">
                    <a:pos x="10" y="31"/>
                  </a:cxn>
                  <a:cxn ang="0">
                    <a:pos x="0" y="0"/>
                  </a:cxn>
                  <a:cxn ang="0">
                    <a:pos x="9" y="0"/>
                  </a:cxn>
                  <a:cxn ang="0">
                    <a:pos x="18" y="15"/>
                  </a:cxn>
                  <a:cxn ang="0">
                    <a:pos x="18" y="8"/>
                  </a:cxn>
                </a:cxnLst>
                <a:rect l="0" t="0" r="r" b="b"/>
                <a:pathLst>
                  <a:path w="69" h="31">
                    <a:moveTo>
                      <a:pt x="18" y="8"/>
                    </a:moveTo>
                    <a:lnTo>
                      <a:pt x="69" y="8"/>
                    </a:lnTo>
                    <a:lnTo>
                      <a:pt x="69" y="15"/>
                    </a:lnTo>
                    <a:lnTo>
                      <a:pt x="18" y="15"/>
                    </a:lnTo>
                    <a:lnTo>
                      <a:pt x="29" y="31"/>
                    </a:lnTo>
                    <a:lnTo>
                      <a:pt x="10" y="31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18" y="15"/>
                    </a:lnTo>
                    <a:lnTo>
                      <a:pt x="18" y="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sz="1350" dirty="0"/>
              </a:p>
            </p:txBody>
          </p:sp>
          <p:sp>
            <p:nvSpPr>
              <p:cNvPr id="33" name="íṩľíḍè-Rectangle 199"/>
              <p:cNvSpPr/>
              <p:nvPr/>
            </p:nvSpPr>
            <p:spPr bwMode="auto">
              <a:xfrm>
                <a:off x="4532313" y="1858964"/>
                <a:ext cx="80963" cy="7938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endParaRPr sz="1350"/>
              </a:p>
            </p:txBody>
          </p:sp>
          <p:sp>
            <p:nvSpPr>
              <p:cNvPr id="34" name="íṩľíḍè-Rectangle 200"/>
              <p:cNvSpPr/>
              <p:nvPr/>
            </p:nvSpPr>
            <p:spPr bwMode="auto">
              <a:xfrm>
                <a:off x="4530726" y="1916114"/>
                <a:ext cx="80963" cy="11113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endParaRPr sz="1350"/>
              </a:p>
            </p:txBody>
          </p:sp>
          <p:sp>
            <p:nvSpPr>
              <p:cNvPr id="35" name="íṩľíḍè-Rectangle 201"/>
              <p:cNvSpPr/>
              <p:nvPr/>
            </p:nvSpPr>
            <p:spPr bwMode="auto">
              <a:xfrm>
                <a:off x="4532313" y="1885951"/>
                <a:ext cx="80963" cy="11113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anchor="ctr"/>
              <a:lstStyle/>
              <a:p>
                <a:pPr algn="ctr"/>
                <a:endParaRPr sz="1350"/>
              </a:p>
            </p:txBody>
          </p:sp>
          <p:sp>
            <p:nvSpPr>
              <p:cNvPr id="36" name="íṩľíḍè-Freeform: Shape 202"/>
              <p:cNvSpPr/>
              <p:nvPr/>
            </p:nvSpPr>
            <p:spPr bwMode="auto">
              <a:xfrm>
                <a:off x="4468813" y="1801814"/>
                <a:ext cx="39688" cy="174625"/>
              </a:xfrm>
              <a:custGeom>
                <a:avLst/>
                <a:gdLst/>
                <a:ahLst/>
                <a:cxnLst>
                  <a:cxn ang="0">
                    <a:pos x="19" y="13"/>
                  </a:cxn>
                  <a:cxn ang="0">
                    <a:pos x="13" y="13"/>
                  </a:cxn>
                  <a:cxn ang="0">
                    <a:pos x="13" y="82"/>
                  </a:cxn>
                  <a:cxn ang="0">
                    <a:pos x="0" y="82"/>
                  </a:cxn>
                  <a:cxn ang="0">
                    <a:pos x="0" y="8"/>
                  </a:cxn>
                  <a:cxn ang="0">
                    <a:pos x="8" y="0"/>
                  </a:cxn>
                  <a:cxn ang="0">
                    <a:pos x="19" y="0"/>
                  </a:cxn>
                  <a:cxn ang="0">
                    <a:pos x="19" y="1"/>
                  </a:cxn>
                  <a:cxn ang="0">
                    <a:pos x="19" y="13"/>
                  </a:cxn>
                </a:cxnLst>
                <a:rect l="0" t="0" r="r" b="b"/>
                <a:pathLst>
                  <a:path w="19" h="82">
                    <a:moveTo>
                      <a:pt x="19" y="13"/>
                    </a:moveTo>
                    <a:cubicBezTo>
                      <a:pt x="13" y="13"/>
                      <a:pt x="13" y="13"/>
                      <a:pt x="13" y="13"/>
                    </a:cubicBezTo>
                    <a:cubicBezTo>
                      <a:pt x="13" y="82"/>
                      <a:pt x="13" y="82"/>
                      <a:pt x="13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1"/>
                      <a:pt x="19" y="1"/>
                    </a:cubicBezTo>
                    <a:lnTo>
                      <a:pt x="19" y="1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sz="1350"/>
              </a:p>
            </p:txBody>
          </p:sp>
          <p:sp>
            <p:nvSpPr>
              <p:cNvPr id="37" name="íṩľíḍè-Freeform: Shape 203"/>
              <p:cNvSpPr/>
              <p:nvPr/>
            </p:nvSpPr>
            <p:spPr bwMode="auto">
              <a:xfrm>
                <a:off x="4557713" y="1801814"/>
                <a:ext cx="115888" cy="244475"/>
              </a:xfrm>
              <a:custGeom>
                <a:avLst/>
                <a:gdLst/>
                <a:ahLst/>
                <a:cxnLst>
                  <a:cxn ang="0">
                    <a:pos x="41" y="13"/>
                  </a:cxn>
                  <a:cxn ang="0">
                    <a:pos x="35" y="13"/>
                  </a:cxn>
                  <a:cxn ang="0">
                    <a:pos x="35" y="1"/>
                  </a:cxn>
                  <a:cxn ang="0">
                    <a:pos x="35" y="0"/>
                  </a:cxn>
                  <a:cxn ang="0">
                    <a:pos x="47" y="0"/>
                  </a:cxn>
                  <a:cxn ang="0">
                    <a:pos x="54" y="8"/>
                  </a:cxn>
                  <a:cxn ang="0">
                    <a:pos x="54" y="108"/>
                  </a:cxn>
                  <a:cxn ang="0">
                    <a:pos x="47" y="115"/>
                  </a:cxn>
                  <a:cxn ang="0">
                    <a:pos x="0" y="115"/>
                  </a:cxn>
                  <a:cxn ang="0">
                    <a:pos x="0" y="103"/>
                  </a:cxn>
                  <a:cxn ang="0">
                    <a:pos x="41" y="103"/>
                  </a:cxn>
                  <a:cxn ang="0">
                    <a:pos x="41" y="13"/>
                  </a:cxn>
                </a:cxnLst>
                <a:rect l="0" t="0" r="r" b="b"/>
                <a:pathLst>
                  <a:path w="54" h="115">
                    <a:moveTo>
                      <a:pt x="41" y="13"/>
                    </a:moveTo>
                    <a:cubicBezTo>
                      <a:pt x="35" y="13"/>
                      <a:pt x="35" y="13"/>
                      <a:pt x="35" y="13"/>
                    </a:cubicBezTo>
                    <a:cubicBezTo>
                      <a:pt x="35" y="1"/>
                      <a:pt x="35" y="1"/>
                      <a:pt x="35" y="1"/>
                    </a:cubicBezTo>
                    <a:cubicBezTo>
                      <a:pt x="35" y="1"/>
                      <a:pt x="35" y="0"/>
                      <a:pt x="35" y="0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51" y="0"/>
                      <a:pt x="54" y="4"/>
                      <a:pt x="54" y="8"/>
                    </a:cubicBezTo>
                    <a:cubicBezTo>
                      <a:pt x="54" y="108"/>
                      <a:pt x="54" y="108"/>
                      <a:pt x="54" y="108"/>
                    </a:cubicBezTo>
                    <a:cubicBezTo>
                      <a:pt x="54" y="112"/>
                      <a:pt x="51" y="115"/>
                      <a:pt x="47" y="115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41" y="103"/>
                      <a:pt x="41" y="103"/>
                      <a:pt x="41" y="103"/>
                    </a:cubicBezTo>
                    <a:lnTo>
                      <a:pt x="41" y="13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sz="1350"/>
              </a:p>
            </p:txBody>
          </p:sp>
        </p:grpSp>
      </p:grpSp>
      <p:grpSp>
        <p:nvGrpSpPr>
          <p:cNvPr id="38" name="Group 14"/>
          <p:cNvGrpSpPr/>
          <p:nvPr/>
        </p:nvGrpSpPr>
        <p:grpSpPr>
          <a:xfrm>
            <a:off x="6717211" y="2251386"/>
            <a:ext cx="752872" cy="684979"/>
            <a:chOff x="8708293" y="1424061"/>
            <a:chExt cx="1044348" cy="950172"/>
          </a:xfrm>
        </p:grpSpPr>
        <p:sp>
          <p:nvSpPr>
            <p:cNvPr id="39" name="íṩľíḍè-Rectangle: Rounded Corners 190"/>
            <p:cNvSpPr/>
            <p:nvPr/>
          </p:nvSpPr>
          <p:spPr bwMode="auto">
            <a:xfrm>
              <a:off x="8708293" y="1424061"/>
              <a:ext cx="1044348" cy="950172"/>
            </a:xfrm>
            <a:prstGeom prst="roundRect">
              <a:avLst/>
            </a:prstGeom>
            <a:solidFill>
              <a:schemeClr val="dk1">
                <a:lumMod val="100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z="1350" dirty="0"/>
            </a:p>
          </p:txBody>
        </p:sp>
        <p:grpSp>
          <p:nvGrpSpPr>
            <p:cNvPr id="40" name="Group 204"/>
            <p:cNvGrpSpPr/>
            <p:nvPr/>
          </p:nvGrpSpPr>
          <p:grpSpPr>
            <a:xfrm>
              <a:off x="9009627" y="1642271"/>
              <a:ext cx="441646" cy="513751"/>
              <a:chOff x="3752851" y="1784351"/>
              <a:chExt cx="233363" cy="271463"/>
            </a:xfrm>
            <a:solidFill>
              <a:schemeClr val="bg1"/>
            </a:solidFill>
          </p:grpSpPr>
          <p:sp>
            <p:nvSpPr>
              <p:cNvPr id="41" name="íṩľíḍè-Freeform: Shape 205"/>
              <p:cNvSpPr/>
              <p:nvPr/>
            </p:nvSpPr>
            <p:spPr bwMode="auto">
              <a:xfrm>
                <a:off x="3819526" y="1795464"/>
                <a:ext cx="166688" cy="219075"/>
              </a:xfrm>
              <a:custGeom>
                <a:avLst/>
                <a:gdLst/>
                <a:ahLst/>
                <a:cxnLst>
                  <a:cxn ang="0">
                    <a:pos x="63" y="0"/>
                  </a:cxn>
                  <a:cxn ang="0">
                    <a:pos x="0" y="0"/>
                  </a:cxn>
                  <a:cxn ang="0">
                    <a:pos x="0" y="103"/>
                  </a:cxn>
                  <a:cxn ang="0">
                    <a:pos x="63" y="103"/>
                  </a:cxn>
                  <a:cxn ang="0">
                    <a:pos x="79" y="88"/>
                  </a:cxn>
                  <a:cxn ang="0">
                    <a:pos x="79" y="15"/>
                  </a:cxn>
                  <a:cxn ang="0">
                    <a:pos x="63" y="0"/>
                  </a:cxn>
                  <a:cxn ang="0">
                    <a:pos x="12" y="47"/>
                  </a:cxn>
                  <a:cxn ang="0">
                    <a:pos x="26" y="47"/>
                  </a:cxn>
                  <a:cxn ang="0">
                    <a:pos x="26" y="60"/>
                  </a:cxn>
                  <a:cxn ang="0">
                    <a:pos x="12" y="60"/>
                  </a:cxn>
                  <a:cxn ang="0">
                    <a:pos x="12" y="47"/>
                  </a:cxn>
                  <a:cxn ang="0">
                    <a:pos x="26" y="94"/>
                  </a:cxn>
                  <a:cxn ang="0">
                    <a:pos x="12" y="94"/>
                  </a:cxn>
                  <a:cxn ang="0">
                    <a:pos x="12" y="82"/>
                  </a:cxn>
                  <a:cxn ang="0">
                    <a:pos x="26" y="82"/>
                  </a:cxn>
                  <a:cxn ang="0">
                    <a:pos x="26" y="94"/>
                  </a:cxn>
                  <a:cxn ang="0">
                    <a:pos x="26" y="77"/>
                  </a:cxn>
                  <a:cxn ang="0">
                    <a:pos x="13" y="77"/>
                  </a:cxn>
                  <a:cxn ang="0">
                    <a:pos x="13" y="64"/>
                  </a:cxn>
                  <a:cxn ang="0">
                    <a:pos x="26" y="64"/>
                  </a:cxn>
                  <a:cxn ang="0">
                    <a:pos x="26" y="77"/>
                  </a:cxn>
                  <a:cxn ang="0">
                    <a:pos x="45" y="94"/>
                  </a:cxn>
                  <a:cxn ang="0">
                    <a:pos x="32" y="94"/>
                  </a:cxn>
                  <a:cxn ang="0">
                    <a:pos x="32" y="82"/>
                  </a:cxn>
                  <a:cxn ang="0">
                    <a:pos x="45" y="82"/>
                  </a:cxn>
                  <a:cxn ang="0">
                    <a:pos x="45" y="94"/>
                  </a:cxn>
                  <a:cxn ang="0">
                    <a:pos x="45" y="77"/>
                  </a:cxn>
                  <a:cxn ang="0">
                    <a:pos x="32" y="77"/>
                  </a:cxn>
                  <a:cxn ang="0">
                    <a:pos x="32" y="64"/>
                  </a:cxn>
                  <a:cxn ang="0">
                    <a:pos x="45" y="64"/>
                  </a:cxn>
                  <a:cxn ang="0">
                    <a:pos x="45" y="77"/>
                  </a:cxn>
                  <a:cxn ang="0">
                    <a:pos x="32" y="60"/>
                  </a:cxn>
                  <a:cxn ang="0">
                    <a:pos x="32" y="47"/>
                  </a:cxn>
                  <a:cxn ang="0">
                    <a:pos x="45" y="47"/>
                  </a:cxn>
                  <a:cxn ang="0">
                    <a:pos x="45" y="60"/>
                  </a:cxn>
                  <a:cxn ang="0">
                    <a:pos x="32" y="60"/>
                  </a:cxn>
                  <a:cxn ang="0">
                    <a:pos x="64" y="94"/>
                  </a:cxn>
                  <a:cxn ang="0">
                    <a:pos x="51" y="94"/>
                  </a:cxn>
                  <a:cxn ang="0">
                    <a:pos x="51" y="82"/>
                  </a:cxn>
                  <a:cxn ang="0">
                    <a:pos x="64" y="82"/>
                  </a:cxn>
                  <a:cxn ang="0">
                    <a:pos x="64" y="94"/>
                  </a:cxn>
                  <a:cxn ang="0">
                    <a:pos x="64" y="77"/>
                  </a:cxn>
                  <a:cxn ang="0">
                    <a:pos x="51" y="77"/>
                  </a:cxn>
                  <a:cxn ang="0">
                    <a:pos x="51" y="64"/>
                  </a:cxn>
                  <a:cxn ang="0">
                    <a:pos x="64" y="64"/>
                  </a:cxn>
                  <a:cxn ang="0">
                    <a:pos x="64" y="77"/>
                  </a:cxn>
                  <a:cxn ang="0">
                    <a:pos x="51" y="60"/>
                  </a:cxn>
                  <a:cxn ang="0">
                    <a:pos x="51" y="47"/>
                  </a:cxn>
                  <a:cxn ang="0">
                    <a:pos x="64" y="47"/>
                  </a:cxn>
                  <a:cxn ang="0">
                    <a:pos x="64" y="60"/>
                  </a:cxn>
                  <a:cxn ang="0">
                    <a:pos x="51" y="60"/>
                  </a:cxn>
                  <a:cxn ang="0">
                    <a:pos x="66" y="38"/>
                  </a:cxn>
                  <a:cxn ang="0">
                    <a:pos x="13" y="38"/>
                  </a:cxn>
                  <a:cxn ang="0">
                    <a:pos x="13" y="13"/>
                  </a:cxn>
                  <a:cxn ang="0">
                    <a:pos x="63" y="13"/>
                  </a:cxn>
                  <a:cxn ang="0">
                    <a:pos x="66" y="15"/>
                  </a:cxn>
                  <a:cxn ang="0">
                    <a:pos x="66" y="38"/>
                  </a:cxn>
                </a:cxnLst>
                <a:rect l="0" t="0" r="r" b="b"/>
                <a:pathLst>
                  <a:path w="79" h="103">
                    <a:moveTo>
                      <a:pt x="6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63" y="103"/>
                      <a:pt x="63" y="103"/>
                      <a:pt x="63" y="103"/>
                    </a:cubicBezTo>
                    <a:cubicBezTo>
                      <a:pt x="72" y="103"/>
                      <a:pt x="79" y="97"/>
                      <a:pt x="79" y="88"/>
                    </a:cubicBezTo>
                    <a:cubicBezTo>
                      <a:pt x="79" y="15"/>
                      <a:pt x="79" y="15"/>
                      <a:pt x="79" y="15"/>
                    </a:cubicBezTo>
                    <a:cubicBezTo>
                      <a:pt x="79" y="7"/>
                      <a:pt x="72" y="0"/>
                      <a:pt x="63" y="0"/>
                    </a:cubicBezTo>
                    <a:close/>
                    <a:moveTo>
                      <a:pt x="12" y="47"/>
                    </a:moveTo>
                    <a:cubicBezTo>
                      <a:pt x="26" y="47"/>
                      <a:pt x="26" y="47"/>
                      <a:pt x="26" y="47"/>
                    </a:cubicBezTo>
                    <a:cubicBezTo>
                      <a:pt x="26" y="60"/>
                      <a:pt x="26" y="60"/>
                      <a:pt x="26" y="60"/>
                    </a:cubicBezTo>
                    <a:cubicBezTo>
                      <a:pt x="12" y="60"/>
                      <a:pt x="12" y="60"/>
                      <a:pt x="12" y="60"/>
                    </a:cubicBezTo>
                    <a:lnTo>
                      <a:pt x="12" y="47"/>
                    </a:lnTo>
                    <a:close/>
                    <a:moveTo>
                      <a:pt x="26" y="94"/>
                    </a:moveTo>
                    <a:cubicBezTo>
                      <a:pt x="12" y="94"/>
                      <a:pt x="12" y="94"/>
                      <a:pt x="12" y="94"/>
                    </a:cubicBezTo>
                    <a:cubicBezTo>
                      <a:pt x="12" y="82"/>
                      <a:pt x="12" y="82"/>
                      <a:pt x="12" y="82"/>
                    </a:cubicBezTo>
                    <a:cubicBezTo>
                      <a:pt x="26" y="82"/>
                      <a:pt x="26" y="82"/>
                      <a:pt x="26" y="82"/>
                    </a:cubicBezTo>
                    <a:lnTo>
                      <a:pt x="26" y="94"/>
                    </a:lnTo>
                    <a:close/>
                    <a:moveTo>
                      <a:pt x="26" y="77"/>
                    </a:moveTo>
                    <a:cubicBezTo>
                      <a:pt x="13" y="77"/>
                      <a:pt x="13" y="77"/>
                      <a:pt x="13" y="77"/>
                    </a:cubicBezTo>
                    <a:cubicBezTo>
                      <a:pt x="13" y="64"/>
                      <a:pt x="13" y="64"/>
                      <a:pt x="13" y="64"/>
                    </a:cubicBezTo>
                    <a:cubicBezTo>
                      <a:pt x="26" y="64"/>
                      <a:pt x="26" y="64"/>
                      <a:pt x="26" y="64"/>
                    </a:cubicBezTo>
                    <a:lnTo>
                      <a:pt x="26" y="77"/>
                    </a:lnTo>
                    <a:close/>
                    <a:moveTo>
                      <a:pt x="45" y="94"/>
                    </a:moveTo>
                    <a:cubicBezTo>
                      <a:pt x="32" y="94"/>
                      <a:pt x="32" y="94"/>
                      <a:pt x="32" y="94"/>
                    </a:cubicBezTo>
                    <a:cubicBezTo>
                      <a:pt x="32" y="82"/>
                      <a:pt x="32" y="82"/>
                      <a:pt x="32" y="82"/>
                    </a:cubicBezTo>
                    <a:cubicBezTo>
                      <a:pt x="45" y="82"/>
                      <a:pt x="45" y="82"/>
                      <a:pt x="45" y="82"/>
                    </a:cubicBezTo>
                    <a:lnTo>
                      <a:pt x="45" y="94"/>
                    </a:lnTo>
                    <a:close/>
                    <a:moveTo>
                      <a:pt x="45" y="77"/>
                    </a:moveTo>
                    <a:cubicBezTo>
                      <a:pt x="32" y="77"/>
                      <a:pt x="32" y="77"/>
                      <a:pt x="32" y="77"/>
                    </a:cubicBezTo>
                    <a:cubicBezTo>
                      <a:pt x="32" y="64"/>
                      <a:pt x="32" y="64"/>
                      <a:pt x="32" y="64"/>
                    </a:cubicBezTo>
                    <a:cubicBezTo>
                      <a:pt x="45" y="64"/>
                      <a:pt x="45" y="64"/>
                      <a:pt x="45" y="64"/>
                    </a:cubicBezTo>
                    <a:lnTo>
                      <a:pt x="45" y="77"/>
                    </a:lnTo>
                    <a:close/>
                    <a:moveTo>
                      <a:pt x="32" y="60"/>
                    </a:moveTo>
                    <a:cubicBezTo>
                      <a:pt x="32" y="47"/>
                      <a:pt x="32" y="47"/>
                      <a:pt x="32" y="47"/>
                    </a:cubicBezTo>
                    <a:cubicBezTo>
                      <a:pt x="45" y="47"/>
                      <a:pt x="45" y="47"/>
                      <a:pt x="45" y="47"/>
                    </a:cubicBezTo>
                    <a:cubicBezTo>
                      <a:pt x="45" y="60"/>
                      <a:pt x="45" y="60"/>
                      <a:pt x="45" y="60"/>
                    </a:cubicBezTo>
                    <a:lnTo>
                      <a:pt x="32" y="60"/>
                    </a:lnTo>
                    <a:close/>
                    <a:moveTo>
                      <a:pt x="64" y="94"/>
                    </a:moveTo>
                    <a:cubicBezTo>
                      <a:pt x="51" y="94"/>
                      <a:pt x="51" y="94"/>
                      <a:pt x="51" y="94"/>
                    </a:cubicBezTo>
                    <a:cubicBezTo>
                      <a:pt x="51" y="82"/>
                      <a:pt x="51" y="82"/>
                      <a:pt x="51" y="82"/>
                    </a:cubicBezTo>
                    <a:cubicBezTo>
                      <a:pt x="64" y="82"/>
                      <a:pt x="64" y="82"/>
                      <a:pt x="64" y="82"/>
                    </a:cubicBezTo>
                    <a:lnTo>
                      <a:pt x="64" y="94"/>
                    </a:lnTo>
                    <a:close/>
                    <a:moveTo>
                      <a:pt x="64" y="77"/>
                    </a:moveTo>
                    <a:cubicBezTo>
                      <a:pt x="51" y="77"/>
                      <a:pt x="51" y="77"/>
                      <a:pt x="51" y="77"/>
                    </a:cubicBezTo>
                    <a:cubicBezTo>
                      <a:pt x="51" y="64"/>
                      <a:pt x="51" y="64"/>
                      <a:pt x="51" y="64"/>
                    </a:cubicBezTo>
                    <a:cubicBezTo>
                      <a:pt x="64" y="64"/>
                      <a:pt x="64" y="64"/>
                      <a:pt x="64" y="64"/>
                    </a:cubicBezTo>
                    <a:lnTo>
                      <a:pt x="64" y="77"/>
                    </a:lnTo>
                    <a:close/>
                    <a:moveTo>
                      <a:pt x="51" y="60"/>
                    </a:moveTo>
                    <a:cubicBezTo>
                      <a:pt x="51" y="47"/>
                      <a:pt x="51" y="47"/>
                      <a:pt x="51" y="47"/>
                    </a:cubicBezTo>
                    <a:cubicBezTo>
                      <a:pt x="64" y="47"/>
                      <a:pt x="64" y="47"/>
                      <a:pt x="64" y="47"/>
                    </a:cubicBezTo>
                    <a:cubicBezTo>
                      <a:pt x="64" y="60"/>
                      <a:pt x="64" y="60"/>
                      <a:pt x="64" y="60"/>
                    </a:cubicBezTo>
                    <a:lnTo>
                      <a:pt x="51" y="60"/>
                    </a:lnTo>
                    <a:close/>
                    <a:moveTo>
                      <a:pt x="66" y="38"/>
                    </a:moveTo>
                    <a:cubicBezTo>
                      <a:pt x="13" y="38"/>
                      <a:pt x="13" y="38"/>
                      <a:pt x="13" y="38"/>
                    </a:cubicBezTo>
                    <a:cubicBezTo>
                      <a:pt x="13" y="13"/>
                      <a:pt x="13" y="13"/>
                      <a:pt x="13" y="13"/>
                    </a:cubicBezTo>
                    <a:cubicBezTo>
                      <a:pt x="63" y="13"/>
                      <a:pt x="63" y="13"/>
                      <a:pt x="63" y="13"/>
                    </a:cubicBezTo>
                    <a:cubicBezTo>
                      <a:pt x="65" y="13"/>
                      <a:pt x="66" y="14"/>
                      <a:pt x="66" y="15"/>
                    </a:cubicBezTo>
                    <a:lnTo>
                      <a:pt x="66" y="3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sz="1350"/>
              </a:p>
            </p:txBody>
          </p:sp>
          <p:sp>
            <p:nvSpPr>
              <p:cNvPr id="42" name="íṩľíḍè-Freeform: Shape 206"/>
              <p:cNvSpPr/>
              <p:nvPr/>
            </p:nvSpPr>
            <p:spPr bwMode="auto">
              <a:xfrm>
                <a:off x="3752851" y="1784351"/>
                <a:ext cx="55563" cy="238125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7" y="0"/>
                  </a:cxn>
                  <a:cxn ang="0">
                    <a:pos x="0" y="13"/>
                  </a:cxn>
                  <a:cxn ang="0">
                    <a:pos x="0" y="100"/>
                  </a:cxn>
                  <a:cxn ang="0">
                    <a:pos x="7" y="112"/>
                  </a:cxn>
                  <a:cxn ang="0">
                    <a:pos x="26" y="112"/>
                  </a:cxn>
                  <a:cxn ang="0">
                    <a:pos x="26" y="0"/>
                  </a:cxn>
                </a:cxnLst>
                <a:rect l="0" t="0" r="r" b="b"/>
                <a:pathLst>
                  <a:path w="26" h="112">
                    <a:moveTo>
                      <a:pt x="26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6"/>
                      <a:pt x="0" y="13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6"/>
                      <a:pt x="3" y="112"/>
                      <a:pt x="7" y="112"/>
                    </a:cubicBezTo>
                    <a:cubicBezTo>
                      <a:pt x="26" y="112"/>
                      <a:pt x="26" y="112"/>
                      <a:pt x="26" y="112"/>
                    </a:cubicBezTo>
                    <a:lnTo>
                      <a:pt x="2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sz="1350"/>
              </a:p>
            </p:txBody>
          </p:sp>
          <p:sp>
            <p:nvSpPr>
              <p:cNvPr id="43" name="íṩľíḍè-Freeform: Shape 207"/>
              <p:cNvSpPr/>
              <p:nvPr/>
            </p:nvSpPr>
            <p:spPr bwMode="auto">
              <a:xfrm>
                <a:off x="3797301" y="2022476"/>
                <a:ext cx="31750" cy="33338"/>
              </a:xfrm>
              <a:custGeom>
                <a:avLst/>
                <a:gdLst/>
                <a:ahLst/>
                <a:cxnLst>
                  <a:cxn ang="0">
                    <a:pos x="10" y="8"/>
                  </a:cxn>
                  <a:cxn ang="0">
                    <a:pos x="8" y="10"/>
                  </a:cxn>
                  <a:cxn ang="0">
                    <a:pos x="5" y="8"/>
                  </a:cxn>
                  <a:cxn ang="0">
                    <a:pos x="5" y="1"/>
                  </a:cxn>
                  <a:cxn ang="0">
                    <a:pos x="0" y="1"/>
                  </a:cxn>
                  <a:cxn ang="0">
                    <a:pos x="0" y="8"/>
                  </a:cxn>
                  <a:cxn ang="0">
                    <a:pos x="8" y="16"/>
                  </a:cxn>
                  <a:cxn ang="0">
                    <a:pos x="15" y="8"/>
                  </a:cxn>
                  <a:cxn ang="0">
                    <a:pos x="15" y="0"/>
                  </a:cxn>
                  <a:cxn ang="0">
                    <a:pos x="10" y="0"/>
                  </a:cxn>
                  <a:cxn ang="0">
                    <a:pos x="10" y="8"/>
                  </a:cxn>
                </a:cxnLst>
                <a:rect l="0" t="0" r="r" b="b"/>
                <a:pathLst>
                  <a:path w="15" h="16">
                    <a:moveTo>
                      <a:pt x="10" y="8"/>
                    </a:moveTo>
                    <a:cubicBezTo>
                      <a:pt x="10" y="9"/>
                      <a:pt x="9" y="10"/>
                      <a:pt x="8" y="10"/>
                    </a:cubicBezTo>
                    <a:cubicBezTo>
                      <a:pt x="6" y="10"/>
                      <a:pt x="5" y="9"/>
                      <a:pt x="5" y="8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12"/>
                      <a:pt x="3" y="16"/>
                      <a:pt x="8" y="16"/>
                    </a:cubicBezTo>
                    <a:cubicBezTo>
                      <a:pt x="12" y="16"/>
                      <a:pt x="15" y="12"/>
                      <a:pt x="15" y="8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0" y="0"/>
                      <a:pt x="10" y="0"/>
                      <a:pt x="10" y="0"/>
                    </a:cubicBezTo>
                    <a:lnTo>
                      <a:pt x="10" y="8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sz="1350"/>
              </a:p>
            </p:txBody>
          </p:sp>
        </p:grpSp>
      </p:grpSp>
      <p:grpSp>
        <p:nvGrpSpPr>
          <p:cNvPr id="44" name="Group 13"/>
          <p:cNvGrpSpPr/>
          <p:nvPr/>
        </p:nvGrpSpPr>
        <p:grpSpPr>
          <a:xfrm>
            <a:off x="9488689" y="2310902"/>
            <a:ext cx="752872" cy="684979"/>
            <a:chOff x="8708293" y="3643520"/>
            <a:chExt cx="1044348" cy="950172"/>
          </a:xfrm>
        </p:grpSpPr>
        <p:sp>
          <p:nvSpPr>
            <p:cNvPr id="45" name="íṩľíḍè-Rectangle: Rounded Corners 193"/>
            <p:cNvSpPr/>
            <p:nvPr/>
          </p:nvSpPr>
          <p:spPr bwMode="auto">
            <a:xfrm>
              <a:off x="8708293" y="3643520"/>
              <a:ext cx="1044348" cy="950172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z="1350" dirty="0"/>
            </a:p>
          </p:txBody>
        </p:sp>
        <p:grpSp>
          <p:nvGrpSpPr>
            <p:cNvPr id="46" name="Group 214"/>
            <p:cNvGrpSpPr/>
            <p:nvPr/>
          </p:nvGrpSpPr>
          <p:grpSpPr>
            <a:xfrm>
              <a:off x="8969380" y="3857520"/>
              <a:ext cx="522174" cy="522174"/>
              <a:chOff x="6448426" y="450851"/>
              <a:chExt cx="269875" cy="269875"/>
            </a:xfrm>
            <a:solidFill>
              <a:schemeClr val="bg1"/>
            </a:solidFill>
          </p:grpSpPr>
          <p:sp>
            <p:nvSpPr>
              <p:cNvPr id="47" name="íṩľíḍè-Freeform: Shape 215"/>
              <p:cNvSpPr/>
              <p:nvPr/>
            </p:nvSpPr>
            <p:spPr bwMode="auto">
              <a:xfrm>
                <a:off x="6448426" y="450851"/>
                <a:ext cx="269875" cy="269875"/>
              </a:xfrm>
              <a:custGeom>
                <a:avLst/>
                <a:gdLst/>
                <a:ahLst/>
                <a:cxnLst>
                  <a:cxn ang="0">
                    <a:pos x="64" y="127"/>
                  </a:cxn>
                  <a:cxn ang="0">
                    <a:pos x="127" y="64"/>
                  </a:cxn>
                  <a:cxn ang="0">
                    <a:pos x="64" y="0"/>
                  </a:cxn>
                  <a:cxn ang="0">
                    <a:pos x="0" y="64"/>
                  </a:cxn>
                  <a:cxn ang="0">
                    <a:pos x="64" y="127"/>
                  </a:cxn>
                  <a:cxn ang="0">
                    <a:pos x="64" y="13"/>
                  </a:cxn>
                  <a:cxn ang="0">
                    <a:pos x="115" y="64"/>
                  </a:cxn>
                  <a:cxn ang="0">
                    <a:pos x="64" y="115"/>
                  </a:cxn>
                  <a:cxn ang="0">
                    <a:pos x="13" y="64"/>
                  </a:cxn>
                  <a:cxn ang="0">
                    <a:pos x="64" y="13"/>
                  </a:cxn>
                </a:cxnLst>
                <a:rect l="0" t="0" r="r" b="b"/>
                <a:pathLst>
                  <a:path w="127" h="127">
                    <a:moveTo>
                      <a:pt x="64" y="127"/>
                    </a:moveTo>
                    <a:cubicBezTo>
                      <a:pt x="99" y="127"/>
                      <a:pt x="127" y="99"/>
                      <a:pt x="127" y="64"/>
                    </a:cubicBezTo>
                    <a:cubicBezTo>
                      <a:pt x="127" y="29"/>
                      <a:pt x="99" y="0"/>
                      <a:pt x="64" y="0"/>
                    </a:cubicBezTo>
                    <a:cubicBezTo>
                      <a:pt x="29" y="0"/>
                      <a:pt x="0" y="29"/>
                      <a:pt x="0" y="64"/>
                    </a:cubicBezTo>
                    <a:cubicBezTo>
                      <a:pt x="0" y="99"/>
                      <a:pt x="29" y="127"/>
                      <a:pt x="64" y="127"/>
                    </a:cubicBezTo>
                    <a:close/>
                    <a:moveTo>
                      <a:pt x="64" y="13"/>
                    </a:moveTo>
                    <a:cubicBezTo>
                      <a:pt x="92" y="13"/>
                      <a:pt x="115" y="36"/>
                      <a:pt x="115" y="64"/>
                    </a:cubicBezTo>
                    <a:cubicBezTo>
                      <a:pt x="115" y="92"/>
                      <a:pt x="92" y="115"/>
                      <a:pt x="64" y="115"/>
                    </a:cubicBezTo>
                    <a:cubicBezTo>
                      <a:pt x="36" y="115"/>
                      <a:pt x="13" y="92"/>
                      <a:pt x="13" y="64"/>
                    </a:cubicBezTo>
                    <a:cubicBezTo>
                      <a:pt x="13" y="36"/>
                      <a:pt x="36" y="13"/>
                      <a:pt x="64" y="13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sz="1350"/>
              </a:p>
            </p:txBody>
          </p:sp>
          <p:sp>
            <p:nvSpPr>
              <p:cNvPr id="48" name="íṩľíḍè-Freeform: Shape 216"/>
              <p:cNvSpPr/>
              <p:nvPr/>
            </p:nvSpPr>
            <p:spPr bwMode="auto">
              <a:xfrm>
                <a:off x="6502401" y="503239"/>
                <a:ext cx="165100" cy="166688"/>
              </a:xfrm>
              <a:custGeom>
                <a:avLst/>
                <a:gdLst/>
                <a:ahLst/>
                <a:cxnLst>
                  <a:cxn ang="0">
                    <a:pos x="39" y="78"/>
                  </a:cxn>
                  <a:cxn ang="0">
                    <a:pos x="78" y="39"/>
                  </a:cxn>
                  <a:cxn ang="0">
                    <a:pos x="39" y="0"/>
                  </a:cxn>
                  <a:cxn ang="0">
                    <a:pos x="0" y="39"/>
                  </a:cxn>
                  <a:cxn ang="0">
                    <a:pos x="39" y="78"/>
                  </a:cxn>
                  <a:cxn ang="0">
                    <a:pos x="39" y="12"/>
                  </a:cxn>
                  <a:cxn ang="0">
                    <a:pos x="65" y="39"/>
                  </a:cxn>
                  <a:cxn ang="0">
                    <a:pos x="39" y="65"/>
                  </a:cxn>
                  <a:cxn ang="0">
                    <a:pos x="12" y="39"/>
                  </a:cxn>
                  <a:cxn ang="0">
                    <a:pos x="39" y="12"/>
                  </a:cxn>
                </a:cxnLst>
                <a:rect l="0" t="0" r="r" b="b"/>
                <a:pathLst>
                  <a:path w="78" h="78">
                    <a:moveTo>
                      <a:pt x="39" y="78"/>
                    </a:moveTo>
                    <a:cubicBezTo>
                      <a:pt x="60" y="78"/>
                      <a:pt x="78" y="60"/>
                      <a:pt x="78" y="39"/>
                    </a:cubicBezTo>
                    <a:cubicBezTo>
                      <a:pt x="78" y="17"/>
                      <a:pt x="60" y="0"/>
                      <a:pt x="39" y="0"/>
                    </a:cubicBezTo>
                    <a:cubicBezTo>
                      <a:pt x="17" y="0"/>
                      <a:pt x="0" y="17"/>
                      <a:pt x="0" y="39"/>
                    </a:cubicBezTo>
                    <a:cubicBezTo>
                      <a:pt x="0" y="60"/>
                      <a:pt x="17" y="78"/>
                      <a:pt x="39" y="78"/>
                    </a:cubicBezTo>
                    <a:close/>
                    <a:moveTo>
                      <a:pt x="39" y="12"/>
                    </a:moveTo>
                    <a:cubicBezTo>
                      <a:pt x="54" y="12"/>
                      <a:pt x="65" y="24"/>
                      <a:pt x="65" y="39"/>
                    </a:cubicBezTo>
                    <a:cubicBezTo>
                      <a:pt x="65" y="53"/>
                      <a:pt x="54" y="65"/>
                      <a:pt x="39" y="65"/>
                    </a:cubicBezTo>
                    <a:cubicBezTo>
                      <a:pt x="24" y="65"/>
                      <a:pt x="12" y="53"/>
                      <a:pt x="12" y="39"/>
                    </a:cubicBezTo>
                    <a:cubicBezTo>
                      <a:pt x="12" y="24"/>
                      <a:pt x="24" y="12"/>
                      <a:pt x="39" y="1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sz="1350"/>
              </a:p>
            </p:txBody>
          </p:sp>
          <p:sp>
            <p:nvSpPr>
              <p:cNvPr id="49" name="íṩľíḍè-Oval 217"/>
              <p:cNvSpPr/>
              <p:nvPr/>
            </p:nvSpPr>
            <p:spPr bwMode="auto">
              <a:xfrm>
                <a:off x="6554788" y="554039"/>
                <a:ext cx="60325" cy="61913"/>
              </a:xfrm>
              <a:prstGeom prst="ellipse">
                <a:avLst/>
              </a:pr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 sz="1350"/>
              </a:p>
            </p:txBody>
          </p:sp>
        </p:grpSp>
      </p:grpSp>
      <p:sp>
        <p:nvSpPr>
          <p:cNvPr id="50" name="Oval 39"/>
          <p:cNvSpPr>
            <a:spLocks noChangeAspect="1" noChangeArrowheads="1"/>
          </p:cNvSpPr>
          <p:nvPr/>
        </p:nvSpPr>
        <p:spPr bwMode="auto">
          <a:xfrm>
            <a:off x="1949453" y="3211383"/>
            <a:ext cx="199959" cy="213345"/>
          </a:xfrm>
          <a:prstGeom prst="ellipse">
            <a:avLst/>
          </a:prstGeom>
          <a:solidFill>
            <a:srgbClr val="3C3A3F"/>
          </a:solidFill>
          <a:ln w="28575" cap="flat">
            <a:solidFill>
              <a:schemeClr val="bg1"/>
            </a:solidFill>
            <a:prstDash val="solid"/>
            <a:miter lim="800000"/>
          </a:ln>
        </p:spPr>
        <p:txBody>
          <a:bodyPr vert="horz" wrap="square" lIns="91398" tIns="45699" rIns="91398" bIns="45699" numCol="1" anchor="t" anchorCtr="0" compatLnSpc="1"/>
          <a:lstStyle/>
          <a:p>
            <a:endParaRPr lang="zh-CN" altLang="en-US" sz="2000">
              <a:solidFill>
                <a:schemeClr val="accent1"/>
              </a:solidFill>
            </a:endParaRPr>
          </a:p>
        </p:txBody>
      </p:sp>
      <p:sp>
        <p:nvSpPr>
          <p:cNvPr id="51" name="Oval 40"/>
          <p:cNvSpPr>
            <a:spLocks noChangeAspect="1" noChangeArrowheads="1"/>
          </p:cNvSpPr>
          <p:nvPr/>
        </p:nvSpPr>
        <p:spPr bwMode="auto">
          <a:xfrm>
            <a:off x="4344002" y="3211383"/>
            <a:ext cx="199959" cy="213345"/>
          </a:xfrm>
          <a:prstGeom prst="ellipse">
            <a:avLst/>
          </a:prstGeom>
          <a:solidFill>
            <a:srgbClr val="3C3A3F"/>
          </a:solidFill>
          <a:ln w="28575" cap="flat">
            <a:solidFill>
              <a:schemeClr val="bg1"/>
            </a:solidFill>
            <a:prstDash val="solid"/>
            <a:miter lim="800000"/>
          </a:ln>
        </p:spPr>
        <p:txBody>
          <a:bodyPr vert="horz" wrap="square" lIns="91398" tIns="45699" rIns="91398" bIns="45699" numCol="1" anchor="t" anchorCtr="0" compatLnSpc="1"/>
          <a:lstStyle/>
          <a:p>
            <a:endParaRPr lang="zh-CN" altLang="en-US" sz="2000">
              <a:solidFill>
                <a:schemeClr val="accent1"/>
              </a:solidFill>
            </a:endParaRPr>
          </a:p>
        </p:txBody>
      </p:sp>
      <p:sp>
        <p:nvSpPr>
          <p:cNvPr id="52" name="Oval 42"/>
          <p:cNvSpPr>
            <a:spLocks noChangeAspect="1" noChangeArrowheads="1"/>
          </p:cNvSpPr>
          <p:nvPr/>
        </p:nvSpPr>
        <p:spPr bwMode="auto">
          <a:xfrm>
            <a:off x="6993667" y="3270325"/>
            <a:ext cx="199959" cy="213345"/>
          </a:xfrm>
          <a:prstGeom prst="ellipse">
            <a:avLst/>
          </a:prstGeom>
          <a:solidFill>
            <a:srgbClr val="3C3A3F"/>
          </a:solidFill>
          <a:ln w="28575" cap="flat">
            <a:solidFill>
              <a:schemeClr val="bg1"/>
            </a:solidFill>
            <a:prstDash val="solid"/>
            <a:miter lim="800000"/>
          </a:ln>
        </p:spPr>
        <p:txBody>
          <a:bodyPr vert="horz" wrap="square" lIns="91398" tIns="45699" rIns="91398" bIns="45699" numCol="1" anchor="t" anchorCtr="0" compatLnSpc="1"/>
          <a:lstStyle/>
          <a:p>
            <a:endParaRPr lang="zh-CN" altLang="en-US" sz="2000">
              <a:solidFill>
                <a:schemeClr val="accent1"/>
              </a:solidFill>
            </a:endParaRPr>
          </a:p>
        </p:txBody>
      </p:sp>
      <p:sp>
        <p:nvSpPr>
          <p:cNvPr id="53" name="Oval 42"/>
          <p:cNvSpPr>
            <a:spLocks noChangeAspect="1" noChangeArrowheads="1"/>
          </p:cNvSpPr>
          <p:nvPr/>
        </p:nvSpPr>
        <p:spPr bwMode="auto">
          <a:xfrm>
            <a:off x="9770425" y="3244877"/>
            <a:ext cx="199959" cy="213345"/>
          </a:xfrm>
          <a:prstGeom prst="ellipse">
            <a:avLst/>
          </a:prstGeom>
          <a:solidFill>
            <a:srgbClr val="3C3A3F"/>
          </a:solidFill>
          <a:ln w="28575" cap="flat">
            <a:solidFill>
              <a:schemeClr val="bg1"/>
            </a:solidFill>
            <a:prstDash val="solid"/>
            <a:miter lim="800000"/>
          </a:ln>
        </p:spPr>
        <p:txBody>
          <a:bodyPr vert="horz" wrap="square" lIns="91398" tIns="45699" rIns="91398" bIns="45699" numCol="1" anchor="t" anchorCtr="0" compatLnSpc="1"/>
          <a:lstStyle/>
          <a:p>
            <a:endParaRPr lang="zh-CN" altLang="en-US" sz="2000">
              <a:solidFill>
                <a:schemeClr val="accent1"/>
              </a:solidFill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1008332" y="4115309"/>
            <a:ext cx="242956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0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0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0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0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0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0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55" name="Rectangle 24"/>
          <p:cNvSpPr>
            <a:spLocks noChangeArrowheads="1"/>
          </p:cNvSpPr>
          <p:nvPr/>
        </p:nvSpPr>
        <p:spPr bwMode="auto">
          <a:xfrm>
            <a:off x="1329813" y="3860037"/>
            <a:ext cx="1551697" cy="25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</a:pPr>
            <a:r>
              <a:rPr lang="zh-CN" altLang="en-US" sz="12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单击填加标题</a:t>
            </a:r>
            <a:endParaRPr lang="zh-CN" alt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3362485" y="4115309"/>
            <a:ext cx="242956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0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0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0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0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0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0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57" name="Rectangle 24"/>
          <p:cNvSpPr>
            <a:spLocks noChangeArrowheads="1"/>
          </p:cNvSpPr>
          <p:nvPr/>
        </p:nvSpPr>
        <p:spPr bwMode="auto">
          <a:xfrm>
            <a:off x="3683966" y="3860037"/>
            <a:ext cx="1551697" cy="25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</a:pPr>
            <a:r>
              <a:rPr lang="zh-CN" altLang="en-US" sz="12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单击填加标题</a:t>
            </a:r>
            <a:endParaRPr lang="zh-CN" alt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6003065" y="4115309"/>
            <a:ext cx="242956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0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0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0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0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0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0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59" name="Rectangle 24"/>
          <p:cNvSpPr>
            <a:spLocks noChangeArrowheads="1"/>
          </p:cNvSpPr>
          <p:nvPr/>
        </p:nvSpPr>
        <p:spPr bwMode="auto">
          <a:xfrm>
            <a:off x="6324546" y="3860037"/>
            <a:ext cx="1551697" cy="25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</a:pPr>
            <a:r>
              <a:rPr lang="zh-CN" altLang="en-US" sz="12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单击填加标题</a:t>
            </a:r>
            <a:endParaRPr lang="zh-CN" alt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8754107" y="4114832"/>
            <a:ext cx="242956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0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0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0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0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0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0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61" name="Rectangle 24"/>
          <p:cNvSpPr>
            <a:spLocks noChangeArrowheads="1"/>
          </p:cNvSpPr>
          <p:nvPr/>
        </p:nvSpPr>
        <p:spPr bwMode="auto">
          <a:xfrm>
            <a:off x="9075588" y="3859561"/>
            <a:ext cx="1551697" cy="25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</a:pPr>
            <a:r>
              <a:rPr lang="zh-CN" altLang="en-US" sz="12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单击填加标题</a:t>
            </a:r>
            <a:endParaRPr lang="zh-CN" altLang="en-US" sz="1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656549" y="-13648"/>
            <a:ext cx="2155258" cy="7233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726714" y="146880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选题的背景与意义</a:t>
            </a:r>
            <a:endParaRPr lang="zh-CN" altLang="en-US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33185" y="1468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研究方法及过程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96000" y="146880"/>
            <a:ext cx="2262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研究成果展示及应用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20480" y="14688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论文总结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7" name="Freeform: Shape 8"/>
          <p:cNvSpPr/>
          <p:nvPr/>
        </p:nvSpPr>
        <p:spPr>
          <a:xfrm>
            <a:off x="2646560" y="2540926"/>
            <a:ext cx="2667452" cy="379397"/>
          </a:xfrm>
          <a:custGeom>
            <a:avLst/>
            <a:gdLst>
              <a:gd name="connsiteX0" fmla="*/ 0 w 2604980"/>
              <a:gd name="connsiteY0" fmla="*/ 0 h 529458"/>
              <a:gd name="connsiteX1" fmla="*/ 2516735 w 2604980"/>
              <a:gd name="connsiteY1" fmla="*/ 0 h 529458"/>
              <a:gd name="connsiteX2" fmla="*/ 2604980 w 2604980"/>
              <a:gd name="connsiteY2" fmla="*/ 88245 h 529458"/>
              <a:gd name="connsiteX3" fmla="*/ 2604980 w 2604980"/>
              <a:gd name="connsiteY3" fmla="*/ 441213 h 529458"/>
              <a:gd name="connsiteX4" fmla="*/ 2516735 w 2604980"/>
              <a:gd name="connsiteY4" fmla="*/ 529458 h 529458"/>
              <a:gd name="connsiteX5" fmla="*/ 0 w 2604980"/>
              <a:gd name="connsiteY5" fmla="*/ 529458 h 529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04980" h="529458">
                <a:moveTo>
                  <a:pt x="0" y="0"/>
                </a:moveTo>
                <a:lnTo>
                  <a:pt x="2516735" y="0"/>
                </a:lnTo>
                <a:cubicBezTo>
                  <a:pt x="2565471" y="0"/>
                  <a:pt x="2604980" y="39509"/>
                  <a:pt x="2604980" y="88245"/>
                </a:cubicBezTo>
                <a:lnTo>
                  <a:pt x="2604980" y="441213"/>
                </a:lnTo>
                <a:cubicBezTo>
                  <a:pt x="2604980" y="489949"/>
                  <a:pt x="2565471" y="529458"/>
                  <a:pt x="2516735" y="529458"/>
                </a:cubicBezTo>
                <a:lnTo>
                  <a:pt x="0" y="529458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 fontScale="92500" lnSpcReduction="20000"/>
          </a:bodyPr>
          <a:lstStyle/>
          <a:p>
            <a:pPr algn="ctr"/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8" name="Freeform: Shape 9"/>
          <p:cNvSpPr/>
          <p:nvPr/>
        </p:nvSpPr>
        <p:spPr>
          <a:xfrm rot="16200000">
            <a:off x="2456579" y="2730340"/>
            <a:ext cx="139481" cy="240484"/>
          </a:xfrm>
          <a:custGeom>
            <a:avLst/>
            <a:gdLst>
              <a:gd name="connsiteX0" fmla="*/ 194649 w 194649"/>
              <a:gd name="connsiteY0" fmla="*/ 335602 h 335602"/>
              <a:gd name="connsiteX1" fmla="*/ 0 w 194649"/>
              <a:gd name="connsiteY1" fmla="*/ 335602 h 335602"/>
              <a:gd name="connsiteX2" fmla="*/ 0 w 194649"/>
              <a:gd name="connsiteY2" fmla="*/ 0 h 335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649" h="335602">
                <a:moveTo>
                  <a:pt x="194649" y="335602"/>
                </a:moveTo>
                <a:lnTo>
                  <a:pt x="0" y="33560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2400">
              <a:cs typeface="+mn-ea"/>
              <a:sym typeface="+mn-lt"/>
            </a:endParaRPr>
          </a:p>
        </p:txBody>
      </p:sp>
      <p:sp>
        <p:nvSpPr>
          <p:cNvPr id="9" name="Freeform: Shape 6"/>
          <p:cNvSpPr/>
          <p:nvPr/>
        </p:nvSpPr>
        <p:spPr>
          <a:xfrm rot="16200000">
            <a:off x="2466340" y="2862423"/>
            <a:ext cx="139481" cy="240484"/>
          </a:xfrm>
          <a:custGeom>
            <a:avLst/>
            <a:gdLst>
              <a:gd name="connsiteX0" fmla="*/ 194651 w 194651"/>
              <a:gd name="connsiteY0" fmla="*/ 1 h 335603"/>
              <a:gd name="connsiteX1" fmla="*/ 194651 w 194651"/>
              <a:gd name="connsiteY1" fmla="*/ 335603 h 335603"/>
              <a:gd name="connsiteX2" fmla="*/ 0 w 194651"/>
              <a:gd name="connsiteY2" fmla="*/ 335603 h 335603"/>
              <a:gd name="connsiteX3" fmla="*/ 194650 w 194651"/>
              <a:gd name="connsiteY3" fmla="*/ 0 h 33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651" h="335603">
                <a:moveTo>
                  <a:pt x="194651" y="1"/>
                </a:moveTo>
                <a:lnTo>
                  <a:pt x="194651" y="335603"/>
                </a:lnTo>
                <a:lnTo>
                  <a:pt x="0" y="335603"/>
                </a:lnTo>
                <a:lnTo>
                  <a:pt x="194650" y="0"/>
                </a:lnTo>
                <a:close/>
              </a:path>
            </a:pathLst>
          </a:cu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2400">
              <a:cs typeface="+mn-ea"/>
              <a:sym typeface="+mn-lt"/>
            </a:endParaRPr>
          </a:p>
        </p:txBody>
      </p:sp>
      <p:sp>
        <p:nvSpPr>
          <p:cNvPr id="10" name="Freeform: Shape 7"/>
          <p:cNvSpPr/>
          <p:nvPr/>
        </p:nvSpPr>
        <p:spPr>
          <a:xfrm>
            <a:off x="2656322" y="2912925"/>
            <a:ext cx="2667452" cy="379397"/>
          </a:xfrm>
          <a:custGeom>
            <a:avLst/>
            <a:gdLst>
              <a:gd name="connsiteX0" fmla="*/ 0 w 2604980"/>
              <a:gd name="connsiteY0" fmla="*/ 0 h 529458"/>
              <a:gd name="connsiteX1" fmla="*/ 2516735 w 2604980"/>
              <a:gd name="connsiteY1" fmla="*/ 0 h 529458"/>
              <a:gd name="connsiteX2" fmla="*/ 2604980 w 2604980"/>
              <a:gd name="connsiteY2" fmla="*/ 88245 h 529458"/>
              <a:gd name="connsiteX3" fmla="*/ 2604980 w 2604980"/>
              <a:gd name="connsiteY3" fmla="*/ 441213 h 529458"/>
              <a:gd name="connsiteX4" fmla="*/ 2516735 w 2604980"/>
              <a:gd name="connsiteY4" fmla="*/ 529458 h 529458"/>
              <a:gd name="connsiteX5" fmla="*/ 0 w 2604980"/>
              <a:gd name="connsiteY5" fmla="*/ 529458 h 529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04980" h="529458">
                <a:moveTo>
                  <a:pt x="0" y="0"/>
                </a:moveTo>
                <a:lnTo>
                  <a:pt x="2516735" y="0"/>
                </a:lnTo>
                <a:cubicBezTo>
                  <a:pt x="2565471" y="0"/>
                  <a:pt x="2604980" y="39509"/>
                  <a:pt x="2604980" y="88245"/>
                </a:cubicBezTo>
                <a:lnTo>
                  <a:pt x="2604980" y="441213"/>
                </a:lnTo>
                <a:cubicBezTo>
                  <a:pt x="2604980" y="489949"/>
                  <a:pt x="2565471" y="529458"/>
                  <a:pt x="2516735" y="529458"/>
                </a:cubicBezTo>
                <a:lnTo>
                  <a:pt x="0" y="529458"/>
                </a:lnTo>
                <a:close/>
              </a:path>
            </a:pathLst>
          </a:cu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 fontScale="92500" lnSpcReduction="20000"/>
          </a:bodyPr>
          <a:lstStyle/>
          <a:p>
            <a:pPr algn="ctr"/>
            <a:endParaRPr lang="zh-CN" altLang="en-US" sz="2400" dirty="0">
              <a:cs typeface="+mn-ea"/>
              <a:sym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195952" y="2304506"/>
            <a:ext cx="1085298" cy="1085298"/>
            <a:chOff x="885898" y="1518229"/>
            <a:chExt cx="1355011" cy="1355011"/>
          </a:xfrm>
        </p:grpSpPr>
        <p:grpSp>
          <p:nvGrpSpPr>
            <p:cNvPr id="12" name="Group 21"/>
            <p:cNvGrpSpPr/>
            <p:nvPr/>
          </p:nvGrpSpPr>
          <p:grpSpPr>
            <a:xfrm>
              <a:off x="885898" y="1518229"/>
              <a:ext cx="1355011" cy="1355011"/>
              <a:chOff x="484285" y="1616468"/>
              <a:chExt cx="2472584" cy="2472584"/>
            </a:xfrm>
          </p:grpSpPr>
          <p:sp>
            <p:nvSpPr>
              <p:cNvPr id="18" name="Freeform: Shape 22"/>
              <p:cNvSpPr/>
              <p:nvPr/>
            </p:nvSpPr>
            <p:spPr bwMode="auto">
              <a:xfrm rot="4026370">
                <a:off x="484285" y="1616468"/>
                <a:ext cx="2472584" cy="2472584"/>
              </a:xfrm>
              <a:custGeom>
                <a:avLst/>
                <a:gdLst>
                  <a:gd name="T0" fmla="*/ 2147483647 w 2622"/>
                  <a:gd name="T1" fmla="*/ 2147483647 h 2622"/>
                  <a:gd name="T2" fmla="*/ 2147483647 w 2622"/>
                  <a:gd name="T3" fmla="*/ 2147483647 h 2622"/>
                  <a:gd name="T4" fmla="*/ 2147483647 w 2622"/>
                  <a:gd name="T5" fmla="*/ 2147483647 h 2622"/>
                  <a:gd name="T6" fmla="*/ 2147483647 w 2622"/>
                  <a:gd name="T7" fmla="*/ 2147483647 h 2622"/>
                  <a:gd name="T8" fmla="*/ 2147483647 w 2622"/>
                  <a:gd name="T9" fmla="*/ 2147483647 h 2622"/>
                  <a:gd name="T10" fmla="*/ 2147483647 w 2622"/>
                  <a:gd name="T11" fmla="*/ 2147483647 h 2622"/>
                  <a:gd name="T12" fmla="*/ 2147483647 w 2622"/>
                  <a:gd name="T13" fmla="*/ 2147483647 h 2622"/>
                  <a:gd name="T14" fmla="*/ 2147483647 w 2622"/>
                  <a:gd name="T15" fmla="*/ 2147483647 h 2622"/>
                  <a:gd name="T16" fmla="*/ 2147483647 w 2622"/>
                  <a:gd name="T17" fmla="*/ 2147483647 h 2622"/>
                  <a:gd name="T18" fmla="*/ 2147483647 w 2622"/>
                  <a:gd name="T19" fmla="*/ 2147483647 h 2622"/>
                  <a:gd name="T20" fmla="*/ 2147483647 w 2622"/>
                  <a:gd name="T21" fmla="*/ 2147483647 h 2622"/>
                  <a:gd name="T22" fmla="*/ 2147483647 w 2622"/>
                  <a:gd name="T23" fmla="*/ 2147483647 h 2622"/>
                  <a:gd name="T24" fmla="*/ 2147483647 w 2622"/>
                  <a:gd name="T25" fmla="*/ 2147483647 h 2622"/>
                  <a:gd name="T26" fmla="*/ 2147483647 w 2622"/>
                  <a:gd name="T27" fmla="*/ 2147483647 h 2622"/>
                  <a:gd name="T28" fmla="*/ 2147483647 w 2622"/>
                  <a:gd name="T29" fmla="*/ 2147483647 h 2622"/>
                  <a:gd name="T30" fmla="*/ 2147483647 w 2622"/>
                  <a:gd name="T31" fmla="*/ 2147483647 h 2622"/>
                  <a:gd name="T32" fmla="*/ 2147483647 w 2622"/>
                  <a:gd name="T33" fmla="*/ 2147483647 h 2622"/>
                  <a:gd name="T34" fmla="*/ 2147483647 w 2622"/>
                  <a:gd name="T35" fmla="*/ 2147483647 h 2622"/>
                  <a:gd name="T36" fmla="*/ 2147483647 w 2622"/>
                  <a:gd name="T37" fmla="*/ 2147483647 h 2622"/>
                  <a:gd name="T38" fmla="*/ 2147483647 w 2622"/>
                  <a:gd name="T39" fmla="*/ 2147483647 h 2622"/>
                  <a:gd name="T40" fmla="*/ 2147483647 w 2622"/>
                  <a:gd name="T41" fmla="*/ 2147483647 h 2622"/>
                  <a:gd name="T42" fmla="*/ 2147483647 w 2622"/>
                  <a:gd name="T43" fmla="*/ 2147483647 h 2622"/>
                  <a:gd name="T44" fmla="*/ 2147483647 w 2622"/>
                  <a:gd name="T45" fmla="*/ 2147483647 h 2622"/>
                  <a:gd name="T46" fmla="*/ 2147483647 w 2622"/>
                  <a:gd name="T47" fmla="*/ 2147483647 h 2622"/>
                  <a:gd name="T48" fmla="*/ 2147483647 w 2622"/>
                  <a:gd name="T49" fmla="*/ 2147483647 h 2622"/>
                  <a:gd name="T50" fmla="*/ 2147483647 w 2622"/>
                  <a:gd name="T51" fmla="*/ 2147483647 h 2622"/>
                  <a:gd name="T52" fmla="*/ 2147483647 w 2622"/>
                  <a:gd name="T53" fmla="*/ 2147483647 h 2622"/>
                  <a:gd name="T54" fmla="*/ 2147483647 w 2622"/>
                  <a:gd name="T55" fmla="*/ 2147483647 h 2622"/>
                  <a:gd name="T56" fmla="*/ 2147483647 w 2622"/>
                  <a:gd name="T57" fmla="*/ 2147483647 h 2622"/>
                  <a:gd name="T58" fmla="*/ 2147483647 w 2622"/>
                  <a:gd name="T59" fmla="*/ 2147483647 h 2622"/>
                  <a:gd name="T60" fmla="*/ 2147483647 w 2622"/>
                  <a:gd name="T61" fmla="*/ 2147483647 h 2622"/>
                  <a:gd name="T62" fmla="*/ 2147483647 w 2622"/>
                  <a:gd name="T63" fmla="*/ 2147483647 h 2622"/>
                  <a:gd name="T64" fmla="*/ 2147483647 w 2622"/>
                  <a:gd name="T65" fmla="*/ 2147483647 h 2622"/>
                  <a:gd name="T66" fmla="*/ 2147483647 w 2622"/>
                  <a:gd name="T67" fmla="*/ 2147483647 h 2622"/>
                  <a:gd name="T68" fmla="*/ 2147483647 w 2622"/>
                  <a:gd name="T69" fmla="*/ 2147483647 h 2622"/>
                  <a:gd name="T70" fmla="*/ 2147483647 w 2622"/>
                  <a:gd name="T71" fmla="*/ 2147483647 h 2622"/>
                  <a:gd name="T72" fmla="*/ 2147483647 w 2622"/>
                  <a:gd name="T73" fmla="*/ 2147483647 h 2622"/>
                  <a:gd name="T74" fmla="*/ 2147483647 w 2622"/>
                  <a:gd name="T75" fmla="*/ 2147483647 h 2622"/>
                  <a:gd name="T76" fmla="*/ 2147483647 w 2622"/>
                  <a:gd name="T77" fmla="*/ 2147483647 h 2622"/>
                  <a:gd name="T78" fmla="*/ 2147483647 w 2622"/>
                  <a:gd name="T79" fmla="*/ 2147483647 h 2622"/>
                  <a:gd name="T80" fmla="*/ 2147483647 w 2622"/>
                  <a:gd name="T81" fmla="*/ 2147483647 h 2622"/>
                  <a:gd name="T82" fmla="*/ 2147483647 w 2622"/>
                  <a:gd name="T83" fmla="*/ 2147483647 h 2622"/>
                  <a:gd name="T84" fmla="*/ 2147483647 w 2622"/>
                  <a:gd name="T85" fmla="*/ 2147483647 h 2622"/>
                  <a:gd name="T86" fmla="*/ 2147483647 w 2622"/>
                  <a:gd name="T87" fmla="*/ 2147483647 h 2622"/>
                  <a:gd name="T88" fmla="*/ 2147483647 w 2622"/>
                  <a:gd name="T89" fmla="*/ 2147483647 h 2622"/>
                  <a:gd name="T90" fmla="*/ 2147483647 w 2622"/>
                  <a:gd name="T91" fmla="*/ 2147483647 h 2622"/>
                  <a:gd name="T92" fmla="*/ 2147483647 w 2622"/>
                  <a:gd name="T93" fmla="*/ 2147483647 h 2622"/>
                  <a:gd name="T94" fmla="*/ 2147483647 w 2622"/>
                  <a:gd name="T95" fmla="*/ 2147483647 h 2622"/>
                  <a:gd name="T96" fmla="*/ 2147483647 w 2622"/>
                  <a:gd name="T97" fmla="*/ 2147483647 h 2622"/>
                  <a:gd name="T98" fmla="*/ 2147483647 w 2622"/>
                  <a:gd name="T99" fmla="*/ 2147483647 h 2622"/>
                  <a:gd name="T100" fmla="*/ 2147483647 w 2622"/>
                  <a:gd name="T101" fmla="*/ 2147483647 h 2622"/>
                  <a:gd name="T102" fmla="*/ 2147483647 w 2622"/>
                  <a:gd name="T103" fmla="*/ 2147483647 h 2622"/>
                  <a:gd name="T104" fmla="*/ 2147483647 w 2622"/>
                  <a:gd name="T105" fmla="*/ 2147483647 h 2622"/>
                  <a:gd name="T106" fmla="*/ 2147483647 w 2622"/>
                  <a:gd name="T107" fmla="*/ 2147483647 h 2622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2622"/>
                  <a:gd name="T163" fmla="*/ 0 h 2622"/>
                  <a:gd name="T164" fmla="*/ 2622 w 2622"/>
                  <a:gd name="T165" fmla="*/ 2622 h 2622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2622" h="2622">
                    <a:moveTo>
                      <a:pt x="2622" y="1382"/>
                    </a:moveTo>
                    <a:lnTo>
                      <a:pt x="2622" y="1240"/>
                    </a:lnTo>
                    <a:lnTo>
                      <a:pt x="2520" y="1240"/>
                    </a:lnTo>
                    <a:lnTo>
                      <a:pt x="2516" y="1196"/>
                    </a:lnTo>
                    <a:lnTo>
                      <a:pt x="2512" y="1152"/>
                    </a:lnTo>
                    <a:lnTo>
                      <a:pt x="2506" y="1110"/>
                    </a:lnTo>
                    <a:lnTo>
                      <a:pt x="2498" y="1068"/>
                    </a:lnTo>
                    <a:lnTo>
                      <a:pt x="2596" y="1040"/>
                    </a:lnTo>
                    <a:lnTo>
                      <a:pt x="2560" y="904"/>
                    </a:lnTo>
                    <a:lnTo>
                      <a:pt x="2460" y="930"/>
                    </a:lnTo>
                    <a:lnTo>
                      <a:pt x="2446" y="888"/>
                    </a:lnTo>
                    <a:lnTo>
                      <a:pt x="2430" y="848"/>
                    </a:lnTo>
                    <a:lnTo>
                      <a:pt x="2412" y="808"/>
                    </a:lnTo>
                    <a:lnTo>
                      <a:pt x="2394" y="768"/>
                    </a:lnTo>
                    <a:lnTo>
                      <a:pt x="2482" y="718"/>
                    </a:lnTo>
                    <a:lnTo>
                      <a:pt x="2412" y="594"/>
                    </a:lnTo>
                    <a:lnTo>
                      <a:pt x="2322" y="646"/>
                    </a:lnTo>
                    <a:lnTo>
                      <a:pt x="2298" y="610"/>
                    </a:lnTo>
                    <a:lnTo>
                      <a:pt x="2272" y="574"/>
                    </a:lnTo>
                    <a:lnTo>
                      <a:pt x="2244" y="540"/>
                    </a:lnTo>
                    <a:lnTo>
                      <a:pt x="2216" y="508"/>
                    </a:lnTo>
                    <a:lnTo>
                      <a:pt x="2290" y="434"/>
                    </a:lnTo>
                    <a:lnTo>
                      <a:pt x="2188" y="334"/>
                    </a:lnTo>
                    <a:lnTo>
                      <a:pt x="2116" y="406"/>
                    </a:lnTo>
                    <a:lnTo>
                      <a:pt x="2082" y="378"/>
                    </a:lnTo>
                    <a:lnTo>
                      <a:pt x="2048" y="352"/>
                    </a:lnTo>
                    <a:lnTo>
                      <a:pt x="2014" y="326"/>
                    </a:lnTo>
                    <a:lnTo>
                      <a:pt x="1978" y="300"/>
                    </a:lnTo>
                    <a:lnTo>
                      <a:pt x="2028" y="212"/>
                    </a:lnTo>
                    <a:lnTo>
                      <a:pt x="1906" y="140"/>
                    </a:lnTo>
                    <a:lnTo>
                      <a:pt x="1854" y="230"/>
                    </a:lnTo>
                    <a:lnTo>
                      <a:pt x="1816" y="210"/>
                    </a:lnTo>
                    <a:lnTo>
                      <a:pt x="1776" y="194"/>
                    </a:lnTo>
                    <a:lnTo>
                      <a:pt x="1734" y="178"/>
                    </a:lnTo>
                    <a:lnTo>
                      <a:pt x="1694" y="162"/>
                    </a:lnTo>
                    <a:lnTo>
                      <a:pt x="1720" y="64"/>
                    </a:lnTo>
                    <a:lnTo>
                      <a:pt x="1582" y="26"/>
                    </a:lnTo>
                    <a:lnTo>
                      <a:pt x="1556" y="126"/>
                    </a:lnTo>
                    <a:lnTo>
                      <a:pt x="1514" y="118"/>
                    </a:lnTo>
                    <a:lnTo>
                      <a:pt x="1470" y="112"/>
                    </a:lnTo>
                    <a:lnTo>
                      <a:pt x="1426" y="106"/>
                    </a:lnTo>
                    <a:lnTo>
                      <a:pt x="1382" y="104"/>
                    </a:lnTo>
                    <a:lnTo>
                      <a:pt x="1382" y="0"/>
                    </a:lnTo>
                    <a:lnTo>
                      <a:pt x="1240" y="0"/>
                    </a:lnTo>
                    <a:lnTo>
                      <a:pt x="1240" y="104"/>
                    </a:lnTo>
                    <a:lnTo>
                      <a:pt x="1196" y="106"/>
                    </a:lnTo>
                    <a:lnTo>
                      <a:pt x="1154" y="112"/>
                    </a:lnTo>
                    <a:lnTo>
                      <a:pt x="1110" y="118"/>
                    </a:lnTo>
                    <a:lnTo>
                      <a:pt x="1068" y="126"/>
                    </a:lnTo>
                    <a:lnTo>
                      <a:pt x="1042" y="26"/>
                    </a:lnTo>
                    <a:lnTo>
                      <a:pt x="904" y="64"/>
                    </a:lnTo>
                    <a:lnTo>
                      <a:pt x="930" y="162"/>
                    </a:lnTo>
                    <a:lnTo>
                      <a:pt x="890" y="178"/>
                    </a:lnTo>
                    <a:lnTo>
                      <a:pt x="848" y="194"/>
                    </a:lnTo>
                    <a:lnTo>
                      <a:pt x="808" y="210"/>
                    </a:lnTo>
                    <a:lnTo>
                      <a:pt x="770" y="230"/>
                    </a:lnTo>
                    <a:lnTo>
                      <a:pt x="718" y="140"/>
                    </a:lnTo>
                    <a:lnTo>
                      <a:pt x="594" y="212"/>
                    </a:lnTo>
                    <a:lnTo>
                      <a:pt x="646" y="300"/>
                    </a:lnTo>
                    <a:lnTo>
                      <a:pt x="610" y="326"/>
                    </a:lnTo>
                    <a:lnTo>
                      <a:pt x="576" y="352"/>
                    </a:lnTo>
                    <a:lnTo>
                      <a:pt x="542" y="378"/>
                    </a:lnTo>
                    <a:lnTo>
                      <a:pt x="508" y="406"/>
                    </a:lnTo>
                    <a:lnTo>
                      <a:pt x="436" y="334"/>
                    </a:lnTo>
                    <a:lnTo>
                      <a:pt x="334" y="434"/>
                    </a:lnTo>
                    <a:lnTo>
                      <a:pt x="408" y="508"/>
                    </a:lnTo>
                    <a:lnTo>
                      <a:pt x="378" y="540"/>
                    </a:lnTo>
                    <a:lnTo>
                      <a:pt x="352" y="574"/>
                    </a:lnTo>
                    <a:lnTo>
                      <a:pt x="326" y="610"/>
                    </a:lnTo>
                    <a:lnTo>
                      <a:pt x="302" y="646"/>
                    </a:lnTo>
                    <a:lnTo>
                      <a:pt x="212" y="594"/>
                    </a:lnTo>
                    <a:lnTo>
                      <a:pt x="140" y="718"/>
                    </a:lnTo>
                    <a:lnTo>
                      <a:pt x="230" y="768"/>
                    </a:lnTo>
                    <a:lnTo>
                      <a:pt x="212" y="808"/>
                    </a:lnTo>
                    <a:lnTo>
                      <a:pt x="194" y="848"/>
                    </a:lnTo>
                    <a:lnTo>
                      <a:pt x="178" y="888"/>
                    </a:lnTo>
                    <a:lnTo>
                      <a:pt x="164" y="930"/>
                    </a:lnTo>
                    <a:lnTo>
                      <a:pt x="64" y="904"/>
                    </a:lnTo>
                    <a:lnTo>
                      <a:pt x="26" y="1040"/>
                    </a:lnTo>
                    <a:lnTo>
                      <a:pt x="126" y="1068"/>
                    </a:lnTo>
                    <a:lnTo>
                      <a:pt x="118" y="1110"/>
                    </a:lnTo>
                    <a:lnTo>
                      <a:pt x="112" y="1152"/>
                    </a:lnTo>
                    <a:lnTo>
                      <a:pt x="108" y="1196"/>
                    </a:lnTo>
                    <a:lnTo>
                      <a:pt x="104" y="1240"/>
                    </a:lnTo>
                    <a:lnTo>
                      <a:pt x="0" y="1240"/>
                    </a:lnTo>
                    <a:lnTo>
                      <a:pt x="0" y="1382"/>
                    </a:lnTo>
                    <a:lnTo>
                      <a:pt x="104" y="1382"/>
                    </a:lnTo>
                    <a:lnTo>
                      <a:pt x="108" y="1426"/>
                    </a:lnTo>
                    <a:lnTo>
                      <a:pt x="112" y="1470"/>
                    </a:lnTo>
                    <a:lnTo>
                      <a:pt x="118" y="1512"/>
                    </a:lnTo>
                    <a:lnTo>
                      <a:pt x="126" y="1556"/>
                    </a:lnTo>
                    <a:lnTo>
                      <a:pt x="26" y="1582"/>
                    </a:lnTo>
                    <a:lnTo>
                      <a:pt x="64" y="1720"/>
                    </a:lnTo>
                    <a:lnTo>
                      <a:pt x="164" y="1692"/>
                    </a:lnTo>
                    <a:lnTo>
                      <a:pt x="178" y="1734"/>
                    </a:lnTo>
                    <a:lnTo>
                      <a:pt x="194" y="1774"/>
                    </a:lnTo>
                    <a:lnTo>
                      <a:pt x="212" y="1814"/>
                    </a:lnTo>
                    <a:lnTo>
                      <a:pt x="230" y="1854"/>
                    </a:lnTo>
                    <a:lnTo>
                      <a:pt x="140" y="1906"/>
                    </a:lnTo>
                    <a:lnTo>
                      <a:pt x="212" y="2028"/>
                    </a:lnTo>
                    <a:lnTo>
                      <a:pt x="302" y="1978"/>
                    </a:lnTo>
                    <a:lnTo>
                      <a:pt x="326" y="2014"/>
                    </a:lnTo>
                    <a:lnTo>
                      <a:pt x="352" y="2048"/>
                    </a:lnTo>
                    <a:lnTo>
                      <a:pt x="378" y="2082"/>
                    </a:lnTo>
                    <a:lnTo>
                      <a:pt x="408" y="2116"/>
                    </a:lnTo>
                    <a:lnTo>
                      <a:pt x="334" y="2188"/>
                    </a:lnTo>
                    <a:lnTo>
                      <a:pt x="436" y="2288"/>
                    </a:lnTo>
                    <a:lnTo>
                      <a:pt x="508" y="2216"/>
                    </a:lnTo>
                    <a:lnTo>
                      <a:pt x="542" y="2244"/>
                    </a:lnTo>
                    <a:lnTo>
                      <a:pt x="576" y="2272"/>
                    </a:lnTo>
                    <a:lnTo>
                      <a:pt x="610" y="2298"/>
                    </a:lnTo>
                    <a:lnTo>
                      <a:pt x="646" y="2322"/>
                    </a:lnTo>
                    <a:lnTo>
                      <a:pt x="594" y="2412"/>
                    </a:lnTo>
                    <a:lnTo>
                      <a:pt x="718" y="2482"/>
                    </a:lnTo>
                    <a:lnTo>
                      <a:pt x="770" y="2394"/>
                    </a:lnTo>
                    <a:lnTo>
                      <a:pt x="808" y="2412"/>
                    </a:lnTo>
                    <a:lnTo>
                      <a:pt x="848" y="2430"/>
                    </a:lnTo>
                    <a:lnTo>
                      <a:pt x="890" y="2446"/>
                    </a:lnTo>
                    <a:lnTo>
                      <a:pt x="930" y="2460"/>
                    </a:lnTo>
                    <a:lnTo>
                      <a:pt x="904" y="2560"/>
                    </a:lnTo>
                    <a:lnTo>
                      <a:pt x="1042" y="2596"/>
                    </a:lnTo>
                    <a:lnTo>
                      <a:pt x="1068" y="2498"/>
                    </a:lnTo>
                    <a:lnTo>
                      <a:pt x="1110" y="2504"/>
                    </a:lnTo>
                    <a:lnTo>
                      <a:pt x="1154" y="2512"/>
                    </a:lnTo>
                    <a:lnTo>
                      <a:pt x="1196" y="2516"/>
                    </a:lnTo>
                    <a:lnTo>
                      <a:pt x="1240" y="2520"/>
                    </a:lnTo>
                    <a:lnTo>
                      <a:pt x="1240" y="2622"/>
                    </a:lnTo>
                    <a:lnTo>
                      <a:pt x="1382" y="2622"/>
                    </a:lnTo>
                    <a:lnTo>
                      <a:pt x="1382" y="2520"/>
                    </a:lnTo>
                    <a:lnTo>
                      <a:pt x="1426" y="2516"/>
                    </a:lnTo>
                    <a:lnTo>
                      <a:pt x="1470" y="2512"/>
                    </a:lnTo>
                    <a:lnTo>
                      <a:pt x="1514" y="2504"/>
                    </a:lnTo>
                    <a:lnTo>
                      <a:pt x="1556" y="2498"/>
                    </a:lnTo>
                    <a:lnTo>
                      <a:pt x="1582" y="2596"/>
                    </a:lnTo>
                    <a:lnTo>
                      <a:pt x="1720" y="2560"/>
                    </a:lnTo>
                    <a:lnTo>
                      <a:pt x="1694" y="2460"/>
                    </a:lnTo>
                    <a:lnTo>
                      <a:pt x="1734" y="2446"/>
                    </a:lnTo>
                    <a:lnTo>
                      <a:pt x="1776" y="2430"/>
                    </a:lnTo>
                    <a:lnTo>
                      <a:pt x="1816" y="2412"/>
                    </a:lnTo>
                    <a:lnTo>
                      <a:pt x="1854" y="2394"/>
                    </a:lnTo>
                    <a:lnTo>
                      <a:pt x="1906" y="2482"/>
                    </a:lnTo>
                    <a:lnTo>
                      <a:pt x="2028" y="2412"/>
                    </a:lnTo>
                    <a:lnTo>
                      <a:pt x="1978" y="2322"/>
                    </a:lnTo>
                    <a:lnTo>
                      <a:pt x="2014" y="2298"/>
                    </a:lnTo>
                    <a:lnTo>
                      <a:pt x="2048" y="2272"/>
                    </a:lnTo>
                    <a:lnTo>
                      <a:pt x="2082" y="2244"/>
                    </a:lnTo>
                    <a:lnTo>
                      <a:pt x="2116" y="2216"/>
                    </a:lnTo>
                    <a:lnTo>
                      <a:pt x="2188" y="2288"/>
                    </a:lnTo>
                    <a:lnTo>
                      <a:pt x="2290" y="2188"/>
                    </a:lnTo>
                    <a:lnTo>
                      <a:pt x="2216" y="2116"/>
                    </a:lnTo>
                    <a:lnTo>
                      <a:pt x="2244" y="2082"/>
                    </a:lnTo>
                    <a:lnTo>
                      <a:pt x="2272" y="2048"/>
                    </a:lnTo>
                    <a:lnTo>
                      <a:pt x="2298" y="2014"/>
                    </a:lnTo>
                    <a:lnTo>
                      <a:pt x="2322" y="1978"/>
                    </a:lnTo>
                    <a:lnTo>
                      <a:pt x="2412" y="2028"/>
                    </a:lnTo>
                    <a:lnTo>
                      <a:pt x="2482" y="1906"/>
                    </a:lnTo>
                    <a:lnTo>
                      <a:pt x="2394" y="1854"/>
                    </a:lnTo>
                    <a:lnTo>
                      <a:pt x="2412" y="1814"/>
                    </a:lnTo>
                    <a:lnTo>
                      <a:pt x="2430" y="1774"/>
                    </a:lnTo>
                    <a:lnTo>
                      <a:pt x="2446" y="1734"/>
                    </a:lnTo>
                    <a:lnTo>
                      <a:pt x="2460" y="1692"/>
                    </a:lnTo>
                    <a:lnTo>
                      <a:pt x="2560" y="1720"/>
                    </a:lnTo>
                    <a:lnTo>
                      <a:pt x="2596" y="1582"/>
                    </a:lnTo>
                    <a:lnTo>
                      <a:pt x="2498" y="1556"/>
                    </a:lnTo>
                    <a:lnTo>
                      <a:pt x="2506" y="1512"/>
                    </a:lnTo>
                    <a:lnTo>
                      <a:pt x="2512" y="1470"/>
                    </a:lnTo>
                    <a:lnTo>
                      <a:pt x="2516" y="1426"/>
                    </a:lnTo>
                    <a:lnTo>
                      <a:pt x="2520" y="1382"/>
                    </a:lnTo>
                    <a:lnTo>
                      <a:pt x="2622" y="1382"/>
                    </a:lnTo>
                    <a:close/>
                    <a:moveTo>
                      <a:pt x="1312" y="2420"/>
                    </a:moveTo>
                    <a:lnTo>
                      <a:pt x="1312" y="2420"/>
                    </a:lnTo>
                    <a:lnTo>
                      <a:pt x="1254" y="2420"/>
                    </a:lnTo>
                    <a:lnTo>
                      <a:pt x="1198" y="2416"/>
                    </a:lnTo>
                    <a:lnTo>
                      <a:pt x="1142" y="2408"/>
                    </a:lnTo>
                    <a:lnTo>
                      <a:pt x="1088" y="2398"/>
                    </a:lnTo>
                    <a:lnTo>
                      <a:pt x="1034" y="2386"/>
                    </a:lnTo>
                    <a:lnTo>
                      <a:pt x="982" y="2370"/>
                    </a:lnTo>
                    <a:lnTo>
                      <a:pt x="930" y="2354"/>
                    </a:lnTo>
                    <a:lnTo>
                      <a:pt x="880" y="2334"/>
                    </a:lnTo>
                    <a:lnTo>
                      <a:pt x="830" y="2312"/>
                    </a:lnTo>
                    <a:lnTo>
                      <a:pt x="782" y="2286"/>
                    </a:lnTo>
                    <a:lnTo>
                      <a:pt x="736" y="2260"/>
                    </a:lnTo>
                    <a:lnTo>
                      <a:pt x="692" y="2232"/>
                    </a:lnTo>
                    <a:lnTo>
                      <a:pt x="648" y="2200"/>
                    </a:lnTo>
                    <a:lnTo>
                      <a:pt x="606" y="2168"/>
                    </a:lnTo>
                    <a:lnTo>
                      <a:pt x="566" y="2132"/>
                    </a:lnTo>
                    <a:lnTo>
                      <a:pt x="528" y="2096"/>
                    </a:lnTo>
                    <a:lnTo>
                      <a:pt x="490" y="2058"/>
                    </a:lnTo>
                    <a:lnTo>
                      <a:pt x="456" y="2018"/>
                    </a:lnTo>
                    <a:lnTo>
                      <a:pt x="422" y="1976"/>
                    </a:lnTo>
                    <a:lnTo>
                      <a:pt x="392" y="1932"/>
                    </a:lnTo>
                    <a:lnTo>
                      <a:pt x="362" y="1886"/>
                    </a:lnTo>
                    <a:lnTo>
                      <a:pt x="336" y="1840"/>
                    </a:lnTo>
                    <a:lnTo>
                      <a:pt x="312" y="1792"/>
                    </a:lnTo>
                    <a:lnTo>
                      <a:pt x="290" y="1744"/>
                    </a:lnTo>
                    <a:lnTo>
                      <a:pt x="270" y="1692"/>
                    </a:lnTo>
                    <a:lnTo>
                      <a:pt x="252" y="1642"/>
                    </a:lnTo>
                    <a:lnTo>
                      <a:pt x="238" y="1588"/>
                    </a:lnTo>
                    <a:lnTo>
                      <a:pt x="224" y="1534"/>
                    </a:lnTo>
                    <a:lnTo>
                      <a:pt x="216" y="1480"/>
                    </a:lnTo>
                    <a:lnTo>
                      <a:pt x="208" y="1424"/>
                    </a:lnTo>
                    <a:lnTo>
                      <a:pt x="204" y="1368"/>
                    </a:lnTo>
                    <a:lnTo>
                      <a:pt x="202" y="1312"/>
                    </a:lnTo>
                    <a:lnTo>
                      <a:pt x="204" y="1254"/>
                    </a:lnTo>
                    <a:lnTo>
                      <a:pt x="208" y="1198"/>
                    </a:lnTo>
                    <a:lnTo>
                      <a:pt x="216" y="1142"/>
                    </a:lnTo>
                    <a:lnTo>
                      <a:pt x="224" y="1088"/>
                    </a:lnTo>
                    <a:lnTo>
                      <a:pt x="238" y="1034"/>
                    </a:lnTo>
                    <a:lnTo>
                      <a:pt x="252" y="982"/>
                    </a:lnTo>
                    <a:lnTo>
                      <a:pt x="270" y="930"/>
                    </a:lnTo>
                    <a:lnTo>
                      <a:pt x="290" y="880"/>
                    </a:lnTo>
                    <a:lnTo>
                      <a:pt x="312" y="830"/>
                    </a:lnTo>
                    <a:lnTo>
                      <a:pt x="336" y="782"/>
                    </a:lnTo>
                    <a:lnTo>
                      <a:pt x="362" y="736"/>
                    </a:lnTo>
                    <a:lnTo>
                      <a:pt x="392" y="692"/>
                    </a:lnTo>
                    <a:lnTo>
                      <a:pt x="422" y="648"/>
                    </a:lnTo>
                    <a:lnTo>
                      <a:pt x="456" y="606"/>
                    </a:lnTo>
                    <a:lnTo>
                      <a:pt x="490" y="566"/>
                    </a:lnTo>
                    <a:lnTo>
                      <a:pt x="528" y="526"/>
                    </a:lnTo>
                    <a:lnTo>
                      <a:pt x="566" y="490"/>
                    </a:lnTo>
                    <a:lnTo>
                      <a:pt x="606" y="456"/>
                    </a:lnTo>
                    <a:lnTo>
                      <a:pt x="648" y="422"/>
                    </a:lnTo>
                    <a:lnTo>
                      <a:pt x="692" y="392"/>
                    </a:lnTo>
                    <a:lnTo>
                      <a:pt x="736" y="362"/>
                    </a:lnTo>
                    <a:lnTo>
                      <a:pt x="782" y="336"/>
                    </a:lnTo>
                    <a:lnTo>
                      <a:pt x="830" y="312"/>
                    </a:lnTo>
                    <a:lnTo>
                      <a:pt x="880" y="290"/>
                    </a:lnTo>
                    <a:lnTo>
                      <a:pt x="930" y="270"/>
                    </a:lnTo>
                    <a:lnTo>
                      <a:pt x="982" y="252"/>
                    </a:lnTo>
                    <a:lnTo>
                      <a:pt x="1034" y="236"/>
                    </a:lnTo>
                    <a:lnTo>
                      <a:pt x="1088" y="224"/>
                    </a:lnTo>
                    <a:lnTo>
                      <a:pt x="1142" y="214"/>
                    </a:lnTo>
                    <a:lnTo>
                      <a:pt x="1198" y="208"/>
                    </a:lnTo>
                    <a:lnTo>
                      <a:pt x="1254" y="204"/>
                    </a:lnTo>
                    <a:lnTo>
                      <a:pt x="1312" y="202"/>
                    </a:lnTo>
                    <a:lnTo>
                      <a:pt x="1368" y="204"/>
                    </a:lnTo>
                    <a:lnTo>
                      <a:pt x="1426" y="208"/>
                    </a:lnTo>
                    <a:lnTo>
                      <a:pt x="1480" y="214"/>
                    </a:lnTo>
                    <a:lnTo>
                      <a:pt x="1536" y="224"/>
                    </a:lnTo>
                    <a:lnTo>
                      <a:pt x="1588" y="236"/>
                    </a:lnTo>
                    <a:lnTo>
                      <a:pt x="1642" y="252"/>
                    </a:lnTo>
                    <a:lnTo>
                      <a:pt x="1694" y="270"/>
                    </a:lnTo>
                    <a:lnTo>
                      <a:pt x="1744" y="290"/>
                    </a:lnTo>
                    <a:lnTo>
                      <a:pt x="1792" y="312"/>
                    </a:lnTo>
                    <a:lnTo>
                      <a:pt x="1840" y="336"/>
                    </a:lnTo>
                    <a:lnTo>
                      <a:pt x="1886" y="362"/>
                    </a:lnTo>
                    <a:lnTo>
                      <a:pt x="1932" y="392"/>
                    </a:lnTo>
                    <a:lnTo>
                      <a:pt x="1976" y="422"/>
                    </a:lnTo>
                    <a:lnTo>
                      <a:pt x="2018" y="456"/>
                    </a:lnTo>
                    <a:lnTo>
                      <a:pt x="2058" y="490"/>
                    </a:lnTo>
                    <a:lnTo>
                      <a:pt x="2096" y="526"/>
                    </a:lnTo>
                    <a:lnTo>
                      <a:pt x="2132" y="566"/>
                    </a:lnTo>
                    <a:lnTo>
                      <a:pt x="2168" y="606"/>
                    </a:lnTo>
                    <a:lnTo>
                      <a:pt x="2200" y="648"/>
                    </a:lnTo>
                    <a:lnTo>
                      <a:pt x="2232" y="692"/>
                    </a:lnTo>
                    <a:lnTo>
                      <a:pt x="2260" y="736"/>
                    </a:lnTo>
                    <a:lnTo>
                      <a:pt x="2288" y="782"/>
                    </a:lnTo>
                    <a:lnTo>
                      <a:pt x="2312" y="830"/>
                    </a:lnTo>
                    <a:lnTo>
                      <a:pt x="2334" y="880"/>
                    </a:lnTo>
                    <a:lnTo>
                      <a:pt x="2354" y="930"/>
                    </a:lnTo>
                    <a:lnTo>
                      <a:pt x="2372" y="982"/>
                    </a:lnTo>
                    <a:lnTo>
                      <a:pt x="2386" y="1034"/>
                    </a:lnTo>
                    <a:lnTo>
                      <a:pt x="2398" y="1088"/>
                    </a:lnTo>
                    <a:lnTo>
                      <a:pt x="2408" y="1142"/>
                    </a:lnTo>
                    <a:lnTo>
                      <a:pt x="2416" y="1198"/>
                    </a:lnTo>
                    <a:lnTo>
                      <a:pt x="2420" y="1254"/>
                    </a:lnTo>
                    <a:lnTo>
                      <a:pt x="2422" y="1312"/>
                    </a:lnTo>
                    <a:lnTo>
                      <a:pt x="2420" y="1368"/>
                    </a:lnTo>
                    <a:lnTo>
                      <a:pt x="2416" y="1424"/>
                    </a:lnTo>
                    <a:lnTo>
                      <a:pt x="2408" y="1480"/>
                    </a:lnTo>
                    <a:lnTo>
                      <a:pt x="2398" y="1534"/>
                    </a:lnTo>
                    <a:lnTo>
                      <a:pt x="2386" y="1588"/>
                    </a:lnTo>
                    <a:lnTo>
                      <a:pt x="2372" y="1642"/>
                    </a:lnTo>
                    <a:lnTo>
                      <a:pt x="2354" y="1692"/>
                    </a:lnTo>
                    <a:lnTo>
                      <a:pt x="2334" y="1744"/>
                    </a:lnTo>
                    <a:lnTo>
                      <a:pt x="2312" y="1792"/>
                    </a:lnTo>
                    <a:lnTo>
                      <a:pt x="2288" y="1840"/>
                    </a:lnTo>
                    <a:lnTo>
                      <a:pt x="2260" y="1886"/>
                    </a:lnTo>
                    <a:lnTo>
                      <a:pt x="2232" y="1932"/>
                    </a:lnTo>
                    <a:lnTo>
                      <a:pt x="2200" y="1976"/>
                    </a:lnTo>
                    <a:lnTo>
                      <a:pt x="2168" y="2018"/>
                    </a:lnTo>
                    <a:lnTo>
                      <a:pt x="2132" y="2058"/>
                    </a:lnTo>
                    <a:lnTo>
                      <a:pt x="2096" y="2096"/>
                    </a:lnTo>
                    <a:lnTo>
                      <a:pt x="2058" y="2132"/>
                    </a:lnTo>
                    <a:lnTo>
                      <a:pt x="2018" y="2168"/>
                    </a:lnTo>
                    <a:lnTo>
                      <a:pt x="1976" y="2200"/>
                    </a:lnTo>
                    <a:lnTo>
                      <a:pt x="1932" y="2232"/>
                    </a:lnTo>
                    <a:lnTo>
                      <a:pt x="1886" y="2260"/>
                    </a:lnTo>
                    <a:lnTo>
                      <a:pt x="1840" y="2286"/>
                    </a:lnTo>
                    <a:lnTo>
                      <a:pt x="1792" y="2312"/>
                    </a:lnTo>
                    <a:lnTo>
                      <a:pt x="1744" y="2334"/>
                    </a:lnTo>
                    <a:lnTo>
                      <a:pt x="1694" y="2354"/>
                    </a:lnTo>
                    <a:lnTo>
                      <a:pt x="1642" y="2370"/>
                    </a:lnTo>
                    <a:lnTo>
                      <a:pt x="1588" y="2386"/>
                    </a:lnTo>
                    <a:lnTo>
                      <a:pt x="1536" y="2398"/>
                    </a:lnTo>
                    <a:lnTo>
                      <a:pt x="1480" y="2408"/>
                    </a:lnTo>
                    <a:lnTo>
                      <a:pt x="1426" y="2416"/>
                    </a:lnTo>
                    <a:lnTo>
                      <a:pt x="1368" y="2420"/>
                    </a:lnTo>
                    <a:lnTo>
                      <a:pt x="1312" y="2420"/>
                    </a:lnTo>
                    <a:close/>
                  </a:path>
                </a:pathLst>
              </a:custGeom>
              <a:solidFill>
                <a:schemeClr val="bg1">
                  <a:lumMod val="50000"/>
                  <a:alpha val="79999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prstDash val="sysDot"/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 dirty="0">
                  <a:cs typeface="+mn-ea"/>
                  <a:sym typeface="+mn-lt"/>
                </a:endParaRPr>
              </a:p>
            </p:txBody>
          </p:sp>
          <p:sp>
            <p:nvSpPr>
              <p:cNvPr id="19" name="Oval 23"/>
              <p:cNvSpPr/>
              <p:nvPr/>
            </p:nvSpPr>
            <p:spPr bwMode="auto">
              <a:xfrm rot="4026370">
                <a:off x="749260" y="1881297"/>
                <a:ext cx="1943725" cy="1942581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cs typeface="+mn-ea"/>
                  <a:sym typeface="+mn-lt"/>
                </a:endParaRPr>
              </a:p>
            </p:txBody>
          </p:sp>
        </p:grpSp>
        <p:grpSp>
          <p:nvGrpSpPr>
            <p:cNvPr id="13" name="Group 33"/>
            <p:cNvGrpSpPr/>
            <p:nvPr/>
          </p:nvGrpSpPr>
          <p:grpSpPr>
            <a:xfrm>
              <a:off x="1408233" y="2080027"/>
              <a:ext cx="309304" cy="206246"/>
              <a:chOff x="1474788" y="1266826"/>
              <a:chExt cx="3792538" cy="2528888"/>
            </a:xfrm>
            <a:solidFill>
              <a:schemeClr val="bg1"/>
            </a:solidFill>
          </p:grpSpPr>
          <p:sp>
            <p:nvSpPr>
              <p:cNvPr id="14" name="Freeform: Shape 37"/>
              <p:cNvSpPr/>
              <p:nvPr/>
            </p:nvSpPr>
            <p:spPr bwMode="auto">
              <a:xfrm>
                <a:off x="2528888" y="2533651"/>
                <a:ext cx="628650" cy="1262063"/>
              </a:xfrm>
              <a:custGeom>
                <a:avLst/>
                <a:gdLst>
                  <a:gd name="T0" fmla="*/ 125 w 167"/>
                  <a:gd name="T1" fmla="*/ 0 h 336"/>
                  <a:gd name="T2" fmla="*/ 42 w 167"/>
                  <a:gd name="T3" fmla="*/ 0 h 336"/>
                  <a:gd name="T4" fmla="*/ 0 w 167"/>
                  <a:gd name="T5" fmla="*/ 42 h 336"/>
                  <a:gd name="T6" fmla="*/ 0 w 167"/>
                  <a:gd name="T7" fmla="*/ 294 h 336"/>
                  <a:gd name="T8" fmla="*/ 42 w 167"/>
                  <a:gd name="T9" fmla="*/ 336 h 336"/>
                  <a:gd name="T10" fmla="*/ 125 w 167"/>
                  <a:gd name="T11" fmla="*/ 336 h 336"/>
                  <a:gd name="T12" fmla="*/ 167 w 167"/>
                  <a:gd name="T13" fmla="*/ 294 h 336"/>
                  <a:gd name="T14" fmla="*/ 167 w 167"/>
                  <a:gd name="T15" fmla="*/ 42 h 336"/>
                  <a:gd name="T16" fmla="*/ 125 w 167"/>
                  <a:gd name="T1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7" h="336">
                    <a:moveTo>
                      <a:pt x="125" y="0"/>
                    </a:moveTo>
                    <a:cubicBezTo>
                      <a:pt x="42" y="0"/>
                      <a:pt x="42" y="0"/>
                      <a:pt x="42" y="0"/>
                    </a:cubicBezTo>
                    <a:cubicBezTo>
                      <a:pt x="19" y="0"/>
                      <a:pt x="0" y="18"/>
                      <a:pt x="0" y="42"/>
                    </a:cubicBezTo>
                    <a:cubicBezTo>
                      <a:pt x="0" y="294"/>
                      <a:pt x="0" y="294"/>
                      <a:pt x="0" y="294"/>
                    </a:cubicBezTo>
                    <a:cubicBezTo>
                      <a:pt x="0" y="317"/>
                      <a:pt x="19" y="336"/>
                      <a:pt x="42" y="336"/>
                    </a:cubicBezTo>
                    <a:cubicBezTo>
                      <a:pt x="125" y="336"/>
                      <a:pt x="125" y="336"/>
                      <a:pt x="125" y="336"/>
                    </a:cubicBezTo>
                    <a:cubicBezTo>
                      <a:pt x="148" y="336"/>
                      <a:pt x="167" y="317"/>
                      <a:pt x="167" y="294"/>
                    </a:cubicBezTo>
                    <a:cubicBezTo>
                      <a:pt x="167" y="42"/>
                      <a:pt x="167" y="42"/>
                      <a:pt x="167" y="42"/>
                    </a:cubicBezTo>
                    <a:cubicBezTo>
                      <a:pt x="167" y="18"/>
                      <a:pt x="148" y="0"/>
                      <a:pt x="12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 sz="2400">
                  <a:cs typeface="+mn-ea"/>
                  <a:sym typeface="+mn-lt"/>
                </a:endParaRPr>
              </a:p>
            </p:txBody>
          </p:sp>
          <p:sp>
            <p:nvSpPr>
              <p:cNvPr id="15" name="Freeform: Shape 38"/>
              <p:cNvSpPr/>
              <p:nvPr/>
            </p:nvSpPr>
            <p:spPr bwMode="auto">
              <a:xfrm>
                <a:off x="4632326" y="1266826"/>
                <a:ext cx="635000" cy="2528888"/>
              </a:xfrm>
              <a:custGeom>
                <a:avLst/>
                <a:gdLst>
                  <a:gd name="T0" fmla="*/ 126 w 169"/>
                  <a:gd name="T1" fmla="*/ 0 h 673"/>
                  <a:gd name="T2" fmla="*/ 42 w 169"/>
                  <a:gd name="T3" fmla="*/ 0 h 673"/>
                  <a:gd name="T4" fmla="*/ 0 w 169"/>
                  <a:gd name="T5" fmla="*/ 41 h 673"/>
                  <a:gd name="T6" fmla="*/ 0 w 169"/>
                  <a:gd name="T7" fmla="*/ 632 h 673"/>
                  <a:gd name="T8" fmla="*/ 42 w 169"/>
                  <a:gd name="T9" fmla="*/ 673 h 673"/>
                  <a:gd name="T10" fmla="*/ 126 w 169"/>
                  <a:gd name="T11" fmla="*/ 673 h 673"/>
                  <a:gd name="T12" fmla="*/ 169 w 169"/>
                  <a:gd name="T13" fmla="*/ 632 h 673"/>
                  <a:gd name="T14" fmla="*/ 169 w 169"/>
                  <a:gd name="T15" fmla="*/ 41 h 673"/>
                  <a:gd name="T16" fmla="*/ 126 w 169"/>
                  <a:gd name="T17" fmla="*/ 0 h 6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9" h="673">
                    <a:moveTo>
                      <a:pt x="126" y="0"/>
                    </a:moveTo>
                    <a:cubicBezTo>
                      <a:pt x="42" y="0"/>
                      <a:pt x="42" y="0"/>
                      <a:pt x="42" y="0"/>
                    </a:cubicBezTo>
                    <a:cubicBezTo>
                      <a:pt x="19" y="0"/>
                      <a:pt x="0" y="19"/>
                      <a:pt x="0" y="41"/>
                    </a:cubicBezTo>
                    <a:cubicBezTo>
                      <a:pt x="0" y="632"/>
                      <a:pt x="0" y="632"/>
                      <a:pt x="0" y="632"/>
                    </a:cubicBezTo>
                    <a:cubicBezTo>
                      <a:pt x="0" y="655"/>
                      <a:pt x="19" y="673"/>
                      <a:pt x="42" y="673"/>
                    </a:cubicBezTo>
                    <a:cubicBezTo>
                      <a:pt x="126" y="673"/>
                      <a:pt x="126" y="673"/>
                      <a:pt x="126" y="673"/>
                    </a:cubicBezTo>
                    <a:cubicBezTo>
                      <a:pt x="150" y="673"/>
                      <a:pt x="169" y="655"/>
                      <a:pt x="169" y="632"/>
                    </a:cubicBezTo>
                    <a:cubicBezTo>
                      <a:pt x="169" y="41"/>
                      <a:pt x="169" y="41"/>
                      <a:pt x="169" y="41"/>
                    </a:cubicBezTo>
                    <a:cubicBezTo>
                      <a:pt x="169" y="19"/>
                      <a:pt x="150" y="0"/>
                      <a:pt x="12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 sz="2400">
                  <a:cs typeface="+mn-ea"/>
                  <a:sym typeface="+mn-lt"/>
                </a:endParaRPr>
              </a:p>
            </p:txBody>
          </p:sp>
          <p:sp>
            <p:nvSpPr>
              <p:cNvPr id="16" name="Freeform: Shape 39"/>
              <p:cNvSpPr/>
              <p:nvPr/>
            </p:nvSpPr>
            <p:spPr bwMode="auto">
              <a:xfrm>
                <a:off x="3584576" y="2112963"/>
                <a:ext cx="627063" cy="1682750"/>
              </a:xfrm>
              <a:custGeom>
                <a:avLst/>
                <a:gdLst>
                  <a:gd name="T0" fmla="*/ 125 w 167"/>
                  <a:gd name="T1" fmla="*/ 0 h 448"/>
                  <a:gd name="T2" fmla="*/ 41 w 167"/>
                  <a:gd name="T3" fmla="*/ 0 h 448"/>
                  <a:gd name="T4" fmla="*/ 0 w 167"/>
                  <a:gd name="T5" fmla="*/ 40 h 448"/>
                  <a:gd name="T6" fmla="*/ 0 w 167"/>
                  <a:gd name="T7" fmla="*/ 407 h 448"/>
                  <a:gd name="T8" fmla="*/ 41 w 167"/>
                  <a:gd name="T9" fmla="*/ 448 h 448"/>
                  <a:gd name="T10" fmla="*/ 125 w 167"/>
                  <a:gd name="T11" fmla="*/ 448 h 448"/>
                  <a:gd name="T12" fmla="*/ 167 w 167"/>
                  <a:gd name="T13" fmla="*/ 407 h 448"/>
                  <a:gd name="T14" fmla="*/ 167 w 167"/>
                  <a:gd name="T15" fmla="*/ 40 h 448"/>
                  <a:gd name="T16" fmla="*/ 125 w 167"/>
                  <a:gd name="T17" fmla="*/ 0 h 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7" h="448">
                    <a:moveTo>
                      <a:pt x="125" y="0"/>
                    </a:move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407"/>
                      <a:pt x="0" y="407"/>
                      <a:pt x="0" y="407"/>
                    </a:cubicBezTo>
                    <a:cubicBezTo>
                      <a:pt x="0" y="430"/>
                      <a:pt x="18" y="448"/>
                      <a:pt x="41" y="448"/>
                    </a:cubicBezTo>
                    <a:cubicBezTo>
                      <a:pt x="125" y="448"/>
                      <a:pt x="125" y="448"/>
                      <a:pt x="125" y="448"/>
                    </a:cubicBezTo>
                    <a:cubicBezTo>
                      <a:pt x="148" y="448"/>
                      <a:pt x="167" y="430"/>
                      <a:pt x="167" y="407"/>
                    </a:cubicBezTo>
                    <a:cubicBezTo>
                      <a:pt x="167" y="40"/>
                      <a:pt x="167" y="40"/>
                      <a:pt x="167" y="40"/>
                    </a:cubicBezTo>
                    <a:cubicBezTo>
                      <a:pt x="167" y="18"/>
                      <a:pt x="148" y="0"/>
                      <a:pt x="12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 sz="2400">
                  <a:cs typeface="+mn-ea"/>
                  <a:sym typeface="+mn-lt"/>
                </a:endParaRPr>
              </a:p>
            </p:txBody>
          </p:sp>
          <p:sp>
            <p:nvSpPr>
              <p:cNvPr id="17" name="Freeform: Shape 40"/>
              <p:cNvSpPr/>
              <p:nvPr/>
            </p:nvSpPr>
            <p:spPr bwMode="auto">
              <a:xfrm>
                <a:off x="1474788" y="1687513"/>
                <a:ext cx="633413" cy="2108200"/>
              </a:xfrm>
              <a:custGeom>
                <a:avLst/>
                <a:gdLst>
                  <a:gd name="T0" fmla="*/ 127 w 169"/>
                  <a:gd name="T1" fmla="*/ 0 h 561"/>
                  <a:gd name="T2" fmla="*/ 43 w 169"/>
                  <a:gd name="T3" fmla="*/ 0 h 561"/>
                  <a:gd name="T4" fmla="*/ 0 w 169"/>
                  <a:gd name="T5" fmla="*/ 40 h 561"/>
                  <a:gd name="T6" fmla="*/ 0 w 169"/>
                  <a:gd name="T7" fmla="*/ 521 h 561"/>
                  <a:gd name="T8" fmla="*/ 43 w 169"/>
                  <a:gd name="T9" fmla="*/ 561 h 561"/>
                  <a:gd name="T10" fmla="*/ 127 w 169"/>
                  <a:gd name="T11" fmla="*/ 561 h 561"/>
                  <a:gd name="T12" fmla="*/ 169 w 169"/>
                  <a:gd name="T13" fmla="*/ 521 h 561"/>
                  <a:gd name="T14" fmla="*/ 169 w 169"/>
                  <a:gd name="T15" fmla="*/ 40 h 561"/>
                  <a:gd name="T16" fmla="*/ 127 w 169"/>
                  <a:gd name="T17" fmla="*/ 0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9" h="561">
                    <a:moveTo>
                      <a:pt x="127" y="0"/>
                    </a:moveTo>
                    <a:cubicBezTo>
                      <a:pt x="43" y="0"/>
                      <a:pt x="43" y="0"/>
                      <a:pt x="43" y="0"/>
                    </a:cubicBezTo>
                    <a:cubicBezTo>
                      <a:pt x="19" y="0"/>
                      <a:pt x="0" y="18"/>
                      <a:pt x="0" y="40"/>
                    </a:cubicBezTo>
                    <a:cubicBezTo>
                      <a:pt x="0" y="521"/>
                      <a:pt x="0" y="521"/>
                      <a:pt x="0" y="521"/>
                    </a:cubicBezTo>
                    <a:cubicBezTo>
                      <a:pt x="0" y="543"/>
                      <a:pt x="19" y="561"/>
                      <a:pt x="43" y="561"/>
                    </a:cubicBezTo>
                    <a:cubicBezTo>
                      <a:pt x="127" y="561"/>
                      <a:pt x="127" y="561"/>
                      <a:pt x="127" y="561"/>
                    </a:cubicBezTo>
                    <a:cubicBezTo>
                      <a:pt x="150" y="561"/>
                      <a:pt x="169" y="543"/>
                      <a:pt x="169" y="521"/>
                    </a:cubicBezTo>
                    <a:cubicBezTo>
                      <a:pt x="169" y="40"/>
                      <a:pt x="169" y="40"/>
                      <a:pt x="169" y="40"/>
                    </a:cubicBezTo>
                    <a:cubicBezTo>
                      <a:pt x="169" y="18"/>
                      <a:pt x="150" y="0"/>
                      <a:pt x="127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 sz="2400">
                  <a:cs typeface="+mn-ea"/>
                  <a:sym typeface="+mn-lt"/>
                </a:endParaRPr>
              </a:p>
            </p:txBody>
          </p:sp>
        </p:grpSp>
      </p:grpSp>
      <p:sp>
        <p:nvSpPr>
          <p:cNvPr id="20" name="Freeform: Shape 8"/>
          <p:cNvSpPr/>
          <p:nvPr/>
        </p:nvSpPr>
        <p:spPr>
          <a:xfrm>
            <a:off x="8021958" y="2567224"/>
            <a:ext cx="2667452" cy="379397"/>
          </a:xfrm>
          <a:custGeom>
            <a:avLst/>
            <a:gdLst>
              <a:gd name="connsiteX0" fmla="*/ 0 w 2604980"/>
              <a:gd name="connsiteY0" fmla="*/ 0 h 529458"/>
              <a:gd name="connsiteX1" fmla="*/ 2516735 w 2604980"/>
              <a:gd name="connsiteY1" fmla="*/ 0 h 529458"/>
              <a:gd name="connsiteX2" fmla="*/ 2604980 w 2604980"/>
              <a:gd name="connsiteY2" fmla="*/ 88245 h 529458"/>
              <a:gd name="connsiteX3" fmla="*/ 2604980 w 2604980"/>
              <a:gd name="connsiteY3" fmla="*/ 441213 h 529458"/>
              <a:gd name="connsiteX4" fmla="*/ 2516735 w 2604980"/>
              <a:gd name="connsiteY4" fmla="*/ 529458 h 529458"/>
              <a:gd name="connsiteX5" fmla="*/ 0 w 2604980"/>
              <a:gd name="connsiteY5" fmla="*/ 529458 h 529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04980" h="529458">
                <a:moveTo>
                  <a:pt x="0" y="0"/>
                </a:moveTo>
                <a:lnTo>
                  <a:pt x="2516735" y="0"/>
                </a:lnTo>
                <a:cubicBezTo>
                  <a:pt x="2565471" y="0"/>
                  <a:pt x="2604980" y="39509"/>
                  <a:pt x="2604980" y="88245"/>
                </a:cubicBezTo>
                <a:lnTo>
                  <a:pt x="2604980" y="441213"/>
                </a:lnTo>
                <a:cubicBezTo>
                  <a:pt x="2604980" y="489949"/>
                  <a:pt x="2565471" y="529458"/>
                  <a:pt x="2516735" y="529458"/>
                </a:cubicBezTo>
                <a:lnTo>
                  <a:pt x="0" y="529458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 fontScale="92500" lnSpcReduction="20000"/>
          </a:bodyPr>
          <a:lstStyle/>
          <a:p>
            <a:pPr algn="ctr"/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21" name="Freeform: Shape 9"/>
          <p:cNvSpPr/>
          <p:nvPr/>
        </p:nvSpPr>
        <p:spPr>
          <a:xfrm rot="16200000">
            <a:off x="7831976" y="2756638"/>
            <a:ext cx="139481" cy="240484"/>
          </a:xfrm>
          <a:custGeom>
            <a:avLst/>
            <a:gdLst>
              <a:gd name="connsiteX0" fmla="*/ 194649 w 194649"/>
              <a:gd name="connsiteY0" fmla="*/ 335602 h 335602"/>
              <a:gd name="connsiteX1" fmla="*/ 0 w 194649"/>
              <a:gd name="connsiteY1" fmla="*/ 335602 h 335602"/>
              <a:gd name="connsiteX2" fmla="*/ 0 w 194649"/>
              <a:gd name="connsiteY2" fmla="*/ 0 h 335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649" h="335602">
                <a:moveTo>
                  <a:pt x="194649" y="335602"/>
                </a:moveTo>
                <a:lnTo>
                  <a:pt x="0" y="33560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2400">
              <a:cs typeface="+mn-ea"/>
              <a:sym typeface="+mn-lt"/>
            </a:endParaRPr>
          </a:p>
        </p:txBody>
      </p:sp>
      <p:sp>
        <p:nvSpPr>
          <p:cNvPr id="22" name="Freeform: Shape 6"/>
          <p:cNvSpPr/>
          <p:nvPr/>
        </p:nvSpPr>
        <p:spPr>
          <a:xfrm rot="16200000">
            <a:off x="7841738" y="2888721"/>
            <a:ext cx="139481" cy="240484"/>
          </a:xfrm>
          <a:custGeom>
            <a:avLst/>
            <a:gdLst>
              <a:gd name="connsiteX0" fmla="*/ 194651 w 194651"/>
              <a:gd name="connsiteY0" fmla="*/ 1 h 335603"/>
              <a:gd name="connsiteX1" fmla="*/ 194651 w 194651"/>
              <a:gd name="connsiteY1" fmla="*/ 335603 h 335603"/>
              <a:gd name="connsiteX2" fmla="*/ 0 w 194651"/>
              <a:gd name="connsiteY2" fmla="*/ 335603 h 335603"/>
              <a:gd name="connsiteX3" fmla="*/ 194650 w 194651"/>
              <a:gd name="connsiteY3" fmla="*/ 0 h 33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651" h="335603">
                <a:moveTo>
                  <a:pt x="194651" y="1"/>
                </a:moveTo>
                <a:lnTo>
                  <a:pt x="194651" y="335603"/>
                </a:lnTo>
                <a:lnTo>
                  <a:pt x="0" y="335603"/>
                </a:lnTo>
                <a:lnTo>
                  <a:pt x="194650" y="0"/>
                </a:lnTo>
                <a:close/>
              </a:path>
            </a:pathLst>
          </a:cu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2400">
              <a:cs typeface="+mn-ea"/>
              <a:sym typeface="+mn-lt"/>
            </a:endParaRPr>
          </a:p>
        </p:txBody>
      </p:sp>
      <p:sp>
        <p:nvSpPr>
          <p:cNvPr id="23" name="Freeform: Shape 7"/>
          <p:cNvSpPr/>
          <p:nvPr/>
        </p:nvSpPr>
        <p:spPr>
          <a:xfrm>
            <a:off x="8031720" y="2939223"/>
            <a:ext cx="2667452" cy="379397"/>
          </a:xfrm>
          <a:custGeom>
            <a:avLst/>
            <a:gdLst>
              <a:gd name="connsiteX0" fmla="*/ 0 w 2604980"/>
              <a:gd name="connsiteY0" fmla="*/ 0 h 529458"/>
              <a:gd name="connsiteX1" fmla="*/ 2516735 w 2604980"/>
              <a:gd name="connsiteY1" fmla="*/ 0 h 529458"/>
              <a:gd name="connsiteX2" fmla="*/ 2604980 w 2604980"/>
              <a:gd name="connsiteY2" fmla="*/ 88245 h 529458"/>
              <a:gd name="connsiteX3" fmla="*/ 2604980 w 2604980"/>
              <a:gd name="connsiteY3" fmla="*/ 441213 h 529458"/>
              <a:gd name="connsiteX4" fmla="*/ 2516735 w 2604980"/>
              <a:gd name="connsiteY4" fmla="*/ 529458 h 529458"/>
              <a:gd name="connsiteX5" fmla="*/ 0 w 2604980"/>
              <a:gd name="connsiteY5" fmla="*/ 529458 h 529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04980" h="529458">
                <a:moveTo>
                  <a:pt x="0" y="0"/>
                </a:moveTo>
                <a:lnTo>
                  <a:pt x="2516735" y="0"/>
                </a:lnTo>
                <a:cubicBezTo>
                  <a:pt x="2565471" y="0"/>
                  <a:pt x="2604980" y="39509"/>
                  <a:pt x="2604980" y="88245"/>
                </a:cubicBezTo>
                <a:lnTo>
                  <a:pt x="2604980" y="441213"/>
                </a:lnTo>
                <a:cubicBezTo>
                  <a:pt x="2604980" y="489949"/>
                  <a:pt x="2565471" y="529458"/>
                  <a:pt x="2516735" y="529458"/>
                </a:cubicBezTo>
                <a:lnTo>
                  <a:pt x="0" y="529458"/>
                </a:lnTo>
                <a:close/>
              </a:path>
            </a:pathLst>
          </a:cu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 fontScale="92500" lnSpcReduction="20000"/>
          </a:bodyPr>
          <a:lstStyle/>
          <a:p>
            <a:pPr algn="ctr"/>
            <a:endParaRPr lang="zh-CN" altLang="en-US" sz="2400" dirty="0">
              <a:cs typeface="+mn-ea"/>
              <a:sym typeface="+mn-lt"/>
            </a:endParaRPr>
          </a:p>
        </p:txBody>
      </p:sp>
      <p:grpSp>
        <p:nvGrpSpPr>
          <p:cNvPr id="24" name="Group 33"/>
          <p:cNvGrpSpPr/>
          <p:nvPr/>
        </p:nvGrpSpPr>
        <p:grpSpPr>
          <a:xfrm>
            <a:off x="6668227" y="2756922"/>
            <a:ext cx="404441" cy="269684"/>
            <a:chOff x="1474788" y="1266826"/>
            <a:chExt cx="3792538" cy="2528888"/>
          </a:xfrm>
          <a:solidFill>
            <a:schemeClr val="bg1"/>
          </a:solidFill>
        </p:grpSpPr>
        <p:sp>
          <p:nvSpPr>
            <p:cNvPr id="25" name="Freeform: Shape 37"/>
            <p:cNvSpPr/>
            <p:nvPr/>
          </p:nvSpPr>
          <p:spPr bwMode="auto">
            <a:xfrm>
              <a:off x="2528888" y="2533651"/>
              <a:ext cx="628650" cy="1262063"/>
            </a:xfrm>
            <a:custGeom>
              <a:avLst/>
              <a:gdLst>
                <a:gd name="T0" fmla="*/ 125 w 167"/>
                <a:gd name="T1" fmla="*/ 0 h 336"/>
                <a:gd name="T2" fmla="*/ 42 w 167"/>
                <a:gd name="T3" fmla="*/ 0 h 336"/>
                <a:gd name="T4" fmla="*/ 0 w 167"/>
                <a:gd name="T5" fmla="*/ 42 h 336"/>
                <a:gd name="T6" fmla="*/ 0 w 167"/>
                <a:gd name="T7" fmla="*/ 294 h 336"/>
                <a:gd name="T8" fmla="*/ 42 w 167"/>
                <a:gd name="T9" fmla="*/ 336 h 336"/>
                <a:gd name="T10" fmla="*/ 125 w 167"/>
                <a:gd name="T11" fmla="*/ 336 h 336"/>
                <a:gd name="T12" fmla="*/ 167 w 167"/>
                <a:gd name="T13" fmla="*/ 294 h 336"/>
                <a:gd name="T14" fmla="*/ 167 w 167"/>
                <a:gd name="T15" fmla="*/ 42 h 336"/>
                <a:gd name="T16" fmla="*/ 125 w 167"/>
                <a:gd name="T17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7" h="336">
                  <a:moveTo>
                    <a:pt x="125" y="0"/>
                  </a:moveTo>
                  <a:cubicBezTo>
                    <a:pt x="42" y="0"/>
                    <a:pt x="42" y="0"/>
                    <a:pt x="42" y="0"/>
                  </a:cubicBezTo>
                  <a:cubicBezTo>
                    <a:pt x="19" y="0"/>
                    <a:pt x="0" y="18"/>
                    <a:pt x="0" y="42"/>
                  </a:cubicBezTo>
                  <a:cubicBezTo>
                    <a:pt x="0" y="294"/>
                    <a:pt x="0" y="294"/>
                    <a:pt x="0" y="294"/>
                  </a:cubicBezTo>
                  <a:cubicBezTo>
                    <a:pt x="0" y="317"/>
                    <a:pt x="19" y="336"/>
                    <a:pt x="42" y="336"/>
                  </a:cubicBezTo>
                  <a:cubicBezTo>
                    <a:pt x="125" y="336"/>
                    <a:pt x="125" y="336"/>
                    <a:pt x="125" y="336"/>
                  </a:cubicBezTo>
                  <a:cubicBezTo>
                    <a:pt x="148" y="336"/>
                    <a:pt x="167" y="317"/>
                    <a:pt x="167" y="294"/>
                  </a:cubicBezTo>
                  <a:cubicBezTo>
                    <a:pt x="167" y="42"/>
                    <a:pt x="167" y="42"/>
                    <a:pt x="167" y="42"/>
                  </a:cubicBezTo>
                  <a:cubicBezTo>
                    <a:pt x="167" y="18"/>
                    <a:pt x="148" y="0"/>
                    <a:pt x="1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algn="ctr"/>
              <a:endParaRPr sz="2400">
                <a:cs typeface="+mn-ea"/>
                <a:sym typeface="+mn-lt"/>
              </a:endParaRPr>
            </a:p>
          </p:txBody>
        </p:sp>
        <p:sp>
          <p:nvSpPr>
            <p:cNvPr id="26" name="Freeform: Shape 38"/>
            <p:cNvSpPr/>
            <p:nvPr/>
          </p:nvSpPr>
          <p:spPr bwMode="auto">
            <a:xfrm>
              <a:off x="4632326" y="1266826"/>
              <a:ext cx="635000" cy="2528888"/>
            </a:xfrm>
            <a:custGeom>
              <a:avLst/>
              <a:gdLst>
                <a:gd name="T0" fmla="*/ 126 w 169"/>
                <a:gd name="T1" fmla="*/ 0 h 673"/>
                <a:gd name="T2" fmla="*/ 42 w 169"/>
                <a:gd name="T3" fmla="*/ 0 h 673"/>
                <a:gd name="T4" fmla="*/ 0 w 169"/>
                <a:gd name="T5" fmla="*/ 41 h 673"/>
                <a:gd name="T6" fmla="*/ 0 w 169"/>
                <a:gd name="T7" fmla="*/ 632 h 673"/>
                <a:gd name="T8" fmla="*/ 42 w 169"/>
                <a:gd name="T9" fmla="*/ 673 h 673"/>
                <a:gd name="T10" fmla="*/ 126 w 169"/>
                <a:gd name="T11" fmla="*/ 673 h 673"/>
                <a:gd name="T12" fmla="*/ 169 w 169"/>
                <a:gd name="T13" fmla="*/ 632 h 673"/>
                <a:gd name="T14" fmla="*/ 169 w 169"/>
                <a:gd name="T15" fmla="*/ 41 h 673"/>
                <a:gd name="T16" fmla="*/ 126 w 169"/>
                <a:gd name="T17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673">
                  <a:moveTo>
                    <a:pt x="126" y="0"/>
                  </a:moveTo>
                  <a:cubicBezTo>
                    <a:pt x="42" y="0"/>
                    <a:pt x="42" y="0"/>
                    <a:pt x="42" y="0"/>
                  </a:cubicBezTo>
                  <a:cubicBezTo>
                    <a:pt x="19" y="0"/>
                    <a:pt x="0" y="19"/>
                    <a:pt x="0" y="41"/>
                  </a:cubicBezTo>
                  <a:cubicBezTo>
                    <a:pt x="0" y="632"/>
                    <a:pt x="0" y="632"/>
                    <a:pt x="0" y="632"/>
                  </a:cubicBezTo>
                  <a:cubicBezTo>
                    <a:pt x="0" y="655"/>
                    <a:pt x="19" y="673"/>
                    <a:pt x="42" y="673"/>
                  </a:cubicBezTo>
                  <a:cubicBezTo>
                    <a:pt x="126" y="673"/>
                    <a:pt x="126" y="673"/>
                    <a:pt x="126" y="673"/>
                  </a:cubicBezTo>
                  <a:cubicBezTo>
                    <a:pt x="150" y="673"/>
                    <a:pt x="169" y="655"/>
                    <a:pt x="169" y="632"/>
                  </a:cubicBezTo>
                  <a:cubicBezTo>
                    <a:pt x="169" y="41"/>
                    <a:pt x="169" y="41"/>
                    <a:pt x="169" y="41"/>
                  </a:cubicBezTo>
                  <a:cubicBezTo>
                    <a:pt x="169" y="19"/>
                    <a:pt x="150" y="0"/>
                    <a:pt x="1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algn="ctr"/>
              <a:endParaRPr sz="2400">
                <a:cs typeface="+mn-ea"/>
                <a:sym typeface="+mn-lt"/>
              </a:endParaRPr>
            </a:p>
          </p:txBody>
        </p:sp>
        <p:sp>
          <p:nvSpPr>
            <p:cNvPr id="27" name="Freeform: Shape 39"/>
            <p:cNvSpPr/>
            <p:nvPr/>
          </p:nvSpPr>
          <p:spPr bwMode="auto">
            <a:xfrm>
              <a:off x="3584576" y="2112963"/>
              <a:ext cx="627063" cy="1682750"/>
            </a:xfrm>
            <a:custGeom>
              <a:avLst/>
              <a:gdLst>
                <a:gd name="T0" fmla="*/ 125 w 167"/>
                <a:gd name="T1" fmla="*/ 0 h 448"/>
                <a:gd name="T2" fmla="*/ 41 w 167"/>
                <a:gd name="T3" fmla="*/ 0 h 448"/>
                <a:gd name="T4" fmla="*/ 0 w 167"/>
                <a:gd name="T5" fmla="*/ 40 h 448"/>
                <a:gd name="T6" fmla="*/ 0 w 167"/>
                <a:gd name="T7" fmla="*/ 407 h 448"/>
                <a:gd name="T8" fmla="*/ 41 w 167"/>
                <a:gd name="T9" fmla="*/ 448 h 448"/>
                <a:gd name="T10" fmla="*/ 125 w 167"/>
                <a:gd name="T11" fmla="*/ 448 h 448"/>
                <a:gd name="T12" fmla="*/ 167 w 167"/>
                <a:gd name="T13" fmla="*/ 407 h 448"/>
                <a:gd name="T14" fmla="*/ 167 w 167"/>
                <a:gd name="T15" fmla="*/ 40 h 448"/>
                <a:gd name="T16" fmla="*/ 125 w 167"/>
                <a:gd name="T17" fmla="*/ 0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7" h="448">
                  <a:moveTo>
                    <a:pt x="125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407"/>
                    <a:pt x="0" y="407"/>
                    <a:pt x="0" y="407"/>
                  </a:cubicBezTo>
                  <a:cubicBezTo>
                    <a:pt x="0" y="430"/>
                    <a:pt x="18" y="448"/>
                    <a:pt x="41" y="448"/>
                  </a:cubicBezTo>
                  <a:cubicBezTo>
                    <a:pt x="125" y="448"/>
                    <a:pt x="125" y="448"/>
                    <a:pt x="125" y="448"/>
                  </a:cubicBezTo>
                  <a:cubicBezTo>
                    <a:pt x="148" y="448"/>
                    <a:pt x="167" y="430"/>
                    <a:pt x="167" y="407"/>
                  </a:cubicBezTo>
                  <a:cubicBezTo>
                    <a:pt x="167" y="40"/>
                    <a:pt x="167" y="40"/>
                    <a:pt x="167" y="40"/>
                  </a:cubicBezTo>
                  <a:cubicBezTo>
                    <a:pt x="167" y="18"/>
                    <a:pt x="148" y="0"/>
                    <a:pt x="1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algn="ctr"/>
              <a:endParaRPr sz="2400">
                <a:cs typeface="+mn-ea"/>
                <a:sym typeface="+mn-lt"/>
              </a:endParaRPr>
            </a:p>
          </p:txBody>
        </p:sp>
        <p:sp>
          <p:nvSpPr>
            <p:cNvPr id="28" name="Freeform: Shape 40"/>
            <p:cNvSpPr/>
            <p:nvPr/>
          </p:nvSpPr>
          <p:spPr bwMode="auto">
            <a:xfrm>
              <a:off x="1474788" y="1687513"/>
              <a:ext cx="633413" cy="2108200"/>
            </a:xfrm>
            <a:custGeom>
              <a:avLst/>
              <a:gdLst>
                <a:gd name="T0" fmla="*/ 127 w 169"/>
                <a:gd name="T1" fmla="*/ 0 h 561"/>
                <a:gd name="T2" fmla="*/ 43 w 169"/>
                <a:gd name="T3" fmla="*/ 0 h 561"/>
                <a:gd name="T4" fmla="*/ 0 w 169"/>
                <a:gd name="T5" fmla="*/ 40 h 561"/>
                <a:gd name="T6" fmla="*/ 0 w 169"/>
                <a:gd name="T7" fmla="*/ 521 h 561"/>
                <a:gd name="T8" fmla="*/ 43 w 169"/>
                <a:gd name="T9" fmla="*/ 561 h 561"/>
                <a:gd name="T10" fmla="*/ 127 w 169"/>
                <a:gd name="T11" fmla="*/ 561 h 561"/>
                <a:gd name="T12" fmla="*/ 169 w 169"/>
                <a:gd name="T13" fmla="*/ 521 h 561"/>
                <a:gd name="T14" fmla="*/ 169 w 169"/>
                <a:gd name="T15" fmla="*/ 40 h 561"/>
                <a:gd name="T16" fmla="*/ 127 w 169"/>
                <a:gd name="T17" fmla="*/ 0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561">
                  <a:moveTo>
                    <a:pt x="127" y="0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521"/>
                    <a:pt x="0" y="521"/>
                    <a:pt x="0" y="521"/>
                  </a:cubicBezTo>
                  <a:cubicBezTo>
                    <a:pt x="0" y="543"/>
                    <a:pt x="19" y="561"/>
                    <a:pt x="43" y="561"/>
                  </a:cubicBezTo>
                  <a:cubicBezTo>
                    <a:pt x="127" y="561"/>
                    <a:pt x="127" y="561"/>
                    <a:pt x="127" y="561"/>
                  </a:cubicBezTo>
                  <a:cubicBezTo>
                    <a:pt x="150" y="561"/>
                    <a:pt x="169" y="543"/>
                    <a:pt x="169" y="521"/>
                  </a:cubicBezTo>
                  <a:cubicBezTo>
                    <a:pt x="169" y="40"/>
                    <a:pt x="169" y="40"/>
                    <a:pt x="169" y="40"/>
                  </a:cubicBezTo>
                  <a:cubicBezTo>
                    <a:pt x="169" y="18"/>
                    <a:pt x="150" y="0"/>
                    <a:pt x="1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algn="ctr"/>
              <a:endParaRPr sz="2400"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6425000" y="2338114"/>
            <a:ext cx="1085298" cy="1085298"/>
            <a:chOff x="885898" y="1518229"/>
            <a:chExt cx="1355011" cy="1355011"/>
          </a:xfrm>
        </p:grpSpPr>
        <p:grpSp>
          <p:nvGrpSpPr>
            <p:cNvPr id="30" name="Group 21"/>
            <p:cNvGrpSpPr/>
            <p:nvPr/>
          </p:nvGrpSpPr>
          <p:grpSpPr>
            <a:xfrm>
              <a:off x="885898" y="1518229"/>
              <a:ext cx="1355011" cy="1355011"/>
              <a:chOff x="484285" y="1616468"/>
              <a:chExt cx="2472584" cy="2472584"/>
            </a:xfrm>
          </p:grpSpPr>
          <p:sp>
            <p:nvSpPr>
              <p:cNvPr id="36" name="Freeform: Shape 22"/>
              <p:cNvSpPr/>
              <p:nvPr/>
            </p:nvSpPr>
            <p:spPr bwMode="auto">
              <a:xfrm rot="4026370">
                <a:off x="484285" y="1616468"/>
                <a:ext cx="2472584" cy="2472584"/>
              </a:xfrm>
              <a:custGeom>
                <a:avLst/>
                <a:gdLst>
                  <a:gd name="T0" fmla="*/ 2147483647 w 2622"/>
                  <a:gd name="T1" fmla="*/ 2147483647 h 2622"/>
                  <a:gd name="T2" fmla="*/ 2147483647 w 2622"/>
                  <a:gd name="T3" fmla="*/ 2147483647 h 2622"/>
                  <a:gd name="T4" fmla="*/ 2147483647 w 2622"/>
                  <a:gd name="T5" fmla="*/ 2147483647 h 2622"/>
                  <a:gd name="T6" fmla="*/ 2147483647 w 2622"/>
                  <a:gd name="T7" fmla="*/ 2147483647 h 2622"/>
                  <a:gd name="T8" fmla="*/ 2147483647 w 2622"/>
                  <a:gd name="T9" fmla="*/ 2147483647 h 2622"/>
                  <a:gd name="T10" fmla="*/ 2147483647 w 2622"/>
                  <a:gd name="T11" fmla="*/ 2147483647 h 2622"/>
                  <a:gd name="T12" fmla="*/ 2147483647 w 2622"/>
                  <a:gd name="T13" fmla="*/ 2147483647 h 2622"/>
                  <a:gd name="T14" fmla="*/ 2147483647 w 2622"/>
                  <a:gd name="T15" fmla="*/ 2147483647 h 2622"/>
                  <a:gd name="T16" fmla="*/ 2147483647 w 2622"/>
                  <a:gd name="T17" fmla="*/ 2147483647 h 2622"/>
                  <a:gd name="T18" fmla="*/ 2147483647 w 2622"/>
                  <a:gd name="T19" fmla="*/ 2147483647 h 2622"/>
                  <a:gd name="T20" fmla="*/ 2147483647 w 2622"/>
                  <a:gd name="T21" fmla="*/ 2147483647 h 2622"/>
                  <a:gd name="T22" fmla="*/ 2147483647 w 2622"/>
                  <a:gd name="T23" fmla="*/ 2147483647 h 2622"/>
                  <a:gd name="T24" fmla="*/ 2147483647 w 2622"/>
                  <a:gd name="T25" fmla="*/ 2147483647 h 2622"/>
                  <a:gd name="T26" fmla="*/ 2147483647 w 2622"/>
                  <a:gd name="T27" fmla="*/ 2147483647 h 2622"/>
                  <a:gd name="T28" fmla="*/ 2147483647 w 2622"/>
                  <a:gd name="T29" fmla="*/ 2147483647 h 2622"/>
                  <a:gd name="T30" fmla="*/ 2147483647 w 2622"/>
                  <a:gd name="T31" fmla="*/ 2147483647 h 2622"/>
                  <a:gd name="T32" fmla="*/ 2147483647 w 2622"/>
                  <a:gd name="T33" fmla="*/ 2147483647 h 2622"/>
                  <a:gd name="T34" fmla="*/ 2147483647 w 2622"/>
                  <a:gd name="T35" fmla="*/ 2147483647 h 2622"/>
                  <a:gd name="T36" fmla="*/ 2147483647 w 2622"/>
                  <a:gd name="T37" fmla="*/ 2147483647 h 2622"/>
                  <a:gd name="T38" fmla="*/ 2147483647 w 2622"/>
                  <a:gd name="T39" fmla="*/ 2147483647 h 2622"/>
                  <a:gd name="T40" fmla="*/ 2147483647 w 2622"/>
                  <a:gd name="T41" fmla="*/ 2147483647 h 2622"/>
                  <a:gd name="T42" fmla="*/ 2147483647 w 2622"/>
                  <a:gd name="T43" fmla="*/ 2147483647 h 2622"/>
                  <a:gd name="T44" fmla="*/ 2147483647 w 2622"/>
                  <a:gd name="T45" fmla="*/ 2147483647 h 2622"/>
                  <a:gd name="T46" fmla="*/ 2147483647 w 2622"/>
                  <a:gd name="T47" fmla="*/ 2147483647 h 2622"/>
                  <a:gd name="T48" fmla="*/ 2147483647 w 2622"/>
                  <a:gd name="T49" fmla="*/ 2147483647 h 2622"/>
                  <a:gd name="T50" fmla="*/ 2147483647 w 2622"/>
                  <a:gd name="T51" fmla="*/ 2147483647 h 2622"/>
                  <a:gd name="T52" fmla="*/ 2147483647 w 2622"/>
                  <a:gd name="T53" fmla="*/ 2147483647 h 2622"/>
                  <a:gd name="T54" fmla="*/ 2147483647 w 2622"/>
                  <a:gd name="T55" fmla="*/ 2147483647 h 2622"/>
                  <a:gd name="T56" fmla="*/ 2147483647 w 2622"/>
                  <a:gd name="T57" fmla="*/ 2147483647 h 2622"/>
                  <a:gd name="T58" fmla="*/ 2147483647 w 2622"/>
                  <a:gd name="T59" fmla="*/ 2147483647 h 2622"/>
                  <a:gd name="T60" fmla="*/ 2147483647 w 2622"/>
                  <a:gd name="T61" fmla="*/ 2147483647 h 2622"/>
                  <a:gd name="T62" fmla="*/ 2147483647 w 2622"/>
                  <a:gd name="T63" fmla="*/ 2147483647 h 2622"/>
                  <a:gd name="T64" fmla="*/ 2147483647 w 2622"/>
                  <a:gd name="T65" fmla="*/ 2147483647 h 2622"/>
                  <a:gd name="T66" fmla="*/ 2147483647 w 2622"/>
                  <a:gd name="T67" fmla="*/ 2147483647 h 2622"/>
                  <a:gd name="T68" fmla="*/ 2147483647 w 2622"/>
                  <a:gd name="T69" fmla="*/ 2147483647 h 2622"/>
                  <a:gd name="T70" fmla="*/ 2147483647 w 2622"/>
                  <a:gd name="T71" fmla="*/ 2147483647 h 2622"/>
                  <a:gd name="T72" fmla="*/ 2147483647 w 2622"/>
                  <a:gd name="T73" fmla="*/ 2147483647 h 2622"/>
                  <a:gd name="T74" fmla="*/ 2147483647 w 2622"/>
                  <a:gd name="T75" fmla="*/ 2147483647 h 2622"/>
                  <a:gd name="T76" fmla="*/ 2147483647 w 2622"/>
                  <a:gd name="T77" fmla="*/ 2147483647 h 2622"/>
                  <a:gd name="T78" fmla="*/ 2147483647 w 2622"/>
                  <a:gd name="T79" fmla="*/ 2147483647 h 2622"/>
                  <a:gd name="T80" fmla="*/ 2147483647 w 2622"/>
                  <a:gd name="T81" fmla="*/ 2147483647 h 2622"/>
                  <a:gd name="T82" fmla="*/ 2147483647 w 2622"/>
                  <a:gd name="T83" fmla="*/ 2147483647 h 2622"/>
                  <a:gd name="T84" fmla="*/ 2147483647 w 2622"/>
                  <a:gd name="T85" fmla="*/ 2147483647 h 2622"/>
                  <a:gd name="T86" fmla="*/ 2147483647 w 2622"/>
                  <a:gd name="T87" fmla="*/ 2147483647 h 2622"/>
                  <a:gd name="T88" fmla="*/ 2147483647 w 2622"/>
                  <a:gd name="T89" fmla="*/ 2147483647 h 2622"/>
                  <a:gd name="T90" fmla="*/ 2147483647 w 2622"/>
                  <a:gd name="T91" fmla="*/ 2147483647 h 2622"/>
                  <a:gd name="T92" fmla="*/ 2147483647 w 2622"/>
                  <a:gd name="T93" fmla="*/ 2147483647 h 2622"/>
                  <a:gd name="T94" fmla="*/ 2147483647 w 2622"/>
                  <a:gd name="T95" fmla="*/ 2147483647 h 2622"/>
                  <a:gd name="T96" fmla="*/ 2147483647 w 2622"/>
                  <a:gd name="T97" fmla="*/ 2147483647 h 2622"/>
                  <a:gd name="T98" fmla="*/ 2147483647 w 2622"/>
                  <a:gd name="T99" fmla="*/ 2147483647 h 2622"/>
                  <a:gd name="T100" fmla="*/ 2147483647 w 2622"/>
                  <a:gd name="T101" fmla="*/ 2147483647 h 2622"/>
                  <a:gd name="T102" fmla="*/ 2147483647 w 2622"/>
                  <a:gd name="T103" fmla="*/ 2147483647 h 2622"/>
                  <a:gd name="T104" fmla="*/ 2147483647 w 2622"/>
                  <a:gd name="T105" fmla="*/ 2147483647 h 2622"/>
                  <a:gd name="T106" fmla="*/ 2147483647 w 2622"/>
                  <a:gd name="T107" fmla="*/ 2147483647 h 2622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2622"/>
                  <a:gd name="T163" fmla="*/ 0 h 2622"/>
                  <a:gd name="T164" fmla="*/ 2622 w 2622"/>
                  <a:gd name="T165" fmla="*/ 2622 h 2622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2622" h="2622">
                    <a:moveTo>
                      <a:pt x="2622" y="1382"/>
                    </a:moveTo>
                    <a:lnTo>
                      <a:pt x="2622" y="1240"/>
                    </a:lnTo>
                    <a:lnTo>
                      <a:pt x="2520" y="1240"/>
                    </a:lnTo>
                    <a:lnTo>
                      <a:pt x="2516" y="1196"/>
                    </a:lnTo>
                    <a:lnTo>
                      <a:pt x="2512" y="1152"/>
                    </a:lnTo>
                    <a:lnTo>
                      <a:pt x="2506" y="1110"/>
                    </a:lnTo>
                    <a:lnTo>
                      <a:pt x="2498" y="1068"/>
                    </a:lnTo>
                    <a:lnTo>
                      <a:pt x="2596" y="1040"/>
                    </a:lnTo>
                    <a:lnTo>
                      <a:pt x="2560" y="904"/>
                    </a:lnTo>
                    <a:lnTo>
                      <a:pt x="2460" y="930"/>
                    </a:lnTo>
                    <a:lnTo>
                      <a:pt x="2446" y="888"/>
                    </a:lnTo>
                    <a:lnTo>
                      <a:pt x="2430" y="848"/>
                    </a:lnTo>
                    <a:lnTo>
                      <a:pt x="2412" y="808"/>
                    </a:lnTo>
                    <a:lnTo>
                      <a:pt x="2394" y="768"/>
                    </a:lnTo>
                    <a:lnTo>
                      <a:pt x="2482" y="718"/>
                    </a:lnTo>
                    <a:lnTo>
                      <a:pt x="2412" y="594"/>
                    </a:lnTo>
                    <a:lnTo>
                      <a:pt x="2322" y="646"/>
                    </a:lnTo>
                    <a:lnTo>
                      <a:pt x="2298" y="610"/>
                    </a:lnTo>
                    <a:lnTo>
                      <a:pt x="2272" y="574"/>
                    </a:lnTo>
                    <a:lnTo>
                      <a:pt x="2244" y="540"/>
                    </a:lnTo>
                    <a:lnTo>
                      <a:pt x="2216" y="508"/>
                    </a:lnTo>
                    <a:lnTo>
                      <a:pt x="2290" y="434"/>
                    </a:lnTo>
                    <a:lnTo>
                      <a:pt x="2188" y="334"/>
                    </a:lnTo>
                    <a:lnTo>
                      <a:pt x="2116" y="406"/>
                    </a:lnTo>
                    <a:lnTo>
                      <a:pt x="2082" y="378"/>
                    </a:lnTo>
                    <a:lnTo>
                      <a:pt x="2048" y="352"/>
                    </a:lnTo>
                    <a:lnTo>
                      <a:pt x="2014" y="326"/>
                    </a:lnTo>
                    <a:lnTo>
                      <a:pt x="1978" y="300"/>
                    </a:lnTo>
                    <a:lnTo>
                      <a:pt x="2028" y="212"/>
                    </a:lnTo>
                    <a:lnTo>
                      <a:pt x="1906" y="140"/>
                    </a:lnTo>
                    <a:lnTo>
                      <a:pt x="1854" y="230"/>
                    </a:lnTo>
                    <a:lnTo>
                      <a:pt x="1816" y="210"/>
                    </a:lnTo>
                    <a:lnTo>
                      <a:pt x="1776" y="194"/>
                    </a:lnTo>
                    <a:lnTo>
                      <a:pt x="1734" y="178"/>
                    </a:lnTo>
                    <a:lnTo>
                      <a:pt x="1694" y="162"/>
                    </a:lnTo>
                    <a:lnTo>
                      <a:pt x="1720" y="64"/>
                    </a:lnTo>
                    <a:lnTo>
                      <a:pt x="1582" y="26"/>
                    </a:lnTo>
                    <a:lnTo>
                      <a:pt x="1556" y="126"/>
                    </a:lnTo>
                    <a:lnTo>
                      <a:pt x="1514" y="118"/>
                    </a:lnTo>
                    <a:lnTo>
                      <a:pt x="1470" y="112"/>
                    </a:lnTo>
                    <a:lnTo>
                      <a:pt x="1426" y="106"/>
                    </a:lnTo>
                    <a:lnTo>
                      <a:pt x="1382" y="104"/>
                    </a:lnTo>
                    <a:lnTo>
                      <a:pt x="1382" y="0"/>
                    </a:lnTo>
                    <a:lnTo>
                      <a:pt x="1240" y="0"/>
                    </a:lnTo>
                    <a:lnTo>
                      <a:pt x="1240" y="104"/>
                    </a:lnTo>
                    <a:lnTo>
                      <a:pt x="1196" y="106"/>
                    </a:lnTo>
                    <a:lnTo>
                      <a:pt x="1154" y="112"/>
                    </a:lnTo>
                    <a:lnTo>
                      <a:pt x="1110" y="118"/>
                    </a:lnTo>
                    <a:lnTo>
                      <a:pt x="1068" y="126"/>
                    </a:lnTo>
                    <a:lnTo>
                      <a:pt x="1042" y="26"/>
                    </a:lnTo>
                    <a:lnTo>
                      <a:pt x="904" y="64"/>
                    </a:lnTo>
                    <a:lnTo>
                      <a:pt x="930" y="162"/>
                    </a:lnTo>
                    <a:lnTo>
                      <a:pt x="890" y="178"/>
                    </a:lnTo>
                    <a:lnTo>
                      <a:pt x="848" y="194"/>
                    </a:lnTo>
                    <a:lnTo>
                      <a:pt x="808" y="210"/>
                    </a:lnTo>
                    <a:lnTo>
                      <a:pt x="770" y="230"/>
                    </a:lnTo>
                    <a:lnTo>
                      <a:pt x="718" y="140"/>
                    </a:lnTo>
                    <a:lnTo>
                      <a:pt x="594" y="212"/>
                    </a:lnTo>
                    <a:lnTo>
                      <a:pt x="646" y="300"/>
                    </a:lnTo>
                    <a:lnTo>
                      <a:pt x="610" y="326"/>
                    </a:lnTo>
                    <a:lnTo>
                      <a:pt x="576" y="352"/>
                    </a:lnTo>
                    <a:lnTo>
                      <a:pt x="542" y="378"/>
                    </a:lnTo>
                    <a:lnTo>
                      <a:pt x="508" y="406"/>
                    </a:lnTo>
                    <a:lnTo>
                      <a:pt x="436" y="334"/>
                    </a:lnTo>
                    <a:lnTo>
                      <a:pt x="334" y="434"/>
                    </a:lnTo>
                    <a:lnTo>
                      <a:pt x="408" y="508"/>
                    </a:lnTo>
                    <a:lnTo>
                      <a:pt x="378" y="540"/>
                    </a:lnTo>
                    <a:lnTo>
                      <a:pt x="352" y="574"/>
                    </a:lnTo>
                    <a:lnTo>
                      <a:pt x="326" y="610"/>
                    </a:lnTo>
                    <a:lnTo>
                      <a:pt x="302" y="646"/>
                    </a:lnTo>
                    <a:lnTo>
                      <a:pt x="212" y="594"/>
                    </a:lnTo>
                    <a:lnTo>
                      <a:pt x="140" y="718"/>
                    </a:lnTo>
                    <a:lnTo>
                      <a:pt x="230" y="768"/>
                    </a:lnTo>
                    <a:lnTo>
                      <a:pt x="212" y="808"/>
                    </a:lnTo>
                    <a:lnTo>
                      <a:pt x="194" y="848"/>
                    </a:lnTo>
                    <a:lnTo>
                      <a:pt x="178" y="888"/>
                    </a:lnTo>
                    <a:lnTo>
                      <a:pt x="164" y="930"/>
                    </a:lnTo>
                    <a:lnTo>
                      <a:pt x="64" y="904"/>
                    </a:lnTo>
                    <a:lnTo>
                      <a:pt x="26" y="1040"/>
                    </a:lnTo>
                    <a:lnTo>
                      <a:pt x="126" y="1068"/>
                    </a:lnTo>
                    <a:lnTo>
                      <a:pt x="118" y="1110"/>
                    </a:lnTo>
                    <a:lnTo>
                      <a:pt x="112" y="1152"/>
                    </a:lnTo>
                    <a:lnTo>
                      <a:pt x="108" y="1196"/>
                    </a:lnTo>
                    <a:lnTo>
                      <a:pt x="104" y="1240"/>
                    </a:lnTo>
                    <a:lnTo>
                      <a:pt x="0" y="1240"/>
                    </a:lnTo>
                    <a:lnTo>
                      <a:pt x="0" y="1382"/>
                    </a:lnTo>
                    <a:lnTo>
                      <a:pt x="104" y="1382"/>
                    </a:lnTo>
                    <a:lnTo>
                      <a:pt x="108" y="1426"/>
                    </a:lnTo>
                    <a:lnTo>
                      <a:pt x="112" y="1470"/>
                    </a:lnTo>
                    <a:lnTo>
                      <a:pt x="118" y="1512"/>
                    </a:lnTo>
                    <a:lnTo>
                      <a:pt x="126" y="1556"/>
                    </a:lnTo>
                    <a:lnTo>
                      <a:pt x="26" y="1582"/>
                    </a:lnTo>
                    <a:lnTo>
                      <a:pt x="64" y="1720"/>
                    </a:lnTo>
                    <a:lnTo>
                      <a:pt x="164" y="1692"/>
                    </a:lnTo>
                    <a:lnTo>
                      <a:pt x="178" y="1734"/>
                    </a:lnTo>
                    <a:lnTo>
                      <a:pt x="194" y="1774"/>
                    </a:lnTo>
                    <a:lnTo>
                      <a:pt x="212" y="1814"/>
                    </a:lnTo>
                    <a:lnTo>
                      <a:pt x="230" y="1854"/>
                    </a:lnTo>
                    <a:lnTo>
                      <a:pt x="140" y="1906"/>
                    </a:lnTo>
                    <a:lnTo>
                      <a:pt x="212" y="2028"/>
                    </a:lnTo>
                    <a:lnTo>
                      <a:pt x="302" y="1978"/>
                    </a:lnTo>
                    <a:lnTo>
                      <a:pt x="326" y="2014"/>
                    </a:lnTo>
                    <a:lnTo>
                      <a:pt x="352" y="2048"/>
                    </a:lnTo>
                    <a:lnTo>
                      <a:pt x="378" y="2082"/>
                    </a:lnTo>
                    <a:lnTo>
                      <a:pt x="408" y="2116"/>
                    </a:lnTo>
                    <a:lnTo>
                      <a:pt x="334" y="2188"/>
                    </a:lnTo>
                    <a:lnTo>
                      <a:pt x="436" y="2288"/>
                    </a:lnTo>
                    <a:lnTo>
                      <a:pt x="508" y="2216"/>
                    </a:lnTo>
                    <a:lnTo>
                      <a:pt x="542" y="2244"/>
                    </a:lnTo>
                    <a:lnTo>
                      <a:pt x="576" y="2272"/>
                    </a:lnTo>
                    <a:lnTo>
                      <a:pt x="610" y="2298"/>
                    </a:lnTo>
                    <a:lnTo>
                      <a:pt x="646" y="2322"/>
                    </a:lnTo>
                    <a:lnTo>
                      <a:pt x="594" y="2412"/>
                    </a:lnTo>
                    <a:lnTo>
                      <a:pt x="718" y="2482"/>
                    </a:lnTo>
                    <a:lnTo>
                      <a:pt x="770" y="2394"/>
                    </a:lnTo>
                    <a:lnTo>
                      <a:pt x="808" y="2412"/>
                    </a:lnTo>
                    <a:lnTo>
                      <a:pt x="848" y="2430"/>
                    </a:lnTo>
                    <a:lnTo>
                      <a:pt x="890" y="2446"/>
                    </a:lnTo>
                    <a:lnTo>
                      <a:pt x="930" y="2460"/>
                    </a:lnTo>
                    <a:lnTo>
                      <a:pt x="904" y="2560"/>
                    </a:lnTo>
                    <a:lnTo>
                      <a:pt x="1042" y="2596"/>
                    </a:lnTo>
                    <a:lnTo>
                      <a:pt x="1068" y="2498"/>
                    </a:lnTo>
                    <a:lnTo>
                      <a:pt x="1110" y="2504"/>
                    </a:lnTo>
                    <a:lnTo>
                      <a:pt x="1154" y="2512"/>
                    </a:lnTo>
                    <a:lnTo>
                      <a:pt x="1196" y="2516"/>
                    </a:lnTo>
                    <a:lnTo>
                      <a:pt x="1240" y="2520"/>
                    </a:lnTo>
                    <a:lnTo>
                      <a:pt x="1240" y="2622"/>
                    </a:lnTo>
                    <a:lnTo>
                      <a:pt x="1382" y="2622"/>
                    </a:lnTo>
                    <a:lnTo>
                      <a:pt x="1382" y="2520"/>
                    </a:lnTo>
                    <a:lnTo>
                      <a:pt x="1426" y="2516"/>
                    </a:lnTo>
                    <a:lnTo>
                      <a:pt x="1470" y="2512"/>
                    </a:lnTo>
                    <a:lnTo>
                      <a:pt x="1514" y="2504"/>
                    </a:lnTo>
                    <a:lnTo>
                      <a:pt x="1556" y="2498"/>
                    </a:lnTo>
                    <a:lnTo>
                      <a:pt x="1582" y="2596"/>
                    </a:lnTo>
                    <a:lnTo>
                      <a:pt x="1720" y="2560"/>
                    </a:lnTo>
                    <a:lnTo>
                      <a:pt x="1694" y="2460"/>
                    </a:lnTo>
                    <a:lnTo>
                      <a:pt x="1734" y="2446"/>
                    </a:lnTo>
                    <a:lnTo>
                      <a:pt x="1776" y="2430"/>
                    </a:lnTo>
                    <a:lnTo>
                      <a:pt x="1816" y="2412"/>
                    </a:lnTo>
                    <a:lnTo>
                      <a:pt x="1854" y="2394"/>
                    </a:lnTo>
                    <a:lnTo>
                      <a:pt x="1906" y="2482"/>
                    </a:lnTo>
                    <a:lnTo>
                      <a:pt x="2028" y="2412"/>
                    </a:lnTo>
                    <a:lnTo>
                      <a:pt x="1978" y="2322"/>
                    </a:lnTo>
                    <a:lnTo>
                      <a:pt x="2014" y="2298"/>
                    </a:lnTo>
                    <a:lnTo>
                      <a:pt x="2048" y="2272"/>
                    </a:lnTo>
                    <a:lnTo>
                      <a:pt x="2082" y="2244"/>
                    </a:lnTo>
                    <a:lnTo>
                      <a:pt x="2116" y="2216"/>
                    </a:lnTo>
                    <a:lnTo>
                      <a:pt x="2188" y="2288"/>
                    </a:lnTo>
                    <a:lnTo>
                      <a:pt x="2290" y="2188"/>
                    </a:lnTo>
                    <a:lnTo>
                      <a:pt x="2216" y="2116"/>
                    </a:lnTo>
                    <a:lnTo>
                      <a:pt x="2244" y="2082"/>
                    </a:lnTo>
                    <a:lnTo>
                      <a:pt x="2272" y="2048"/>
                    </a:lnTo>
                    <a:lnTo>
                      <a:pt x="2298" y="2014"/>
                    </a:lnTo>
                    <a:lnTo>
                      <a:pt x="2322" y="1978"/>
                    </a:lnTo>
                    <a:lnTo>
                      <a:pt x="2412" y="2028"/>
                    </a:lnTo>
                    <a:lnTo>
                      <a:pt x="2482" y="1906"/>
                    </a:lnTo>
                    <a:lnTo>
                      <a:pt x="2394" y="1854"/>
                    </a:lnTo>
                    <a:lnTo>
                      <a:pt x="2412" y="1814"/>
                    </a:lnTo>
                    <a:lnTo>
                      <a:pt x="2430" y="1774"/>
                    </a:lnTo>
                    <a:lnTo>
                      <a:pt x="2446" y="1734"/>
                    </a:lnTo>
                    <a:lnTo>
                      <a:pt x="2460" y="1692"/>
                    </a:lnTo>
                    <a:lnTo>
                      <a:pt x="2560" y="1720"/>
                    </a:lnTo>
                    <a:lnTo>
                      <a:pt x="2596" y="1582"/>
                    </a:lnTo>
                    <a:lnTo>
                      <a:pt x="2498" y="1556"/>
                    </a:lnTo>
                    <a:lnTo>
                      <a:pt x="2506" y="1512"/>
                    </a:lnTo>
                    <a:lnTo>
                      <a:pt x="2512" y="1470"/>
                    </a:lnTo>
                    <a:lnTo>
                      <a:pt x="2516" y="1426"/>
                    </a:lnTo>
                    <a:lnTo>
                      <a:pt x="2520" y="1382"/>
                    </a:lnTo>
                    <a:lnTo>
                      <a:pt x="2622" y="1382"/>
                    </a:lnTo>
                    <a:close/>
                    <a:moveTo>
                      <a:pt x="1312" y="2420"/>
                    </a:moveTo>
                    <a:lnTo>
                      <a:pt x="1312" y="2420"/>
                    </a:lnTo>
                    <a:lnTo>
                      <a:pt x="1254" y="2420"/>
                    </a:lnTo>
                    <a:lnTo>
                      <a:pt x="1198" y="2416"/>
                    </a:lnTo>
                    <a:lnTo>
                      <a:pt x="1142" y="2408"/>
                    </a:lnTo>
                    <a:lnTo>
                      <a:pt x="1088" y="2398"/>
                    </a:lnTo>
                    <a:lnTo>
                      <a:pt x="1034" y="2386"/>
                    </a:lnTo>
                    <a:lnTo>
                      <a:pt x="982" y="2370"/>
                    </a:lnTo>
                    <a:lnTo>
                      <a:pt x="930" y="2354"/>
                    </a:lnTo>
                    <a:lnTo>
                      <a:pt x="880" y="2334"/>
                    </a:lnTo>
                    <a:lnTo>
                      <a:pt x="830" y="2312"/>
                    </a:lnTo>
                    <a:lnTo>
                      <a:pt x="782" y="2286"/>
                    </a:lnTo>
                    <a:lnTo>
                      <a:pt x="736" y="2260"/>
                    </a:lnTo>
                    <a:lnTo>
                      <a:pt x="692" y="2232"/>
                    </a:lnTo>
                    <a:lnTo>
                      <a:pt x="648" y="2200"/>
                    </a:lnTo>
                    <a:lnTo>
                      <a:pt x="606" y="2168"/>
                    </a:lnTo>
                    <a:lnTo>
                      <a:pt x="566" y="2132"/>
                    </a:lnTo>
                    <a:lnTo>
                      <a:pt x="528" y="2096"/>
                    </a:lnTo>
                    <a:lnTo>
                      <a:pt x="490" y="2058"/>
                    </a:lnTo>
                    <a:lnTo>
                      <a:pt x="456" y="2018"/>
                    </a:lnTo>
                    <a:lnTo>
                      <a:pt x="422" y="1976"/>
                    </a:lnTo>
                    <a:lnTo>
                      <a:pt x="392" y="1932"/>
                    </a:lnTo>
                    <a:lnTo>
                      <a:pt x="362" y="1886"/>
                    </a:lnTo>
                    <a:lnTo>
                      <a:pt x="336" y="1840"/>
                    </a:lnTo>
                    <a:lnTo>
                      <a:pt x="312" y="1792"/>
                    </a:lnTo>
                    <a:lnTo>
                      <a:pt x="290" y="1744"/>
                    </a:lnTo>
                    <a:lnTo>
                      <a:pt x="270" y="1692"/>
                    </a:lnTo>
                    <a:lnTo>
                      <a:pt x="252" y="1642"/>
                    </a:lnTo>
                    <a:lnTo>
                      <a:pt x="238" y="1588"/>
                    </a:lnTo>
                    <a:lnTo>
                      <a:pt x="224" y="1534"/>
                    </a:lnTo>
                    <a:lnTo>
                      <a:pt x="216" y="1480"/>
                    </a:lnTo>
                    <a:lnTo>
                      <a:pt x="208" y="1424"/>
                    </a:lnTo>
                    <a:lnTo>
                      <a:pt x="204" y="1368"/>
                    </a:lnTo>
                    <a:lnTo>
                      <a:pt x="202" y="1312"/>
                    </a:lnTo>
                    <a:lnTo>
                      <a:pt x="204" y="1254"/>
                    </a:lnTo>
                    <a:lnTo>
                      <a:pt x="208" y="1198"/>
                    </a:lnTo>
                    <a:lnTo>
                      <a:pt x="216" y="1142"/>
                    </a:lnTo>
                    <a:lnTo>
                      <a:pt x="224" y="1088"/>
                    </a:lnTo>
                    <a:lnTo>
                      <a:pt x="238" y="1034"/>
                    </a:lnTo>
                    <a:lnTo>
                      <a:pt x="252" y="982"/>
                    </a:lnTo>
                    <a:lnTo>
                      <a:pt x="270" y="930"/>
                    </a:lnTo>
                    <a:lnTo>
                      <a:pt x="290" y="880"/>
                    </a:lnTo>
                    <a:lnTo>
                      <a:pt x="312" y="830"/>
                    </a:lnTo>
                    <a:lnTo>
                      <a:pt x="336" y="782"/>
                    </a:lnTo>
                    <a:lnTo>
                      <a:pt x="362" y="736"/>
                    </a:lnTo>
                    <a:lnTo>
                      <a:pt x="392" y="692"/>
                    </a:lnTo>
                    <a:lnTo>
                      <a:pt x="422" y="648"/>
                    </a:lnTo>
                    <a:lnTo>
                      <a:pt x="456" y="606"/>
                    </a:lnTo>
                    <a:lnTo>
                      <a:pt x="490" y="566"/>
                    </a:lnTo>
                    <a:lnTo>
                      <a:pt x="528" y="526"/>
                    </a:lnTo>
                    <a:lnTo>
                      <a:pt x="566" y="490"/>
                    </a:lnTo>
                    <a:lnTo>
                      <a:pt x="606" y="456"/>
                    </a:lnTo>
                    <a:lnTo>
                      <a:pt x="648" y="422"/>
                    </a:lnTo>
                    <a:lnTo>
                      <a:pt x="692" y="392"/>
                    </a:lnTo>
                    <a:lnTo>
                      <a:pt x="736" y="362"/>
                    </a:lnTo>
                    <a:lnTo>
                      <a:pt x="782" y="336"/>
                    </a:lnTo>
                    <a:lnTo>
                      <a:pt x="830" y="312"/>
                    </a:lnTo>
                    <a:lnTo>
                      <a:pt x="880" y="290"/>
                    </a:lnTo>
                    <a:lnTo>
                      <a:pt x="930" y="270"/>
                    </a:lnTo>
                    <a:lnTo>
                      <a:pt x="982" y="252"/>
                    </a:lnTo>
                    <a:lnTo>
                      <a:pt x="1034" y="236"/>
                    </a:lnTo>
                    <a:lnTo>
                      <a:pt x="1088" y="224"/>
                    </a:lnTo>
                    <a:lnTo>
                      <a:pt x="1142" y="214"/>
                    </a:lnTo>
                    <a:lnTo>
                      <a:pt x="1198" y="208"/>
                    </a:lnTo>
                    <a:lnTo>
                      <a:pt x="1254" y="204"/>
                    </a:lnTo>
                    <a:lnTo>
                      <a:pt x="1312" y="202"/>
                    </a:lnTo>
                    <a:lnTo>
                      <a:pt x="1368" y="204"/>
                    </a:lnTo>
                    <a:lnTo>
                      <a:pt x="1426" y="208"/>
                    </a:lnTo>
                    <a:lnTo>
                      <a:pt x="1480" y="214"/>
                    </a:lnTo>
                    <a:lnTo>
                      <a:pt x="1536" y="224"/>
                    </a:lnTo>
                    <a:lnTo>
                      <a:pt x="1588" y="236"/>
                    </a:lnTo>
                    <a:lnTo>
                      <a:pt x="1642" y="252"/>
                    </a:lnTo>
                    <a:lnTo>
                      <a:pt x="1694" y="270"/>
                    </a:lnTo>
                    <a:lnTo>
                      <a:pt x="1744" y="290"/>
                    </a:lnTo>
                    <a:lnTo>
                      <a:pt x="1792" y="312"/>
                    </a:lnTo>
                    <a:lnTo>
                      <a:pt x="1840" y="336"/>
                    </a:lnTo>
                    <a:lnTo>
                      <a:pt x="1886" y="362"/>
                    </a:lnTo>
                    <a:lnTo>
                      <a:pt x="1932" y="392"/>
                    </a:lnTo>
                    <a:lnTo>
                      <a:pt x="1976" y="422"/>
                    </a:lnTo>
                    <a:lnTo>
                      <a:pt x="2018" y="456"/>
                    </a:lnTo>
                    <a:lnTo>
                      <a:pt x="2058" y="490"/>
                    </a:lnTo>
                    <a:lnTo>
                      <a:pt x="2096" y="526"/>
                    </a:lnTo>
                    <a:lnTo>
                      <a:pt x="2132" y="566"/>
                    </a:lnTo>
                    <a:lnTo>
                      <a:pt x="2168" y="606"/>
                    </a:lnTo>
                    <a:lnTo>
                      <a:pt x="2200" y="648"/>
                    </a:lnTo>
                    <a:lnTo>
                      <a:pt x="2232" y="692"/>
                    </a:lnTo>
                    <a:lnTo>
                      <a:pt x="2260" y="736"/>
                    </a:lnTo>
                    <a:lnTo>
                      <a:pt x="2288" y="782"/>
                    </a:lnTo>
                    <a:lnTo>
                      <a:pt x="2312" y="830"/>
                    </a:lnTo>
                    <a:lnTo>
                      <a:pt x="2334" y="880"/>
                    </a:lnTo>
                    <a:lnTo>
                      <a:pt x="2354" y="930"/>
                    </a:lnTo>
                    <a:lnTo>
                      <a:pt x="2372" y="982"/>
                    </a:lnTo>
                    <a:lnTo>
                      <a:pt x="2386" y="1034"/>
                    </a:lnTo>
                    <a:lnTo>
                      <a:pt x="2398" y="1088"/>
                    </a:lnTo>
                    <a:lnTo>
                      <a:pt x="2408" y="1142"/>
                    </a:lnTo>
                    <a:lnTo>
                      <a:pt x="2416" y="1198"/>
                    </a:lnTo>
                    <a:lnTo>
                      <a:pt x="2420" y="1254"/>
                    </a:lnTo>
                    <a:lnTo>
                      <a:pt x="2422" y="1312"/>
                    </a:lnTo>
                    <a:lnTo>
                      <a:pt x="2420" y="1368"/>
                    </a:lnTo>
                    <a:lnTo>
                      <a:pt x="2416" y="1424"/>
                    </a:lnTo>
                    <a:lnTo>
                      <a:pt x="2408" y="1480"/>
                    </a:lnTo>
                    <a:lnTo>
                      <a:pt x="2398" y="1534"/>
                    </a:lnTo>
                    <a:lnTo>
                      <a:pt x="2386" y="1588"/>
                    </a:lnTo>
                    <a:lnTo>
                      <a:pt x="2372" y="1642"/>
                    </a:lnTo>
                    <a:lnTo>
                      <a:pt x="2354" y="1692"/>
                    </a:lnTo>
                    <a:lnTo>
                      <a:pt x="2334" y="1744"/>
                    </a:lnTo>
                    <a:lnTo>
                      <a:pt x="2312" y="1792"/>
                    </a:lnTo>
                    <a:lnTo>
                      <a:pt x="2288" y="1840"/>
                    </a:lnTo>
                    <a:lnTo>
                      <a:pt x="2260" y="1886"/>
                    </a:lnTo>
                    <a:lnTo>
                      <a:pt x="2232" y="1932"/>
                    </a:lnTo>
                    <a:lnTo>
                      <a:pt x="2200" y="1976"/>
                    </a:lnTo>
                    <a:lnTo>
                      <a:pt x="2168" y="2018"/>
                    </a:lnTo>
                    <a:lnTo>
                      <a:pt x="2132" y="2058"/>
                    </a:lnTo>
                    <a:lnTo>
                      <a:pt x="2096" y="2096"/>
                    </a:lnTo>
                    <a:lnTo>
                      <a:pt x="2058" y="2132"/>
                    </a:lnTo>
                    <a:lnTo>
                      <a:pt x="2018" y="2168"/>
                    </a:lnTo>
                    <a:lnTo>
                      <a:pt x="1976" y="2200"/>
                    </a:lnTo>
                    <a:lnTo>
                      <a:pt x="1932" y="2232"/>
                    </a:lnTo>
                    <a:lnTo>
                      <a:pt x="1886" y="2260"/>
                    </a:lnTo>
                    <a:lnTo>
                      <a:pt x="1840" y="2286"/>
                    </a:lnTo>
                    <a:lnTo>
                      <a:pt x="1792" y="2312"/>
                    </a:lnTo>
                    <a:lnTo>
                      <a:pt x="1744" y="2334"/>
                    </a:lnTo>
                    <a:lnTo>
                      <a:pt x="1694" y="2354"/>
                    </a:lnTo>
                    <a:lnTo>
                      <a:pt x="1642" y="2370"/>
                    </a:lnTo>
                    <a:lnTo>
                      <a:pt x="1588" y="2386"/>
                    </a:lnTo>
                    <a:lnTo>
                      <a:pt x="1536" y="2398"/>
                    </a:lnTo>
                    <a:lnTo>
                      <a:pt x="1480" y="2408"/>
                    </a:lnTo>
                    <a:lnTo>
                      <a:pt x="1426" y="2416"/>
                    </a:lnTo>
                    <a:lnTo>
                      <a:pt x="1368" y="2420"/>
                    </a:lnTo>
                    <a:lnTo>
                      <a:pt x="1312" y="2420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79999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prstDash val="sysDot"/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cs typeface="+mn-ea"/>
                  <a:sym typeface="+mn-lt"/>
                </a:endParaRPr>
              </a:p>
            </p:txBody>
          </p:sp>
          <p:sp>
            <p:nvSpPr>
              <p:cNvPr id="37" name="Oval 23"/>
              <p:cNvSpPr/>
              <p:nvPr/>
            </p:nvSpPr>
            <p:spPr bwMode="auto">
              <a:xfrm rot="4026370">
                <a:off x="749260" y="1881297"/>
                <a:ext cx="1943725" cy="1942581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cs typeface="+mn-ea"/>
                  <a:sym typeface="+mn-lt"/>
                </a:endParaRPr>
              </a:p>
            </p:txBody>
          </p:sp>
        </p:grpSp>
        <p:grpSp>
          <p:nvGrpSpPr>
            <p:cNvPr id="31" name="Group 33"/>
            <p:cNvGrpSpPr/>
            <p:nvPr/>
          </p:nvGrpSpPr>
          <p:grpSpPr>
            <a:xfrm>
              <a:off x="1408233" y="2080027"/>
              <a:ext cx="309304" cy="206246"/>
              <a:chOff x="1474788" y="1266826"/>
              <a:chExt cx="3792538" cy="2528888"/>
            </a:xfrm>
            <a:solidFill>
              <a:schemeClr val="bg1"/>
            </a:solidFill>
          </p:grpSpPr>
          <p:sp>
            <p:nvSpPr>
              <p:cNvPr id="32" name="Freeform: Shape 37"/>
              <p:cNvSpPr/>
              <p:nvPr/>
            </p:nvSpPr>
            <p:spPr bwMode="auto">
              <a:xfrm>
                <a:off x="2528888" y="2533651"/>
                <a:ext cx="628650" cy="1262063"/>
              </a:xfrm>
              <a:custGeom>
                <a:avLst/>
                <a:gdLst>
                  <a:gd name="T0" fmla="*/ 125 w 167"/>
                  <a:gd name="T1" fmla="*/ 0 h 336"/>
                  <a:gd name="T2" fmla="*/ 42 w 167"/>
                  <a:gd name="T3" fmla="*/ 0 h 336"/>
                  <a:gd name="T4" fmla="*/ 0 w 167"/>
                  <a:gd name="T5" fmla="*/ 42 h 336"/>
                  <a:gd name="T6" fmla="*/ 0 w 167"/>
                  <a:gd name="T7" fmla="*/ 294 h 336"/>
                  <a:gd name="T8" fmla="*/ 42 w 167"/>
                  <a:gd name="T9" fmla="*/ 336 h 336"/>
                  <a:gd name="T10" fmla="*/ 125 w 167"/>
                  <a:gd name="T11" fmla="*/ 336 h 336"/>
                  <a:gd name="T12" fmla="*/ 167 w 167"/>
                  <a:gd name="T13" fmla="*/ 294 h 336"/>
                  <a:gd name="T14" fmla="*/ 167 w 167"/>
                  <a:gd name="T15" fmla="*/ 42 h 336"/>
                  <a:gd name="T16" fmla="*/ 125 w 167"/>
                  <a:gd name="T1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7" h="336">
                    <a:moveTo>
                      <a:pt x="125" y="0"/>
                    </a:moveTo>
                    <a:cubicBezTo>
                      <a:pt x="42" y="0"/>
                      <a:pt x="42" y="0"/>
                      <a:pt x="42" y="0"/>
                    </a:cubicBezTo>
                    <a:cubicBezTo>
                      <a:pt x="19" y="0"/>
                      <a:pt x="0" y="18"/>
                      <a:pt x="0" y="42"/>
                    </a:cubicBezTo>
                    <a:cubicBezTo>
                      <a:pt x="0" y="294"/>
                      <a:pt x="0" y="294"/>
                      <a:pt x="0" y="294"/>
                    </a:cubicBezTo>
                    <a:cubicBezTo>
                      <a:pt x="0" y="317"/>
                      <a:pt x="19" y="336"/>
                      <a:pt x="42" y="336"/>
                    </a:cubicBezTo>
                    <a:cubicBezTo>
                      <a:pt x="125" y="336"/>
                      <a:pt x="125" y="336"/>
                      <a:pt x="125" y="336"/>
                    </a:cubicBezTo>
                    <a:cubicBezTo>
                      <a:pt x="148" y="336"/>
                      <a:pt x="167" y="317"/>
                      <a:pt x="167" y="294"/>
                    </a:cubicBezTo>
                    <a:cubicBezTo>
                      <a:pt x="167" y="42"/>
                      <a:pt x="167" y="42"/>
                      <a:pt x="167" y="42"/>
                    </a:cubicBezTo>
                    <a:cubicBezTo>
                      <a:pt x="167" y="18"/>
                      <a:pt x="148" y="0"/>
                      <a:pt x="12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 sz="2400">
                  <a:cs typeface="+mn-ea"/>
                  <a:sym typeface="+mn-lt"/>
                </a:endParaRPr>
              </a:p>
            </p:txBody>
          </p:sp>
          <p:sp>
            <p:nvSpPr>
              <p:cNvPr id="33" name="Freeform: Shape 38"/>
              <p:cNvSpPr/>
              <p:nvPr/>
            </p:nvSpPr>
            <p:spPr bwMode="auto">
              <a:xfrm>
                <a:off x="4632326" y="1266826"/>
                <a:ext cx="635000" cy="2528888"/>
              </a:xfrm>
              <a:custGeom>
                <a:avLst/>
                <a:gdLst>
                  <a:gd name="T0" fmla="*/ 126 w 169"/>
                  <a:gd name="T1" fmla="*/ 0 h 673"/>
                  <a:gd name="T2" fmla="*/ 42 w 169"/>
                  <a:gd name="T3" fmla="*/ 0 h 673"/>
                  <a:gd name="T4" fmla="*/ 0 w 169"/>
                  <a:gd name="T5" fmla="*/ 41 h 673"/>
                  <a:gd name="T6" fmla="*/ 0 w 169"/>
                  <a:gd name="T7" fmla="*/ 632 h 673"/>
                  <a:gd name="T8" fmla="*/ 42 w 169"/>
                  <a:gd name="T9" fmla="*/ 673 h 673"/>
                  <a:gd name="T10" fmla="*/ 126 w 169"/>
                  <a:gd name="T11" fmla="*/ 673 h 673"/>
                  <a:gd name="T12" fmla="*/ 169 w 169"/>
                  <a:gd name="T13" fmla="*/ 632 h 673"/>
                  <a:gd name="T14" fmla="*/ 169 w 169"/>
                  <a:gd name="T15" fmla="*/ 41 h 673"/>
                  <a:gd name="T16" fmla="*/ 126 w 169"/>
                  <a:gd name="T17" fmla="*/ 0 h 6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9" h="673">
                    <a:moveTo>
                      <a:pt x="126" y="0"/>
                    </a:moveTo>
                    <a:cubicBezTo>
                      <a:pt x="42" y="0"/>
                      <a:pt x="42" y="0"/>
                      <a:pt x="42" y="0"/>
                    </a:cubicBezTo>
                    <a:cubicBezTo>
                      <a:pt x="19" y="0"/>
                      <a:pt x="0" y="19"/>
                      <a:pt x="0" y="41"/>
                    </a:cubicBezTo>
                    <a:cubicBezTo>
                      <a:pt x="0" y="632"/>
                      <a:pt x="0" y="632"/>
                      <a:pt x="0" y="632"/>
                    </a:cubicBezTo>
                    <a:cubicBezTo>
                      <a:pt x="0" y="655"/>
                      <a:pt x="19" y="673"/>
                      <a:pt x="42" y="673"/>
                    </a:cubicBezTo>
                    <a:cubicBezTo>
                      <a:pt x="126" y="673"/>
                      <a:pt x="126" y="673"/>
                      <a:pt x="126" y="673"/>
                    </a:cubicBezTo>
                    <a:cubicBezTo>
                      <a:pt x="150" y="673"/>
                      <a:pt x="169" y="655"/>
                      <a:pt x="169" y="632"/>
                    </a:cubicBezTo>
                    <a:cubicBezTo>
                      <a:pt x="169" y="41"/>
                      <a:pt x="169" y="41"/>
                      <a:pt x="169" y="41"/>
                    </a:cubicBezTo>
                    <a:cubicBezTo>
                      <a:pt x="169" y="19"/>
                      <a:pt x="150" y="0"/>
                      <a:pt x="12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 sz="2400">
                  <a:cs typeface="+mn-ea"/>
                  <a:sym typeface="+mn-lt"/>
                </a:endParaRPr>
              </a:p>
            </p:txBody>
          </p:sp>
          <p:sp>
            <p:nvSpPr>
              <p:cNvPr id="34" name="Freeform: Shape 39"/>
              <p:cNvSpPr/>
              <p:nvPr/>
            </p:nvSpPr>
            <p:spPr bwMode="auto">
              <a:xfrm>
                <a:off x="3584576" y="2112963"/>
                <a:ext cx="627063" cy="1682750"/>
              </a:xfrm>
              <a:custGeom>
                <a:avLst/>
                <a:gdLst>
                  <a:gd name="T0" fmla="*/ 125 w 167"/>
                  <a:gd name="T1" fmla="*/ 0 h 448"/>
                  <a:gd name="T2" fmla="*/ 41 w 167"/>
                  <a:gd name="T3" fmla="*/ 0 h 448"/>
                  <a:gd name="T4" fmla="*/ 0 w 167"/>
                  <a:gd name="T5" fmla="*/ 40 h 448"/>
                  <a:gd name="T6" fmla="*/ 0 w 167"/>
                  <a:gd name="T7" fmla="*/ 407 h 448"/>
                  <a:gd name="T8" fmla="*/ 41 w 167"/>
                  <a:gd name="T9" fmla="*/ 448 h 448"/>
                  <a:gd name="T10" fmla="*/ 125 w 167"/>
                  <a:gd name="T11" fmla="*/ 448 h 448"/>
                  <a:gd name="T12" fmla="*/ 167 w 167"/>
                  <a:gd name="T13" fmla="*/ 407 h 448"/>
                  <a:gd name="T14" fmla="*/ 167 w 167"/>
                  <a:gd name="T15" fmla="*/ 40 h 448"/>
                  <a:gd name="T16" fmla="*/ 125 w 167"/>
                  <a:gd name="T17" fmla="*/ 0 h 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7" h="448">
                    <a:moveTo>
                      <a:pt x="125" y="0"/>
                    </a:move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407"/>
                      <a:pt x="0" y="407"/>
                      <a:pt x="0" y="407"/>
                    </a:cubicBezTo>
                    <a:cubicBezTo>
                      <a:pt x="0" y="430"/>
                      <a:pt x="18" y="448"/>
                      <a:pt x="41" y="448"/>
                    </a:cubicBezTo>
                    <a:cubicBezTo>
                      <a:pt x="125" y="448"/>
                      <a:pt x="125" y="448"/>
                      <a:pt x="125" y="448"/>
                    </a:cubicBezTo>
                    <a:cubicBezTo>
                      <a:pt x="148" y="448"/>
                      <a:pt x="167" y="430"/>
                      <a:pt x="167" y="407"/>
                    </a:cubicBezTo>
                    <a:cubicBezTo>
                      <a:pt x="167" y="40"/>
                      <a:pt x="167" y="40"/>
                      <a:pt x="167" y="40"/>
                    </a:cubicBezTo>
                    <a:cubicBezTo>
                      <a:pt x="167" y="18"/>
                      <a:pt x="148" y="0"/>
                      <a:pt x="12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 sz="2400">
                  <a:cs typeface="+mn-ea"/>
                  <a:sym typeface="+mn-lt"/>
                </a:endParaRPr>
              </a:p>
            </p:txBody>
          </p:sp>
          <p:sp>
            <p:nvSpPr>
              <p:cNvPr id="35" name="Freeform: Shape 40"/>
              <p:cNvSpPr/>
              <p:nvPr/>
            </p:nvSpPr>
            <p:spPr bwMode="auto">
              <a:xfrm>
                <a:off x="1474788" y="1687513"/>
                <a:ext cx="633413" cy="2108200"/>
              </a:xfrm>
              <a:custGeom>
                <a:avLst/>
                <a:gdLst>
                  <a:gd name="T0" fmla="*/ 127 w 169"/>
                  <a:gd name="T1" fmla="*/ 0 h 561"/>
                  <a:gd name="T2" fmla="*/ 43 w 169"/>
                  <a:gd name="T3" fmla="*/ 0 h 561"/>
                  <a:gd name="T4" fmla="*/ 0 w 169"/>
                  <a:gd name="T5" fmla="*/ 40 h 561"/>
                  <a:gd name="T6" fmla="*/ 0 w 169"/>
                  <a:gd name="T7" fmla="*/ 521 h 561"/>
                  <a:gd name="T8" fmla="*/ 43 w 169"/>
                  <a:gd name="T9" fmla="*/ 561 h 561"/>
                  <a:gd name="T10" fmla="*/ 127 w 169"/>
                  <a:gd name="T11" fmla="*/ 561 h 561"/>
                  <a:gd name="T12" fmla="*/ 169 w 169"/>
                  <a:gd name="T13" fmla="*/ 521 h 561"/>
                  <a:gd name="T14" fmla="*/ 169 w 169"/>
                  <a:gd name="T15" fmla="*/ 40 h 561"/>
                  <a:gd name="T16" fmla="*/ 127 w 169"/>
                  <a:gd name="T17" fmla="*/ 0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9" h="561">
                    <a:moveTo>
                      <a:pt x="127" y="0"/>
                    </a:moveTo>
                    <a:cubicBezTo>
                      <a:pt x="43" y="0"/>
                      <a:pt x="43" y="0"/>
                      <a:pt x="43" y="0"/>
                    </a:cubicBezTo>
                    <a:cubicBezTo>
                      <a:pt x="19" y="0"/>
                      <a:pt x="0" y="18"/>
                      <a:pt x="0" y="40"/>
                    </a:cubicBezTo>
                    <a:cubicBezTo>
                      <a:pt x="0" y="521"/>
                      <a:pt x="0" y="521"/>
                      <a:pt x="0" y="521"/>
                    </a:cubicBezTo>
                    <a:cubicBezTo>
                      <a:pt x="0" y="543"/>
                      <a:pt x="19" y="561"/>
                      <a:pt x="43" y="561"/>
                    </a:cubicBezTo>
                    <a:cubicBezTo>
                      <a:pt x="127" y="561"/>
                      <a:pt x="127" y="561"/>
                      <a:pt x="127" y="561"/>
                    </a:cubicBezTo>
                    <a:cubicBezTo>
                      <a:pt x="150" y="561"/>
                      <a:pt x="169" y="543"/>
                      <a:pt x="169" y="521"/>
                    </a:cubicBezTo>
                    <a:cubicBezTo>
                      <a:pt x="169" y="40"/>
                      <a:pt x="169" y="40"/>
                      <a:pt x="169" y="40"/>
                    </a:cubicBezTo>
                    <a:cubicBezTo>
                      <a:pt x="169" y="18"/>
                      <a:pt x="150" y="0"/>
                      <a:pt x="127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 sz="2400">
                  <a:cs typeface="+mn-ea"/>
                  <a:sym typeface="+mn-lt"/>
                </a:endParaRPr>
              </a:p>
            </p:txBody>
          </p:sp>
        </p:grpSp>
      </p:grpSp>
      <p:sp>
        <p:nvSpPr>
          <p:cNvPr id="38" name="Freeform: Shape 8"/>
          <p:cNvSpPr/>
          <p:nvPr/>
        </p:nvSpPr>
        <p:spPr>
          <a:xfrm>
            <a:off x="2623515" y="4191319"/>
            <a:ext cx="2667452" cy="379397"/>
          </a:xfrm>
          <a:custGeom>
            <a:avLst/>
            <a:gdLst>
              <a:gd name="connsiteX0" fmla="*/ 0 w 2604980"/>
              <a:gd name="connsiteY0" fmla="*/ 0 h 529458"/>
              <a:gd name="connsiteX1" fmla="*/ 2516735 w 2604980"/>
              <a:gd name="connsiteY1" fmla="*/ 0 h 529458"/>
              <a:gd name="connsiteX2" fmla="*/ 2604980 w 2604980"/>
              <a:gd name="connsiteY2" fmla="*/ 88245 h 529458"/>
              <a:gd name="connsiteX3" fmla="*/ 2604980 w 2604980"/>
              <a:gd name="connsiteY3" fmla="*/ 441213 h 529458"/>
              <a:gd name="connsiteX4" fmla="*/ 2516735 w 2604980"/>
              <a:gd name="connsiteY4" fmla="*/ 529458 h 529458"/>
              <a:gd name="connsiteX5" fmla="*/ 0 w 2604980"/>
              <a:gd name="connsiteY5" fmla="*/ 529458 h 529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04980" h="529458">
                <a:moveTo>
                  <a:pt x="0" y="0"/>
                </a:moveTo>
                <a:lnTo>
                  <a:pt x="2516735" y="0"/>
                </a:lnTo>
                <a:cubicBezTo>
                  <a:pt x="2565471" y="0"/>
                  <a:pt x="2604980" y="39509"/>
                  <a:pt x="2604980" y="88245"/>
                </a:cubicBezTo>
                <a:lnTo>
                  <a:pt x="2604980" y="441213"/>
                </a:lnTo>
                <a:cubicBezTo>
                  <a:pt x="2604980" y="489949"/>
                  <a:pt x="2565471" y="529458"/>
                  <a:pt x="2516735" y="529458"/>
                </a:cubicBezTo>
                <a:lnTo>
                  <a:pt x="0" y="529458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 fontScale="92500" lnSpcReduction="20000"/>
          </a:bodyPr>
          <a:lstStyle/>
          <a:p>
            <a:pPr algn="ctr"/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39" name="Freeform: Shape 9"/>
          <p:cNvSpPr/>
          <p:nvPr/>
        </p:nvSpPr>
        <p:spPr>
          <a:xfrm rot="16200000">
            <a:off x="2433534" y="4380733"/>
            <a:ext cx="139481" cy="240484"/>
          </a:xfrm>
          <a:custGeom>
            <a:avLst/>
            <a:gdLst>
              <a:gd name="connsiteX0" fmla="*/ 194649 w 194649"/>
              <a:gd name="connsiteY0" fmla="*/ 335602 h 335602"/>
              <a:gd name="connsiteX1" fmla="*/ 0 w 194649"/>
              <a:gd name="connsiteY1" fmla="*/ 335602 h 335602"/>
              <a:gd name="connsiteX2" fmla="*/ 0 w 194649"/>
              <a:gd name="connsiteY2" fmla="*/ 0 h 335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649" h="335602">
                <a:moveTo>
                  <a:pt x="194649" y="335602"/>
                </a:moveTo>
                <a:lnTo>
                  <a:pt x="0" y="33560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2400">
              <a:cs typeface="+mn-ea"/>
              <a:sym typeface="+mn-lt"/>
            </a:endParaRPr>
          </a:p>
        </p:txBody>
      </p:sp>
      <p:sp>
        <p:nvSpPr>
          <p:cNvPr id="40" name="Freeform: Shape 6"/>
          <p:cNvSpPr/>
          <p:nvPr/>
        </p:nvSpPr>
        <p:spPr>
          <a:xfrm rot="16200000">
            <a:off x="2443295" y="4512815"/>
            <a:ext cx="139481" cy="240484"/>
          </a:xfrm>
          <a:custGeom>
            <a:avLst/>
            <a:gdLst>
              <a:gd name="connsiteX0" fmla="*/ 194651 w 194651"/>
              <a:gd name="connsiteY0" fmla="*/ 1 h 335603"/>
              <a:gd name="connsiteX1" fmla="*/ 194651 w 194651"/>
              <a:gd name="connsiteY1" fmla="*/ 335603 h 335603"/>
              <a:gd name="connsiteX2" fmla="*/ 0 w 194651"/>
              <a:gd name="connsiteY2" fmla="*/ 335603 h 335603"/>
              <a:gd name="connsiteX3" fmla="*/ 194650 w 194651"/>
              <a:gd name="connsiteY3" fmla="*/ 0 h 33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651" h="335603">
                <a:moveTo>
                  <a:pt x="194651" y="1"/>
                </a:moveTo>
                <a:lnTo>
                  <a:pt x="194651" y="335603"/>
                </a:lnTo>
                <a:lnTo>
                  <a:pt x="0" y="335603"/>
                </a:lnTo>
                <a:lnTo>
                  <a:pt x="194650" y="0"/>
                </a:lnTo>
                <a:close/>
              </a:path>
            </a:pathLst>
          </a:cu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2400">
              <a:cs typeface="+mn-ea"/>
              <a:sym typeface="+mn-lt"/>
            </a:endParaRPr>
          </a:p>
        </p:txBody>
      </p:sp>
      <p:sp>
        <p:nvSpPr>
          <p:cNvPr id="41" name="Freeform: Shape 7"/>
          <p:cNvSpPr/>
          <p:nvPr/>
        </p:nvSpPr>
        <p:spPr>
          <a:xfrm>
            <a:off x="2633278" y="4563317"/>
            <a:ext cx="2667452" cy="379397"/>
          </a:xfrm>
          <a:custGeom>
            <a:avLst/>
            <a:gdLst>
              <a:gd name="connsiteX0" fmla="*/ 0 w 2604980"/>
              <a:gd name="connsiteY0" fmla="*/ 0 h 529458"/>
              <a:gd name="connsiteX1" fmla="*/ 2516735 w 2604980"/>
              <a:gd name="connsiteY1" fmla="*/ 0 h 529458"/>
              <a:gd name="connsiteX2" fmla="*/ 2604980 w 2604980"/>
              <a:gd name="connsiteY2" fmla="*/ 88245 h 529458"/>
              <a:gd name="connsiteX3" fmla="*/ 2604980 w 2604980"/>
              <a:gd name="connsiteY3" fmla="*/ 441213 h 529458"/>
              <a:gd name="connsiteX4" fmla="*/ 2516735 w 2604980"/>
              <a:gd name="connsiteY4" fmla="*/ 529458 h 529458"/>
              <a:gd name="connsiteX5" fmla="*/ 0 w 2604980"/>
              <a:gd name="connsiteY5" fmla="*/ 529458 h 529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04980" h="529458">
                <a:moveTo>
                  <a:pt x="0" y="0"/>
                </a:moveTo>
                <a:lnTo>
                  <a:pt x="2516735" y="0"/>
                </a:lnTo>
                <a:cubicBezTo>
                  <a:pt x="2565471" y="0"/>
                  <a:pt x="2604980" y="39509"/>
                  <a:pt x="2604980" y="88245"/>
                </a:cubicBezTo>
                <a:lnTo>
                  <a:pt x="2604980" y="441213"/>
                </a:lnTo>
                <a:cubicBezTo>
                  <a:pt x="2604980" y="489949"/>
                  <a:pt x="2565471" y="529458"/>
                  <a:pt x="2516735" y="529458"/>
                </a:cubicBezTo>
                <a:lnTo>
                  <a:pt x="0" y="529458"/>
                </a:lnTo>
                <a:close/>
              </a:path>
            </a:pathLst>
          </a:cu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 fontScale="92500" lnSpcReduction="20000"/>
          </a:bodyPr>
          <a:lstStyle/>
          <a:p>
            <a:pPr algn="ctr"/>
            <a:endParaRPr lang="zh-CN" altLang="en-US" sz="2400" dirty="0">
              <a:cs typeface="+mn-ea"/>
              <a:sym typeface="+mn-lt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172907" y="3954898"/>
            <a:ext cx="1085298" cy="1085298"/>
            <a:chOff x="885898" y="1518229"/>
            <a:chExt cx="1355011" cy="1355011"/>
          </a:xfrm>
        </p:grpSpPr>
        <p:grpSp>
          <p:nvGrpSpPr>
            <p:cNvPr id="43" name="Group 21"/>
            <p:cNvGrpSpPr/>
            <p:nvPr/>
          </p:nvGrpSpPr>
          <p:grpSpPr>
            <a:xfrm>
              <a:off x="885898" y="1518229"/>
              <a:ext cx="1355011" cy="1355011"/>
              <a:chOff x="484285" y="1616468"/>
              <a:chExt cx="2472584" cy="2472584"/>
            </a:xfrm>
          </p:grpSpPr>
          <p:sp>
            <p:nvSpPr>
              <p:cNvPr id="49" name="Freeform: Shape 22"/>
              <p:cNvSpPr/>
              <p:nvPr/>
            </p:nvSpPr>
            <p:spPr bwMode="auto">
              <a:xfrm rot="4026370">
                <a:off x="484285" y="1616468"/>
                <a:ext cx="2472584" cy="2472584"/>
              </a:xfrm>
              <a:custGeom>
                <a:avLst/>
                <a:gdLst>
                  <a:gd name="T0" fmla="*/ 2147483647 w 2622"/>
                  <a:gd name="T1" fmla="*/ 2147483647 h 2622"/>
                  <a:gd name="T2" fmla="*/ 2147483647 w 2622"/>
                  <a:gd name="T3" fmla="*/ 2147483647 h 2622"/>
                  <a:gd name="T4" fmla="*/ 2147483647 w 2622"/>
                  <a:gd name="T5" fmla="*/ 2147483647 h 2622"/>
                  <a:gd name="T6" fmla="*/ 2147483647 w 2622"/>
                  <a:gd name="T7" fmla="*/ 2147483647 h 2622"/>
                  <a:gd name="T8" fmla="*/ 2147483647 w 2622"/>
                  <a:gd name="T9" fmla="*/ 2147483647 h 2622"/>
                  <a:gd name="T10" fmla="*/ 2147483647 w 2622"/>
                  <a:gd name="T11" fmla="*/ 2147483647 h 2622"/>
                  <a:gd name="T12" fmla="*/ 2147483647 w 2622"/>
                  <a:gd name="T13" fmla="*/ 2147483647 h 2622"/>
                  <a:gd name="T14" fmla="*/ 2147483647 w 2622"/>
                  <a:gd name="T15" fmla="*/ 2147483647 h 2622"/>
                  <a:gd name="T16" fmla="*/ 2147483647 w 2622"/>
                  <a:gd name="T17" fmla="*/ 2147483647 h 2622"/>
                  <a:gd name="T18" fmla="*/ 2147483647 w 2622"/>
                  <a:gd name="T19" fmla="*/ 2147483647 h 2622"/>
                  <a:gd name="T20" fmla="*/ 2147483647 w 2622"/>
                  <a:gd name="T21" fmla="*/ 2147483647 h 2622"/>
                  <a:gd name="T22" fmla="*/ 2147483647 w 2622"/>
                  <a:gd name="T23" fmla="*/ 2147483647 h 2622"/>
                  <a:gd name="T24" fmla="*/ 2147483647 w 2622"/>
                  <a:gd name="T25" fmla="*/ 2147483647 h 2622"/>
                  <a:gd name="T26" fmla="*/ 2147483647 w 2622"/>
                  <a:gd name="T27" fmla="*/ 2147483647 h 2622"/>
                  <a:gd name="T28" fmla="*/ 2147483647 w 2622"/>
                  <a:gd name="T29" fmla="*/ 2147483647 h 2622"/>
                  <a:gd name="T30" fmla="*/ 2147483647 w 2622"/>
                  <a:gd name="T31" fmla="*/ 2147483647 h 2622"/>
                  <a:gd name="T32" fmla="*/ 2147483647 w 2622"/>
                  <a:gd name="T33" fmla="*/ 2147483647 h 2622"/>
                  <a:gd name="T34" fmla="*/ 2147483647 w 2622"/>
                  <a:gd name="T35" fmla="*/ 2147483647 h 2622"/>
                  <a:gd name="T36" fmla="*/ 2147483647 w 2622"/>
                  <a:gd name="T37" fmla="*/ 2147483647 h 2622"/>
                  <a:gd name="T38" fmla="*/ 2147483647 w 2622"/>
                  <a:gd name="T39" fmla="*/ 2147483647 h 2622"/>
                  <a:gd name="T40" fmla="*/ 2147483647 w 2622"/>
                  <a:gd name="T41" fmla="*/ 2147483647 h 2622"/>
                  <a:gd name="T42" fmla="*/ 2147483647 w 2622"/>
                  <a:gd name="T43" fmla="*/ 2147483647 h 2622"/>
                  <a:gd name="T44" fmla="*/ 2147483647 w 2622"/>
                  <a:gd name="T45" fmla="*/ 2147483647 h 2622"/>
                  <a:gd name="T46" fmla="*/ 2147483647 w 2622"/>
                  <a:gd name="T47" fmla="*/ 2147483647 h 2622"/>
                  <a:gd name="T48" fmla="*/ 2147483647 w 2622"/>
                  <a:gd name="T49" fmla="*/ 2147483647 h 2622"/>
                  <a:gd name="T50" fmla="*/ 2147483647 w 2622"/>
                  <a:gd name="T51" fmla="*/ 2147483647 h 2622"/>
                  <a:gd name="T52" fmla="*/ 2147483647 w 2622"/>
                  <a:gd name="T53" fmla="*/ 2147483647 h 2622"/>
                  <a:gd name="T54" fmla="*/ 2147483647 w 2622"/>
                  <a:gd name="T55" fmla="*/ 2147483647 h 2622"/>
                  <a:gd name="T56" fmla="*/ 2147483647 w 2622"/>
                  <a:gd name="T57" fmla="*/ 2147483647 h 2622"/>
                  <a:gd name="T58" fmla="*/ 2147483647 w 2622"/>
                  <a:gd name="T59" fmla="*/ 2147483647 h 2622"/>
                  <a:gd name="T60" fmla="*/ 2147483647 w 2622"/>
                  <a:gd name="T61" fmla="*/ 2147483647 h 2622"/>
                  <a:gd name="T62" fmla="*/ 2147483647 w 2622"/>
                  <a:gd name="T63" fmla="*/ 2147483647 h 2622"/>
                  <a:gd name="T64" fmla="*/ 2147483647 w 2622"/>
                  <a:gd name="T65" fmla="*/ 2147483647 h 2622"/>
                  <a:gd name="T66" fmla="*/ 2147483647 w 2622"/>
                  <a:gd name="T67" fmla="*/ 2147483647 h 2622"/>
                  <a:gd name="T68" fmla="*/ 2147483647 w 2622"/>
                  <a:gd name="T69" fmla="*/ 2147483647 h 2622"/>
                  <a:gd name="T70" fmla="*/ 2147483647 w 2622"/>
                  <a:gd name="T71" fmla="*/ 2147483647 h 2622"/>
                  <a:gd name="T72" fmla="*/ 2147483647 w 2622"/>
                  <a:gd name="T73" fmla="*/ 2147483647 h 2622"/>
                  <a:gd name="T74" fmla="*/ 2147483647 w 2622"/>
                  <a:gd name="T75" fmla="*/ 2147483647 h 2622"/>
                  <a:gd name="T76" fmla="*/ 2147483647 w 2622"/>
                  <a:gd name="T77" fmla="*/ 2147483647 h 2622"/>
                  <a:gd name="T78" fmla="*/ 2147483647 w 2622"/>
                  <a:gd name="T79" fmla="*/ 2147483647 h 2622"/>
                  <a:gd name="T80" fmla="*/ 2147483647 w 2622"/>
                  <a:gd name="T81" fmla="*/ 2147483647 h 2622"/>
                  <a:gd name="T82" fmla="*/ 2147483647 w 2622"/>
                  <a:gd name="T83" fmla="*/ 2147483647 h 2622"/>
                  <a:gd name="T84" fmla="*/ 2147483647 w 2622"/>
                  <a:gd name="T85" fmla="*/ 2147483647 h 2622"/>
                  <a:gd name="T86" fmla="*/ 2147483647 w 2622"/>
                  <a:gd name="T87" fmla="*/ 2147483647 h 2622"/>
                  <a:gd name="T88" fmla="*/ 2147483647 w 2622"/>
                  <a:gd name="T89" fmla="*/ 2147483647 h 2622"/>
                  <a:gd name="T90" fmla="*/ 2147483647 w 2622"/>
                  <a:gd name="T91" fmla="*/ 2147483647 h 2622"/>
                  <a:gd name="T92" fmla="*/ 2147483647 w 2622"/>
                  <a:gd name="T93" fmla="*/ 2147483647 h 2622"/>
                  <a:gd name="T94" fmla="*/ 2147483647 w 2622"/>
                  <a:gd name="T95" fmla="*/ 2147483647 h 2622"/>
                  <a:gd name="T96" fmla="*/ 2147483647 w 2622"/>
                  <a:gd name="T97" fmla="*/ 2147483647 h 2622"/>
                  <a:gd name="T98" fmla="*/ 2147483647 w 2622"/>
                  <a:gd name="T99" fmla="*/ 2147483647 h 2622"/>
                  <a:gd name="T100" fmla="*/ 2147483647 w 2622"/>
                  <a:gd name="T101" fmla="*/ 2147483647 h 2622"/>
                  <a:gd name="T102" fmla="*/ 2147483647 w 2622"/>
                  <a:gd name="T103" fmla="*/ 2147483647 h 2622"/>
                  <a:gd name="T104" fmla="*/ 2147483647 w 2622"/>
                  <a:gd name="T105" fmla="*/ 2147483647 h 2622"/>
                  <a:gd name="T106" fmla="*/ 2147483647 w 2622"/>
                  <a:gd name="T107" fmla="*/ 2147483647 h 2622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2622"/>
                  <a:gd name="T163" fmla="*/ 0 h 2622"/>
                  <a:gd name="T164" fmla="*/ 2622 w 2622"/>
                  <a:gd name="T165" fmla="*/ 2622 h 2622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2622" h="2622">
                    <a:moveTo>
                      <a:pt x="2622" y="1382"/>
                    </a:moveTo>
                    <a:lnTo>
                      <a:pt x="2622" y="1240"/>
                    </a:lnTo>
                    <a:lnTo>
                      <a:pt x="2520" y="1240"/>
                    </a:lnTo>
                    <a:lnTo>
                      <a:pt x="2516" y="1196"/>
                    </a:lnTo>
                    <a:lnTo>
                      <a:pt x="2512" y="1152"/>
                    </a:lnTo>
                    <a:lnTo>
                      <a:pt x="2506" y="1110"/>
                    </a:lnTo>
                    <a:lnTo>
                      <a:pt x="2498" y="1068"/>
                    </a:lnTo>
                    <a:lnTo>
                      <a:pt x="2596" y="1040"/>
                    </a:lnTo>
                    <a:lnTo>
                      <a:pt x="2560" y="904"/>
                    </a:lnTo>
                    <a:lnTo>
                      <a:pt x="2460" y="930"/>
                    </a:lnTo>
                    <a:lnTo>
                      <a:pt x="2446" y="888"/>
                    </a:lnTo>
                    <a:lnTo>
                      <a:pt x="2430" y="848"/>
                    </a:lnTo>
                    <a:lnTo>
                      <a:pt x="2412" y="808"/>
                    </a:lnTo>
                    <a:lnTo>
                      <a:pt x="2394" y="768"/>
                    </a:lnTo>
                    <a:lnTo>
                      <a:pt x="2482" y="718"/>
                    </a:lnTo>
                    <a:lnTo>
                      <a:pt x="2412" y="594"/>
                    </a:lnTo>
                    <a:lnTo>
                      <a:pt x="2322" y="646"/>
                    </a:lnTo>
                    <a:lnTo>
                      <a:pt x="2298" y="610"/>
                    </a:lnTo>
                    <a:lnTo>
                      <a:pt x="2272" y="574"/>
                    </a:lnTo>
                    <a:lnTo>
                      <a:pt x="2244" y="540"/>
                    </a:lnTo>
                    <a:lnTo>
                      <a:pt x="2216" y="508"/>
                    </a:lnTo>
                    <a:lnTo>
                      <a:pt x="2290" y="434"/>
                    </a:lnTo>
                    <a:lnTo>
                      <a:pt x="2188" y="334"/>
                    </a:lnTo>
                    <a:lnTo>
                      <a:pt x="2116" y="406"/>
                    </a:lnTo>
                    <a:lnTo>
                      <a:pt x="2082" y="378"/>
                    </a:lnTo>
                    <a:lnTo>
                      <a:pt x="2048" y="352"/>
                    </a:lnTo>
                    <a:lnTo>
                      <a:pt x="2014" y="326"/>
                    </a:lnTo>
                    <a:lnTo>
                      <a:pt x="1978" y="300"/>
                    </a:lnTo>
                    <a:lnTo>
                      <a:pt x="2028" y="212"/>
                    </a:lnTo>
                    <a:lnTo>
                      <a:pt x="1906" y="140"/>
                    </a:lnTo>
                    <a:lnTo>
                      <a:pt x="1854" y="230"/>
                    </a:lnTo>
                    <a:lnTo>
                      <a:pt x="1816" y="210"/>
                    </a:lnTo>
                    <a:lnTo>
                      <a:pt x="1776" y="194"/>
                    </a:lnTo>
                    <a:lnTo>
                      <a:pt x="1734" y="178"/>
                    </a:lnTo>
                    <a:lnTo>
                      <a:pt x="1694" y="162"/>
                    </a:lnTo>
                    <a:lnTo>
                      <a:pt x="1720" y="64"/>
                    </a:lnTo>
                    <a:lnTo>
                      <a:pt x="1582" y="26"/>
                    </a:lnTo>
                    <a:lnTo>
                      <a:pt x="1556" y="126"/>
                    </a:lnTo>
                    <a:lnTo>
                      <a:pt x="1514" y="118"/>
                    </a:lnTo>
                    <a:lnTo>
                      <a:pt x="1470" y="112"/>
                    </a:lnTo>
                    <a:lnTo>
                      <a:pt x="1426" y="106"/>
                    </a:lnTo>
                    <a:lnTo>
                      <a:pt x="1382" y="104"/>
                    </a:lnTo>
                    <a:lnTo>
                      <a:pt x="1382" y="0"/>
                    </a:lnTo>
                    <a:lnTo>
                      <a:pt x="1240" y="0"/>
                    </a:lnTo>
                    <a:lnTo>
                      <a:pt x="1240" y="104"/>
                    </a:lnTo>
                    <a:lnTo>
                      <a:pt x="1196" y="106"/>
                    </a:lnTo>
                    <a:lnTo>
                      <a:pt x="1154" y="112"/>
                    </a:lnTo>
                    <a:lnTo>
                      <a:pt x="1110" y="118"/>
                    </a:lnTo>
                    <a:lnTo>
                      <a:pt x="1068" y="126"/>
                    </a:lnTo>
                    <a:lnTo>
                      <a:pt x="1042" y="26"/>
                    </a:lnTo>
                    <a:lnTo>
                      <a:pt x="904" y="64"/>
                    </a:lnTo>
                    <a:lnTo>
                      <a:pt x="930" y="162"/>
                    </a:lnTo>
                    <a:lnTo>
                      <a:pt x="890" y="178"/>
                    </a:lnTo>
                    <a:lnTo>
                      <a:pt x="848" y="194"/>
                    </a:lnTo>
                    <a:lnTo>
                      <a:pt x="808" y="210"/>
                    </a:lnTo>
                    <a:lnTo>
                      <a:pt x="770" y="230"/>
                    </a:lnTo>
                    <a:lnTo>
                      <a:pt x="718" y="140"/>
                    </a:lnTo>
                    <a:lnTo>
                      <a:pt x="594" y="212"/>
                    </a:lnTo>
                    <a:lnTo>
                      <a:pt x="646" y="300"/>
                    </a:lnTo>
                    <a:lnTo>
                      <a:pt x="610" y="326"/>
                    </a:lnTo>
                    <a:lnTo>
                      <a:pt x="576" y="352"/>
                    </a:lnTo>
                    <a:lnTo>
                      <a:pt x="542" y="378"/>
                    </a:lnTo>
                    <a:lnTo>
                      <a:pt x="508" y="406"/>
                    </a:lnTo>
                    <a:lnTo>
                      <a:pt x="436" y="334"/>
                    </a:lnTo>
                    <a:lnTo>
                      <a:pt x="334" y="434"/>
                    </a:lnTo>
                    <a:lnTo>
                      <a:pt x="408" y="508"/>
                    </a:lnTo>
                    <a:lnTo>
                      <a:pt x="378" y="540"/>
                    </a:lnTo>
                    <a:lnTo>
                      <a:pt x="352" y="574"/>
                    </a:lnTo>
                    <a:lnTo>
                      <a:pt x="326" y="610"/>
                    </a:lnTo>
                    <a:lnTo>
                      <a:pt x="302" y="646"/>
                    </a:lnTo>
                    <a:lnTo>
                      <a:pt x="212" y="594"/>
                    </a:lnTo>
                    <a:lnTo>
                      <a:pt x="140" y="718"/>
                    </a:lnTo>
                    <a:lnTo>
                      <a:pt x="230" y="768"/>
                    </a:lnTo>
                    <a:lnTo>
                      <a:pt x="212" y="808"/>
                    </a:lnTo>
                    <a:lnTo>
                      <a:pt x="194" y="848"/>
                    </a:lnTo>
                    <a:lnTo>
                      <a:pt x="178" y="888"/>
                    </a:lnTo>
                    <a:lnTo>
                      <a:pt x="164" y="930"/>
                    </a:lnTo>
                    <a:lnTo>
                      <a:pt x="64" y="904"/>
                    </a:lnTo>
                    <a:lnTo>
                      <a:pt x="26" y="1040"/>
                    </a:lnTo>
                    <a:lnTo>
                      <a:pt x="126" y="1068"/>
                    </a:lnTo>
                    <a:lnTo>
                      <a:pt x="118" y="1110"/>
                    </a:lnTo>
                    <a:lnTo>
                      <a:pt x="112" y="1152"/>
                    </a:lnTo>
                    <a:lnTo>
                      <a:pt x="108" y="1196"/>
                    </a:lnTo>
                    <a:lnTo>
                      <a:pt x="104" y="1240"/>
                    </a:lnTo>
                    <a:lnTo>
                      <a:pt x="0" y="1240"/>
                    </a:lnTo>
                    <a:lnTo>
                      <a:pt x="0" y="1382"/>
                    </a:lnTo>
                    <a:lnTo>
                      <a:pt x="104" y="1382"/>
                    </a:lnTo>
                    <a:lnTo>
                      <a:pt x="108" y="1426"/>
                    </a:lnTo>
                    <a:lnTo>
                      <a:pt x="112" y="1470"/>
                    </a:lnTo>
                    <a:lnTo>
                      <a:pt x="118" y="1512"/>
                    </a:lnTo>
                    <a:lnTo>
                      <a:pt x="126" y="1556"/>
                    </a:lnTo>
                    <a:lnTo>
                      <a:pt x="26" y="1582"/>
                    </a:lnTo>
                    <a:lnTo>
                      <a:pt x="64" y="1720"/>
                    </a:lnTo>
                    <a:lnTo>
                      <a:pt x="164" y="1692"/>
                    </a:lnTo>
                    <a:lnTo>
                      <a:pt x="178" y="1734"/>
                    </a:lnTo>
                    <a:lnTo>
                      <a:pt x="194" y="1774"/>
                    </a:lnTo>
                    <a:lnTo>
                      <a:pt x="212" y="1814"/>
                    </a:lnTo>
                    <a:lnTo>
                      <a:pt x="230" y="1854"/>
                    </a:lnTo>
                    <a:lnTo>
                      <a:pt x="140" y="1906"/>
                    </a:lnTo>
                    <a:lnTo>
                      <a:pt x="212" y="2028"/>
                    </a:lnTo>
                    <a:lnTo>
                      <a:pt x="302" y="1978"/>
                    </a:lnTo>
                    <a:lnTo>
                      <a:pt x="326" y="2014"/>
                    </a:lnTo>
                    <a:lnTo>
                      <a:pt x="352" y="2048"/>
                    </a:lnTo>
                    <a:lnTo>
                      <a:pt x="378" y="2082"/>
                    </a:lnTo>
                    <a:lnTo>
                      <a:pt x="408" y="2116"/>
                    </a:lnTo>
                    <a:lnTo>
                      <a:pt x="334" y="2188"/>
                    </a:lnTo>
                    <a:lnTo>
                      <a:pt x="436" y="2288"/>
                    </a:lnTo>
                    <a:lnTo>
                      <a:pt x="508" y="2216"/>
                    </a:lnTo>
                    <a:lnTo>
                      <a:pt x="542" y="2244"/>
                    </a:lnTo>
                    <a:lnTo>
                      <a:pt x="576" y="2272"/>
                    </a:lnTo>
                    <a:lnTo>
                      <a:pt x="610" y="2298"/>
                    </a:lnTo>
                    <a:lnTo>
                      <a:pt x="646" y="2322"/>
                    </a:lnTo>
                    <a:lnTo>
                      <a:pt x="594" y="2412"/>
                    </a:lnTo>
                    <a:lnTo>
                      <a:pt x="718" y="2482"/>
                    </a:lnTo>
                    <a:lnTo>
                      <a:pt x="770" y="2394"/>
                    </a:lnTo>
                    <a:lnTo>
                      <a:pt x="808" y="2412"/>
                    </a:lnTo>
                    <a:lnTo>
                      <a:pt x="848" y="2430"/>
                    </a:lnTo>
                    <a:lnTo>
                      <a:pt x="890" y="2446"/>
                    </a:lnTo>
                    <a:lnTo>
                      <a:pt x="930" y="2460"/>
                    </a:lnTo>
                    <a:lnTo>
                      <a:pt x="904" y="2560"/>
                    </a:lnTo>
                    <a:lnTo>
                      <a:pt x="1042" y="2596"/>
                    </a:lnTo>
                    <a:lnTo>
                      <a:pt x="1068" y="2498"/>
                    </a:lnTo>
                    <a:lnTo>
                      <a:pt x="1110" y="2504"/>
                    </a:lnTo>
                    <a:lnTo>
                      <a:pt x="1154" y="2512"/>
                    </a:lnTo>
                    <a:lnTo>
                      <a:pt x="1196" y="2516"/>
                    </a:lnTo>
                    <a:lnTo>
                      <a:pt x="1240" y="2520"/>
                    </a:lnTo>
                    <a:lnTo>
                      <a:pt x="1240" y="2622"/>
                    </a:lnTo>
                    <a:lnTo>
                      <a:pt x="1382" y="2622"/>
                    </a:lnTo>
                    <a:lnTo>
                      <a:pt x="1382" y="2520"/>
                    </a:lnTo>
                    <a:lnTo>
                      <a:pt x="1426" y="2516"/>
                    </a:lnTo>
                    <a:lnTo>
                      <a:pt x="1470" y="2512"/>
                    </a:lnTo>
                    <a:lnTo>
                      <a:pt x="1514" y="2504"/>
                    </a:lnTo>
                    <a:lnTo>
                      <a:pt x="1556" y="2498"/>
                    </a:lnTo>
                    <a:lnTo>
                      <a:pt x="1582" y="2596"/>
                    </a:lnTo>
                    <a:lnTo>
                      <a:pt x="1720" y="2560"/>
                    </a:lnTo>
                    <a:lnTo>
                      <a:pt x="1694" y="2460"/>
                    </a:lnTo>
                    <a:lnTo>
                      <a:pt x="1734" y="2446"/>
                    </a:lnTo>
                    <a:lnTo>
                      <a:pt x="1776" y="2430"/>
                    </a:lnTo>
                    <a:lnTo>
                      <a:pt x="1816" y="2412"/>
                    </a:lnTo>
                    <a:lnTo>
                      <a:pt x="1854" y="2394"/>
                    </a:lnTo>
                    <a:lnTo>
                      <a:pt x="1906" y="2482"/>
                    </a:lnTo>
                    <a:lnTo>
                      <a:pt x="2028" y="2412"/>
                    </a:lnTo>
                    <a:lnTo>
                      <a:pt x="1978" y="2322"/>
                    </a:lnTo>
                    <a:lnTo>
                      <a:pt x="2014" y="2298"/>
                    </a:lnTo>
                    <a:lnTo>
                      <a:pt x="2048" y="2272"/>
                    </a:lnTo>
                    <a:lnTo>
                      <a:pt x="2082" y="2244"/>
                    </a:lnTo>
                    <a:lnTo>
                      <a:pt x="2116" y="2216"/>
                    </a:lnTo>
                    <a:lnTo>
                      <a:pt x="2188" y="2288"/>
                    </a:lnTo>
                    <a:lnTo>
                      <a:pt x="2290" y="2188"/>
                    </a:lnTo>
                    <a:lnTo>
                      <a:pt x="2216" y="2116"/>
                    </a:lnTo>
                    <a:lnTo>
                      <a:pt x="2244" y="2082"/>
                    </a:lnTo>
                    <a:lnTo>
                      <a:pt x="2272" y="2048"/>
                    </a:lnTo>
                    <a:lnTo>
                      <a:pt x="2298" y="2014"/>
                    </a:lnTo>
                    <a:lnTo>
                      <a:pt x="2322" y="1978"/>
                    </a:lnTo>
                    <a:lnTo>
                      <a:pt x="2412" y="2028"/>
                    </a:lnTo>
                    <a:lnTo>
                      <a:pt x="2482" y="1906"/>
                    </a:lnTo>
                    <a:lnTo>
                      <a:pt x="2394" y="1854"/>
                    </a:lnTo>
                    <a:lnTo>
                      <a:pt x="2412" y="1814"/>
                    </a:lnTo>
                    <a:lnTo>
                      <a:pt x="2430" y="1774"/>
                    </a:lnTo>
                    <a:lnTo>
                      <a:pt x="2446" y="1734"/>
                    </a:lnTo>
                    <a:lnTo>
                      <a:pt x="2460" y="1692"/>
                    </a:lnTo>
                    <a:lnTo>
                      <a:pt x="2560" y="1720"/>
                    </a:lnTo>
                    <a:lnTo>
                      <a:pt x="2596" y="1582"/>
                    </a:lnTo>
                    <a:lnTo>
                      <a:pt x="2498" y="1556"/>
                    </a:lnTo>
                    <a:lnTo>
                      <a:pt x="2506" y="1512"/>
                    </a:lnTo>
                    <a:lnTo>
                      <a:pt x="2512" y="1470"/>
                    </a:lnTo>
                    <a:lnTo>
                      <a:pt x="2516" y="1426"/>
                    </a:lnTo>
                    <a:lnTo>
                      <a:pt x="2520" y="1382"/>
                    </a:lnTo>
                    <a:lnTo>
                      <a:pt x="2622" y="1382"/>
                    </a:lnTo>
                    <a:close/>
                    <a:moveTo>
                      <a:pt x="1312" y="2420"/>
                    </a:moveTo>
                    <a:lnTo>
                      <a:pt x="1312" y="2420"/>
                    </a:lnTo>
                    <a:lnTo>
                      <a:pt x="1254" y="2420"/>
                    </a:lnTo>
                    <a:lnTo>
                      <a:pt x="1198" y="2416"/>
                    </a:lnTo>
                    <a:lnTo>
                      <a:pt x="1142" y="2408"/>
                    </a:lnTo>
                    <a:lnTo>
                      <a:pt x="1088" y="2398"/>
                    </a:lnTo>
                    <a:lnTo>
                      <a:pt x="1034" y="2386"/>
                    </a:lnTo>
                    <a:lnTo>
                      <a:pt x="982" y="2370"/>
                    </a:lnTo>
                    <a:lnTo>
                      <a:pt x="930" y="2354"/>
                    </a:lnTo>
                    <a:lnTo>
                      <a:pt x="880" y="2334"/>
                    </a:lnTo>
                    <a:lnTo>
                      <a:pt x="830" y="2312"/>
                    </a:lnTo>
                    <a:lnTo>
                      <a:pt x="782" y="2286"/>
                    </a:lnTo>
                    <a:lnTo>
                      <a:pt x="736" y="2260"/>
                    </a:lnTo>
                    <a:lnTo>
                      <a:pt x="692" y="2232"/>
                    </a:lnTo>
                    <a:lnTo>
                      <a:pt x="648" y="2200"/>
                    </a:lnTo>
                    <a:lnTo>
                      <a:pt x="606" y="2168"/>
                    </a:lnTo>
                    <a:lnTo>
                      <a:pt x="566" y="2132"/>
                    </a:lnTo>
                    <a:lnTo>
                      <a:pt x="528" y="2096"/>
                    </a:lnTo>
                    <a:lnTo>
                      <a:pt x="490" y="2058"/>
                    </a:lnTo>
                    <a:lnTo>
                      <a:pt x="456" y="2018"/>
                    </a:lnTo>
                    <a:lnTo>
                      <a:pt x="422" y="1976"/>
                    </a:lnTo>
                    <a:lnTo>
                      <a:pt x="392" y="1932"/>
                    </a:lnTo>
                    <a:lnTo>
                      <a:pt x="362" y="1886"/>
                    </a:lnTo>
                    <a:lnTo>
                      <a:pt x="336" y="1840"/>
                    </a:lnTo>
                    <a:lnTo>
                      <a:pt x="312" y="1792"/>
                    </a:lnTo>
                    <a:lnTo>
                      <a:pt x="290" y="1744"/>
                    </a:lnTo>
                    <a:lnTo>
                      <a:pt x="270" y="1692"/>
                    </a:lnTo>
                    <a:lnTo>
                      <a:pt x="252" y="1642"/>
                    </a:lnTo>
                    <a:lnTo>
                      <a:pt x="238" y="1588"/>
                    </a:lnTo>
                    <a:lnTo>
                      <a:pt x="224" y="1534"/>
                    </a:lnTo>
                    <a:lnTo>
                      <a:pt x="216" y="1480"/>
                    </a:lnTo>
                    <a:lnTo>
                      <a:pt x="208" y="1424"/>
                    </a:lnTo>
                    <a:lnTo>
                      <a:pt x="204" y="1368"/>
                    </a:lnTo>
                    <a:lnTo>
                      <a:pt x="202" y="1312"/>
                    </a:lnTo>
                    <a:lnTo>
                      <a:pt x="204" y="1254"/>
                    </a:lnTo>
                    <a:lnTo>
                      <a:pt x="208" y="1198"/>
                    </a:lnTo>
                    <a:lnTo>
                      <a:pt x="216" y="1142"/>
                    </a:lnTo>
                    <a:lnTo>
                      <a:pt x="224" y="1088"/>
                    </a:lnTo>
                    <a:lnTo>
                      <a:pt x="238" y="1034"/>
                    </a:lnTo>
                    <a:lnTo>
                      <a:pt x="252" y="982"/>
                    </a:lnTo>
                    <a:lnTo>
                      <a:pt x="270" y="930"/>
                    </a:lnTo>
                    <a:lnTo>
                      <a:pt x="290" y="880"/>
                    </a:lnTo>
                    <a:lnTo>
                      <a:pt x="312" y="830"/>
                    </a:lnTo>
                    <a:lnTo>
                      <a:pt x="336" y="782"/>
                    </a:lnTo>
                    <a:lnTo>
                      <a:pt x="362" y="736"/>
                    </a:lnTo>
                    <a:lnTo>
                      <a:pt x="392" y="692"/>
                    </a:lnTo>
                    <a:lnTo>
                      <a:pt x="422" y="648"/>
                    </a:lnTo>
                    <a:lnTo>
                      <a:pt x="456" y="606"/>
                    </a:lnTo>
                    <a:lnTo>
                      <a:pt x="490" y="566"/>
                    </a:lnTo>
                    <a:lnTo>
                      <a:pt x="528" y="526"/>
                    </a:lnTo>
                    <a:lnTo>
                      <a:pt x="566" y="490"/>
                    </a:lnTo>
                    <a:lnTo>
                      <a:pt x="606" y="456"/>
                    </a:lnTo>
                    <a:lnTo>
                      <a:pt x="648" y="422"/>
                    </a:lnTo>
                    <a:lnTo>
                      <a:pt x="692" y="392"/>
                    </a:lnTo>
                    <a:lnTo>
                      <a:pt x="736" y="362"/>
                    </a:lnTo>
                    <a:lnTo>
                      <a:pt x="782" y="336"/>
                    </a:lnTo>
                    <a:lnTo>
                      <a:pt x="830" y="312"/>
                    </a:lnTo>
                    <a:lnTo>
                      <a:pt x="880" y="290"/>
                    </a:lnTo>
                    <a:lnTo>
                      <a:pt x="930" y="270"/>
                    </a:lnTo>
                    <a:lnTo>
                      <a:pt x="982" y="252"/>
                    </a:lnTo>
                    <a:lnTo>
                      <a:pt x="1034" y="236"/>
                    </a:lnTo>
                    <a:lnTo>
                      <a:pt x="1088" y="224"/>
                    </a:lnTo>
                    <a:lnTo>
                      <a:pt x="1142" y="214"/>
                    </a:lnTo>
                    <a:lnTo>
                      <a:pt x="1198" y="208"/>
                    </a:lnTo>
                    <a:lnTo>
                      <a:pt x="1254" y="204"/>
                    </a:lnTo>
                    <a:lnTo>
                      <a:pt x="1312" y="202"/>
                    </a:lnTo>
                    <a:lnTo>
                      <a:pt x="1368" y="204"/>
                    </a:lnTo>
                    <a:lnTo>
                      <a:pt x="1426" y="208"/>
                    </a:lnTo>
                    <a:lnTo>
                      <a:pt x="1480" y="214"/>
                    </a:lnTo>
                    <a:lnTo>
                      <a:pt x="1536" y="224"/>
                    </a:lnTo>
                    <a:lnTo>
                      <a:pt x="1588" y="236"/>
                    </a:lnTo>
                    <a:lnTo>
                      <a:pt x="1642" y="252"/>
                    </a:lnTo>
                    <a:lnTo>
                      <a:pt x="1694" y="270"/>
                    </a:lnTo>
                    <a:lnTo>
                      <a:pt x="1744" y="290"/>
                    </a:lnTo>
                    <a:lnTo>
                      <a:pt x="1792" y="312"/>
                    </a:lnTo>
                    <a:lnTo>
                      <a:pt x="1840" y="336"/>
                    </a:lnTo>
                    <a:lnTo>
                      <a:pt x="1886" y="362"/>
                    </a:lnTo>
                    <a:lnTo>
                      <a:pt x="1932" y="392"/>
                    </a:lnTo>
                    <a:lnTo>
                      <a:pt x="1976" y="422"/>
                    </a:lnTo>
                    <a:lnTo>
                      <a:pt x="2018" y="456"/>
                    </a:lnTo>
                    <a:lnTo>
                      <a:pt x="2058" y="490"/>
                    </a:lnTo>
                    <a:lnTo>
                      <a:pt x="2096" y="526"/>
                    </a:lnTo>
                    <a:lnTo>
                      <a:pt x="2132" y="566"/>
                    </a:lnTo>
                    <a:lnTo>
                      <a:pt x="2168" y="606"/>
                    </a:lnTo>
                    <a:lnTo>
                      <a:pt x="2200" y="648"/>
                    </a:lnTo>
                    <a:lnTo>
                      <a:pt x="2232" y="692"/>
                    </a:lnTo>
                    <a:lnTo>
                      <a:pt x="2260" y="736"/>
                    </a:lnTo>
                    <a:lnTo>
                      <a:pt x="2288" y="782"/>
                    </a:lnTo>
                    <a:lnTo>
                      <a:pt x="2312" y="830"/>
                    </a:lnTo>
                    <a:lnTo>
                      <a:pt x="2334" y="880"/>
                    </a:lnTo>
                    <a:lnTo>
                      <a:pt x="2354" y="930"/>
                    </a:lnTo>
                    <a:lnTo>
                      <a:pt x="2372" y="982"/>
                    </a:lnTo>
                    <a:lnTo>
                      <a:pt x="2386" y="1034"/>
                    </a:lnTo>
                    <a:lnTo>
                      <a:pt x="2398" y="1088"/>
                    </a:lnTo>
                    <a:lnTo>
                      <a:pt x="2408" y="1142"/>
                    </a:lnTo>
                    <a:lnTo>
                      <a:pt x="2416" y="1198"/>
                    </a:lnTo>
                    <a:lnTo>
                      <a:pt x="2420" y="1254"/>
                    </a:lnTo>
                    <a:lnTo>
                      <a:pt x="2422" y="1312"/>
                    </a:lnTo>
                    <a:lnTo>
                      <a:pt x="2420" y="1368"/>
                    </a:lnTo>
                    <a:lnTo>
                      <a:pt x="2416" y="1424"/>
                    </a:lnTo>
                    <a:lnTo>
                      <a:pt x="2408" y="1480"/>
                    </a:lnTo>
                    <a:lnTo>
                      <a:pt x="2398" y="1534"/>
                    </a:lnTo>
                    <a:lnTo>
                      <a:pt x="2386" y="1588"/>
                    </a:lnTo>
                    <a:lnTo>
                      <a:pt x="2372" y="1642"/>
                    </a:lnTo>
                    <a:lnTo>
                      <a:pt x="2354" y="1692"/>
                    </a:lnTo>
                    <a:lnTo>
                      <a:pt x="2334" y="1744"/>
                    </a:lnTo>
                    <a:lnTo>
                      <a:pt x="2312" y="1792"/>
                    </a:lnTo>
                    <a:lnTo>
                      <a:pt x="2288" y="1840"/>
                    </a:lnTo>
                    <a:lnTo>
                      <a:pt x="2260" y="1886"/>
                    </a:lnTo>
                    <a:lnTo>
                      <a:pt x="2232" y="1932"/>
                    </a:lnTo>
                    <a:lnTo>
                      <a:pt x="2200" y="1976"/>
                    </a:lnTo>
                    <a:lnTo>
                      <a:pt x="2168" y="2018"/>
                    </a:lnTo>
                    <a:lnTo>
                      <a:pt x="2132" y="2058"/>
                    </a:lnTo>
                    <a:lnTo>
                      <a:pt x="2096" y="2096"/>
                    </a:lnTo>
                    <a:lnTo>
                      <a:pt x="2058" y="2132"/>
                    </a:lnTo>
                    <a:lnTo>
                      <a:pt x="2018" y="2168"/>
                    </a:lnTo>
                    <a:lnTo>
                      <a:pt x="1976" y="2200"/>
                    </a:lnTo>
                    <a:lnTo>
                      <a:pt x="1932" y="2232"/>
                    </a:lnTo>
                    <a:lnTo>
                      <a:pt x="1886" y="2260"/>
                    </a:lnTo>
                    <a:lnTo>
                      <a:pt x="1840" y="2286"/>
                    </a:lnTo>
                    <a:lnTo>
                      <a:pt x="1792" y="2312"/>
                    </a:lnTo>
                    <a:lnTo>
                      <a:pt x="1744" y="2334"/>
                    </a:lnTo>
                    <a:lnTo>
                      <a:pt x="1694" y="2354"/>
                    </a:lnTo>
                    <a:lnTo>
                      <a:pt x="1642" y="2370"/>
                    </a:lnTo>
                    <a:lnTo>
                      <a:pt x="1588" y="2386"/>
                    </a:lnTo>
                    <a:lnTo>
                      <a:pt x="1536" y="2398"/>
                    </a:lnTo>
                    <a:lnTo>
                      <a:pt x="1480" y="2408"/>
                    </a:lnTo>
                    <a:lnTo>
                      <a:pt x="1426" y="2416"/>
                    </a:lnTo>
                    <a:lnTo>
                      <a:pt x="1368" y="2420"/>
                    </a:lnTo>
                    <a:lnTo>
                      <a:pt x="1312" y="2420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79999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prstDash val="sysDot"/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cs typeface="+mn-ea"/>
                  <a:sym typeface="+mn-lt"/>
                </a:endParaRPr>
              </a:p>
            </p:txBody>
          </p:sp>
          <p:sp>
            <p:nvSpPr>
              <p:cNvPr id="50" name="Oval 23"/>
              <p:cNvSpPr/>
              <p:nvPr/>
            </p:nvSpPr>
            <p:spPr bwMode="auto">
              <a:xfrm rot="4026370">
                <a:off x="749260" y="1881297"/>
                <a:ext cx="1943725" cy="1942581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cs typeface="+mn-ea"/>
                  <a:sym typeface="+mn-lt"/>
                </a:endParaRPr>
              </a:p>
            </p:txBody>
          </p:sp>
        </p:grpSp>
        <p:grpSp>
          <p:nvGrpSpPr>
            <p:cNvPr id="44" name="Group 33"/>
            <p:cNvGrpSpPr/>
            <p:nvPr/>
          </p:nvGrpSpPr>
          <p:grpSpPr>
            <a:xfrm>
              <a:off x="1408233" y="2080027"/>
              <a:ext cx="309304" cy="206246"/>
              <a:chOff x="1474788" y="1266826"/>
              <a:chExt cx="3792538" cy="2528888"/>
            </a:xfrm>
            <a:solidFill>
              <a:schemeClr val="bg1"/>
            </a:solidFill>
          </p:grpSpPr>
          <p:sp>
            <p:nvSpPr>
              <p:cNvPr id="45" name="Freeform: Shape 37"/>
              <p:cNvSpPr/>
              <p:nvPr/>
            </p:nvSpPr>
            <p:spPr bwMode="auto">
              <a:xfrm>
                <a:off x="2528888" y="2533651"/>
                <a:ext cx="628650" cy="1262063"/>
              </a:xfrm>
              <a:custGeom>
                <a:avLst/>
                <a:gdLst>
                  <a:gd name="T0" fmla="*/ 125 w 167"/>
                  <a:gd name="T1" fmla="*/ 0 h 336"/>
                  <a:gd name="T2" fmla="*/ 42 w 167"/>
                  <a:gd name="T3" fmla="*/ 0 h 336"/>
                  <a:gd name="T4" fmla="*/ 0 w 167"/>
                  <a:gd name="T5" fmla="*/ 42 h 336"/>
                  <a:gd name="T6" fmla="*/ 0 w 167"/>
                  <a:gd name="T7" fmla="*/ 294 h 336"/>
                  <a:gd name="T8" fmla="*/ 42 w 167"/>
                  <a:gd name="T9" fmla="*/ 336 h 336"/>
                  <a:gd name="T10" fmla="*/ 125 w 167"/>
                  <a:gd name="T11" fmla="*/ 336 h 336"/>
                  <a:gd name="T12" fmla="*/ 167 w 167"/>
                  <a:gd name="T13" fmla="*/ 294 h 336"/>
                  <a:gd name="T14" fmla="*/ 167 w 167"/>
                  <a:gd name="T15" fmla="*/ 42 h 336"/>
                  <a:gd name="T16" fmla="*/ 125 w 167"/>
                  <a:gd name="T1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7" h="336">
                    <a:moveTo>
                      <a:pt x="125" y="0"/>
                    </a:moveTo>
                    <a:cubicBezTo>
                      <a:pt x="42" y="0"/>
                      <a:pt x="42" y="0"/>
                      <a:pt x="42" y="0"/>
                    </a:cubicBezTo>
                    <a:cubicBezTo>
                      <a:pt x="19" y="0"/>
                      <a:pt x="0" y="18"/>
                      <a:pt x="0" y="42"/>
                    </a:cubicBezTo>
                    <a:cubicBezTo>
                      <a:pt x="0" y="294"/>
                      <a:pt x="0" y="294"/>
                      <a:pt x="0" y="294"/>
                    </a:cubicBezTo>
                    <a:cubicBezTo>
                      <a:pt x="0" y="317"/>
                      <a:pt x="19" y="336"/>
                      <a:pt x="42" y="336"/>
                    </a:cubicBezTo>
                    <a:cubicBezTo>
                      <a:pt x="125" y="336"/>
                      <a:pt x="125" y="336"/>
                      <a:pt x="125" y="336"/>
                    </a:cubicBezTo>
                    <a:cubicBezTo>
                      <a:pt x="148" y="336"/>
                      <a:pt x="167" y="317"/>
                      <a:pt x="167" y="294"/>
                    </a:cubicBezTo>
                    <a:cubicBezTo>
                      <a:pt x="167" y="42"/>
                      <a:pt x="167" y="42"/>
                      <a:pt x="167" y="42"/>
                    </a:cubicBezTo>
                    <a:cubicBezTo>
                      <a:pt x="167" y="18"/>
                      <a:pt x="148" y="0"/>
                      <a:pt x="12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 sz="2400">
                  <a:cs typeface="+mn-ea"/>
                  <a:sym typeface="+mn-lt"/>
                </a:endParaRPr>
              </a:p>
            </p:txBody>
          </p:sp>
          <p:sp>
            <p:nvSpPr>
              <p:cNvPr id="46" name="Freeform: Shape 38"/>
              <p:cNvSpPr/>
              <p:nvPr/>
            </p:nvSpPr>
            <p:spPr bwMode="auto">
              <a:xfrm>
                <a:off x="4632326" y="1266826"/>
                <a:ext cx="635000" cy="2528888"/>
              </a:xfrm>
              <a:custGeom>
                <a:avLst/>
                <a:gdLst>
                  <a:gd name="T0" fmla="*/ 126 w 169"/>
                  <a:gd name="T1" fmla="*/ 0 h 673"/>
                  <a:gd name="T2" fmla="*/ 42 w 169"/>
                  <a:gd name="T3" fmla="*/ 0 h 673"/>
                  <a:gd name="T4" fmla="*/ 0 w 169"/>
                  <a:gd name="T5" fmla="*/ 41 h 673"/>
                  <a:gd name="T6" fmla="*/ 0 w 169"/>
                  <a:gd name="T7" fmla="*/ 632 h 673"/>
                  <a:gd name="T8" fmla="*/ 42 w 169"/>
                  <a:gd name="T9" fmla="*/ 673 h 673"/>
                  <a:gd name="T10" fmla="*/ 126 w 169"/>
                  <a:gd name="T11" fmla="*/ 673 h 673"/>
                  <a:gd name="T12" fmla="*/ 169 w 169"/>
                  <a:gd name="T13" fmla="*/ 632 h 673"/>
                  <a:gd name="T14" fmla="*/ 169 w 169"/>
                  <a:gd name="T15" fmla="*/ 41 h 673"/>
                  <a:gd name="T16" fmla="*/ 126 w 169"/>
                  <a:gd name="T17" fmla="*/ 0 h 6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9" h="673">
                    <a:moveTo>
                      <a:pt x="126" y="0"/>
                    </a:moveTo>
                    <a:cubicBezTo>
                      <a:pt x="42" y="0"/>
                      <a:pt x="42" y="0"/>
                      <a:pt x="42" y="0"/>
                    </a:cubicBezTo>
                    <a:cubicBezTo>
                      <a:pt x="19" y="0"/>
                      <a:pt x="0" y="19"/>
                      <a:pt x="0" y="41"/>
                    </a:cubicBezTo>
                    <a:cubicBezTo>
                      <a:pt x="0" y="632"/>
                      <a:pt x="0" y="632"/>
                      <a:pt x="0" y="632"/>
                    </a:cubicBezTo>
                    <a:cubicBezTo>
                      <a:pt x="0" y="655"/>
                      <a:pt x="19" y="673"/>
                      <a:pt x="42" y="673"/>
                    </a:cubicBezTo>
                    <a:cubicBezTo>
                      <a:pt x="126" y="673"/>
                      <a:pt x="126" y="673"/>
                      <a:pt x="126" y="673"/>
                    </a:cubicBezTo>
                    <a:cubicBezTo>
                      <a:pt x="150" y="673"/>
                      <a:pt x="169" y="655"/>
                      <a:pt x="169" y="632"/>
                    </a:cubicBezTo>
                    <a:cubicBezTo>
                      <a:pt x="169" y="41"/>
                      <a:pt x="169" y="41"/>
                      <a:pt x="169" y="41"/>
                    </a:cubicBezTo>
                    <a:cubicBezTo>
                      <a:pt x="169" y="19"/>
                      <a:pt x="150" y="0"/>
                      <a:pt x="12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 sz="2400">
                  <a:cs typeface="+mn-ea"/>
                  <a:sym typeface="+mn-lt"/>
                </a:endParaRPr>
              </a:p>
            </p:txBody>
          </p:sp>
          <p:sp>
            <p:nvSpPr>
              <p:cNvPr id="47" name="Freeform: Shape 39"/>
              <p:cNvSpPr/>
              <p:nvPr/>
            </p:nvSpPr>
            <p:spPr bwMode="auto">
              <a:xfrm>
                <a:off x="3584576" y="2112963"/>
                <a:ext cx="627063" cy="1682750"/>
              </a:xfrm>
              <a:custGeom>
                <a:avLst/>
                <a:gdLst>
                  <a:gd name="T0" fmla="*/ 125 w 167"/>
                  <a:gd name="T1" fmla="*/ 0 h 448"/>
                  <a:gd name="T2" fmla="*/ 41 w 167"/>
                  <a:gd name="T3" fmla="*/ 0 h 448"/>
                  <a:gd name="T4" fmla="*/ 0 w 167"/>
                  <a:gd name="T5" fmla="*/ 40 h 448"/>
                  <a:gd name="T6" fmla="*/ 0 w 167"/>
                  <a:gd name="T7" fmla="*/ 407 h 448"/>
                  <a:gd name="T8" fmla="*/ 41 w 167"/>
                  <a:gd name="T9" fmla="*/ 448 h 448"/>
                  <a:gd name="T10" fmla="*/ 125 w 167"/>
                  <a:gd name="T11" fmla="*/ 448 h 448"/>
                  <a:gd name="T12" fmla="*/ 167 w 167"/>
                  <a:gd name="T13" fmla="*/ 407 h 448"/>
                  <a:gd name="T14" fmla="*/ 167 w 167"/>
                  <a:gd name="T15" fmla="*/ 40 h 448"/>
                  <a:gd name="T16" fmla="*/ 125 w 167"/>
                  <a:gd name="T17" fmla="*/ 0 h 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7" h="448">
                    <a:moveTo>
                      <a:pt x="125" y="0"/>
                    </a:move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407"/>
                      <a:pt x="0" y="407"/>
                      <a:pt x="0" y="407"/>
                    </a:cubicBezTo>
                    <a:cubicBezTo>
                      <a:pt x="0" y="430"/>
                      <a:pt x="18" y="448"/>
                      <a:pt x="41" y="448"/>
                    </a:cubicBezTo>
                    <a:cubicBezTo>
                      <a:pt x="125" y="448"/>
                      <a:pt x="125" y="448"/>
                      <a:pt x="125" y="448"/>
                    </a:cubicBezTo>
                    <a:cubicBezTo>
                      <a:pt x="148" y="448"/>
                      <a:pt x="167" y="430"/>
                      <a:pt x="167" y="407"/>
                    </a:cubicBezTo>
                    <a:cubicBezTo>
                      <a:pt x="167" y="40"/>
                      <a:pt x="167" y="40"/>
                      <a:pt x="167" y="40"/>
                    </a:cubicBezTo>
                    <a:cubicBezTo>
                      <a:pt x="167" y="18"/>
                      <a:pt x="148" y="0"/>
                      <a:pt x="12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 sz="2400">
                  <a:cs typeface="+mn-ea"/>
                  <a:sym typeface="+mn-lt"/>
                </a:endParaRPr>
              </a:p>
            </p:txBody>
          </p:sp>
          <p:sp>
            <p:nvSpPr>
              <p:cNvPr id="48" name="Freeform: Shape 40"/>
              <p:cNvSpPr/>
              <p:nvPr/>
            </p:nvSpPr>
            <p:spPr bwMode="auto">
              <a:xfrm>
                <a:off x="1474788" y="1687513"/>
                <a:ext cx="633413" cy="2108200"/>
              </a:xfrm>
              <a:custGeom>
                <a:avLst/>
                <a:gdLst>
                  <a:gd name="T0" fmla="*/ 127 w 169"/>
                  <a:gd name="T1" fmla="*/ 0 h 561"/>
                  <a:gd name="T2" fmla="*/ 43 w 169"/>
                  <a:gd name="T3" fmla="*/ 0 h 561"/>
                  <a:gd name="T4" fmla="*/ 0 w 169"/>
                  <a:gd name="T5" fmla="*/ 40 h 561"/>
                  <a:gd name="T6" fmla="*/ 0 w 169"/>
                  <a:gd name="T7" fmla="*/ 521 h 561"/>
                  <a:gd name="T8" fmla="*/ 43 w 169"/>
                  <a:gd name="T9" fmla="*/ 561 h 561"/>
                  <a:gd name="T10" fmla="*/ 127 w 169"/>
                  <a:gd name="T11" fmla="*/ 561 h 561"/>
                  <a:gd name="T12" fmla="*/ 169 w 169"/>
                  <a:gd name="T13" fmla="*/ 521 h 561"/>
                  <a:gd name="T14" fmla="*/ 169 w 169"/>
                  <a:gd name="T15" fmla="*/ 40 h 561"/>
                  <a:gd name="T16" fmla="*/ 127 w 169"/>
                  <a:gd name="T17" fmla="*/ 0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9" h="561">
                    <a:moveTo>
                      <a:pt x="127" y="0"/>
                    </a:moveTo>
                    <a:cubicBezTo>
                      <a:pt x="43" y="0"/>
                      <a:pt x="43" y="0"/>
                      <a:pt x="43" y="0"/>
                    </a:cubicBezTo>
                    <a:cubicBezTo>
                      <a:pt x="19" y="0"/>
                      <a:pt x="0" y="18"/>
                      <a:pt x="0" y="40"/>
                    </a:cubicBezTo>
                    <a:cubicBezTo>
                      <a:pt x="0" y="521"/>
                      <a:pt x="0" y="521"/>
                      <a:pt x="0" y="521"/>
                    </a:cubicBezTo>
                    <a:cubicBezTo>
                      <a:pt x="0" y="543"/>
                      <a:pt x="19" y="561"/>
                      <a:pt x="43" y="561"/>
                    </a:cubicBezTo>
                    <a:cubicBezTo>
                      <a:pt x="127" y="561"/>
                      <a:pt x="127" y="561"/>
                      <a:pt x="127" y="561"/>
                    </a:cubicBezTo>
                    <a:cubicBezTo>
                      <a:pt x="150" y="561"/>
                      <a:pt x="169" y="543"/>
                      <a:pt x="169" y="521"/>
                    </a:cubicBezTo>
                    <a:cubicBezTo>
                      <a:pt x="169" y="40"/>
                      <a:pt x="169" y="40"/>
                      <a:pt x="169" y="40"/>
                    </a:cubicBezTo>
                    <a:cubicBezTo>
                      <a:pt x="169" y="18"/>
                      <a:pt x="150" y="0"/>
                      <a:pt x="127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 sz="2400">
                  <a:cs typeface="+mn-ea"/>
                  <a:sym typeface="+mn-lt"/>
                </a:endParaRPr>
              </a:p>
            </p:txBody>
          </p:sp>
        </p:grpSp>
      </p:grpSp>
      <p:sp>
        <p:nvSpPr>
          <p:cNvPr id="51" name="Freeform: Shape 8"/>
          <p:cNvSpPr/>
          <p:nvPr/>
        </p:nvSpPr>
        <p:spPr>
          <a:xfrm>
            <a:off x="7998913" y="4217617"/>
            <a:ext cx="2667452" cy="379397"/>
          </a:xfrm>
          <a:custGeom>
            <a:avLst/>
            <a:gdLst>
              <a:gd name="connsiteX0" fmla="*/ 0 w 2604980"/>
              <a:gd name="connsiteY0" fmla="*/ 0 h 529458"/>
              <a:gd name="connsiteX1" fmla="*/ 2516735 w 2604980"/>
              <a:gd name="connsiteY1" fmla="*/ 0 h 529458"/>
              <a:gd name="connsiteX2" fmla="*/ 2604980 w 2604980"/>
              <a:gd name="connsiteY2" fmla="*/ 88245 h 529458"/>
              <a:gd name="connsiteX3" fmla="*/ 2604980 w 2604980"/>
              <a:gd name="connsiteY3" fmla="*/ 441213 h 529458"/>
              <a:gd name="connsiteX4" fmla="*/ 2516735 w 2604980"/>
              <a:gd name="connsiteY4" fmla="*/ 529458 h 529458"/>
              <a:gd name="connsiteX5" fmla="*/ 0 w 2604980"/>
              <a:gd name="connsiteY5" fmla="*/ 529458 h 529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04980" h="529458">
                <a:moveTo>
                  <a:pt x="0" y="0"/>
                </a:moveTo>
                <a:lnTo>
                  <a:pt x="2516735" y="0"/>
                </a:lnTo>
                <a:cubicBezTo>
                  <a:pt x="2565471" y="0"/>
                  <a:pt x="2604980" y="39509"/>
                  <a:pt x="2604980" y="88245"/>
                </a:cubicBezTo>
                <a:lnTo>
                  <a:pt x="2604980" y="441213"/>
                </a:lnTo>
                <a:cubicBezTo>
                  <a:pt x="2604980" y="489949"/>
                  <a:pt x="2565471" y="529458"/>
                  <a:pt x="2516735" y="529458"/>
                </a:cubicBezTo>
                <a:lnTo>
                  <a:pt x="0" y="529458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 fontScale="92500" lnSpcReduction="20000"/>
          </a:bodyPr>
          <a:lstStyle/>
          <a:p>
            <a:pPr algn="ctr"/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52" name="Freeform: Shape 9"/>
          <p:cNvSpPr/>
          <p:nvPr/>
        </p:nvSpPr>
        <p:spPr>
          <a:xfrm rot="16200000">
            <a:off x="7808932" y="4407031"/>
            <a:ext cx="139481" cy="240484"/>
          </a:xfrm>
          <a:custGeom>
            <a:avLst/>
            <a:gdLst>
              <a:gd name="connsiteX0" fmla="*/ 194649 w 194649"/>
              <a:gd name="connsiteY0" fmla="*/ 335602 h 335602"/>
              <a:gd name="connsiteX1" fmla="*/ 0 w 194649"/>
              <a:gd name="connsiteY1" fmla="*/ 335602 h 335602"/>
              <a:gd name="connsiteX2" fmla="*/ 0 w 194649"/>
              <a:gd name="connsiteY2" fmla="*/ 0 h 335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4649" h="335602">
                <a:moveTo>
                  <a:pt x="194649" y="335602"/>
                </a:moveTo>
                <a:lnTo>
                  <a:pt x="0" y="33560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2400">
              <a:cs typeface="+mn-ea"/>
              <a:sym typeface="+mn-lt"/>
            </a:endParaRPr>
          </a:p>
        </p:txBody>
      </p:sp>
      <p:sp>
        <p:nvSpPr>
          <p:cNvPr id="53" name="Freeform: Shape 6"/>
          <p:cNvSpPr/>
          <p:nvPr/>
        </p:nvSpPr>
        <p:spPr>
          <a:xfrm rot="16200000">
            <a:off x="7818693" y="4539114"/>
            <a:ext cx="139481" cy="240484"/>
          </a:xfrm>
          <a:custGeom>
            <a:avLst/>
            <a:gdLst>
              <a:gd name="connsiteX0" fmla="*/ 194651 w 194651"/>
              <a:gd name="connsiteY0" fmla="*/ 1 h 335603"/>
              <a:gd name="connsiteX1" fmla="*/ 194651 w 194651"/>
              <a:gd name="connsiteY1" fmla="*/ 335603 h 335603"/>
              <a:gd name="connsiteX2" fmla="*/ 0 w 194651"/>
              <a:gd name="connsiteY2" fmla="*/ 335603 h 335603"/>
              <a:gd name="connsiteX3" fmla="*/ 194650 w 194651"/>
              <a:gd name="connsiteY3" fmla="*/ 0 h 33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651" h="335603">
                <a:moveTo>
                  <a:pt x="194651" y="1"/>
                </a:moveTo>
                <a:lnTo>
                  <a:pt x="194651" y="335603"/>
                </a:lnTo>
                <a:lnTo>
                  <a:pt x="0" y="335603"/>
                </a:lnTo>
                <a:lnTo>
                  <a:pt x="194650" y="0"/>
                </a:lnTo>
                <a:close/>
              </a:path>
            </a:pathLst>
          </a:cu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2400">
              <a:cs typeface="+mn-ea"/>
              <a:sym typeface="+mn-lt"/>
            </a:endParaRPr>
          </a:p>
        </p:txBody>
      </p:sp>
      <p:sp>
        <p:nvSpPr>
          <p:cNvPr id="54" name="Freeform: Shape 7"/>
          <p:cNvSpPr/>
          <p:nvPr/>
        </p:nvSpPr>
        <p:spPr>
          <a:xfrm>
            <a:off x="8008675" y="4589615"/>
            <a:ext cx="2667452" cy="379397"/>
          </a:xfrm>
          <a:custGeom>
            <a:avLst/>
            <a:gdLst>
              <a:gd name="connsiteX0" fmla="*/ 0 w 2604980"/>
              <a:gd name="connsiteY0" fmla="*/ 0 h 529458"/>
              <a:gd name="connsiteX1" fmla="*/ 2516735 w 2604980"/>
              <a:gd name="connsiteY1" fmla="*/ 0 h 529458"/>
              <a:gd name="connsiteX2" fmla="*/ 2604980 w 2604980"/>
              <a:gd name="connsiteY2" fmla="*/ 88245 h 529458"/>
              <a:gd name="connsiteX3" fmla="*/ 2604980 w 2604980"/>
              <a:gd name="connsiteY3" fmla="*/ 441213 h 529458"/>
              <a:gd name="connsiteX4" fmla="*/ 2516735 w 2604980"/>
              <a:gd name="connsiteY4" fmla="*/ 529458 h 529458"/>
              <a:gd name="connsiteX5" fmla="*/ 0 w 2604980"/>
              <a:gd name="connsiteY5" fmla="*/ 529458 h 529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04980" h="529458">
                <a:moveTo>
                  <a:pt x="0" y="0"/>
                </a:moveTo>
                <a:lnTo>
                  <a:pt x="2516735" y="0"/>
                </a:lnTo>
                <a:cubicBezTo>
                  <a:pt x="2565471" y="0"/>
                  <a:pt x="2604980" y="39509"/>
                  <a:pt x="2604980" y="88245"/>
                </a:cubicBezTo>
                <a:lnTo>
                  <a:pt x="2604980" y="441213"/>
                </a:lnTo>
                <a:cubicBezTo>
                  <a:pt x="2604980" y="489949"/>
                  <a:pt x="2565471" y="529458"/>
                  <a:pt x="2516735" y="529458"/>
                </a:cubicBezTo>
                <a:lnTo>
                  <a:pt x="0" y="529458"/>
                </a:lnTo>
                <a:close/>
              </a:path>
            </a:pathLst>
          </a:cu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 fontScale="92500" lnSpcReduction="20000"/>
          </a:bodyPr>
          <a:lstStyle/>
          <a:p>
            <a:pPr algn="ctr"/>
            <a:endParaRPr lang="zh-CN" altLang="en-US" sz="2400" dirty="0">
              <a:cs typeface="+mn-ea"/>
              <a:sym typeface="+mn-lt"/>
            </a:endParaRPr>
          </a:p>
        </p:txBody>
      </p:sp>
      <p:grpSp>
        <p:nvGrpSpPr>
          <p:cNvPr id="55" name="Group 33"/>
          <p:cNvGrpSpPr/>
          <p:nvPr/>
        </p:nvGrpSpPr>
        <p:grpSpPr>
          <a:xfrm>
            <a:off x="6645182" y="4407314"/>
            <a:ext cx="404441" cy="269684"/>
            <a:chOff x="1474788" y="1266826"/>
            <a:chExt cx="3792538" cy="2528888"/>
          </a:xfrm>
          <a:solidFill>
            <a:schemeClr val="bg1"/>
          </a:solidFill>
        </p:grpSpPr>
        <p:sp>
          <p:nvSpPr>
            <p:cNvPr id="56" name="Freeform: Shape 37"/>
            <p:cNvSpPr/>
            <p:nvPr/>
          </p:nvSpPr>
          <p:spPr bwMode="auto">
            <a:xfrm>
              <a:off x="2528888" y="2533651"/>
              <a:ext cx="628650" cy="1262063"/>
            </a:xfrm>
            <a:custGeom>
              <a:avLst/>
              <a:gdLst>
                <a:gd name="T0" fmla="*/ 125 w 167"/>
                <a:gd name="T1" fmla="*/ 0 h 336"/>
                <a:gd name="T2" fmla="*/ 42 w 167"/>
                <a:gd name="T3" fmla="*/ 0 h 336"/>
                <a:gd name="T4" fmla="*/ 0 w 167"/>
                <a:gd name="T5" fmla="*/ 42 h 336"/>
                <a:gd name="T6" fmla="*/ 0 w 167"/>
                <a:gd name="T7" fmla="*/ 294 h 336"/>
                <a:gd name="T8" fmla="*/ 42 w 167"/>
                <a:gd name="T9" fmla="*/ 336 h 336"/>
                <a:gd name="T10" fmla="*/ 125 w 167"/>
                <a:gd name="T11" fmla="*/ 336 h 336"/>
                <a:gd name="T12" fmla="*/ 167 w 167"/>
                <a:gd name="T13" fmla="*/ 294 h 336"/>
                <a:gd name="T14" fmla="*/ 167 w 167"/>
                <a:gd name="T15" fmla="*/ 42 h 336"/>
                <a:gd name="T16" fmla="*/ 125 w 167"/>
                <a:gd name="T17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7" h="336">
                  <a:moveTo>
                    <a:pt x="125" y="0"/>
                  </a:moveTo>
                  <a:cubicBezTo>
                    <a:pt x="42" y="0"/>
                    <a:pt x="42" y="0"/>
                    <a:pt x="42" y="0"/>
                  </a:cubicBezTo>
                  <a:cubicBezTo>
                    <a:pt x="19" y="0"/>
                    <a:pt x="0" y="18"/>
                    <a:pt x="0" y="42"/>
                  </a:cubicBezTo>
                  <a:cubicBezTo>
                    <a:pt x="0" y="294"/>
                    <a:pt x="0" y="294"/>
                    <a:pt x="0" y="294"/>
                  </a:cubicBezTo>
                  <a:cubicBezTo>
                    <a:pt x="0" y="317"/>
                    <a:pt x="19" y="336"/>
                    <a:pt x="42" y="336"/>
                  </a:cubicBezTo>
                  <a:cubicBezTo>
                    <a:pt x="125" y="336"/>
                    <a:pt x="125" y="336"/>
                    <a:pt x="125" y="336"/>
                  </a:cubicBezTo>
                  <a:cubicBezTo>
                    <a:pt x="148" y="336"/>
                    <a:pt x="167" y="317"/>
                    <a:pt x="167" y="294"/>
                  </a:cubicBezTo>
                  <a:cubicBezTo>
                    <a:pt x="167" y="42"/>
                    <a:pt x="167" y="42"/>
                    <a:pt x="167" y="42"/>
                  </a:cubicBezTo>
                  <a:cubicBezTo>
                    <a:pt x="167" y="18"/>
                    <a:pt x="148" y="0"/>
                    <a:pt x="1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algn="ctr"/>
              <a:endParaRPr sz="2400">
                <a:cs typeface="+mn-ea"/>
                <a:sym typeface="+mn-lt"/>
              </a:endParaRPr>
            </a:p>
          </p:txBody>
        </p:sp>
        <p:sp>
          <p:nvSpPr>
            <p:cNvPr id="57" name="Freeform: Shape 38"/>
            <p:cNvSpPr/>
            <p:nvPr/>
          </p:nvSpPr>
          <p:spPr bwMode="auto">
            <a:xfrm>
              <a:off x="4632326" y="1266826"/>
              <a:ext cx="635000" cy="2528888"/>
            </a:xfrm>
            <a:custGeom>
              <a:avLst/>
              <a:gdLst>
                <a:gd name="T0" fmla="*/ 126 w 169"/>
                <a:gd name="T1" fmla="*/ 0 h 673"/>
                <a:gd name="T2" fmla="*/ 42 w 169"/>
                <a:gd name="T3" fmla="*/ 0 h 673"/>
                <a:gd name="T4" fmla="*/ 0 w 169"/>
                <a:gd name="T5" fmla="*/ 41 h 673"/>
                <a:gd name="T6" fmla="*/ 0 w 169"/>
                <a:gd name="T7" fmla="*/ 632 h 673"/>
                <a:gd name="T8" fmla="*/ 42 w 169"/>
                <a:gd name="T9" fmla="*/ 673 h 673"/>
                <a:gd name="T10" fmla="*/ 126 w 169"/>
                <a:gd name="T11" fmla="*/ 673 h 673"/>
                <a:gd name="T12" fmla="*/ 169 w 169"/>
                <a:gd name="T13" fmla="*/ 632 h 673"/>
                <a:gd name="T14" fmla="*/ 169 w 169"/>
                <a:gd name="T15" fmla="*/ 41 h 673"/>
                <a:gd name="T16" fmla="*/ 126 w 169"/>
                <a:gd name="T17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673">
                  <a:moveTo>
                    <a:pt x="126" y="0"/>
                  </a:moveTo>
                  <a:cubicBezTo>
                    <a:pt x="42" y="0"/>
                    <a:pt x="42" y="0"/>
                    <a:pt x="42" y="0"/>
                  </a:cubicBezTo>
                  <a:cubicBezTo>
                    <a:pt x="19" y="0"/>
                    <a:pt x="0" y="19"/>
                    <a:pt x="0" y="41"/>
                  </a:cubicBezTo>
                  <a:cubicBezTo>
                    <a:pt x="0" y="632"/>
                    <a:pt x="0" y="632"/>
                    <a:pt x="0" y="632"/>
                  </a:cubicBezTo>
                  <a:cubicBezTo>
                    <a:pt x="0" y="655"/>
                    <a:pt x="19" y="673"/>
                    <a:pt x="42" y="673"/>
                  </a:cubicBezTo>
                  <a:cubicBezTo>
                    <a:pt x="126" y="673"/>
                    <a:pt x="126" y="673"/>
                    <a:pt x="126" y="673"/>
                  </a:cubicBezTo>
                  <a:cubicBezTo>
                    <a:pt x="150" y="673"/>
                    <a:pt x="169" y="655"/>
                    <a:pt x="169" y="632"/>
                  </a:cubicBezTo>
                  <a:cubicBezTo>
                    <a:pt x="169" y="41"/>
                    <a:pt x="169" y="41"/>
                    <a:pt x="169" y="41"/>
                  </a:cubicBezTo>
                  <a:cubicBezTo>
                    <a:pt x="169" y="19"/>
                    <a:pt x="150" y="0"/>
                    <a:pt x="1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algn="ctr"/>
              <a:endParaRPr sz="2400">
                <a:cs typeface="+mn-ea"/>
                <a:sym typeface="+mn-lt"/>
              </a:endParaRPr>
            </a:p>
          </p:txBody>
        </p:sp>
        <p:sp>
          <p:nvSpPr>
            <p:cNvPr id="58" name="Freeform: Shape 39"/>
            <p:cNvSpPr/>
            <p:nvPr/>
          </p:nvSpPr>
          <p:spPr bwMode="auto">
            <a:xfrm>
              <a:off x="3584576" y="2112963"/>
              <a:ext cx="627063" cy="1682750"/>
            </a:xfrm>
            <a:custGeom>
              <a:avLst/>
              <a:gdLst>
                <a:gd name="T0" fmla="*/ 125 w 167"/>
                <a:gd name="T1" fmla="*/ 0 h 448"/>
                <a:gd name="T2" fmla="*/ 41 w 167"/>
                <a:gd name="T3" fmla="*/ 0 h 448"/>
                <a:gd name="T4" fmla="*/ 0 w 167"/>
                <a:gd name="T5" fmla="*/ 40 h 448"/>
                <a:gd name="T6" fmla="*/ 0 w 167"/>
                <a:gd name="T7" fmla="*/ 407 h 448"/>
                <a:gd name="T8" fmla="*/ 41 w 167"/>
                <a:gd name="T9" fmla="*/ 448 h 448"/>
                <a:gd name="T10" fmla="*/ 125 w 167"/>
                <a:gd name="T11" fmla="*/ 448 h 448"/>
                <a:gd name="T12" fmla="*/ 167 w 167"/>
                <a:gd name="T13" fmla="*/ 407 h 448"/>
                <a:gd name="T14" fmla="*/ 167 w 167"/>
                <a:gd name="T15" fmla="*/ 40 h 448"/>
                <a:gd name="T16" fmla="*/ 125 w 167"/>
                <a:gd name="T17" fmla="*/ 0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7" h="448">
                  <a:moveTo>
                    <a:pt x="125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407"/>
                    <a:pt x="0" y="407"/>
                    <a:pt x="0" y="407"/>
                  </a:cubicBezTo>
                  <a:cubicBezTo>
                    <a:pt x="0" y="430"/>
                    <a:pt x="18" y="448"/>
                    <a:pt x="41" y="448"/>
                  </a:cubicBezTo>
                  <a:cubicBezTo>
                    <a:pt x="125" y="448"/>
                    <a:pt x="125" y="448"/>
                    <a:pt x="125" y="448"/>
                  </a:cubicBezTo>
                  <a:cubicBezTo>
                    <a:pt x="148" y="448"/>
                    <a:pt x="167" y="430"/>
                    <a:pt x="167" y="407"/>
                  </a:cubicBezTo>
                  <a:cubicBezTo>
                    <a:pt x="167" y="40"/>
                    <a:pt x="167" y="40"/>
                    <a:pt x="167" y="40"/>
                  </a:cubicBezTo>
                  <a:cubicBezTo>
                    <a:pt x="167" y="18"/>
                    <a:pt x="148" y="0"/>
                    <a:pt x="1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algn="ctr"/>
              <a:endParaRPr sz="2400">
                <a:cs typeface="+mn-ea"/>
                <a:sym typeface="+mn-lt"/>
              </a:endParaRPr>
            </a:p>
          </p:txBody>
        </p:sp>
        <p:sp>
          <p:nvSpPr>
            <p:cNvPr id="59" name="Freeform: Shape 40"/>
            <p:cNvSpPr/>
            <p:nvPr/>
          </p:nvSpPr>
          <p:spPr bwMode="auto">
            <a:xfrm>
              <a:off x="1474788" y="1687513"/>
              <a:ext cx="633413" cy="2108200"/>
            </a:xfrm>
            <a:custGeom>
              <a:avLst/>
              <a:gdLst>
                <a:gd name="T0" fmla="*/ 127 w 169"/>
                <a:gd name="T1" fmla="*/ 0 h 561"/>
                <a:gd name="T2" fmla="*/ 43 w 169"/>
                <a:gd name="T3" fmla="*/ 0 h 561"/>
                <a:gd name="T4" fmla="*/ 0 w 169"/>
                <a:gd name="T5" fmla="*/ 40 h 561"/>
                <a:gd name="T6" fmla="*/ 0 w 169"/>
                <a:gd name="T7" fmla="*/ 521 h 561"/>
                <a:gd name="T8" fmla="*/ 43 w 169"/>
                <a:gd name="T9" fmla="*/ 561 h 561"/>
                <a:gd name="T10" fmla="*/ 127 w 169"/>
                <a:gd name="T11" fmla="*/ 561 h 561"/>
                <a:gd name="T12" fmla="*/ 169 w 169"/>
                <a:gd name="T13" fmla="*/ 521 h 561"/>
                <a:gd name="T14" fmla="*/ 169 w 169"/>
                <a:gd name="T15" fmla="*/ 40 h 561"/>
                <a:gd name="T16" fmla="*/ 127 w 169"/>
                <a:gd name="T17" fmla="*/ 0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561">
                  <a:moveTo>
                    <a:pt x="127" y="0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521"/>
                    <a:pt x="0" y="521"/>
                    <a:pt x="0" y="521"/>
                  </a:cubicBezTo>
                  <a:cubicBezTo>
                    <a:pt x="0" y="543"/>
                    <a:pt x="19" y="561"/>
                    <a:pt x="43" y="561"/>
                  </a:cubicBezTo>
                  <a:cubicBezTo>
                    <a:pt x="127" y="561"/>
                    <a:pt x="127" y="561"/>
                    <a:pt x="127" y="561"/>
                  </a:cubicBezTo>
                  <a:cubicBezTo>
                    <a:pt x="150" y="561"/>
                    <a:pt x="169" y="543"/>
                    <a:pt x="169" y="521"/>
                  </a:cubicBezTo>
                  <a:cubicBezTo>
                    <a:pt x="169" y="40"/>
                    <a:pt x="169" y="40"/>
                    <a:pt x="169" y="40"/>
                  </a:cubicBezTo>
                  <a:cubicBezTo>
                    <a:pt x="169" y="18"/>
                    <a:pt x="150" y="0"/>
                    <a:pt x="1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algn="ctr"/>
              <a:endParaRPr sz="2400">
                <a:cs typeface="+mn-ea"/>
                <a:sym typeface="+mn-lt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6401955" y="3988506"/>
            <a:ext cx="1085298" cy="1085298"/>
            <a:chOff x="885898" y="1518229"/>
            <a:chExt cx="1355011" cy="1355011"/>
          </a:xfrm>
        </p:grpSpPr>
        <p:grpSp>
          <p:nvGrpSpPr>
            <p:cNvPr id="61" name="Group 21"/>
            <p:cNvGrpSpPr/>
            <p:nvPr/>
          </p:nvGrpSpPr>
          <p:grpSpPr>
            <a:xfrm>
              <a:off x="885898" y="1518229"/>
              <a:ext cx="1355011" cy="1355011"/>
              <a:chOff x="484285" y="1616468"/>
              <a:chExt cx="2472584" cy="2472584"/>
            </a:xfrm>
          </p:grpSpPr>
          <p:sp>
            <p:nvSpPr>
              <p:cNvPr id="67" name="Freeform: Shape 22"/>
              <p:cNvSpPr/>
              <p:nvPr/>
            </p:nvSpPr>
            <p:spPr bwMode="auto">
              <a:xfrm rot="4026370">
                <a:off x="484285" y="1616468"/>
                <a:ext cx="2472584" cy="2472584"/>
              </a:xfrm>
              <a:custGeom>
                <a:avLst/>
                <a:gdLst>
                  <a:gd name="T0" fmla="*/ 2147483647 w 2622"/>
                  <a:gd name="T1" fmla="*/ 2147483647 h 2622"/>
                  <a:gd name="T2" fmla="*/ 2147483647 w 2622"/>
                  <a:gd name="T3" fmla="*/ 2147483647 h 2622"/>
                  <a:gd name="T4" fmla="*/ 2147483647 w 2622"/>
                  <a:gd name="T5" fmla="*/ 2147483647 h 2622"/>
                  <a:gd name="T6" fmla="*/ 2147483647 w 2622"/>
                  <a:gd name="T7" fmla="*/ 2147483647 h 2622"/>
                  <a:gd name="T8" fmla="*/ 2147483647 w 2622"/>
                  <a:gd name="T9" fmla="*/ 2147483647 h 2622"/>
                  <a:gd name="T10" fmla="*/ 2147483647 w 2622"/>
                  <a:gd name="T11" fmla="*/ 2147483647 h 2622"/>
                  <a:gd name="T12" fmla="*/ 2147483647 w 2622"/>
                  <a:gd name="T13" fmla="*/ 2147483647 h 2622"/>
                  <a:gd name="T14" fmla="*/ 2147483647 w 2622"/>
                  <a:gd name="T15" fmla="*/ 2147483647 h 2622"/>
                  <a:gd name="T16" fmla="*/ 2147483647 w 2622"/>
                  <a:gd name="T17" fmla="*/ 2147483647 h 2622"/>
                  <a:gd name="T18" fmla="*/ 2147483647 w 2622"/>
                  <a:gd name="T19" fmla="*/ 2147483647 h 2622"/>
                  <a:gd name="T20" fmla="*/ 2147483647 w 2622"/>
                  <a:gd name="T21" fmla="*/ 2147483647 h 2622"/>
                  <a:gd name="T22" fmla="*/ 2147483647 w 2622"/>
                  <a:gd name="T23" fmla="*/ 2147483647 h 2622"/>
                  <a:gd name="T24" fmla="*/ 2147483647 w 2622"/>
                  <a:gd name="T25" fmla="*/ 2147483647 h 2622"/>
                  <a:gd name="T26" fmla="*/ 2147483647 w 2622"/>
                  <a:gd name="T27" fmla="*/ 2147483647 h 2622"/>
                  <a:gd name="T28" fmla="*/ 2147483647 w 2622"/>
                  <a:gd name="T29" fmla="*/ 2147483647 h 2622"/>
                  <a:gd name="T30" fmla="*/ 2147483647 w 2622"/>
                  <a:gd name="T31" fmla="*/ 2147483647 h 2622"/>
                  <a:gd name="T32" fmla="*/ 2147483647 w 2622"/>
                  <a:gd name="T33" fmla="*/ 2147483647 h 2622"/>
                  <a:gd name="T34" fmla="*/ 2147483647 w 2622"/>
                  <a:gd name="T35" fmla="*/ 2147483647 h 2622"/>
                  <a:gd name="T36" fmla="*/ 2147483647 w 2622"/>
                  <a:gd name="T37" fmla="*/ 2147483647 h 2622"/>
                  <a:gd name="T38" fmla="*/ 2147483647 w 2622"/>
                  <a:gd name="T39" fmla="*/ 2147483647 h 2622"/>
                  <a:gd name="T40" fmla="*/ 2147483647 w 2622"/>
                  <a:gd name="T41" fmla="*/ 2147483647 h 2622"/>
                  <a:gd name="T42" fmla="*/ 2147483647 w 2622"/>
                  <a:gd name="T43" fmla="*/ 2147483647 h 2622"/>
                  <a:gd name="T44" fmla="*/ 2147483647 w 2622"/>
                  <a:gd name="T45" fmla="*/ 2147483647 h 2622"/>
                  <a:gd name="T46" fmla="*/ 2147483647 w 2622"/>
                  <a:gd name="T47" fmla="*/ 2147483647 h 2622"/>
                  <a:gd name="T48" fmla="*/ 2147483647 w 2622"/>
                  <a:gd name="T49" fmla="*/ 2147483647 h 2622"/>
                  <a:gd name="T50" fmla="*/ 2147483647 w 2622"/>
                  <a:gd name="T51" fmla="*/ 2147483647 h 2622"/>
                  <a:gd name="T52" fmla="*/ 2147483647 w 2622"/>
                  <a:gd name="T53" fmla="*/ 2147483647 h 2622"/>
                  <a:gd name="T54" fmla="*/ 2147483647 w 2622"/>
                  <a:gd name="T55" fmla="*/ 2147483647 h 2622"/>
                  <a:gd name="T56" fmla="*/ 2147483647 w 2622"/>
                  <a:gd name="T57" fmla="*/ 2147483647 h 2622"/>
                  <a:gd name="T58" fmla="*/ 2147483647 w 2622"/>
                  <a:gd name="T59" fmla="*/ 2147483647 h 2622"/>
                  <a:gd name="T60" fmla="*/ 2147483647 w 2622"/>
                  <a:gd name="T61" fmla="*/ 2147483647 h 2622"/>
                  <a:gd name="T62" fmla="*/ 2147483647 w 2622"/>
                  <a:gd name="T63" fmla="*/ 2147483647 h 2622"/>
                  <a:gd name="T64" fmla="*/ 2147483647 w 2622"/>
                  <a:gd name="T65" fmla="*/ 2147483647 h 2622"/>
                  <a:gd name="T66" fmla="*/ 2147483647 w 2622"/>
                  <a:gd name="T67" fmla="*/ 2147483647 h 2622"/>
                  <a:gd name="T68" fmla="*/ 2147483647 w 2622"/>
                  <a:gd name="T69" fmla="*/ 2147483647 h 2622"/>
                  <a:gd name="T70" fmla="*/ 2147483647 w 2622"/>
                  <a:gd name="T71" fmla="*/ 2147483647 h 2622"/>
                  <a:gd name="T72" fmla="*/ 2147483647 w 2622"/>
                  <a:gd name="T73" fmla="*/ 2147483647 h 2622"/>
                  <a:gd name="T74" fmla="*/ 2147483647 w 2622"/>
                  <a:gd name="T75" fmla="*/ 2147483647 h 2622"/>
                  <a:gd name="T76" fmla="*/ 2147483647 w 2622"/>
                  <a:gd name="T77" fmla="*/ 2147483647 h 2622"/>
                  <a:gd name="T78" fmla="*/ 2147483647 w 2622"/>
                  <a:gd name="T79" fmla="*/ 2147483647 h 2622"/>
                  <a:gd name="T80" fmla="*/ 2147483647 w 2622"/>
                  <a:gd name="T81" fmla="*/ 2147483647 h 2622"/>
                  <a:gd name="T82" fmla="*/ 2147483647 w 2622"/>
                  <a:gd name="T83" fmla="*/ 2147483647 h 2622"/>
                  <a:gd name="T84" fmla="*/ 2147483647 w 2622"/>
                  <a:gd name="T85" fmla="*/ 2147483647 h 2622"/>
                  <a:gd name="T86" fmla="*/ 2147483647 w 2622"/>
                  <a:gd name="T87" fmla="*/ 2147483647 h 2622"/>
                  <a:gd name="T88" fmla="*/ 2147483647 w 2622"/>
                  <a:gd name="T89" fmla="*/ 2147483647 h 2622"/>
                  <a:gd name="T90" fmla="*/ 2147483647 w 2622"/>
                  <a:gd name="T91" fmla="*/ 2147483647 h 2622"/>
                  <a:gd name="T92" fmla="*/ 2147483647 w 2622"/>
                  <a:gd name="T93" fmla="*/ 2147483647 h 2622"/>
                  <a:gd name="T94" fmla="*/ 2147483647 w 2622"/>
                  <a:gd name="T95" fmla="*/ 2147483647 h 2622"/>
                  <a:gd name="T96" fmla="*/ 2147483647 w 2622"/>
                  <a:gd name="T97" fmla="*/ 2147483647 h 2622"/>
                  <a:gd name="T98" fmla="*/ 2147483647 w 2622"/>
                  <a:gd name="T99" fmla="*/ 2147483647 h 2622"/>
                  <a:gd name="T100" fmla="*/ 2147483647 w 2622"/>
                  <a:gd name="T101" fmla="*/ 2147483647 h 2622"/>
                  <a:gd name="T102" fmla="*/ 2147483647 w 2622"/>
                  <a:gd name="T103" fmla="*/ 2147483647 h 2622"/>
                  <a:gd name="T104" fmla="*/ 2147483647 w 2622"/>
                  <a:gd name="T105" fmla="*/ 2147483647 h 2622"/>
                  <a:gd name="T106" fmla="*/ 2147483647 w 2622"/>
                  <a:gd name="T107" fmla="*/ 2147483647 h 2622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2622"/>
                  <a:gd name="T163" fmla="*/ 0 h 2622"/>
                  <a:gd name="T164" fmla="*/ 2622 w 2622"/>
                  <a:gd name="T165" fmla="*/ 2622 h 2622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2622" h="2622">
                    <a:moveTo>
                      <a:pt x="2622" y="1382"/>
                    </a:moveTo>
                    <a:lnTo>
                      <a:pt x="2622" y="1240"/>
                    </a:lnTo>
                    <a:lnTo>
                      <a:pt x="2520" y="1240"/>
                    </a:lnTo>
                    <a:lnTo>
                      <a:pt x="2516" y="1196"/>
                    </a:lnTo>
                    <a:lnTo>
                      <a:pt x="2512" y="1152"/>
                    </a:lnTo>
                    <a:lnTo>
                      <a:pt x="2506" y="1110"/>
                    </a:lnTo>
                    <a:lnTo>
                      <a:pt x="2498" y="1068"/>
                    </a:lnTo>
                    <a:lnTo>
                      <a:pt x="2596" y="1040"/>
                    </a:lnTo>
                    <a:lnTo>
                      <a:pt x="2560" y="904"/>
                    </a:lnTo>
                    <a:lnTo>
                      <a:pt x="2460" y="930"/>
                    </a:lnTo>
                    <a:lnTo>
                      <a:pt x="2446" y="888"/>
                    </a:lnTo>
                    <a:lnTo>
                      <a:pt x="2430" y="848"/>
                    </a:lnTo>
                    <a:lnTo>
                      <a:pt x="2412" y="808"/>
                    </a:lnTo>
                    <a:lnTo>
                      <a:pt x="2394" y="768"/>
                    </a:lnTo>
                    <a:lnTo>
                      <a:pt x="2482" y="718"/>
                    </a:lnTo>
                    <a:lnTo>
                      <a:pt x="2412" y="594"/>
                    </a:lnTo>
                    <a:lnTo>
                      <a:pt x="2322" y="646"/>
                    </a:lnTo>
                    <a:lnTo>
                      <a:pt x="2298" y="610"/>
                    </a:lnTo>
                    <a:lnTo>
                      <a:pt x="2272" y="574"/>
                    </a:lnTo>
                    <a:lnTo>
                      <a:pt x="2244" y="540"/>
                    </a:lnTo>
                    <a:lnTo>
                      <a:pt x="2216" y="508"/>
                    </a:lnTo>
                    <a:lnTo>
                      <a:pt x="2290" y="434"/>
                    </a:lnTo>
                    <a:lnTo>
                      <a:pt x="2188" y="334"/>
                    </a:lnTo>
                    <a:lnTo>
                      <a:pt x="2116" y="406"/>
                    </a:lnTo>
                    <a:lnTo>
                      <a:pt x="2082" y="378"/>
                    </a:lnTo>
                    <a:lnTo>
                      <a:pt x="2048" y="352"/>
                    </a:lnTo>
                    <a:lnTo>
                      <a:pt x="2014" y="326"/>
                    </a:lnTo>
                    <a:lnTo>
                      <a:pt x="1978" y="300"/>
                    </a:lnTo>
                    <a:lnTo>
                      <a:pt x="2028" y="212"/>
                    </a:lnTo>
                    <a:lnTo>
                      <a:pt x="1906" y="140"/>
                    </a:lnTo>
                    <a:lnTo>
                      <a:pt x="1854" y="230"/>
                    </a:lnTo>
                    <a:lnTo>
                      <a:pt x="1816" y="210"/>
                    </a:lnTo>
                    <a:lnTo>
                      <a:pt x="1776" y="194"/>
                    </a:lnTo>
                    <a:lnTo>
                      <a:pt x="1734" y="178"/>
                    </a:lnTo>
                    <a:lnTo>
                      <a:pt x="1694" y="162"/>
                    </a:lnTo>
                    <a:lnTo>
                      <a:pt x="1720" y="64"/>
                    </a:lnTo>
                    <a:lnTo>
                      <a:pt x="1582" y="26"/>
                    </a:lnTo>
                    <a:lnTo>
                      <a:pt x="1556" y="126"/>
                    </a:lnTo>
                    <a:lnTo>
                      <a:pt x="1514" y="118"/>
                    </a:lnTo>
                    <a:lnTo>
                      <a:pt x="1470" y="112"/>
                    </a:lnTo>
                    <a:lnTo>
                      <a:pt x="1426" y="106"/>
                    </a:lnTo>
                    <a:lnTo>
                      <a:pt x="1382" y="104"/>
                    </a:lnTo>
                    <a:lnTo>
                      <a:pt x="1382" y="0"/>
                    </a:lnTo>
                    <a:lnTo>
                      <a:pt x="1240" y="0"/>
                    </a:lnTo>
                    <a:lnTo>
                      <a:pt x="1240" y="104"/>
                    </a:lnTo>
                    <a:lnTo>
                      <a:pt x="1196" y="106"/>
                    </a:lnTo>
                    <a:lnTo>
                      <a:pt x="1154" y="112"/>
                    </a:lnTo>
                    <a:lnTo>
                      <a:pt x="1110" y="118"/>
                    </a:lnTo>
                    <a:lnTo>
                      <a:pt x="1068" y="126"/>
                    </a:lnTo>
                    <a:lnTo>
                      <a:pt x="1042" y="26"/>
                    </a:lnTo>
                    <a:lnTo>
                      <a:pt x="904" y="64"/>
                    </a:lnTo>
                    <a:lnTo>
                      <a:pt x="930" y="162"/>
                    </a:lnTo>
                    <a:lnTo>
                      <a:pt x="890" y="178"/>
                    </a:lnTo>
                    <a:lnTo>
                      <a:pt x="848" y="194"/>
                    </a:lnTo>
                    <a:lnTo>
                      <a:pt x="808" y="210"/>
                    </a:lnTo>
                    <a:lnTo>
                      <a:pt x="770" y="230"/>
                    </a:lnTo>
                    <a:lnTo>
                      <a:pt x="718" y="140"/>
                    </a:lnTo>
                    <a:lnTo>
                      <a:pt x="594" y="212"/>
                    </a:lnTo>
                    <a:lnTo>
                      <a:pt x="646" y="300"/>
                    </a:lnTo>
                    <a:lnTo>
                      <a:pt x="610" y="326"/>
                    </a:lnTo>
                    <a:lnTo>
                      <a:pt x="576" y="352"/>
                    </a:lnTo>
                    <a:lnTo>
                      <a:pt x="542" y="378"/>
                    </a:lnTo>
                    <a:lnTo>
                      <a:pt x="508" y="406"/>
                    </a:lnTo>
                    <a:lnTo>
                      <a:pt x="436" y="334"/>
                    </a:lnTo>
                    <a:lnTo>
                      <a:pt x="334" y="434"/>
                    </a:lnTo>
                    <a:lnTo>
                      <a:pt x="408" y="508"/>
                    </a:lnTo>
                    <a:lnTo>
                      <a:pt x="378" y="540"/>
                    </a:lnTo>
                    <a:lnTo>
                      <a:pt x="352" y="574"/>
                    </a:lnTo>
                    <a:lnTo>
                      <a:pt x="326" y="610"/>
                    </a:lnTo>
                    <a:lnTo>
                      <a:pt x="302" y="646"/>
                    </a:lnTo>
                    <a:lnTo>
                      <a:pt x="212" y="594"/>
                    </a:lnTo>
                    <a:lnTo>
                      <a:pt x="140" y="718"/>
                    </a:lnTo>
                    <a:lnTo>
                      <a:pt x="230" y="768"/>
                    </a:lnTo>
                    <a:lnTo>
                      <a:pt x="212" y="808"/>
                    </a:lnTo>
                    <a:lnTo>
                      <a:pt x="194" y="848"/>
                    </a:lnTo>
                    <a:lnTo>
                      <a:pt x="178" y="888"/>
                    </a:lnTo>
                    <a:lnTo>
                      <a:pt x="164" y="930"/>
                    </a:lnTo>
                    <a:lnTo>
                      <a:pt x="64" y="904"/>
                    </a:lnTo>
                    <a:lnTo>
                      <a:pt x="26" y="1040"/>
                    </a:lnTo>
                    <a:lnTo>
                      <a:pt x="126" y="1068"/>
                    </a:lnTo>
                    <a:lnTo>
                      <a:pt x="118" y="1110"/>
                    </a:lnTo>
                    <a:lnTo>
                      <a:pt x="112" y="1152"/>
                    </a:lnTo>
                    <a:lnTo>
                      <a:pt x="108" y="1196"/>
                    </a:lnTo>
                    <a:lnTo>
                      <a:pt x="104" y="1240"/>
                    </a:lnTo>
                    <a:lnTo>
                      <a:pt x="0" y="1240"/>
                    </a:lnTo>
                    <a:lnTo>
                      <a:pt x="0" y="1382"/>
                    </a:lnTo>
                    <a:lnTo>
                      <a:pt x="104" y="1382"/>
                    </a:lnTo>
                    <a:lnTo>
                      <a:pt x="108" y="1426"/>
                    </a:lnTo>
                    <a:lnTo>
                      <a:pt x="112" y="1470"/>
                    </a:lnTo>
                    <a:lnTo>
                      <a:pt x="118" y="1512"/>
                    </a:lnTo>
                    <a:lnTo>
                      <a:pt x="126" y="1556"/>
                    </a:lnTo>
                    <a:lnTo>
                      <a:pt x="26" y="1582"/>
                    </a:lnTo>
                    <a:lnTo>
                      <a:pt x="64" y="1720"/>
                    </a:lnTo>
                    <a:lnTo>
                      <a:pt x="164" y="1692"/>
                    </a:lnTo>
                    <a:lnTo>
                      <a:pt x="178" y="1734"/>
                    </a:lnTo>
                    <a:lnTo>
                      <a:pt x="194" y="1774"/>
                    </a:lnTo>
                    <a:lnTo>
                      <a:pt x="212" y="1814"/>
                    </a:lnTo>
                    <a:lnTo>
                      <a:pt x="230" y="1854"/>
                    </a:lnTo>
                    <a:lnTo>
                      <a:pt x="140" y="1906"/>
                    </a:lnTo>
                    <a:lnTo>
                      <a:pt x="212" y="2028"/>
                    </a:lnTo>
                    <a:lnTo>
                      <a:pt x="302" y="1978"/>
                    </a:lnTo>
                    <a:lnTo>
                      <a:pt x="326" y="2014"/>
                    </a:lnTo>
                    <a:lnTo>
                      <a:pt x="352" y="2048"/>
                    </a:lnTo>
                    <a:lnTo>
                      <a:pt x="378" y="2082"/>
                    </a:lnTo>
                    <a:lnTo>
                      <a:pt x="408" y="2116"/>
                    </a:lnTo>
                    <a:lnTo>
                      <a:pt x="334" y="2188"/>
                    </a:lnTo>
                    <a:lnTo>
                      <a:pt x="436" y="2288"/>
                    </a:lnTo>
                    <a:lnTo>
                      <a:pt x="508" y="2216"/>
                    </a:lnTo>
                    <a:lnTo>
                      <a:pt x="542" y="2244"/>
                    </a:lnTo>
                    <a:lnTo>
                      <a:pt x="576" y="2272"/>
                    </a:lnTo>
                    <a:lnTo>
                      <a:pt x="610" y="2298"/>
                    </a:lnTo>
                    <a:lnTo>
                      <a:pt x="646" y="2322"/>
                    </a:lnTo>
                    <a:lnTo>
                      <a:pt x="594" y="2412"/>
                    </a:lnTo>
                    <a:lnTo>
                      <a:pt x="718" y="2482"/>
                    </a:lnTo>
                    <a:lnTo>
                      <a:pt x="770" y="2394"/>
                    </a:lnTo>
                    <a:lnTo>
                      <a:pt x="808" y="2412"/>
                    </a:lnTo>
                    <a:lnTo>
                      <a:pt x="848" y="2430"/>
                    </a:lnTo>
                    <a:lnTo>
                      <a:pt x="890" y="2446"/>
                    </a:lnTo>
                    <a:lnTo>
                      <a:pt x="930" y="2460"/>
                    </a:lnTo>
                    <a:lnTo>
                      <a:pt x="904" y="2560"/>
                    </a:lnTo>
                    <a:lnTo>
                      <a:pt x="1042" y="2596"/>
                    </a:lnTo>
                    <a:lnTo>
                      <a:pt x="1068" y="2498"/>
                    </a:lnTo>
                    <a:lnTo>
                      <a:pt x="1110" y="2504"/>
                    </a:lnTo>
                    <a:lnTo>
                      <a:pt x="1154" y="2512"/>
                    </a:lnTo>
                    <a:lnTo>
                      <a:pt x="1196" y="2516"/>
                    </a:lnTo>
                    <a:lnTo>
                      <a:pt x="1240" y="2520"/>
                    </a:lnTo>
                    <a:lnTo>
                      <a:pt x="1240" y="2622"/>
                    </a:lnTo>
                    <a:lnTo>
                      <a:pt x="1382" y="2622"/>
                    </a:lnTo>
                    <a:lnTo>
                      <a:pt x="1382" y="2520"/>
                    </a:lnTo>
                    <a:lnTo>
                      <a:pt x="1426" y="2516"/>
                    </a:lnTo>
                    <a:lnTo>
                      <a:pt x="1470" y="2512"/>
                    </a:lnTo>
                    <a:lnTo>
                      <a:pt x="1514" y="2504"/>
                    </a:lnTo>
                    <a:lnTo>
                      <a:pt x="1556" y="2498"/>
                    </a:lnTo>
                    <a:lnTo>
                      <a:pt x="1582" y="2596"/>
                    </a:lnTo>
                    <a:lnTo>
                      <a:pt x="1720" y="2560"/>
                    </a:lnTo>
                    <a:lnTo>
                      <a:pt x="1694" y="2460"/>
                    </a:lnTo>
                    <a:lnTo>
                      <a:pt x="1734" y="2446"/>
                    </a:lnTo>
                    <a:lnTo>
                      <a:pt x="1776" y="2430"/>
                    </a:lnTo>
                    <a:lnTo>
                      <a:pt x="1816" y="2412"/>
                    </a:lnTo>
                    <a:lnTo>
                      <a:pt x="1854" y="2394"/>
                    </a:lnTo>
                    <a:lnTo>
                      <a:pt x="1906" y="2482"/>
                    </a:lnTo>
                    <a:lnTo>
                      <a:pt x="2028" y="2412"/>
                    </a:lnTo>
                    <a:lnTo>
                      <a:pt x="1978" y="2322"/>
                    </a:lnTo>
                    <a:lnTo>
                      <a:pt x="2014" y="2298"/>
                    </a:lnTo>
                    <a:lnTo>
                      <a:pt x="2048" y="2272"/>
                    </a:lnTo>
                    <a:lnTo>
                      <a:pt x="2082" y="2244"/>
                    </a:lnTo>
                    <a:lnTo>
                      <a:pt x="2116" y="2216"/>
                    </a:lnTo>
                    <a:lnTo>
                      <a:pt x="2188" y="2288"/>
                    </a:lnTo>
                    <a:lnTo>
                      <a:pt x="2290" y="2188"/>
                    </a:lnTo>
                    <a:lnTo>
                      <a:pt x="2216" y="2116"/>
                    </a:lnTo>
                    <a:lnTo>
                      <a:pt x="2244" y="2082"/>
                    </a:lnTo>
                    <a:lnTo>
                      <a:pt x="2272" y="2048"/>
                    </a:lnTo>
                    <a:lnTo>
                      <a:pt x="2298" y="2014"/>
                    </a:lnTo>
                    <a:lnTo>
                      <a:pt x="2322" y="1978"/>
                    </a:lnTo>
                    <a:lnTo>
                      <a:pt x="2412" y="2028"/>
                    </a:lnTo>
                    <a:lnTo>
                      <a:pt x="2482" y="1906"/>
                    </a:lnTo>
                    <a:lnTo>
                      <a:pt x="2394" y="1854"/>
                    </a:lnTo>
                    <a:lnTo>
                      <a:pt x="2412" y="1814"/>
                    </a:lnTo>
                    <a:lnTo>
                      <a:pt x="2430" y="1774"/>
                    </a:lnTo>
                    <a:lnTo>
                      <a:pt x="2446" y="1734"/>
                    </a:lnTo>
                    <a:lnTo>
                      <a:pt x="2460" y="1692"/>
                    </a:lnTo>
                    <a:lnTo>
                      <a:pt x="2560" y="1720"/>
                    </a:lnTo>
                    <a:lnTo>
                      <a:pt x="2596" y="1582"/>
                    </a:lnTo>
                    <a:lnTo>
                      <a:pt x="2498" y="1556"/>
                    </a:lnTo>
                    <a:lnTo>
                      <a:pt x="2506" y="1512"/>
                    </a:lnTo>
                    <a:lnTo>
                      <a:pt x="2512" y="1470"/>
                    </a:lnTo>
                    <a:lnTo>
                      <a:pt x="2516" y="1426"/>
                    </a:lnTo>
                    <a:lnTo>
                      <a:pt x="2520" y="1382"/>
                    </a:lnTo>
                    <a:lnTo>
                      <a:pt x="2622" y="1382"/>
                    </a:lnTo>
                    <a:close/>
                    <a:moveTo>
                      <a:pt x="1312" y="2420"/>
                    </a:moveTo>
                    <a:lnTo>
                      <a:pt x="1312" y="2420"/>
                    </a:lnTo>
                    <a:lnTo>
                      <a:pt x="1254" y="2420"/>
                    </a:lnTo>
                    <a:lnTo>
                      <a:pt x="1198" y="2416"/>
                    </a:lnTo>
                    <a:lnTo>
                      <a:pt x="1142" y="2408"/>
                    </a:lnTo>
                    <a:lnTo>
                      <a:pt x="1088" y="2398"/>
                    </a:lnTo>
                    <a:lnTo>
                      <a:pt x="1034" y="2386"/>
                    </a:lnTo>
                    <a:lnTo>
                      <a:pt x="982" y="2370"/>
                    </a:lnTo>
                    <a:lnTo>
                      <a:pt x="930" y="2354"/>
                    </a:lnTo>
                    <a:lnTo>
                      <a:pt x="880" y="2334"/>
                    </a:lnTo>
                    <a:lnTo>
                      <a:pt x="830" y="2312"/>
                    </a:lnTo>
                    <a:lnTo>
                      <a:pt x="782" y="2286"/>
                    </a:lnTo>
                    <a:lnTo>
                      <a:pt x="736" y="2260"/>
                    </a:lnTo>
                    <a:lnTo>
                      <a:pt x="692" y="2232"/>
                    </a:lnTo>
                    <a:lnTo>
                      <a:pt x="648" y="2200"/>
                    </a:lnTo>
                    <a:lnTo>
                      <a:pt x="606" y="2168"/>
                    </a:lnTo>
                    <a:lnTo>
                      <a:pt x="566" y="2132"/>
                    </a:lnTo>
                    <a:lnTo>
                      <a:pt x="528" y="2096"/>
                    </a:lnTo>
                    <a:lnTo>
                      <a:pt x="490" y="2058"/>
                    </a:lnTo>
                    <a:lnTo>
                      <a:pt x="456" y="2018"/>
                    </a:lnTo>
                    <a:lnTo>
                      <a:pt x="422" y="1976"/>
                    </a:lnTo>
                    <a:lnTo>
                      <a:pt x="392" y="1932"/>
                    </a:lnTo>
                    <a:lnTo>
                      <a:pt x="362" y="1886"/>
                    </a:lnTo>
                    <a:lnTo>
                      <a:pt x="336" y="1840"/>
                    </a:lnTo>
                    <a:lnTo>
                      <a:pt x="312" y="1792"/>
                    </a:lnTo>
                    <a:lnTo>
                      <a:pt x="290" y="1744"/>
                    </a:lnTo>
                    <a:lnTo>
                      <a:pt x="270" y="1692"/>
                    </a:lnTo>
                    <a:lnTo>
                      <a:pt x="252" y="1642"/>
                    </a:lnTo>
                    <a:lnTo>
                      <a:pt x="238" y="1588"/>
                    </a:lnTo>
                    <a:lnTo>
                      <a:pt x="224" y="1534"/>
                    </a:lnTo>
                    <a:lnTo>
                      <a:pt x="216" y="1480"/>
                    </a:lnTo>
                    <a:lnTo>
                      <a:pt x="208" y="1424"/>
                    </a:lnTo>
                    <a:lnTo>
                      <a:pt x="204" y="1368"/>
                    </a:lnTo>
                    <a:lnTo>
                      <a:pt x="202" y="1312"/>
                    </a:lnTo>
                    <a:lnTo>
                      <a:pt x="204" y="1254"/>
                    </a:lnTo>
                    <a:lnTo>
                      <a:pt x="208" y="1198"/>
                    </a:lnTo>
                    <a:lnTo>
                      <a:pt x="216" y="1142"/>
                    </a:lnTo>
                    <a:lnTo>
                      <a:pt x="224" y="1088"/>
                    </a:lnTo>
                    <a:lnTo>
                      <a:pt x="238" y="1034"/>
                    </a:lnTo>
                    <a:lnTo>
                      <a:pt x="252" y="982"/>
                    </a:lnTo>
                    <a:lnTo>
                      <a:pt x="270" y="930"/>
                    </a:lnTo>
                    <a:lnTo>
                      <a:pt x="290" y="880"/>
                    </a:lnTo>
                    <a:lnTo>
                      <a:pt x="312" y="830"/>
                    </a:lnTo>
                    <a:lnTo>
                      <a:pt x="336" y="782"/>
                    </a:lnTo>
                    <a:lnTo>
                      <a:pt x="362" y="736"/>
                    </a:lnTo>
                    <a:lnTo>
                      <a:pt x="392" y="692"/>
                    </a:lnTo>
                    <a:lnTo>
                      <a:pt x="422" y="648"/>
                    </a:lnTo>
                    <a:lnTo>
                      <a:pt x="456" y="606"/>
                    </a:lnTo>
                    <a:lnTo>
                      <a:pt x="490" y="566"/>
                    </a:lnTo>
                    <a:lnTo>
                      <a:pt x="528" y="526"/>
                    </a:lnTo>
                    <a:lnTo>
                      <a:pt x="566" y="490"/>
                    </a:lnTo>
                    <a:lnTo>
                      <a:pt x="606" y="456"/>
                    </a:lnTo>
                    <a:lnTo>
                      <a:pt x="648" y="422"/>
                    </a:lnTo>
                    <a:lnTo>
                      <a:pt x="692" y="392"/>
                    </a:lnTo>
                    <a:lnTo>
                      <a:pt x="736" y="362"/>
                    </a:lnTo>
                    <a:lnTo>
                      <a:pt x="782" y="336"/>
                    </a:lnTo>
                    <a:lnTo>
                      <a:pt x="830" y="312"/>
                    </a:lnTo>
                    <a:lnTo>
                      <a:pt x="880" y="290"/>
                    </a:lnTo>
                    <a:lnTo>
                      <a:pt x="930" y="270"/>
                    </a:lnTo>
                    <a:lnTo>
                      <a:pt x="982" y="252"/>
                    </a:lnTo>
                    <a:lnTo>
                      <a:pt x="1034" y="236"/>
                    </a:lnTo>
                    <a:lnTo>
                      <a:pt x="1088" y="224"/>
                    </a:lnTo>
                    <a:lnTo>
                      <a:pt x="1142" y="214"/>
                    </a:lnTo>
                    <a:lnTo>
                      <a:pt x="1198" y="208"/>
                    </a:lnTo>
                    <a:lnTo>
                      <a:pt x="1254" y="204"/>
                    </a:lnTo>
                    <a:lnTo>
                      <a:pt x="1312" y="202"/>
                    </a:lnTo>
                    <a:lnTo>
                      <a:pt x="1368" y="204"/>
                    </a:lnTo>
                    <a:lnTo>
                      <a:pt x="1426" y="208"/>
                    </a:lnTo>
                    <a:lnTo>
                      <a:pt x="1480" y="214"/>
                    </a:lnTo>
                    <a:lnTo>
                      <a:pt x="1536" y="224"/>
                    </a:lnTo>
                    <a:lnTo>
                      <a:pt x="1588" y="236"/>
                    </a:lnTo>
                    <a:lnTo>
                      <a:pt x="1642" y="252"/>
                    </a:lnTo>
                    <a:lnTo>
                      <a:pt x="1694" y="270"/>
                    </a:lnTo>
                    <a:lnTo>
                      <a:pt x="1744" y="290"/>
                    </a:lnTo>
                    <a:lnTo>
                      <a:pt x="1792" y="312"/>
                    </a:lnTo>
                    <a:lnTo>
                      <a:pt x="1840" y="336"/>
                    </a:lnTo>
                    <a:lnTo>
                      <a:pt x="1886" y="362"/>
                    </a:lnTo>
                    <a:lnTo>
                      <a:pt x="1932" y="392"/>
                    </a:lnTo>
                    <a:lnTo>
                      <a:pt x="1976" y="422"/>
                    </a:lnTo>
                    <a:lnTo>
                      <a:pt x="2018" y="456"/>
                    </a:lnTo>
                    <a:lnTo>
                      <a:pt x="2058" y="490"/>
                    </a:lnTo>
                    <a:lnTo>
                      <a:pt x="2096" y="526"/>
                    </a:lnTo>
                    <a:lnTo>
                      <a:pt x="2132" y="566"/>
                    </a:lnTo>
                    <a:lnTo>
                      <a:pt x="2168" y="606"/>
                    </a:lnTo>
                    <a:lnTo>
                      <a:pt x="2200" y="648"/>
                    </a:lnTo>
                    <a:lnTo>
                      <a:pt x="2232" y="692"/>
                    </a:lnTo>
                    <a:lnTo>
                      <a:pt x="2260" y="736"/>
                    </a:lnTo>
                    <a:lnTo>
                      <a:pt x="2288" y="782"/>
                    </a:lnTo>
                    <a:lnTo>
                      <a:pt x="2312" y="830"/>
                    </a:lnTo>
                    <a:lnTo>
                      <a:pt x="2334" y="880"/>
                    </a:lnTo>
                    <a:lnTo>
                      <a:pt x="2354" y="930"/>
                    </a:lnTo>
                    <a:lnTo>
                      <a:pt x="2372" y="982"/>
                    </a:lnTo>
                    <a:lnTo>
                      <a:pt x="2386" y="1034"/>
                    </a:lnTo>
                    <a:lnTo>
                      <a:pt x="2398" y="1088"/>
                    </a:lnTo>
                    <a:lnTo>
                      <a:pt x="2408" y="1142"/>
                    </a:lnTo>
                    <a:lnTo>
                      <a:pt x="2416" y="1198"/>
                    </a:lnTo>
                    <a:lnTo>
                      <a:pt x="2420" y="1254"/>
                    </a:lnTo>
                    <a:lnTo>
                      <a:pt x="2422" y="1312"/>
                    </a:lnTo>
                    <a:lnTo>
                      <a:pt x="2420" y="1368"/>
                    </a:lnTo>
                    <a:lnTo>
                      <a:pt x="2416" y="1424"/>
                    </a:lnTo>
                    <a:lnTo>
                      <a:pt x="2408" y="1480"/>
                    </a:lnTo>
                    <a:lnTo>
                      <a:pt x="2398" y="1534"/>
                    </a:lnTo>
                    <a:lnTo>
                      <a:pt x="2386" y="1588"/>
                    </a:lnTo>
                    <a:lnTo>
                      <a:pt x="2372" y="1642"/>
                    </a:lnTo>
                    <a:lnTo>
                      <a:pt x="2354" y="1692"/>
                    </a:lnTo>
                    <a:lnTo>
                      <a:pt x="2334" y="1744"/>
                    </a:lnTo>
                    <a:lnTo>
                      <a:pt x="2312" y="1792"/>
                    </a:lnTo>
                    <a:lnTo>
                      <a:pt x="2288" y="1840"/>
                    </a:lnTo>
                    <a:lnTo>
                      <a:pt x="2260" y="1886"/>
                    </a:lnTo>
                    <a:lnTo>
                      <a:pt x="2232" y="1932"/>
                    </a:lnTo>
                    <a:lnTo>
                      <a:pt x="2200" y="1976"/>
                    </a:lnTo>
                    <a:lnTo>
                      <a:pt x="2168" y="2018"/>
                    </a:lnTo>
                    <a:lnTo>
                      <a:pt x="2132" y="2058"/>
                    </a:lnTo>
                    <a:lnTo>
                      <a:pt x="2096" y="2096"/>
                    </a:lnTo>
                    <a:lnTo>
                      <a:pt x="2058" y="2132"/>
                    </a:lnTo>
                    <a:lnTo>
                      <a:pt x="2018" y="2168"/>
                    </a:lnTo>
                    <a:lnTo>
                      <a:pt x="1976" y="2200"/>
                    </a:lnTo>
                    <a:lnTo>
                      <a:pt x="1932" y="2232"/>
                    </a:lnTo>
                    <a:lnTo>
                      <a:pt x="1886" y="2260"/>
                    </a:lnTo>
                    <a:lnTo>
                      <a:pt x="1840" y="2286"/>
                    </a:lnTo>
                    <a:lnTo>
                      <a:pt x="1792" y="2312"/>
                    </a:lnTo>
                    <a:lnTo>
                      <a:pt x="1744" y="2334"/>
                    </a:lnTo>
                    <a:lnTo>
                      <a:pt x="1694" y="2354"/>
                    </a:lnTo>
                    <a:lnTo>
                      <a:pt x="1642" y="2370"/>
                    </a:lnTo>
                    <a:lnTo>
                      <a:pt x="1588" y="2386"/>
                    </a:lnTo>
                    <a:lnTo>
                      <a:pt x="1536" y="2398"/>
                    </a:lnTo>
                    <a:lnTo>
                      <a:pt x="1480" y="2408"/>
                    </a:lnTo>
                    <a:lnTo>
                      <a:pt x="1426" y="2416"/>
                    </a:lnTo>
                    <a:lnTo>
                      <a:pt x="1368" y="2420"/>
                    </a:lnTo>
                    <a:lnTo>
                      <a:pt x="1312" y="2420"/>
                    </a:lnTo>
                    <a:close/>
                  </a:path>
                </a:pathLst>
              </a:custGeom>
              <a:solidFill>
                <a:schemeClr val="bg2">
                  <a:lumMod val="10000"/>
                  <a:alpha val="79999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prstDash val="sysDot"/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cs typeface="+mn-ea"/>
                  <a:sym typeface="+mn-lt"/>
                </a:endParaRPr>
              </a:p>
            </p:txBody>
          </p:sp>
          <p:sp>
            <p:nvSpPr>
              <p:cNvPr id="68" name="Oval 23"/>
              <p:cNvSpPr/>
              <p:nvPr/>
            </p:nvSpPr>
            <p:spPr bwMode="auto">
              <a:xfrm rot="4026370">
                <a:off x="749260" y="1881297"/>
                <a:ext cx="1943725" cy="1942581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2400">
                  <a:cs typeface="+mn-ea"/>
                  <a:sym typeface="+mn-lt"/>
                </a:endParaRPr>
              </a:p>
            </p:txBody>
          </p:sp>
        </p:grpSp>
        <p:grpSp>
          <p:nvGrpSpPr>
            <p:cNvPr id="62" name="Group 33"/>
            <p:cNvGrpSpPr/>
            <p:nvPr/>
          </p:nvGrpSpPr>
          <p:grpSpPr>
            <a:xfrm>
              <a:off x="1408233" y="2080027"/>
              <a:ext cx="309304" cy="206246"/>
              <a:chOff x="1474788" y="1266826"/>
              <a:chExt cx="3792538" cy="2528888"/>
            </a:xfrm>
            <a:solidFill>
              <a:schemeClr val="bg1"/>
            </a:solidFill>
          </p:grpSpPr>
          <p:sp>
            <p:nvSpPr>
              <p:cNvPr id="63" name="Freeform: Shape 37"/>
              <p:cNvSpPr/>
              <p:nvPr/>
            </p:nvSpPr>
            <p:spPr bwMode="auto">
              <a:xfrm>
                <a:off x="2528888" y="2533651"/>
                <a:ext cx="628650" cy="1262063"/>
              </a:xfrm>
              <a:custGeom>
                <a:avLst/>
                <a:gdLst>
                  <a:gd name="T0" fmla="*/ 125 w 167"/>
                  <a:gd name="T1" fmla="*/ 0 h 336"/>
                  <a:gd name="T2" fmla="*/ 42 w 167"/>
                  <a:gd name="T3" fmla="*/ 0 h 336"/>
                  <a:gd name="T4" fmla="*/ 0 w 167"/>
                  <a:gd name="T5" fmla="*/ 42 h 336"/>
                  <a:gd name="T6" fmla="*/ 0 w 167"/>
                  <a:gd name="T7" fmla="*/ 294 h 336"/>
                  <a:gd name="T8" fmla="*/ 42 w 167"/>
                  <a:gd name="T9" fmla="*/ 336 h 336"/>
                  <a:gd name="T10" fmla="*/ 125 w 167"/>
                  <a:gd name="T11" fmla="*/ 336 h 336"/>
                  <a:gd name="T12" fmla="*/ 167 w 167"/>
                  <a:gd name="T13" fmla="*/ 294 h 336"/>
                  <a:gd name="T14" fmla="*/ 167 w 167"/>
                  <a:gd name="T15" fmla="*/ 42 h 336"/>
                  <a:gd name="T16" fmla="*/ 125 w 167"/>
                  <a:gd name="T1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7" h="336">
                    <a:moveTo>
                      <a:pt x="125" y="0"/>
                    </a:moveTo>
                    <a:cubicBezTo>
                      <a:pt x="42" y="0"/>
                      <a:pt x="42" y="0"/>
                      <a:pt x="42" y="0"/>
                    </a:cubicBezTo>
                    <a:cubicBezTo>
                      <a:pt x="19" y="0"/>
                      <a:pt x="0" y="18"/>
                      <a:pt x="0" y="42"/>
                    </a:cubicBezTo>
                    <a:cubicBezTo>
                      <a:pt x="0" y="294"/>
                      <a:pt x="0" y="294"/>
                      <a:pt x="0" y="294"/>
                    </a:cubicBezTo>
                    <a:cubicBezTo>
                      <a:pt x="0" y="317"/>
                      <a:pt x="19" y="336"/>
                      <a:pt x="42" y="336"/>
                    </a:cubicBezTo>
                    <a:cubicBezTo>
                      <a:pt x="125" y="336"/>
                      <a:pt x="125" y="336"/>
                      <a:pt x="125" y="336"/>
                    </a:cubicBezTo>
                    <a:cubicBezTo>
                      <a:pt x="148" y="336"/>
                      <a:pt x="167" y="317"/>
                      <a:pt x="167" y="294"/>
                    </a:cubicBezTo>
                    <a:cubicBezTo>
                      <a:pt x="167" y="42"/>
                      <a:pt x="167" y="42"/>
                      <a:pt x="167" y="42"/>
                    </a:cubicBezTo>
                    <a:cubicBezTo>
                      <a:pt x="167" y="18"/>
                      <a:pt x="148" y="0"/>
                      <a:pt x="12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 sz="2400">
                  <a:cs typeface="+mn-ea"/>
                  <a:sym typeface="+mn-lt"/>
                </a:endParaRPr>
              </a:p>
            </p:txBody>
          </p:sp>
          <p:sp>
            <p:nvSpPr>
              <p:cNvPr id="64" name="Freeform: Shape 38"/>
              <p:cNvSpPr/>
              <p:nvPr/>
            </p:nvSpPr>
            <p:spPr bwMode="auto">
              <a:xfrm>
                <a:off x="4632326" y="1266826"/>
                <a:ext cx="635000" cy="2528888"/>
              </a:xfrm>
              <a:custGeom>
                <a:avLst/>
                <a:gdLst>
                  <a:gd name="T0" fmla="*/ 126 w 169"/>
                  <a:gd name="T1" fmla="*/ 0 h 673"/>
                  <a:gd name="T2" fmla="*/ 42 w 169"/>
                  <a:gd name="T3" fmla="*/ 0 h 673"/>
                  <a:gd name="T4" fmla="*/ 0 w 169"/>
                  <a:gd name="T5" fmla="*/ 41 h 673"/>
                  <a:gd name="T6" fmla="*/ 0 w 169"/>
                  <a:gd name="T7" fmla="*/ 632 h 673"/>
                  <a:gd name="T8" fmla="*/ 42 w 169"/>
                  <a:gd name="T9" fmla="*/ 673 h 673"/>
                  <a:gd name="T10" fmla="*/ 126 w 169"/>
                  <a:gd name="T11" fmla="*/ 673 h 673"/>
                  <a:gd name="T12" fmla="*/ 169 w 169"/>
                  <a:gd name="T13" fmla="*/ 632 h 673"/>
                  <a:gd name="T14" fmla="*/ 169 w 169"/>
                  <a:gd name="T15" fmla="*/ 41 h 673"/>
                  <a:gd name="T16" fmla="*/ 126 w 169"/>
                  <a:gd name="T17" fmla="*/ 0 h 6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9" h="673">
                    <a:moveTo>
                      <a:pt x="126" y="0"/>
                    </a:moveTo>
                    <a:cubicBezTo>
                      <a:pt x="42" y="0"/>
                      <a:pt x="42" y="0"/>
                      <a:pt x="42" y="0"/>
                    </a:cubicBezTo>
                    <a:cubicBezTo>
                      <a:pt x="19" y="0"/>
                      <a:pt x="0" y="19"/>
                      <a:pt x="0" y="41"/>
                    </a:cubicBezTo>
                    <a:cubicBezTo>
                      <a:pt x="0" y="632"/>
                      <a:pt x="0" y="632"/>
                      <a:pt x="0" y="632"/>
                    </a:cubicBezTo>
                    <a:cubicBezTo>
                      <a:pt x="0" y="655"/>
                      <a:pt x="19" y="673"/>
                      <a:pt x="42" y="673"/>
                    </a:cubicBezTo>
                    <a:cubicBezTo>
                      <a:pt x="126" y="673"/>
                      <a:pt x="126" y="673"/>
                      <a:pt x="126" y="673"/>
                    </a:cubicBezTo>
                    <a:cubicBezTo>
                      <a:pt x="150" y="673"/>
                      <a:pt x="169" y="655"/>
                      <a:pt x="169" y="632"/>
                    </a:cubicBezTo>
                    <a:cubicBezTo>
                      <a:pt x="169" y="41"/>
                      <a:pt x="169" y="41"/>
                      <a:pt x="169" y="41"/>
                    </a:cubicBezTo>
                    <a:cubicBezTo>
                      <a:pt x="169" y="19"/>
                      <a:pt x="150" y="0"/>
                      <a:pt x="12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 sz="2400">
                  <a:cs typeface="+mn-ea"/>
                  <a:sym typeface="+mn-lt"/>
                </a:endParaRPr>
              </a:p>
            </p:txBody>
          </p:sp>
          <p:sp>
            <p:nvSpPr>
              <p:cNvPr id="65" name="Freeform: Shape 39"/>
              <p:cNvSpPr/>
              <p:nvPr/>
            </p:nvSpPr>
            <p:spPr bwMode="auto">
              <a:xfrm>
                <a:off x="3584576" y="2112963"/>
                <a:ext cx="627063" cy="1682750"/>
              </a:xfrm>
              <a:custGeom>
                <a:avLst/>
                <a:gdLst>
                  <a:gd name="T0" fmla="*/ 125 w 167"/>
                  <a:gd name="T1" fmla="*/ 0 h 448"/>
                  <a:gd name="T2" fmla="*/ 41 w 167"/>
                  <a:gd name="T3" fmla="*/ 0 h 448"/>
                  <a:gd name="T4" fmla="*/ 0 w 167"/>
                  <a:gd name="T5" fmla="*/ 40 h 448"/>
                  <a:gd name="T6" fmla="*/ 0 w 167"/>
                  <a:gd name="T7" fmla="*/ 407 h 448"/>
                  <a:gd name="T8" fmla="*/ 41 w 167"/>
                  <a:gd name="T9" fmla="*/ 448 h 448"/>
                  <a:gd name="T10" fmla="*/ 125 w 167"/>
                  <a:gd name="T11" fmla="*/ 448 h 448"/>
                  <a:gd name="T12" fmla="*/ 167 w 167"/>
                  <a:gd name="T13" fmla="*/ 407 h 448"/>
                  <a:gd name="T14" fmla="*/ 167 w 167"/>
                  <a:gd name="T15" fmla="*/ 40 h 448"/>
                  <a:gd name="T16" fmla="*/ 125 w 167"/>
                  <a:gd name="T17" fmla="*/ 0 h 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7" h="448">
                    <a:moveTo>
                      <a:pt x="125" y="0"/>
                    </a:move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0"/>
                    </a:cubicBezTo>
                    <a:cubicBezTo>
                      <a:pt x="0" y="407"/>
                      <a:pt x="0" y="407"/>
                      <a:pt x="0" y="407"/>
                    </a:cubicBezTo>
                    <a:cubicBezTo>
                      <a:pt x="0" y="430"/>
                      <a:pt x="18" y="448"/>
                      <a:pt x="41" y="448"/>
                    </a:cubicBezTo>
                    <a:cubicBezTo>
                      <a:pt x="125" y="448"/>
                      <a:pt x="125" y="448"/>
                      <a:pt x="125" y="448"/>
                    </a:cubicBezTo>
                    <a:cubicBezTo>
                      <a:pt x="148" y="448"/>
                      <a:pt x="167" y="430"/>
                      <a:pt x="167" y="407"/>
                    </a:cubicBezTo>
                    <a:cubicBezTo>
                      <a:pt x="167" y="40"/>
                      <a:pt x="167" y="40"/>
                      <a:pt x="167" y="40"/>
                    </a:cubicBezTo>
                    <a:cubicBezTo>
                      <a:pt x="167" y="18"/>
                      <a:pt x="148" y="0"/>
                      <a:pt x="12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 sz="2400">
                  <a:cs typeface="+mn-ea"/>
                  <a:sym typeface="+mn-lt"/>
                </a:endParaRPr>
              </a:p>
            </p:txBody>
          </p:sp>
          <p:sp>
            <p:nvSpPr>
              <p:cNvPr id="66" name="Freeform: Shape 40"/>
              <p:cNvSpPr/>
              <p:nvPr/>
            </p:nvSpPr>
            <p:spPr bwMode="auto">
              <a:xfrm>
                <a:off x="1474788" y="1687513"/>
                <a:ext cx="633413" cy="2108200"/>
              </a:xfrm>
              <a:custGeom>
                <a:avLst/>
                <a:gdLst>
                  <a:gd name="T0" fmla="*/ 127 w 169"/>
                  <a:gd name="T1" fmla="*/ 0 h 561"/>
                  <a:gd name="T2" fmla="*/ 43 w 169"/>
                  <a:gd name="T3" fmla="*/ 0 h 561"/>
                  <a:gd name="T4" fmla="*/ 0 w 169"/>
                  <a:gd name="T5" fmla="*/ 40 h 561"/>
                  <a:gd name="T6" fmla="*/ 0 w 169"/>
                  <a:gd name="T7" fmla="*/ 521 h 561"/>
                  <a:gd name="T8" fmla="*/ 43 w 169"/>
                  <a:gd name="T9" fmla="*/ 561 h 561"/>
                  <a:gd name="T10" fmla="*/ 127 w 169"/>
                  <a:gd name="T11" fmla="*/ 561 h 561"/>
                  <a:gd name="T12" fmla="*/ 169 w 169"/>
                  <a:gd name="T13" fmla="*/ 521 h 561"/>
                  <a:gd name="T14" fmla="*/ 169 w 169"/>
                  <a:gd name="T15" fmla="*/ 40 h 561"/>
                  <a:gd name="T16" fmla="*/ 127 w 169"/>
                  <a:gd name="T17" fmla="*/ 0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9" h="561">
                    <a:moveTo>
                      <a:pt x="127" y="0"/>
                    </a:moveTo>
                    <a:cubicBezTo>
                      <a:pt x="43" y="0"/>
                      <a:pt x="43" y="0"/>
                      <a:pt x="43" y="0"/>
                    </a:cubicBezTo>
                    <a:cubicBezTo>
                      <a:pt x="19" y="0"/>
                      <a:pt x="0" y="18"/>
                      <a:pt x="0" y="40"/>
                    </a:cubicBezTo>
                    <a:cubicBezTo>
                      <a:pt x="0" y="521"/>
                      <a:pt x="0" y="521"/>
                      <a:pt x="0" y="521"/>
                    </a:cubicBezTo>
                    <a:cubicBezTo>
                      <a:pt x="0" y="543"/>
                      <a:pt x="19" y="561"/>
                      <a:pt x="43" y="561"/>
                    </a:cubicBezTo>
                    <a:cubicBezTo>
                      <a:pt x="127" y="561"/>
                      <a:pt x="127" y="561"/>
                      <a:pt x="127" y="561"/>
                    </a:cubicBezTo>
                    <a:cubicBezTo>
                      <a:pt x="150" y="561"/>
                      <a:pt x="169" y="543"/>
                      <a:pt x="169" y="521"/>
                    </a:cubicBezTo>
                    <a:cubicBezTo>
                      <a:pt x="169" y="40"/>
                      <a:pt x="169" y="40"/>
                      <a:pt x="169" y="40"/>
                    </a:cubicBezTo>
                    <a:cubicBezTo>
                      <a:pt x="169" y="18"/>
                      <a:pt x="150" y="0"/>
                      <a:pt x="127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 sz="2400">
                  <a:cs typeface="+mn-ea"/>
                  <a:sym typeface="+mn-lt"/>
                </a:endParaRPr>
              </a:p>
            </p:txBody>
          </p:sp>
        </p:grpSp>
      </p:grpSp>
      <p:sp>
        <p:nvSpPr>
          <p:cNvPr id="69" name="TextBox 33"/>
          <p:cNvSpPr txBox="1"/>
          <p:nvPr/>
        </p:nvSpPr>
        <p:spPr>
          <a:xfrm>
            <a:off x="3174715" y="2567224"/>
            <a:ext cx="1630666" cy="287850"/>
          </a:xfrm>
          <a:prstGeom prst="rect">
            <a:avLst/>
          </a:prstGeom>
        </p:spPr>
        <p:txBody>
          <a:bodyPr vert="horz" wrap="none" lIns="144025" rIns="144025">
            <a:noAutofit/>
          </a:bodyPr>
          <a:lstStyle/>
          <a:p>
            <a:r>
              <a:rPr lang="zh-CN" altLang="en-US" sz="1200" b="1" kern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标题文本预设</a:t>
            </a:r>
            <a:endParaRPr lang="zh-CN" altLang="en-US" sz="1200" b="1" kern="9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0" name="TextBox 33"/>
          <p:cNvSpPr txBox="1"/>
          <p:nvPr/>
        </p:nvSpPr>
        <p:spPr>
          <a:xfrm>
            <a:off x="3174715" y="2959311"/>
            <a:ext cx="1630666" cy="287850"/>
          </a:xfrm>
          <a:prstGeom prst="rect">
            <a:avLst/>
          </a:prstGeom>
        </p:spPr>
        <p:txBody>
          <a:bodyPr vert="horz" wrap="none" lIns="144025" rIns="144025">
            <a:noAutofit/>
          </a:bodyPr>
          <a:lstStyle/>
          <a:p>
            <a:r>
              <a:rPr lang="zh-CN" altLang="en-US" sz="1200" b="1" kern="9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标题文本预设</a:t>
            </a:r>
            <a:endParaRPr lang="zh-CN" altLang="en-US" sz="1200" b="1" kern="9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" name="TextBox 33"/>
          <p:cNvSpPr txBox="1"/>
          <p:nvPr/>
        </p:nvSpPr>
        <p:spPr>
          <a:xfrm>
            <a:off x="8626003" y="2575449"/>
            <a:ext cx="1630666" cy="287850"/>
          </a:xfrm>
          <a:prstGeom prst="rect">
            <a:avLst/>
          </a:prstGeom>
        </p:spPr>
        <p:txBody>
          <a:bodyPr vert="horz" wrap="none" lIns="144025" rIns="144025">
            <a:noAutofit/>
          </a:bodyPr>
          <a:lstStyle/>
          <a:p>
            <a:r>
              <a:rPr lang="zh-CN" altLang="en-US" sz="1200" b="1" kern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标题文本预设</a:t>
            </a:r>
            <a:endParaRPr lang="zh-CN" altLang="en-US" sz="1200" b="1" kern="9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2" name="TextBox 33"/>
          <p:cNvSpPr txBox="1"/>
          <p:nvPr/>
        </p:nvSpPr>
        <p:spPr>
          <a:xfrm>
            <a:off x="8626003" y="2967536"/>
            <a:ext cx="1630666" cy="287850"/>
          </a:xfrm>
          <a:prstGeom prst="rect">
            <a:avLst/>
          </a:prstGeom>
        </p:spPr>
        <p:txBody>
          <a:bodyPr vert="horz" wrap="none" lIns="144025" rIns="144025">
            <a:noAutofit/>
          </a:bodyPr>
          <a:lstStyle/>
          <a:p>
            <a:r>
              <a:rPr lang="zh-CN" altLang="en-US" sz="1200" b="1" kern="9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标题文本预设</a:t>
            </a:r>
            <a:endParaRPr lang="zh-CN" altLang="en-US" sz="1200" b="1" kern="9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3" name="TextBox 33"/>
          <p:cNvSpPr txBox="1"/>
          <p:nvPr/>
        </p:nvSpPr>
        <p:spPr>
          <a:xfrm>
            <a:off x="3174715" y="4221860"/>
            <a:ext cx="1630666" cy="287850"/>
          </a:xfrm>
          <a:prstGeom prst="rect">
            <a:avLst/>
          </a:prstGeom>
        </p:spPr>
        <p:txBody>
          <a:bodyPr vert="horz" wrap="none" lIns="144025" rIns="144025">
            <a:noAutofit/>
          </a:bodyPr>
          <a:lstStyle/>
          <a:p>
            <a:r>
              <a:rPr lang="zh-CN" altLang="en-US" sz="1200" b="1" kern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标题文本预设</a:t>
            </a:r>
            <a:endParaRPr lang="zh-CN" altLang="en-US" sz="1200" b="1" kern="9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4" name="TextBox 33"/>
          <p:cNvSpPr txBox="1"/>
          <p:nvPr/>
        </p:nvSpPr>
        <p:spPr>
          <a:xfrm>
            <a:off x="3174715" y="4613947"/>
            <a:ext cx="1630666" cy="287850"/>
          </a:xfrm>
          <a:prstGeom prst="rect">
            <a:avLst/>
          </a:prstGeom>
        </p:spPr>
        <p:txBody>
          <a:bodyPr vert="horz" wrap="none" lIns="144025" rIns="144025">
            <a:noAutofit/>
          </a:bodyPr>
          <a:lstStyle/>
          <a:p>
            <a:r>
              <a:rPr lang="zh-CN" altLang="en-US" sz="1200" b="1" kern="9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标题文本预设</a:t>
            </a:r>
            <a:endParaRPr lang="zh-CN" altLang="en-US" sz="1200" b="1" kern="9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5" name="TextBox 33"/>
          <p:cNvSpPr txBox="1"/>
          <p:nvPr/>
        </p:nvSpPr>
        <p:spPr>
          <a:xfrm>
            <a:off x="8626003" y="4230085"/>
            <a:ext cx="1630666" cy="287850"/>
          </a:xfrm>
          <a:prstGeom prst="rect">
            <a:avLst/>
          </a:prstGeom>
        </p:spPr>
        <p:txBody>
          <a:bodyPr vert="horz" wrap="none" lIns="144025" rIns="144025">
            <a:noAutofit/>
          </a:bodyPr>
          <a:lstStyle/>
          <a:p>
            <a:r>
              <a:rPr lang="zh-CN" altLang="en-US" sz="1200" b="1" kern="9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标题文本预设</a:t>
            </a:r>
            <a:endParaRPr lang="zh-CN" altLang="en-US" sz="1200" b="1" kern="9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6" name="TextBox 33"/>
          <p:cNvSpPr txBox="1"/>
          <p:nvPr/>
        </p:nvSpPr>
        <p:spPr>
          <a:xfrm>
            <a:off x="8626003" y="4622171"/>
            <a:ext cx="1630666" cy="287850"/>
          </a:xfrm>
          <a:prstGeom prst="rect">
            <a:avLst/>
          </a:prstGeom>
        </p:spPr>
        <p:txBody>
          <a:bodyPr vert="horz" wrap="none" lIns="144025" rIns="144025">
            <a:noAutofit/>
          </a:bodyPr>
          <a:lstStyle/>
          <a:p>
            <a:r>
              <a:rPr lang="zh-CN" altLang="en-US" sz="1200" b="1" kern="9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标题文本预设</a:t>
            </a:r>
            <a:endParaRPr lang="zh-CN" altLang="en-US" sz="1200" b="1" kern="9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656549" y="-13648"/>
            <a:ext cx="2155258" cy="7233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726714" y="146880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选题的背景与意义</a:t>
            </a:r>
            <a:endParaRPr lang="zh-CN" altLang="en-US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33185" y="1468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研究方法及过程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96000" y="146880"/>
            <a:ext cx="2262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研究成果展示及应用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20480" y="14688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论文总结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403042" y="2265550"/>
            <a:ext cx="1400635" cy="1400559"/>
            <a:chOff x="1353987" y="1723663"/>
            <a:chExt cx="2559577" cy="2559579"/>
          </a:xfrm>
        </p:grpSpPr>
        <p:sp>
          <p:nvSpPr>
            <p:cNvPr id="8" name="空心弧 7"/>
            <p:cNvSpPr>
              <a:spLocks noChangeAspect="1"/>
            </p:cNvSpPr>
            <p:nvPr/>
          </p:nvSpPr>
          <p:spPr>
            <a:xfrm rot="2134792">
              <a:off x="1445190" y="1859200"/>
              <a:ext cx="2288503" cy="2288503"/>
            </a:xfrm>
            <a:prstGeom prst="blockArc">
              <a:avLst>
                <a:gd name="adj1" fmla="val 14033861"/>
                <a:gd name="adj2" fmla="val 1597257"/>
                <a:gd name="adj3" fmla="val 5428"/>
              </a:avLst>
            </a:prstGeom>
            <a:solidFill>
              <a:srgbClr val="323B43"/>
            </a:solidFill>
            <a:ln>
              <a:noFill/>
            </a:ln>
          </p:spPr>
          <p:txBody>
            <a:bodyPr vert="horz" wrap="square" lIns="30962" tIns="15481" rIns="30962" bIns="15481" numCol="1" anchor="t" anchorCtr="0" compatLnSpc="1"/>
            <a:lstStyle/>
            <a:p>
              <a:endParaRPr lang="zh-CN" alt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9" name="空心弧 8"/>
            <p:cNvSpPr>
              <a:spLocks noChangeAspect="1"/>
            </p:cNvSpPr>
            <p:nvPr/>
          </p:nvSpPr>
          <p:spPr>
            <a:xfrm rot="14609616">
              <a:off x="1353986" y="1723664"/>
              <a:ext cx="2559579" cy="2559577"/>
            </a:xfrm>
            <a:prstGeom prst="blockArc">
              <a:avLst>
                <a:gd name="adj1" fmla="val 10669547"/>
                <a:gd name="adj2" fmla="val 1623635"/>
                <a:gd name="adj3" fmla="val 14268"/>
              </a:avLst>
            </a:prstGeom>
            <a:noFill/>
            <a:ln>
              <a:solidFill>
                <a:schemeClr val="bg2">
                  <a:lumMod val="25000"/>
                </a:schemeClr>
              </a:solidFill>
            </a:ln>
          </p:spPr>
          <p:txBody>
            <a:bodyPr vert="horz" wrap="square" lIns="48757" tIns="24378" rIns="48757" bIns="24378" numCol="1" anchor="t" anchorCtr="0" compatLnSpc="1"/>
            <a:lstStyle/>
            <a:p>
              <a:endParaRPr lang="zh-CN" alt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0" name="TextBox 52"/>
            <p:cNvSpPr txBox="1"/>
            <p:nvPr/>
          </p:nvSpPr>
          <p:spPr>
            <a:xfrm>
              <a:off x="2091036" y="2573143"/>
              <a:ext cx="1085481" cy="67873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>
                <a:defRPr/>
              </a:pPr>
              <a:r>
                <a:rPr lang="en-US" altLang="zh-CN" sz="2000" kern="0" dirty="0">
                  <a:solidFill>
                    <a:schemeClr val="bg2">
                      <a:lumMod val="10000"/>
                    </a:schemeClr>
                  </a:solidFill>
                  <a:latin typeface="Impact" panose="020B0806030902050204" pitchFamily="34" charset="0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60%</a:t>
              </a:r>
              <a:endParaRPr lang="zh-CN" altLang="en-US" sz="2000" kern="0" dirty="0">
                <a:solidFill>
                  <a:schemeClr val="bg2">
                    <a:lumMod val="10000"/>
                  </a:schemeClr>
                </a:solidFill>
                <a:latin typeface="Impact" panose="020B080603090205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6472513" y="2321715"/>
            <a:ext cx="1400635" cy="1400559"/>
            <a:chOff x="4604053" y="1723663"/>
            <a:chExt cx="2559577" cy="2559579"/>
          </a:xfrm>
        </p:grpSpPr>
        <p:sp>
          <p:nvSpPr>
            <p:cNvPr id="12" name="空心弧 11"/>
            <p:cNvSpPr>
              <a:spLocks noChangeAspect="1"/>
            </p:cNvSpPr>
            <p:nvPr/>
          </p:nvSpPr>
          <p:spPr>
            <a:xfrm rot="9198756">
              <a:off x="4748299" y="1859198"/>
              <a:ext cx="2288503" cy="2288503"/>
            </a:xfrm>
            <a:prstGeom prst="blockArc">
              <a:avLst>
                <a:gd name="adj1" fmla="val 6741740"/>
                <a:gd name="adj2" fmla="val 1597257"/>
                <a:gd name="adj3" fmla="val 5428"/>
              </a:avLst>
            </a:prstGeom>
            <a:solidFill>
              <a:srgbClr val="323B43"/>
            </a:solidFill>
            <a:ln>
              <a:noFill/>
            </a:ln>
          </p:spPr>
          <p:txBody>
            <a:bodyPr vert="horz" wrap="square" lIns="30962" tIns="15481" rIns="30962" bIns="15481" numCol="1" anchor="t" anchorCtr="0" compatLnSpc="1"/>
            <a:lstStyle/>
            <a:p>
              <a:endParaRPr lang="zh-CN" alt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3" name="空心弧 12"/>
            <p:cNvSpPr>
              <a:spLocks noChangeAspect="1"/>
            </p:cNvSpPr>
            <p:nvPr/>
          </p:nvSpPr>
          <p:spPr>
            <a:xfrm rot="14609616">
              <a:off x="4604052" y="1723664"/>
              <a:ext cx="2559579" cy="2559577"/>
            </a:xfrm>
            <a:prstGeom prst="blockArc">
              <a:avLst>
                <a:gd name="adj1" fmla="val 17674159"/>
                <a:gd name="adj2" fmla="val 1623635"/>
                <a:gd name="adj3" fmla="val 14268"/>
              </a:avLst>
            </a:prstGeom>
            <a:noFill/>
            <a:ln>
              <a:solidFill>
                <a:schemeClr val="bg2">
                  <a:lumMod val="25000"/>
                </a:schemeClr>
              </a:solidFill>
            </a:ln>
          </p:spPr>
          <p:txBody>
            <a:bodyPr vert="horz" wrap="square" lIns="48757" tIns="24378" rIns="48757" bIns="24378" numCol="1" anchor="t" anchorCtr="0" compatLnSpc="1"/>
            <a:lstStyle/>
            <a:p>
              <a:endParaRPr lang="zh-CN" alt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4" name="TextBox 240"/>
            <p:cNvSpPr txBox="1"/>
            <p:nvPr/>
          </p:nvSpPr>
          <p:spPr>
            <a:xfrm>
              <a:off x="5350616" y="2573143"/>
              <a:ext cx="1066447" cy="6787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defRPr/>
              </a:pPr>
              <a:r>
                <a:rPr lang="en-US" altLang="zh-CN" sz="2000" kern="0" dirty="0">
                  <a:solidFill>
                    <a:schemeClr val="bg2">
                      <a:lumMod val="10000"/>
                    </a:schemeClr>
                  </a:solidFill>
                  <a:latin typeface="Impact" panose="020B0806030902050204" pitchFamily="34" charset="0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25%</a:t>
              </a:r>
              <a:endParaRPr lang="zh-CN" altLang="en-US" sz="2000" kern="0" dirty="0">
                <a:solidFill>
                  <a:schemeClr val="bg2">
                    <a:lumMod val="10000"/>
                  </a:schemeClr>
                </a:solidFill>
                <a:latin typeface="Impact" panose="020B080603090205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849322" y="2321719"/>
            <a:ext cx="1400635" cy="1400559"/>
            <a:chOff x="7946402" y="1730470"/>
            <a:chExt cx="2559577" cy="2559579"/>
          </a:xfrm>
        </p:grpSpPr>
        <p:sp>
          <p:nvSpPr>
            <p:cNvPr id="16" name="空心弧 15"/>
            <p:cNvSpPr>
              <a:spLocks noChangeAspect="1"/>
            </p:cNvSpPr>
            <p:nvPr/>
          </p:nvSpPr>
          <p:spPr>
            <a:xfrm rot="9198756">
              <a:off x="8090648" y="1866005"/>
              <a:ext cx="2288503" cy="2288503"/>
            </a:xfrm>
            <a:prstGeom prst="blockArc">
              <a:avLst>
                <a:gd name="adj1" fmla="val 6741740"/>
                <a:gd name="adj2" fmla="val 1597257"/>
                <a:gd name="adj3" fmla="val 5428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30962" tIns="15481" rIns="30962" bIns="15481" numCol="1" anchor="t" anchorCtr="0" compatLnSpc="1"/>
            <a:lstStyle/>
            <a:p>
              <a:endParaRPr lang="zh-CN" alt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7" name="空心弧 16"/>
            <p:cNvSpPr>
              <a:spLocks noChangeAspect="1"/>
            </p:cNvSpPr>
            <p:nvPr/>
          </p:nvSpPr>
          <p:spPr>
            <a:xfrm rot="14609616">
              <a:off x="7946401" y="1730471"/>
              <a:ext cx="2559579" cy="2559577"/>
            </a:xfrm>
            <a:prstGeom prst="blockArc">
              <a:avLst>
                <a:gd name="adj1" fmla="val 6812137"/>
                <a:gd name="adj2" fmla="val 1623635"/>
                <a:gd name="adj3" fmla="val 14268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vert="horz" wrap="square" lIns="48757" tIns="24378" rIns="48757" bIns="24378" numCol="1" anchor="t" anchorCtr="0" compatLnSpc="1"/>
            <a:lstStyle/>
            <a:p>
              <a:endParaRPr lang="zh-CN" alt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8" name="TextBox 240"/>
            <p:cNvSpPr txBox="1"/>
            <p:nvPr/>
          </p:nvSpPr>
          <p:spPr>
            <a:xfrm>
              <a:off x="8716075" y="2579950"/>
              <a:ext cx="1020222" cy="6787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defRPr/>
              </a:pPr>
              <a:r>
                <a:rPr lang="en-US" altLang="zh-CN" sz="2000" kern="0" dirty="0">
                  <a:solidFill>
                    <a:schemeClr val="bg2">
                      <a:lumMod val="10000"/>
                    </a:schemeClr>
                  </a:solidFill>
                  <a:latin typeface="Impact" panose="020B0806030902050204" pitchFamily="34" charset="0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75%</a:t>
              </a:r>
              <a:endParaRPr lang="zh-CN" altLang="en-US" sz="2000" kern="0" dirty="0">
                <a:solidFill>
                  <a:schemeClr val="bg2">
                    <a:lumMod val="10000"/>
                  </a:schemeClr>
                </a:solidFill>
                <a:latin typeface="Impact" panose="020B080603090205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</p:grpSp>
      <p:grpSp>
        <p:nvGrpSpPr>
          <p:cNvPr id="19" name="组合 20"/>
          <p:cNvGrpSpPr/>
          <p:nvPr/>
        </p:nvGrpSpPr>
        <p:grpSpPr>
          <a:xfrm>
            <a:off x="9096220" y="2265550"/>
            <a:ext cx="1400635" cy="1400559"/>
            <a:chOff x="7946402" y="1730470"/>
            <a:chExt cx="2559577" cy="2559579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0" name="空心弧 19"/>
            <p:cNvSpPr>
              <a:spLocks noChangeAspect="1"/>
            </p:cNvSpPr>
            <p:nvPr/>
          </p:nvSpPr>
          <p:spPr>
            <a:xfrm rot="9198756">
              <a:off x="8090648" y="1866005"/>
              <a:ext cx="2288503" cy="2288503"/>
            </a:xfrm>
            <a:prstGeom prst="blockArc">
              <a:avLst>
                <a:gd name="adj1" fmla="val 6741740"/>
                <a:gd name="adj2" fmla="val 1597257"/>
                <a:gd name="adj3" fmla="val 5428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txBody>
            <a:bodyPr vert="horz" wrap="square" lIns="30962" tIns="15481" rIns="30962" bIns="15481" numCol="1" anchor="t" anchorCtr="0" compatLnSpc="1"/>
            <a:lstStyle/>
            <a:p>
              <a:endParaRPr lang="zh-CN" alt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1" name="空心弧 20"/>
            <p:cNvSpPr>
              <a:spLocks noChangeAspect="1"/>
            </p:cNvSpPr>
            <p:nvPr/>
          </p:nvSpPr>
          <p:spPr>
            <a:xfrm rot="14609616">
              <a:off x="7946401" y="1730471"/>
              <a:ext cx="2559579" cy="2559577"/>
            </a:xfrm>
            <a:prstGeom prst="blockArc">
              <a:avLst>
                <a:gd name="adj1" fmla="val 3534681"/>
                <a:gd name="adj2" fmla="val 1623635"/>
                <a:gd name="adj3" fmla="val 14268"/>
              </a:avLst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txBody>
            <a:bodyPr vert="horz" wrap="square" lIns="48757" tIns="24378" rIns="48757" bIns="24378" numCol="1" anchor="t" anchorCtr="0" compatLnSpc="1"/>
            <a:lstStyle/>
            <a:p>
              <a:endParaRPr lang="zh-CN" altLang="en-US" sz="2000" dirty="0">
                <a:solidFill>
                  <a:schemeClr val="bg2">
                    <a:lumMod val="10000"/>
                  </a:schemeClr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2" name="TextBox 240"/>
            <p:cNvSpPr txBox="1"/>
            <p:nvPr/>
          </p:nvSpPr>
          <p:spPr>
            <a:xfrm>
              <a:off x="8683451" y="2579950"/>
              <a:ext cx="1085481" cy="6787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defRPr/>
              </a:pPr>
              <a:r>
                <a:rPr lang="en-US" altLang="zh-CN" sz="2000" kern="0" dirty="0">
                  <a:solidFill>
                    <a:schemeClr val="bg2">
                      <a:lumMod val="10000"/>
                    </a:schemeClr>
                  </a:solidFill>
                  <a:latin typeface="Impact" panose="020B0806030902050204" pitchFamily="34" charset="0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90%</a:t>
              </a:r>
              <a:endParaRPr lang="zh-CN" altLang="en-US" sz="2000" kern="0" dirty="0">
                <a:solidFill>
                  <a:schemeClr val="bg2">
                    <a:lumMod val="10000"/>
                  </a:schemeClr>
                </a:solidFill>
                <a:latin typeface="Impact" panose="020B080603090205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</p:grpSp>
      <p:sp>
        <p:nvSpPr>
          <p:cNvPr id="32" name="Rectangle 24"/>
          <p:cNvSpPr>
            <a:spLocks noChangeArrowheads="1"/>
          </p:cNvSpPr>
          <p:nvPr/>
        </p:nvSpPr>
        <p:spPr bwMode="auto">
          <a:xfrm>
            <a:off x="1216160" y="4382010"/>
            <a:ext cx="1560709" cy="256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</a:pPr>
            <a:r>
              <a:rPr lang="zh-CN" altLang="en-US" sz="15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单击填加标题</a:t>
            </a:r>
            <a:endParaRPr lang="zh-CN" altLang="en-US" sz="1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774679" y="4683367"/>
            <a:ext cx="244367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34" name="Rectangle 24"/>
          <p:cNvSpPr>
            <a:spLocks noChangeArrowheads="1"/>
          </p:cNvSpPr>
          <p:nvPr/>
        </p:nvSpPr>
        <p:spPr bwMode="auto">
          <a:xfrm>
            <a:off x="3770863" y="4382010"/>
            <a:ext cx="1560709" cy="256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</a:pPr>
            <a:r>
              <a:rPr lang="zh-CN" altLang="en-US" sz="15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单击填加标题</a:t>
            </a:r>
            <a:endParaRPr lang="zh-CN" altLang="en-US" sz="1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3329382" y="4683367"/>
            <a:ext cx="244367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36" name="Rectangle 24"/>
          <p:cNvSpPr>
            <a:spLocks noChangeArrowheads="1"/>
          </p:cNvSpPr>
          <p:nvPr/>
        </p:nvSpPr>
        <p:spPr bwMode="auto">
          <a:xfrm>
            <a:off x="6355969" y="4382010"/>
            <a:ext cx="1560709" cy="256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</a:pPr>
            <a:r>
              <a:rPr lang="zh-CN" altLang="en-US" sz="15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单击填加标题</a:t>
            </a:r>
            <a:endParaRPr lang="zh-CN" altLang="en-US" sz="1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5914488" y="4683367"/>
            <a:ext cx="244367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38" name="Rectangle 24"/>
          <p:cNvSpPr>
            <a:spLocks noChangeArrowheads="1"/>
          </p:cNvSpPr>
          <p:nvPr/>
        </p:nvSpPr>
        <p:spPr bwMode="auto">
          <a:xfrm>
            <a:off x="9081243" y="4382010"/>
            <a:ext cx="1560709" cy="256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</a:pPr>
            <a:r>
              <a:rPr lang="zh-CN" altLang="en-US" sz="15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单击填加标题</a:t>
            </a:r>
            <a:endParaRPr lang="zh-CN" altLang="en-US" sz="1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8639762" y="4683367"/>
            <a:ext cx="244367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656549" y="-13648"/>
            <a:ext cx="2155258" cy="7233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726714" y="146880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选题的背景与意义</a:t>
            </a:r>
            <a:endParaRPr lang="zh-CN" altLang="en-US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33185" y="1468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研究方法及过程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96000" y="146880"/>
            <a:ext cx="2262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研究成果展示及应用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20480" y="14688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论文总结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7" name="Freeform 21"/>
          <p:cNvSpPr>
            <a:spLocks noEditPoints="1"/>
          </p:cNvSpPr>
          <p:nvPr/>
        </p:nvSpPr>
        <p:spPr bwMode="auto">
          <a:xfrm flipH="1">
            <a:off x="4416243" y="2190107"/>
            <a:ext cx="513774" cy="1884269"/>
          </a:xfrm>
          <a:custGeom>
            <a:avLst/>
            <a:gdLst/>
            <a:ahLst/>
            <a:cxnLst>
              <a:cxn ang="0">
                <a:pos x="808" y="2000"/>
              </a:cxn>
              <a:cxn ang="0">
                <a:pos x="744" y="2265"/>
              </a:cxn>
              <a:cxn ang="0">
                <a:pos x="702" y="2491"/>
              </a:cxn>
              <a:cxn ang="0">
                <a:pos x="651" y="2695"/>
              </a:cxn>
              <a:cxn ang="0">
                <a:pos x="630" y="2928"/>
              </a:cxn>
              <a:cxn ang="0">
                <a:pos x="628" y="3042"/>
              </a:cxn>
              <a:cxn ang="0">
                <a:pos x="729" y="3091"/>
              </a:cxn>
              <a:cxn ang="0">
                <a:pos x="799" y="3154"/>
              </a:cxn>
              <a:cxn ang="0">
                <a:pos x="621" y="3190"/>
              </a:cxn>
              <a:cxn ang="0">
                <a:pos x="624" y="3360"/>
              </a:cxn>
              <a:cxn ang="0">
                <a:pos x="674" y="3509"/>
              </a:cxn>
              <a:cxn ang="0">
                <a:pos x="547" y="3571"/>
              </a:cxn>
              <a:cxn ang="0">
                <a:pos x="447" y="3363"/>
              </a:cxn>
              <a:cxn ang="0">
                <a:pos x="374" y="3293"/>
              </a:cxn>
              <a:cxn ang="0">
                <a:pos x="362" y="3172"/>
              </a:cxn>
              <a:cxn ang="0">
                <a:pos x="333" y="2988"/>
              </a:cxn>
              <a:cxn ang="0">
                <a:pos x="340" y="2504"/>
              </a:cxn>
              <a:cxn ang="0">
                <a:pos x="356" y="2253"/>
              </a:cxn>
              <a:cxn ang="0">
                <a:pos x="325" y="2051"/>
              </a:cxn>
              <a:cxn ang="0">
                <a:pos x="258" y="1933"/>
              </a:cxn>
              <a:cxn ang="0">
                <a:pos x="88" y="1840"/>
              </a:cxn>
              <a:cxn ang="0">
                <a:pos x="0" y="1801"/>
              </a:cxn>
              <a:cxn ang="0">
                <a:pos x="68" y="1614"/>
              </a:cxn>
              <a:cxn ang="0">
                <a:pos x="119" y="1446"/>
              </a:cxn>
              <a:cxn ang="0">
                <a:pos x="83" y="1287"/>
              </a:cxn>
              <a:cxn ang="0">
                <a:pos x="38" y="1172"/>
              </a:cxn>
              <a:cxn ang="0">
                <a:pos x="36" y="1012"/>
              </a:cxn>
              <a:cxn ang="0">
                <a:pos x="115" y="794"/>
              </a:cxn>
              <a:cxn ang="0">
                <a:pos x="167" y="651"/>
              </a:cxn>
              <a:cxn ang="0">
                <a:pos x="251" y="541"/>
              </a:cxn>
              <a:cxn ang="0">
                <a:pos x="430" y="473"/>
              </a:cxn>
              <a:cxn ang="0">
                <a:pos x="518" y="426"/>
              </a:cxn>
              <a:cxn ang="0">
                <a:pos x="538" y="313"/>
              </a:cxn>
              <a:cxn ang="0">
                <a:pos x="529" y="215"/>
              </a:cxn>
              <a:cxn ang="0">
                <a:pos x="547" y="89"/>
              </a:cxn>
              <a:cxn ang="0">
                <a:pos x="639" y="6"/>
              </a:cxn>
              <a:cxn ang="0">
                <a:pos x="827" y="22"/>
              </a:cxn>
              <a:cxn ang="0">
                <a:pos x="901" y="171"/>
              </a:cxn>
              <a:cxn ang="0">
                <a:pos x="863" y="298"/>
              </a:cxn>
              <a:cxn ang="0">
                <a:pos x="820" y="438"/>
              </a:cxn>
              <a:cxn ang="0">
                <a:pos x="744" y="499"/>
              </a:cxn>
              <a:cxn ang="0">
                <a:pos x="744" y="615"/>
              </a:cxn>
              <a:cxn ang="0">
                <a:pos x="811" y="738"/>
              </a:cxn>
              <a:cxn ang="0">
                <a:pos x="833" y="865"/>
              </a:cxn>
              <a:cxn ang="0">
                <a:pos x="859" y="1090"/>
              </a:cxn>
              <a:cxn ang="0">
                <a:pos x="853" y="1282"/>
              </a:cxn>
              <a:cxn ang="0">
                <a:pos x="885" y="1379"/>
              </a:cxn>
              <a:cxn ang="0">
                <a:pos x="854" y="1520"/>
              </a:cxn>
              <a:cxn ang="0">
                <a:pos x="592" y="460"/>
              </a:cxn>
              <a:cxn ang="0">
                <a:pos x="553" y="468"/>
              </a:cxn>
              <a:cxn ang="0">
                <a:pos x="635" y="632"/>
              </a:cxn>
              <a:cxn ang="0">
                <a:pos x="654" y="766"/>
              </a:cxn>
              <a:cxn ang="0">
                <a:pos x="650" y="1141"/>
              </a:cxn>
              <a:cxn ang="0">
                <a:pos x="628" y="1334"/>
              </a:cxn>
              <a:cxn ang="0">
                <a:pos x="732" y="1190"/>
              </a:cxn>
              <a:cxn ang="0">
                <a:pos x="716" y="1076"/>
              </a:cxn>
              <a:cxn ang="0">
                <a:pos x="701" y="697"/>
              </a:cxn>
              <a:cxn ang="0">
                <a:pos x="694" y="622"/>
              </a:cxn>
              <a:cxn ang="0">
                <a:pos x="674" y="559"/>
              </a:cxn>
              <a:cxn ang="0">
                <a:pos x="723" y="588"/>
              </a:cxn>
              <a:cxn ang="0">
                <a:pos x="730" y="619"/>
              </a:cxn>
            </a:cxnLst>
            <a:rect l="0" t="0" r="r" b="b"/>
            <a:pathLst>
              <a:path w="902" h="3579">
                <a:moveTo>
                  <a:pt x="816" y="1545"/>
                </a:moveTo>
                <a:lnTo>
                  <a:pt x="816" y="1545"/>
                </a:lnTo>
                <a:lnTo>
                  <a:pt x="814" y="1618"/>
                </a:lnTo>
                <a:lnTo>
                  <a:pt x="812" y="1691"/>
                </a:lnTo>
                <a:lnTo>
                  <a:pt x="811" y="1765"/>
                </a:lnTo>
                <a:lnTo>
                  <a:pt x="810" y="1842"/>
                </a:lnTo>
                <a:lnTo>
                  <a:pt x="810" y="1842"/>
                </a:lnTo>
                <a:lnTo>
                  <a:pt x="810" y="1915"/>
                </a:lnTo>
                <a:lnTo>
                  <a:pt x="810" y="1915"/>
                </a:lnTo>
                <a:lnTo>
                  <a:pt x="811" y="1951"/>
                </a:lnTo>
                <a:lnTo>
                  <a:pt x="811" y="1970"/>
                </a:lnTo>
                <a:lnTo>
                  <a:pt x="810" y="1988"/>
                </a:lnTo>
                <a:lnTo>
                  <a:pt x="810" y="1988"/>
                </a:lnTo>
                <a:lnTo>
                  <a:pt x="808" y="2000"/>
                </a:lnTo>
                <a:lnTo>
                  <a:pt x="804" y="2014"/>
                </a:lnTo>
                <a:lnTo>
                  <a:pt x="797" y="2044"/>
                </a:lnTo>
                <a:lnTo>
                  <a:pt x="797" y="2044"/>
                </a:lnTo>
                <a:lnTo>
                  <a:pt x="786" y="2083"/>
                </a:lnTo>
                <a:lnTo>
                  <a:pt x="775" y="2123"/>
                </a:lnTo>
                <a:lnTo>
                  <a:pt x="764" y="2165"/>
                </a:lnTo>
                <a:lnTo>
                  <a:pt x="759" y="2185"/>
                </a:lnTo>
                <a:lnTo>
                  <a:pt x="755" y="2207"/>
                </a:lnTo>
                <a:lnTo>
                  <a:pt x="755" y="2207"/>
                </a:lnTo>
                <a:lnTo>
                  <a:pt x="753" y="2221"/>
                </a:lnTo>
                <a:lnTo>
                  <a:pt x="750" y="2235"/>
                </a:lnTo>
                <a:lnTo>
                  <a:pt x="747" y="2250"/>
                </a:lnTo>
                <a:lnTo>
                  <a:pt x="744" y="2265"/>
                </a:lnTo>
                <a:lnTo>
                  <a:pt x="744" y="2265"/>
                </a:lnTo>
                <a:lnTo>
                  <a:pt x="742" y="2279"/>
                </a:lnTo>
                <a:lnTo>
                  <a:pt x="740" y="2294"/>
                </a:lnTo>
                <a:lnTo>
                  <a:pt x="735" y="2323"/>
                </a:lnTo>
                <a:lnTo>
                  <a:pt x="735" y="2323"/>
                </a:lnTo>
                <a:lnTo>
                  <a:pt x="730" y="2353"/>
                </a:lnTo>
                <a:lnTo>
                  <a:pt x="726" y="2383"/>
                </a:lnTo>
                <a:lnTo>
                  <a:pt x="726" y="2383"/>
                </a:lnTo>
                <a:lnTo>
                  <a:pt x="723" y="2397"/>
                </a:lnTo>
                <a:lnTo>
                  <a:pt x="719" y="2411"/>
                </a:lnTo>
                <a:lnTo>
                  <a:pt x="712" y="2437"/>
                </a:lnTo>
                <a:lnTo>
                  <a:pt x="712" y="2437"/>
                </a:lnTo>
                <a:lnTo>
                  <a:pt x="706" y="2464"/>
                </a:lnTo>
                <a:lnTo>
                  <a:pt x="702" y="2491"/>
                </a:lnTo>
                <a:lnTo>
                  <a:pt x="702" y="2491"/>
                </a:lnTo>
                <a:lnTo>
                  <a:pt x="697" y="2520"/>
                </a:lnTo>
                <a:lnTo>
                  <a:pt x="692" y="2547"/>
                </a:lnTo>
                <a:lnTo>
                  <a:pt x="692" y="2547"/>
                </a:lnTo>
                <a:lnTo>
                  <a:pt x="689" y="2559"/>
                </a:lnTo>
                <a:lnTo>
                  <a:pt x="686" y="2572"/>
                </a:lnTo>
                <a:lnTo>
                  <a:pt x="681" y="2585"/>
                </a:lnTo>
                <a:lnTo>
                  <a:pt x="679" y="2598"/>
                </a:lnTo>
                <a:lnTo>
                  <a:pt x="679" y="2598"/>
                </a:lnTo>
                <a:lnTo>
                  <a:pt x="672" y="2640"/>
                </a:lnTo>
                <a:lnTo>
                  <a:pt x="667" y="2660"/>
                </a:lnTo>
                <a:lnTo>
                  <a:pt x="664" y="2669"/>
                </a:lnTo>
                <a:lnTo>
                  <a:pt x="660" y="2677"/>
                </a:lnTo>
                <a:lnTo>
                  <a:pt x="660" y="2677"/>
                </a:lnTo>
                <a:lnTo>
                  <a:pt x="651" y="2695"/>
                </a:lnTo>
                <a:lnTo>
                  <a:pt x="640" y="2713"/>
                </a:lnTo>
                <a:lnTo>
                  <a:pt x="640" y="2713"/>
                </a:lnTo>
                <a:lnTo>
                  <a:pt x="637" y="2720"/>
                </a:lnTo>
                <a:lnTo>
                  <a:pt x="633" y="2726"/>
                </a:lnTo>
                <a:lnTo>
                  <a:pt x="633" y="2726"/>
                </a:lnTo>
                <a:lnTo>
                  <a:pt x="632" y="2737"/>
                </a:lnTo>
                <a:lnTo>
                  <a:pt x="632" y="2749"/>
                </a:lnTo>
                <a:lnTo>
                  <a:pt x="633" y="2777"/>
                </a:lnTo>
                <a:lnTo>
                  <a:pt x="633" y="2777"/>
                </a:lnTo>
                <a:lnTo>
                  <a:pt x="635" y="2854"/>
                </a:lnTo>
                <a:lnTo>
                  <a:pt x="635" y="2893"/>
                </a:lnTo>
                <a:lnTo>
                  <a:pt x="632" y="2910"/>
                </a:lnTo>
                <a:lnTo>
                  <a:pt x="630" y="2928"/>
                </a:lnTo>
                <a:lnTo>
                  <a:pt x="630" y="2928"/>
                </a:lnTo>
                <a:lnTo>
                  <a:pt x="629" y="2932"/>
                </a:lnTo>
                <a:lnTo>
                  <a:pt x="627" y="2938"/>
                </a:lnTo>
                <a:lnTo>
                  <a:pt x="623" y="2950"/>
                </a:lnTo>
                <a:lnTo>
                  <a:pt x="623" y="2950"/>
                </a:lnTo>
                <a:lnTo>
                  <a:pt x="620" y="2959"/>
                </a:lnTo>
                <a:lnTo>
                  <a:pt x="619" y="2970"/>
                </a:lnTo>
                <a:lnTo>
                  <a:pt x="618" y="2982"/>
                </a:lnTo>
                <a:lnTo>
                  <a:pt x="618" y="2994"/>
                </a:lnTo>
                <a:lnTo>
                  <a:pt x="618" y="3006"/>
                </a:lnTo>
                <a:lnTo>
                  <a:pt x="619" y="3018"/>
                </a:lnTo>
                <a:lnTo>
                  <a:pt x="621" y="3028"/>
                </a:lnTo>
                <a:lnTo>
                  <a:pt x="625" y="3037"/>
                </a:lnTo>
                <a:lnTo>
                  <a:pt x="625" y="3037"/>
                </a:lnTo>
                <a:lnTo>
                  <a:pt x="628" y="3042"/>
                </a:lnTo>
                <a:lnTo>
                  <a:pt x="632" y="3049"/>
                </a:lnTo>
                <a:lnTo>
                  <a:pt x="644" y="3062"/>
                </a:lnTo>
                <a:lnTo>
                  <a:pt x="652" y="3067"/>
                </a:lnTo>
                <a:lnTo>
                  <a:pt x="658" y="3073"/>
                </a:lnTo>
                <a:lnTo>
                  <a:pt x="665" y="3077"/>
                </a:lnTo>
                <a:lnTo>
                  <a:pt x="672" y="3079"/>
                </a:lnTo>
                <a:lnTo>
                  <a:pt x="672" y="3079"/>
                </a:lnTo>
                <a:lnTo>
                  <a:pt x="678" y="3081"/>
                </a:lnTo>
                <a:lnTo>
                  <a:pt x="685" y="3083"/>
                </a:lnTo>
                <a:lnTo>
                  <a:pt x="692" y="3084"/>
                </a:lnTo>
                <a:lnTo>
                  <a:pt x="701" y="3085"/>
                </a:lnTo>
                <a:lnTo>
                  <a:pt x="701" y="3085"/>
                </a:lnTo>
                <a:lnTo>
                  <a:pt x="729" y="3091"/>
                </a:lnTo>
                <a:lnTo>
                  <a:pt x="729" y="3091"/>
                </a:lnTo>
                <a:lnTo>
                  <a:pt x="742" y="3096"/>
                </a:lnTo>
                <a:lnTo>
                  <a:pt x="755" y="3100"/>
                </a:lnTo>
                <a:lnTo>
                  <a:pt x="779" y="3111"/>
                </a:lnTo>
                <a:lnTo>
                  <a:pt x="779" y="3111"/>
                </a:lnTo>
                <a:lnTo>
                  <a:pt x="788" y="3114"/>
                </a:lnTo>
                <a:lnTo>
                  <a:pt x="796" y="3121"/>
                </a:lnTo>
                <a:lnTo>
                  <a:pt x="799" y="3125"/>
                </a:lnTo>
                <a:lnTo>
                  <a:pt x="801" y="3128"/>
                </a:lnTo>
                <a:lnTo>
                  <a:pt x="803" y="3134"/>
                </a:lnTo>
                <a:lnTo>
                  <a:pt x="803" y="3139"/>
                </a:lnTo>
                <a:lnTo>
                  <a:pt x="803" y="3139"/>
                </a:lnTo>
                <a:lnTo>
                  <a:pt x="803" y="3145"/>
                </a:lnTo>
                <a:lnTo>
                  <a:pt x="801" y="3149"/>
                </a:lnTo>
                <a:lnTo>
                  <a:pt x="799" y="3154"/>
                </a:lnTo>
                <a:lnTo>
                  <a:pt x="796" y="3158"/>
                </a:lnTo>
                <a:lnTo>
                  <a:pt x="792" y="3162"/>
                </a:lnTo>
                <a:lnTo>
                  <a:pt x="788" y="3165"/>
                </a:lnTo>
                <a:lnTo>
                  <a:pt x="778" y="3171"/>
                </a:lnTo>
                <a:lnTo>
                  <a:pt x="766" y="3175"/>
                </a:lnTo>
                <a:lnTo>
                  <a:pt x="754" y="3179"/>
                </a:lnTo>
                <a:lnTo>
                  <a:pt x="732" y="3185"/>
                </a:lnTo>
                <a:lnTo>
                  <a:pt x="732" y="3185"/>
                </a:lnTo>
                <a:lnTo>
                  <a:pt x="719" y="3188"/>
                </a:lnTo>
                <a:lnTo>
                  <a:pt x="706" y="3189"/>
                </a:lnTo>
                <a:lnTo>
                  <a:pt x="692" y="3190"/>
                </a:lnTo>
                <a:lnTo>
                  <a:pt x="677" y="3190"/>
                </a:lnTo>
                <a:lnTo>
                  <a:pt x="649" y="3190"/>
                </a:lnTo>
                <a:lnTo>
                  <a:pt x="621" y="3190"/>
                </a:lnTo>
                <a:lnTo>
                  <a:pt x="621" y="3190"/>
                </a:lnTo>
                <a:lnTo>
                  <a:pt x="620" y="3211"/>
                </a:lnTo>
                <a:lnTo>
                  <a:pt x="620" y="3231"/>
                </a:lnTo>
                <a:lnTo>
                  <a:pt x="621" y="3251"/>
                </a:lnTo>
                <a:lnTo>
                  <a:pt x="620" y="3271"/>
                </a:lnTo>
                <a:lnTo>
                  <a:pt x="620" y="3271"/>
                </a:lnTo>
                <a:lnTo>
                  <a:pt x="618" y="3293"/>
                </a:lnTo>
                <a:lnTo>
                  <a:pt x="617" y="3313"/>
                </a:lnTo>
                <a:lnTo>
                  <a:pt x="616" y="3324"/>
                </a:lnTo>
                <a:lnTo>
                  <a:pt x="617" y="3334"/>
                </a:lnTo>
                <a:lnTo>
                  <a:pt x="618" y="3344"/>
                </a:lnTo>
                <a:lnTo>
                  <a:pt x="620" y="3354"/>
                </a:lnTo>
                <a:lnTo>
                  <a:pt x="620" y="3354"/>
                </a:lnTo>
                <a:lnTo>
                  <a:pt x="624" y="3360"/>
                </a:lnTo>
                <a:lnTo>
                  <a:pt x="628" y="3366"/>
                </a:lnTo>
                <a:lnTo>
                  <a:pt x="633" y="3371"/>
                </a:lnTo>
                <a:lnTo>
                  <a:pt x="638" y="3376"/>
                </a:lnTo>
                <a:lnTo>
                  <a:pt x="638" y="3376"/>
                </a:lnTo>
                <a:lnTo>
                  <a:pt x="646" y="3390"/>
                </a:lnTo>
                <a:lnTo>
                  <a:pt x="652" y="3403"/>
                </a:lnTo>
                <a:lnTo>
                  <a:pt x="652" y="3403"/>
                </a:lnTo>
                <a:lnTo>
                  <a:pt x="658" y="3417"/>
                </a:lnTo>
                <a:lnTo>
                  <a:pt x="664" y="3432"/>
                </a:lnTo>
                <a:lnTo>
                  <a:pt x="668" y="3446"/>
                </a:lnTo>
                <a:lnTo>
                  <a:pt x="673" y="3461"/>
                </a:lnTo>
                <a:lnTo>
                  <a:pt x="675" y="3477"/>
                </a:lnTo>
                <a:lnTo>
                  <a:pt x="676" y="3493"/>
                </a:lnTo>
                <a:lnTo>
                  <a:pt x="674" y="3509"/>
                </a:lnTo>
                <a:lnTo>
                  <a:pt x="672" y="3527"/>
                </a:lnTo>
                <a:lnTo>
                  <a:pt x="672" y="3527"/>
                </a:lnTo>
                <a:lnTo>
                  <a:pt x="666" y="3542"/>
                </a:lnTo>
                <a:lnTo>
                  <a:pt x="663" y="3549"/>
                </a:lnTo>
                <a:lnTo>
                  <a:pt x="660" y="3556"/>
                </a:lnTo>
                <a:lnTo>
                  <a:pt x="655" y="3563"/>
                </a:lnTo>
                <a:lnTo>
                  <a:pt x="650" y="3568"/>
                </a:lnTo>
                <a:lnTo>
                  <a:pt x="644" y="3574"/>
                </a:lnTo>
                <a:lnTo>
                  <a:pt x="638" y="3578"/>
                </a:lnTo>
                <a:lnTo>
                  <a:pt x="638" y="3578"/>
                </a:lnTo>
                <a:lnTo>
                  <a:pt x="613" y="3579"/>
                </a:lnTo>
                <a:lnTo>
                  <a:pt x="589" y="3578"/>
                </a:lnTo>
                <a:lnTo>
                  <a:pt x="567" y="3576"/>
                </a:lnTo>
                <a:lnTo>
                  <a:pt x="547" y="3571"/>
                </a:lnTo>
                <a:lnTo>
                  <a:pt x="529" y="3565"/>
                </a:lnTo>
                <a:lnTo>
                  <a:pt x="513" y="3557"/>
                </a:lnTo>
                <a:lnTo>
                  <a:pt x="497" y="3547"/>
                </a:lnTo>
                <a:lnTo>
                  <a:pt x="483" y="3538"/>
                </a:lnTo>
                <a:lnTo>
                  <a:pt x="483" y="3538"/>
                </a:lnTo>
                <a:lnTo>
                  <a:pt x="474" y="3519"/>
                </a:lnTo>
                <a:lnTo>
                  <a:pt x="467" y="3501"/>
                </a:lnTo>
                <a:lnTo>
                  <a:pt x="460" y="3481"/>
                </a:lnTo>
                <a:lnTo>
                  <a:pt x="455" y="3460"/>
                </a:lnTo>
                <a:lnTo>
                  <a:pt x="451" y="3439"/>
                </a:lnTo>
                <a:lnTo>
                  <a:pt x="448" y="3415"/>
                </a:lnTo>
                <a:lnTo>
                  <a:pt x="447" y="3390"/>
                </a:lnTo>
                <a:lnTo>
                  <a:pt x="447" y="3363"/>
                </a:lnTo>
                <a:lnTo>
                  <a:pt x="447" y="3363"/>
                </a:lnTo>
                <a:lnTo>
                  <a:pt x="422" y="3359"/>
                </a:lnTo>
                <a:lnTo>
                  <a:pt x="411" y="3357"/>
                </a:lnTo>
                <a:lnTo>
                  <a:pt x="402" y="3353"/>
                </a:lnTo>
                <a:lnTo>
                  <a:pt x="402" y="3353"/>
                </a:lnTo>
                <a:lnTo>
                  <a:pt x="397" y="3349"/>
                </a:lnTo>
                <a:lnTo>
                  <a:pt x="393" y="3345"/>
                </a:lnTo>
                <a:lnTo>
                  <a:pt x="388" y="3339"/>
                </a:lnTo>
                <a:lnTo>
                  <a:pt x="385" y="3334"/>
                </a:lnTo>
                <a:lnTo>
                  <a:pt x="381" y="3326"/>
                </a:lnTo>
                <a:lnTo>
                  <a:pt x="379" y="3320"/>
                </a:lnTo>
                <a:lnTo>
                  <a:pt x="377" y="3312"/>
                </a:lnTo>
                <a:lnTo>
                  <a:pt x="375" y="3306"/>
                </a:lnTo>
                <a:lnTo>
                  <a:pt x="375" y="3306"/>
                </a:lnTo>
                <a:lnTo>
                  <a:pt x="374" y="3293"/>
                </a:lnTo>
                <a:lnTo>
                  <a:pt x="374" y="3278"/>
                </a:lnTo>
                <a:lnTo>
                  <a:pt x="374" y="3264"/>
                </a:lnTo>
                <a:lnTo>
                  <a:pt x="374" y="3250"/>
                </a:lnTo>
                <a:lnTo>
                  <a:pt x="374" y="3250"/>
                </a:lnTo>
                <a:lnTo>
                  <a:pt x="371" y="3226"/>
                </a:lnTo>
                <a:lnTo>
                  <a:pt x="368" y="3202"/>
                </a:lnTo>
                <a:lnTo>
                  <a:pt x="368" y="3202"/>
                </a:lnTo>
                <a:lnTo>
                  <a:pt x="367" y="3197"/>
                </a:lnTo>
                <a:lnTo>
                  <a:pt x="368" y="3190"/>
                </a:lnTo>
                <a:lnTo>
                  <a:pt x="368" y="3185"/>
                </a:lnTo>
                <a:lnTo>
                  <a:pt x="367" y="3179"/>
                </a:lnTo>
                <a:lnTo>
                  <a:pt x="367" y="3179"/>
                </a:lnTo>
                <a:lnTo>
                  <a:pt x="365" y="3175"/>
                </a:lnTo>
                <a:lnTo>
                  <a:pt x="362" y="3172"/>
                </a:lnTo>
                <a:lnTo>
                  <a:pt x="355" y="3164"/>
                </a:lnTo>
                <a:lnTo>
                  <a:pt x="347" y="3158"/>
                </a:lnTo>
                <a:lnTo>
                  <a:pt x="344" y="3154"/>
                </a:lnTo>
                <a:lnTo>
                  <a:pt x="342" y="3151"/>
                </a:lnTo>
                <a:lnTo>
                  <a:pt x="342" y="3151"/>
                </a:lnTo>
                <a:lnTo>
                  <a:pt x="337" y="3142"/>
                </a:lnTo>
                <a:lnTo>
                  <a:pt x="335" y="3134"/>
                </a:lnTo>
                <a:lnTo>
                  <a:pt x="333" y="3125"/>
                </a:lnTo>
                <a:lnTo>
                  <a:pt x="333" y="3117"/>
                </a:lnTo>
                <a:lnTo>
                  <a:pt x="332" y="3100"/>
                </a:lnTo>
                <a:lnTo>
                  <a:pt x="333" y="3081"/>
                </a:lnTo>
                <a:lnTo>
                  <a:pt x="333" y="3081"/>
                </a:lnTo>
                <a:lnTo>
                  <a:pt x="333" y="3020"/>
                </a:lnTo>
                <a:lnTo>
                  <a:pt x="333" y="2988"/>
                </a:lnTo>
                <a:lnTo>
                  <a:pt x="335" y="2956"/>
                </a:lnTo>
                <a:lnTo>
                  <a:pt x="335" y="2956"/>
                </a:lnTo>
                <a:lnTo>
                  <a:pt x="337" y="2913"/>
                </a:lnTo>
                <a:lnTo>
                  <a:pt x="338" y="2870"/>
                </a:lnTo>
                <a:lnTo>
                  <a:pt x="340" y="2830"/>
                </a:lnTo>
                <a:lnTo>
                  <a:pt x="340" y="2791"/>
                </a:lnTo>
                <a:lnTo>
                  <a:pt x="338" y="2712"/>
                </a:lnTo>
                <a:lnTo>
                  <a:pt x="338" y="2672"/>
                </a:lnTo>
                <a:lnTo>
                  <a:pt x="340" y="2631"/>
                </a:lnTo>
                <a:lnTo>
                  <a:pt x="340" y="2631"/>
                </a:lnTo>
                <a:lnTo>
                  <a:pt x="341" y="2588"/>
                </a:lnTo>
                <a:lnTo>
                  <a:pt x="341" y="2547"/>
                </a:lnTo>
                <a:lnTo>
                  <a:pt x="341" y="2547"/>
                </a:lnTo>
                <a:lnTo>
                  <a:pt x="340" y="2504"/>
                </a:lnTo>
                <a:lnTo>
                  <a:pt x="340" y="2485"/>
                </a:lnTo>
                <a:lnTo>
                  <a:pt x="342" y="2465"/>
                </a:lnTo>
                <a:lnTo>
                  <a:pt x="342" y="2465"/>
                </a:lnTo>
                <a:lnTo>
                  <a:pt x="344" y="2452"/>
                </a:lnTo>
                <a:lnTo>
                  <a:pt x="346" y="2438"/>
                </a:lnTo>
                <a:lnTo>
                  <a:pt x="349" y="2425"/>
                </a:lnTo>
                <a:lnTo>
                  <a:pt x="351" y="2411"/>
                </a:lnTo>
                <a:lnTo>
                  <a:pt x="351" y="2411"/>
                </a:lnTo>
                <a:lnTo>
                  <a:pt x="353" y="2381"/>
                </a:lnTo>
                <a:lnTo>
                  <a:pt x="354" y="2349"/>
                </a:lnTo>
                <a:lnTo>
                  <a:pt x="354" y="2349"/>
                </a:lnTo>
                <a:lnTo>
                  <a:pt x="354" y="2318"/>
                </a:lnTo>
                <a:lnTo>
                  <a:pt x="355" y="2285"/>
                </a:lnTo>
                <a:lnTo>
                  <a:pt x="356" y="2253"/>
                </a:lnTo>
                <a:lnTo>
                  <a:pt x="355" y="2237"/>
                </a:lnTo>
                <a:lnTo>
                  <a:pt x="354" y="2221"/>
                </a:lnTo>
                <a:lnTo>
                  <a:pt x="354" y="2221"/>
                </a:lnTo>
                <a:lnTo>
                  <a:pt x="353" y="2216"/>
                </a:lnTo>
                <a:lnTo>
                  <a:pt x="350" y="2211"/>
                </a:lnTo>
                <a:lnTo>
                  <a:pt x="348" y="2202"/>
                </a:lnTo>
                <a:lnTo>
                  <a:pt x="348" y="2202"/>
                </a:lnTo>
                <a:lnTo>
                  <a:pt x="344" y="2176"/>
                </a:lnTo>
                <a:lnTo>
                  <a:pt x="342" y="2149"/>
                </a:lnTo>
                <a:lnTo>
                  <a:pt x="338" y="2123"/>
                </a:lnTo>
                <a:lnTo>
                  <a:pt x="335" y="2097"/>
                </a:lnTo>
                <a:lnTo>
                  <a:pt x="335" y="2097"/>
                </a:lnTo>
                <a:lnTo>
                  <a:pt x="329" y="2067"/>
                </a:lnTo>
                <a:lnTo>
                  <a:pt x="325" y="2051"/>
                </a:lnTo>
                <a:lnTo>
                  <a:pt x="324" y="2036"/>
                </a:lnTo>
                <a:lnTo>
                  <a:pt x="324" y="2036"/>
                </a:lnTo>
                <a:lnTo>
                  <a:pt x="323" y="2014"/>
                </a:lnTo>
                <a:lnTo>
                  <a:pt x="323" y="1993"/>
                </a:lnTo>
                <a:lnTo>
                  <a:pt x="324" y="1969"/>
                </a:lnTo>
                <a:lnTo>
                  <a:pt x="324" y="1945"/>
                </a:lnTo>
                <a:lnTo>
                  <a:pt x="324" y="1945"/>
                </a:lnTo>
                <a:lnTo>
                  <a:pt x="318" y="1941"/>
                </a:lnTo>
                <a:lnTo>
                  <a:pt x="311" y="1940"/>
                </a:lnTo>
                <a:lnTo>
                  <a:pt x="297" y="1937"/>
                </a:lnTo>
                <a:lnTo>
                  <a:pt x="284" y="1937"/>
                </a:lnTo>
                <a:lnTo>
                  <a:pt x="270" y="1935"/>
                </a:lnTo>
                <a:lnTo>
                  <a:pt x="270" y="1935"/>
                </a:lnTo>
                <a:lnTo>
                  <a:pt x="258" y="1933"/>
                </a:lnTo>
                <a:lnTo>
                  <a:pt x="245" y="1928"/>
                </a:lnTo>
                <a:lnTo>
                  <a:pt x="221" y="1921"/>
                </a:lnTo>
                <a:lnTo>
                  <a:pt x="221" y="1921"/>
                </a:lnTo>
                <a:lnTo>
                  <a:pt x="198" y="1913"/>
                </a:lnTo>
                <a:lnTo>
                  <a:pt x="175" y="1904"/>
                </a:lnTo>
                <a:lnTo>
                  <a:pt x="153" y="1894"/>
                </a:lnTo>
                <a:lnTo>
                  <a:pt x="134" y="1883"/>
                </a:lnTo>
                <a:lnTo>
                  <a:pt x="134" y="1883"/>
                </a:lnTo>
                <a:lnTo>
                  <a:pt x="127" y="1878"/>
                </a:lnTo>
                <a:lnTo>
                  <a:pt x="120" y="1872"/>
                </a:lnTo>
                <a:lnTo>
                  <a:pt x="105" y="1859"/>
                </a:lnTo>
                <a:lnTo>
                  <a:pt x="105" y="1859"/>
                </a:lnTo>
                <a:lnTo>
                  <a:pt x="93" y="1846"/>
                </a:lnTo>
                <a:lnTo>
                  <a:pt x="88" y="1840"/>
                </a:lnTo>
                <a:lnTo>
                  <a:pt x="85" y="1838"/>
                </a:lnTo>
                <a:lnTo>
                  <a:pt x="80" y="1837"/>
                </a:lnTo>
                <a:lnTo>
                  <a:pt x="80" y="1837"/>
                </a:lnTo>
                <a:lnTo>
                  <a:pt x="70" y="1835"/>
                </a:lnTo>
                <a:lnTo>
                  <a:pt x="58" y="1834"/>
                </a:lnTo>
                <a:lnTo>
                  <a:pt x="44" y="1833"/>
                </a:lnTo>
                <a:lnTo>
                  <a:pt x="33" y="1830"/>
                </a:lnTo>
                <a:lnTo>
                  <a:pt x="33" y="1830"/>
                </a:lnTo>
                <a:lnTo>
                  <a:pt x="23" y="1827"/>
                </a:lnTo>
                <a:lnTo>
                  <a:pt x="15" y="1824"/>
                </a:lnTo>
                <a:lnTo>
                  <a:pt x="9" y="1819"/>
                </a:lnTo>
                <a:lnTo>
                  <a:pt x="4" y="1815"/>
                </a:lnTo>
                <a:lnTo>
                  <a:pt x="1" y="1809"/>
                </a:lnTo>
                <a:lnTo>
                  <a:pt x="0" y="1801"/>
                </a:lnTo>
                <a:lnTo>
                  <a:pt x="1" y="1792"/>
                </a:lnTo>
                <a:lnTo>
                  <a:pt x="3" y="1780"/>
                </a:lnTo>
                <a:lnTo>
                  <a:pt x="3" y="1780"/>
                </a:lnTo>
                <a:lnTo>
                  <a:pt x="6" y="1772"/>
                </a:lnTo>
                <a:lnTo>
                  <a:pt x="11" y="1763"/>
                </a:lnTo>
                <a:lnTo>
                  <a:pt x="21" y="1744"/>
                </a:lnTo>
                <a:lnTo>
                  <a:pt x="21" y="1744"/>
                </a:lnTo>
                <a:lnTo>
                  <a:pt x="34" y="1718"/>
                </a:lnTo>
                <a:lnTo>
                  <a:pt x="46" y="1691"/>
                </a:lnTo>
                <a:lnTo>
                  <a:pt x="56" y="1662"/>
                </a:lnTo>
                <a:lnTo>
                  <a:pt x="65" y="1632"/>
                </a:lnTo>
                <a:lnTo>
                  <a:pt x="65" y="1632"/>
                </a:lnTo>
                <a:lnTo>
                  <a:pt x="67" y="1620"/>
                </a:lnTo>
                <a:lnTo>
                  <a:pt x="68" y="1614"/>
                </a:lnTo>
                <a:lnTo>
                  <a:pt x="70" y="1607"/>
                </a:lnTo>
                <a:lnTo>
                  <a:pt x="70" y="1607"/>
                </a:lnTo>
                <a:lnTo>
                  <a:pt x="80" y="1577"/>
                </a:lnTo>
                <a:lnTo>
                  <a:pt x="85" y="1560"/>
                </a:lnTo>
                <a:lnTo>
                  <a:pt x="89" y="1544"/>
                </a:lnTo>
                <a:lnTo>
                  <a:pt x="89" y="1544"/>
                </a:lnTo>
                <a:lnTo>
                  <a:pt x="95" y="1522"/>
                </a:lnTo>
                <a:lnTo>
                  <a:pt x="101" y="1500"/>
                </a:lnTo>
                <a:lnTo>
                  <a:pt x="101" y="1500"/>
                </a:lnTo>
                <a:lnTo>
                  <a:pt x="109" y="1480"/>
                </a:lnTo>
                <a:lnTo>
                  <a:pt x="113" y="1470"/>
                </a:lnTo>
                <a:lnTo>
                  <a:pt x="116" y="1460"/>
                </a:lnTo>
                <a:lnTo>
                  <a:pt x="116" y="1460"/>
                </a:lnTo>
                <a:lnTo>
                  <a:pt x="119" y="1446"/>
                </a:lnTo>
                <a:lnTo>
                  <a:pt x="120" y="1441"/>
                </a:lnTo>
                <a:lnTo>
                  <a:pt x="122" y="1435"/>
                </a:lnTo>
                <a:lnTo>
                  <a:pt x="122" y="1435"/>
                </a:lnTo>
                <a:lnTo>
                  <a:pt x="128" y="1420"/>
                </a:lnTo>
                <a:lnTo>
                  <a:pt x="137" y="1406"/>
                </a:lnTo>
                <a:lnTo>
                  <a:pt x="148" y="1393"/>
                </a:lnTo>
                <a:lnTo>
                  <a:pt x="159" y="1380"/>
                </a:lnTo>
                <a:lnTo>
                  <a:pt x="159" y="1380"/>
                </a:lnTo>
                <a:lnTo>
                  <a:pt x="133" y="1350"/>
                </a:lnTo>
                <a:lnTo>
                  <a:pt x="121" y="1335"/>
                </a:lnTo>
                <a:lnTo>
                  <a:pt x="108" y="1319"/>
                </a:lnTo>
                <a:lnTo>
                  <a:pt x="108" y="1319"/>
                </a:lnTo>
                <a:lnTo>
                  <a:pt x="96" y="1302"/>
                </a:lnTo>
                <a:lnTo>
                  <a:pt x="83" y="1287"/>
                </a:lnTo>
                <a:lnTo>
                  <a:pt x="71" y="1272"/>
                </a:lnTo>
                <a:lnTo>
                  <a:pt x="65" y="1263"/>
                </a:lnTo>
                <a:lnTo>
                  <a:pt x="61" y="1254"/>
                </a:lnTo>
                <a:lnTo>
                  <a:pt x="61" y="1254"/>
                </a:lnTo>
                <a:lnTo>
                  <a:pt x="59" y="1249"/>
                </a:lnTo>
                <a:lnTo>
                  <a:pt x="58" y="1242"/>
                </a:lnTo>
                <a:lnTo>
                  <a:pt x="54" y="1230"/>
                </a:lnTo>
                <a:lnTo>
                  <a:pt x="54" y="1230"/>
                </a:lnTo>
                <a:lnTo>
                  <a:pt x="50" y="1221"/>
                </a:lnTo>
                <a:lnTo>
                  <a:pt x="46" y="1210"/>
                </a:lnTo>
                <a:lnTo>
                  <a:pt x="46" y="1210"/>
                </a:lnTo>
                <a:lnTo>
                  <a:pt x="41" y="1191"/>
                </a:lnTo>
                <a:lnTo>
                  <a:pt x="38" y="1172"/>
                </a:lnTo>
                <a:lnTo>
                  <a:pt x="38" y="1172"/>
                </a:lnTo>
                <a:lnTo>
                  <a:pt x="34" y="1153"/>
                </a:lnTo>
                <a:lnTo>
                  <a:pt x="31" y="1144"/>
                </a:lnTo>
                <a:lnTo>
                  <a:pt x="29" y="1136"/>
                </a:lnTo>
                <a:lnTo>
                  <a:pt x="29" y="1136"/>
                </a:lnTo>
                <a:lnTo>
                  <a:pt x="29" y="1129"/>
                </a:lnTo>
                <a:lnTo>
                  <a:pt x="29" y="1122"/>
                </a:lnTo>
                <a:lnTo>
                  <a:pt x="31" y="1110"/>
                </a:lnTo>
                <a:lnTo>
                  <a:pt x="31" y="1110"/>
                </a:lnTo>
                <a:lnTo>
                  <a:pt x="36" y="1039"/>
                </a:lnTo>
                <a:lnTo>
                  <a:pt x="36" y="1039"/>
                </a:lnTo>
                <a:lnTo>
                  <a:pt x="36" y="1026"/>
                </a:lnTo>
                <a:lnTo>
                  <a:pt x="36" y="1018"/>
                </a:lnTo>
                <a:lnTo>
                  <a:pt x="36" y="1012"/>
                </a:lnTo>
                <a:lnTo>
                  <a:pt x="36" y="1012"/>
                </a:lnTo>
                <a:lnTo>
                  <a:pt x="37" y="1005"/>
                </a:lnTo>
                <a:lnTo>
                  <a:pt x="39" y="997"/>
                </a:lnTo>
                <a:lnTo>
                  <a:pt x="46" y="982"/>
                </a:lnTo>
                <a:lnTo>
                  <a:pt x="59" y="955"/>
                </a:lnTo>
                <a:lnTo>
                  <a:pt x="59" y="955"/>
                </a:lnTo>
                <a:lnTo>
                  <a:pt x="73" y="929"/>
                </a:lnTo>
                <a:lnTo>
                  <a:pt x="79" y="916"/>
                </a:lnTo>
                <a:lnTo>
                  <a:pt x="85" y="903"/>
                </a:lnTo>
                <a:lnTo>
                  <a:pt x="85" y="903"/>
                </a:lnTo>
                <a:lnTo>
                  <a:pt x="103" y="842"/>
                </a:lnTo>
                <a:lnTo>
                  <a:pt x="103" y="842"/>
                </a:lnTo>
                <a:lnTo>
                  <a:pt x="108" y="825"/>
                </a:lnTo>
                <a:lnTo>
                  <a:pt x="112" y="810"/>
                </a:lnTo>
                <a:lnTo>
                  <a:pt x="115" y="794"/>
                </a:lnTo>
                <a:lnTo>
                  <a:pt x="121" y="780"/>
                </a:lnTo>
                <a:lnTo>
                  <a:pt x="121" y="780"/>
                </a:lnTo>
                <a:lnTo>
                  <a:pt x="123" y="774"/>
                </a:lnTo>
                <a:lnTo>
                  <a:pt x="126" y="768"/>
                </a:lnTo>
                <a:lnTo>
                  <a:pt x="134" y="757"/>
                </a:lnTo>
                <a:lnTo>
                  <a:pt x="134" y="757"/>
                </a:lnTo>
                <a:lnTo>
                  <a:pt x="139" y="745"/>
                </a:lnTo>
                <a:lnTo>
                  <a:pt x="145" y="734"/>
                </a:lnTo>
                <a:lnTo>
                  <a:pt x="148" y="721"/>
                </a:lnTo>
                <a:lnTo>
                  <a:pt x="152" y="707"/>
                </a:lnTo>
                <a:lnTo>
                  <a:pt x="152" y="707"/>
                </a:lnTo>
                <a:lnTo>
                  <a:pt x="157" y="688"/>
                </a:lnTo>
                <a:lnTo>
                  <a:pt x="161" y="670"/>
                </a:lnTo>
                <a:lnTo>
                  <a:pt x="167" y="651"/>
                </a:lnTo>
                <a:lnTo>
                  <a:pt x="175" y="634"/>
                </a:lnTo>
                <a:lnTo>
                  <a:pt x="175" y="634"/>
                </a:lnTo>
                <a:lnTo>
                  <a:pt x="183" y="621"/>
                </a:lnTo>
                <a:lnTo>
                  <a:pt x="191" y="608"/>
                </a:lnTo>
                <a:lnTo>
                  <a:pt x="191" y="608"/>
                </a:lnTo>
                <a:lnTo>
                  <a:pt x="199" y="593"/>
                </a:lnTo>
                <a:lnTo>
                  <a:pt x="203" y="587"/>
                </a:lnTo>
                <a:lnTo>
                  <a:pt x="208" y="582"/>
                </a:lnTo>
                <a:lnTo>
                  <a:pt x="208" y="582"/>
                </a:lnTo>
                <a:lnTo>
                  <a:pt x="218" y="571"/>
                </a:lnTo>
                <a:lnTo>
                  <a:pt x="230" y="562"/>
                </a:lnTo>
                <a:lnTo>
                  <a:pt x="240" y="552"/>
                </a:lnTo>
                <a:lnTo>
                  <a:pt x="251" y="541"/>
                </a:lnTo>
                <a:lnTo>
                  <a:pt x="251" y="541"/>
                </a:lnTo>
                <a:lnTo>
                  <a:pt x="262" y="530"/>
                </a:lnTo>
                <a:lnTo>
                  <a:pt x="273" y="522"/>
                </a:lnTo>
                <a:lnTo>
                  <a:pt x="286" y="512"/>
                </a:lnTo>
                <a:lnTo>
                  <a:pt x="300" y="504"/>
                </a:lnTo>
                <a:lnTo>
                  <a:pt x="300" y="504"/>
                </a:lnTo>
                <a:lnTo>
                  <a:pt x="328" y="488"/>
                </a:lnTo>
                <a:lnTo>
                  <a:pt x="342" y="480"/>
                </a:lnTo>
                <a:lnTo>
                  <a:pt x="356" y="475"/>
                </a:lnTo>
                <a:lnTo>
                  <a:pt x="356" y="475"/>
                </a:lnTo>
                <a:lnTo>
                  <a:pt x="365" y="473"/>
                </a:lnTo>
                <a:lnTo>
                  <a:pt x="373" y="472"/>
                </a:lnTo>
                <a:lnTo>
                  <a:pt x="392" y="470"/>
                </a:lnTo>
                <a:lnTo>
                  <a:pt x="410" y="472"/>
                </a:lnTo>
                <a:lnTo>
                  <a:pt x="430" y="473"/>
                </a:lnTo>
                <a:lnTo>
                  <a:pt x="448" y="474"/>
                </a:lnTo>
                <a:lnTo>
                  <a:pt x="466" y="473"/>
                </a:lnTo>
                <a:lnTo>
                  <a:pt x="474" y="472"/>
                </a:lnTo>
                <a:lnTo>
                  <a:pt x="482" y="469"/>
                </a:lnTo>
                <a:lnTo>
                  <a:pt x="490" y="466"/>
                </a:lnTo>
                <a:lnTo>
                  <a:pt x="497" y="462"/>
                </a:lnTo>
                <a:lnTo>
                  <a:pt x="497" y="462"/>
                </a:lnTo>
                <a:lnTo>
                  <a:pt x="501" y="458"/>
                </a:lnTo>
                <a:lnTo>
                  <a:pt x="504" y="455"/>
                </a:lnTo>
                <a:lnTo>
                  <a:pt x="508" y="445"/>
                </a:lnTo>
                <a:lnTo>
                  <a:pt x="513" y="436"/>
                </a:lnTo>
                <a:lnTo>
                  <a:pt x="515" y="430"/>
                </a:lnTo>
                <a:lnTo>
                  <a:pt x="518" y="426"/>
                </a:lnTo>
                <a:lnTo>
                  <a:pt x="518" y="426"/>
                </a:lnTo>
                <a:lnTo>
                  <a:pt x="521" y="424"/>
                </a:lnTo>
                <a:lnTo>
                  <a:pt x="527" y="421"/>
                </a:lnTo>
                <a:lnTo>
                  <a:pt x="532" y="420"/>
                </a:lnTo>
                <a:lnTo>
                  <a:pt x="533" y="419"/>
                </a:lnTo>
                <a:lnTo>
                  <a:pt x="535" y="417"/>
                </a:lnTo>
                <a:lnTo>
                  <a:pt x="535" y="417"/>
                </a:lnTo>
                <a:lnTo>
                  <a:pt x="535" y="398"/>
                </a:lnTo>
                <a:lnTo>
                  <a:pt x="535" y="378"/>
                </a:lnTo>
                <a:lnTo>
                  <a:pt x="534" y="359"/>
                </a:lnTo>
                <a:lnTo>
                  <a:pt x="535" y="342"/>
                </a:lnTo>
                <a:lnTo>
                  <a:pt x="535" y="342"/>
                </a:lnTo>
                <a:lnTo>
                  <a:pt x="537" y="327"/>
                </a:lnTo>
                <a:lnTo>
                  <a:pt x="538" y="319"/>
                </a:lnTo>
                <a:lnTo>
                  <a:pt x="538" y="313"/>
                </a:lnTo>
                <a:lnTo>
                  <a:pt x="538" y="313"/>
                </a:lnTo>
                <a:lnTo>
                  <a:pt x="535" y="303"/>
                </a:lnTo>
                <a:lnTo>
                  <a:pt x="532" y="294"/>
                </a:lnTo>
                <a:lnTo>
                  <a:pt x="529" y="284"/>
                </a:lnTo>
                <a:lnTo>
                  <a:pt x="527" y="273"/>
                </a:lnTo>
                <a:lnTo>
                  <a:pt x="527" y="273"/>
                </a:lnTo>
                <a:lnTo>
                  <a:pt x="526" y="265"/>
                </a:lnTo>
                <a:lnTo>
                  <a:pt x="525" y="255"/>
                </a:lnTo>
                <a:lnTo>
                  <a:pt x="527" y="234"/>
                </a:lnTo>
                <a:lnTo>
                  <a:pt x="527" y="234"/>
                </a:lnTo>
                <a:lnTo>
                  <a:pt x="527" y="222"/>
                </a:lnTo>
                <a:lnTo>
                  <a:pt x="527" y="219"/>
                </a:lnTo>
                <a:lnTo>
                  <a:pt x="528" y="217"/>
                </a:lnTo>
                <a:lnTo>
                  <a:pt x="529" y="215"/>
                </a:lnTo>
                <a:lnTo>
                  <a:pt x="532" y="212"/>
                </a:lnTo>
                <a:lnTo>
                  <a:pt x="532" y="212"/>
                </a:lnTo>
                <a:lnTo>
                  <a:pt x="529" y="208"/>
                </a:lnTo>
                <a:lnTo>
                  <a:pt x="527" y="203"/>
                </a:lnTo>
                <a:lnTo>
                  <a:pt x="526" y="196"/>
                </a:lnTo>
                <a:lnTo>
                  <a:pt x="525" y="190"/>
                </a:lnTo>
                <a:lnTo>
                  <a:pt x="526" y="174"/>
                </a:lnTo>
                <a:lnTo>
                  <a:pt x="527" y="159"/>
                </a:lnTo>
                <a:lnTo>
                  <a:pt x="527" y="159"/>
                </a:lnTo>
                <a:lnTo>
                  <a:pt x="528" y="145"/>
                </a:lnTo>
                <a:lnTo>
                  <a:pt x="530" y="132"/>
                </a:lnTo>
                <a:lnTo>
                  <a:pt x="533" y="121"/>
                </a:lnTo>
                <a:lnTo>
                  <a:pt x="538" y="110"/>
                </a:lnTo>
                <a:lnTo>
                  <a:pt x="547" y="89"/>
                </a:lnTo>
                <a:lnTo>
                  <a:pt x="557" y="70"/>
                </a:lnTo>
                <a:lnTo>
                  <a:pt x="557" y="70"/>
                </a:lnTo>
                <a:lnTo>
                  <a:pt x="560" y="64"/>
                </a:lnTo>
                <a:lnTo>
                  <a:pt x="565" y="60"/>
                </a:lnTo>
                <a:lnTo>
                  <a:pt x="575" y="51"/>
                </a:lnTo>
                <a:lnTo>
                  <a:pt x="584" y="44"/>
                </a:lnTo>
                <a:lnTo>
                  <a:pt x="595" y="35"/>
                </a:lnTo>
                <a:lnTo>
                  <a:pt x="595" y="35"/>
                </a:lnTo>
                <a:lnTo>
                  <a:pt x="605" y="25"/>
                </a:lnTo>
                <a:lnTo>
                  <a:pt x="615" y="18"/>
                </a:lnTo>
                <a:lnTo>
                  <a:pt x="619" y="14"/>
                </a:lnTo>
                <a:lnTo>
                  <a:pt x="625" y="11"/>
                </a:lnTo>
                <a:lnTo>
                  <a:pt x="631" y="8"/>
                </a:lnTo>
                <a:lnTo>
                  <a:pt x="639" y="6"/>
                </a:lnTo>
                <a:lnTo>
                  <a:pt x="639" y="6"/>
                </a:lnTo>
                <a:lnTo>
                  <a:pt x="653" y="2"/>
                </a:lnTo>
                <a:lnTo>
                  <a:pt x="670" y="1"/>
                </a:lnTo>
                <a:lnTo>
                  <a:pt x="689" y="0"/>
                </a:lnTo>
                <a:lnTo>
                  <a:pt x="706" y="1"/>
                </a:lnTo>
                <a:lnTo>
                  <a:pt x="706" y="1"/>
                </a:lnTo>
                <a:lnTo>
                  <a:pt x="735" y="4"/>
                </a:lnTo>
                <a:lnTo>
                  <a:pt x="765" y="10"/>
                </a:lnTo>
                <a:lnTo>
                  <a:pt x="765" y="10"/>
                </a:lnTo>
                <a:lnTo>
                  <a:pt x="799" y="14"/>
                </a:lnTo>
                <a:lnTo>
                  <a:pt x="814" y="18"/>
                </a:lnTo>
                <a:lnTo>
                  <a:pt x="821" y="20"/>
                </a:lnTo>
                <a:lnTo>
                  <a:pt x="827" y="22"/>
                </a:lnTo>
                <a:lnTo>
                  <a:pt x="827" y="22"/>
                </a:lnTo>
                <a:lnTo>
                  <a:pt x="838" y="27"/>
                </a:lnTo>
                <a:lnTo>
                  <a:pt x="847" y="35"/>
                </a:lnTo>
                <a:lnTo>
                  <a:pt x="854" y="43"/>
                </a:lnTo>
                <a:lnTo>
                  <a:pt x="862" y="52"/>
                </a:lnTo>
                <a:lnTo>
                  <a:pt x="869" y="62"/>
                </a:lnTo>
                <a:lnTo>
                  <a:pt x="874" y="73"/>
                </a:lnTo>
                <a:lnTo>
                  <a:pt x="885" y="96"/>
                </a:lnTo>
                <a:lnTo>
                  <a:pt x="885" y="96"/>
                </a:lnTo>
                <a:lnTo>
                  <a:pt x="891" y="112"/>
                </a:lnTo>
                <a:lnTo>
                  <a:pt x="898" y="129"/>
                </a:lnTo>
                <a:lnTo>
                  <a:pt x="900" y="138"/>
                </a:lnTo>
                <a:lnTo>
                  <a:pt x="902" y="148"/>
                </a:lnTo>
                <a:lnTo>
                  <a:pt x="902" y="159"/>
                </a:lnTo>
                <a:lnTo>
                  <a:pt x="901" y="171"/>
                </a:lnTo>
                <a:lnTo>
                  <a:pt x="901" y="171"/>
                </a:lnTo>
                <a:lnTo>
                  <a:pt x="899" y="179"/>
                </a:lnTo>
                <a:lnTo>
                  <a:pt x="897" y="187"/>
                </a:lnTo>
                <a:lnTo>
                  <a:pt x="889" y="205"/>
                </a:lnTo>
                <a:lnTo>
                  <a:pt x="881" y="220"/>
                </a:lnTo>
                <a:lnTo>
                  <a:pt x="872" y="234"/>
                </a:lnTo>
                <a:lnTo>
                  <a:pt x="872" y="234"/>
                </a:lnTo>
                <a:lnTo>
                  <a:pt x="865" y="244"/>
                </a:lnTo>
                <a:lnTo>
                  <a:pt x="863" y="248"/>
                </a:lnTo>
                <a:lnTo>
                  <a:pt x="862" y="253"/>
                </a:lnTo>
                <a:lnTo>
                  <a:pt x="862" y="264"/>
                </a:lnTo>
                <a:lnTo>
                  <a:pt x="863" y="278"/>
                </a:lnTo>
                <a:lnTo>
                  <a:pt x="863" y="278"/>
                </a:lnTo>
                <a:lnTo>
                  <a:pt x="863" y="298"/>
                </a:lnTo>
                <a:lnTo>
                  <a:pt x="863" y="321"/>
                </a:lnTo>
                <a:lnTo>
                  <a:pt x="863" y="321"/>
                </a:lnTo>
                <a:lnTo>
                  <a:pt x="863" y="343"/>
                </a:lnTo>
                <a:lnTo>
                  <a:pt x="863" y="354"/>
                </a:lnTo>
                <a:lnTo>
                  <a:pt x="863" y="364"/>
                </a:lnTo>
                <a:lnTo>
                  <a:pt x="863" y="364"/>
                </a:lnTo>
                <a:lnTo>
                  <a:pt x="861" y="370"/>
                </a:lnTo>
                <a:lnTo>
                  <a:pt x="857" y="377"/>
                </a:lnTo>
                <a:lnTo>
                  <a:pt x="847" y="391"/>
                </a:lnTo>
                <a:lnTo>
                  <a:pt x="847" y="391"/>
                </a:lnTo>
                <a:lnTo>
                  <a:pt x="839" y="404"/>
                </a:lnTo>
                <a:lnTo>
                  <a:pt x="832" y="418"/>
                </a:lnTo>
                <a:lnTo>
                  <a:pt x="824" y="431"/>
                </a:lnTo>
                <a:lnTo>
                  <a:pt x="820" y="438"/>
                </a:lnTo>
                <a:lnTo>
                  <a:pt x="814" y="443"/>
                </a:lnTo>
                <a:lnTo>
                  <a:pt x="814" y="443"/>
                </a:lnTo>
                <a:lnTo>
                  <a:pt x="807" y="453"/>
                </a:lnTo>
                <a:lnTo>
                  <a:pt x="800" y="463"/>
                </a:lnTo>
                <a:lnTo>
                  <a:pt x="792" y="470"/>
                </a:lnTo>
                <a:lnTo>
                  <a:pt x="788" y="475"/>
                </a:lnTo>
                <a:lnTo>
                  <a:pt x="783" y="478"/>
                </a:lnTo>
                <a:lnTo>
                  <a:pt x="783" y="478"/>
                </a:lnTo>
                <a:lnTo>
                  <a:pt x="773" y="484"/>
                </a:lnTo>
                <a:lnTo>
                  <a:pt x="762" y="488"/>
                </a:lnTo>
                <a:lnTo>
                  <a:pt x="751" y="492"/>
                </a:lnTo>
                <a:lnTo>
                  <a:pt x="747" y="495"/>
                </a:lnTo>
                <a:lnTo>
                  <a:pt x="744" y="499"/>
                </a:lnTo>
                <a:lnTo>
                  <a:pt x="744" y="499"/>
                </a:lnTo>
                <a:lnTo>
                  <a:pt x="743" y="502"/>
                </a:lnTo>
                <a:lnTo>
                  <a:pt x="742" y="507"/>
                </a:lnTo>
                <a:lnTo>
                  <a:pt x="742" y="521"/>
                </a:lnTo>
                <a:lnTo>
                  <a:pt x="742" y="521"/>
                </a:lnTo>
                <a:lnTo>
                  <a:pt x="739" y="538"/>
                </a:lnTo>
                <a:lnTo>
                  <a:pt x="734" y="562"/>
                </a:lnTo>
                <a:lnTo>
                  <a:pt x="732" y="575"/>
                </a:lnTo>
                <a:lnTo>
                  <a:pt x="731" y="587"/>
                </a:lnTo>
                <a:lnTo>
                  <a:pt x="732" y="598"/>
                </a:lnTo>
                <a:lnTo>
                  <a:pt x="734" y="602"/>
                </a:lnTo>
                <a:lnTo>
                  <a:pt x="736" y="607"/>
                </a:lnTo>
                <a:lnTo>
                  <a:pt x="736" y="607"/>
                </a:lnTo>
                <a:lnTo>
                  <a:pt x="739" y="611"/>
                </a:lnTo>
                <a:lnTo>
                  <a:pt x="744" y="615"/>
                </a:lnTo>
                <a:lnTo>
                  <a:pt x="750" y="619"/>
                </a:lnTo>
                <a:lnTo>
                  <a:pt x="756" y="621"/>
                </a:lnTo>
                <a:lnTo>
                  <a:pt x="770" y="626"/>
                </a:lnTo>
                <a:lnTo>
                  <a:pt x="775" y="629"/>
                </a:lnTo>
                <a:lnTo>
                  <a:pt x="779" y="633"/>
                </a:lnTo>
                <a:lnTo>
                  <a:pt x="779" y="633"/>
                </a:lnTo>
                <a:lnTo>
                  <a:pt x="784" y="639"/>
                </a:lnTo>
                <a:lnTo>
                  <a:pt x="788" y="647"/>
                </a:lnTo>
                <a:lnTo>
                  <a:pt x="795" y="664"/>
                </a:lnTo>
                <a:lnTo>
                  <a:pt x="801" y="684"/>
                </a:lnTo>
                <a:lnTo>
                  <a:pt x="805" y="706"/>
                </a:lnTo>
                <a:lnTo>
                  <a:pt x="805" y="706"/>
                </a:lnTo>
                <a:lnTo>
                  <a:pt x="809" y="721"/>
                </a:lnTo>
                <a:lnTo>
                  <a:pt x="811" y="738"/>
                </a:lnTo>
                <a:lnTo>
                  <a:pt x="814" y="756"/>
                </a:lnTo>
                <a:lnTo>
                  <a:pt x="817" y="773"/>
                </a:lnTo>
                <a:lnTo>
                  <a:pt x="817" y="773"/>
                </a:lnTo>
                <a:lnTo>
                  <a:pt x="821" y="782"/>
                </a:lnTo>
                <a:lnTo>
                  <a:pt x="825" y="791"/>
                </a:lnTo>
                <a:lnTo>
                  <a:pt x="827" y="798"/>
                </a:lnTo>
                <a:lnTo>
                  <a:pt x="829" y="806"/>
                </a:lnTo>
                <a:lnTo>
                  <a:pt x="829" y="806"/>
                </a:lnTo>
                <a:lnTo>
                  <a:pt x="830" y="817"/>
                </a:lnTo>
                <a:lnTo>
                  <a:pt x="830" y="826"/>
                </a:lnTo>
                <a:lnTo>
                  <a:pt x="829" y="837"/>
                </a:lnTo>
                <a:lnTo>
                  <a:pt x="829" y="848"/>
                </a:lnTo>
                <a:lnTo>
                  <a:pt x="829" y="848"/>
                </a:lnTo>
                <a:lnTo>
                  <a:pt x="833" y="865"/>
                </a:lnTo>
                <a:lnTo>
                  <a:pt x="836" y="880"/>
                </a:lnTo>
                <a:lnTo>
                  <a:pt x="840" y="895"/>
                </a:lnTo>
                <a:lnTo>
                  <a:pt x="842" y="911"/>
                </a:lnTo>
                <a:lnTo>
                  <a:pt x="842" y="911"/>
                </a:lnTo>
                <a:lnTo>
                  <a:pt x="845" y="931"/>
                </a:lnTo>
                <a:lnTo>
                  <a:pt x="845" y="951"/>
                </a:lnTo>
                <a:lnTo>
                  <a:pt x="846" y="971"/>
                </a:lnTo>
                <a:lnTo>
                  <a:pt x="847" y="991"/>
                </a:lnTo>
                <a:lnTo>
                  <a:pt x="847" y="991"/>
                </a:lnTo>
                <a:lnTo>
                  <a:pt x="850" y="1016"/>
                </a:lnTo>
                <a:lnTo>
                  <a:pt x="854" y="1040"/>
                </a:lnTo>
                <a:lnTo>
                  <a:pt x="857" y="1065"/>
                </a:lnTo>
                <a:lnTo>
                  <a:pt x="859" y="1090"/>
                </a:lnTo>
                <a:lnTo>
                  <a:pt x="859" y="1090"/>
                </a:lnTo>
                <a:lnTo>
                  <a:pt x="860" y="1144"/>
                </a:lnTo>
                <a:lnTo>
                  <a:pt x="860" y="1172"/>
                </a:lnTo>
                <a:lnTo>
                  <a:pt x="859" y="1198"/>
                </a:lnTo>
                <a:lnTo>
                  <a:pt x="859" y="1198"/>
                </a:lnTo>
                <a:lnTo>
                  <a:pt x="858" y="1206"/>
                </a:lnTo>
                <a:lnTo>
                  <a:pt x="856" y="1214"/>
                </a:lnTo>
                <a:lnTo>
                  <a:pt x="852" y="1230"/>
                </a:lnTo>
                <a:lnTo>
                  <a:pt x="850" y="1239"/>
                </a:lnTo>
                <a:lnTo>
                  <a:pt x="849" y="1248"/>
                </a:lnTo>
                <a:lnTo>
                  <a:pt x="849" y="1258"/>
                </a:lnTo>
                <a:lnTo>
                  <a:pt x="849" y="1269"/>
                </a:lnTo>
                <a:lnTo>
                  <a:pt x="849" y="1269"/>
                </a:lnTo>
                <a:lnTo>
                  <a:pt x="851" y="1275"/>
                </a:lnTo>
                <a:lnTo>
                  <a:pt x="853" y="1282"/>
                </a:lnTo>
                <a:lnTo>
                  <a:pt x="859" y="1295"/>
                </a:lnTo>
                <a:lnTo>
                  <a:pt x="865" y="1309"/>
                </a:lnTo>
                <a:lnTo>
                  <a:pt x="872" y="1323"/>
                </a:lnTo>
                <a:lnTo>
                  <a:pt x="872" y="1323"/>
                </a:lnTo>
                <a:lnTo>
                  <a:pt x="874" y="1334"/>
                </a:lnTo>
                <a:lnTo>
                  <a:pt x="876" y="1344"/>
                </a:lnTo>
                <a:lnTo>
                  <a:pt x="876" y="1344"/>
                </a:lnTo>
                <a:lnTo>
                  <a:pt x="877" y="1349"/>
                </a:lnTo>
                <a:lnTo>
                  <a:pt x="881" y="1353"/>
                </a:lnTo>
                <a:lnTo>
                  <a:pt x="883" y="1359"/>
                </a:lnTo>
                <a:lnTo>
                  <a:pt x="885" y="1363"/>
                </a:lnTo>
                <a:lnTo>
                  <a:pt x="885" y="1363"/>
                </a:lnTo>
                <a:lnTo>
                  <a:pt x="885" y="1370"/>
                </a:lnTo>
                <a:lnTo>
                  <a:pt x="885" y="1379"/>
                </a:lnTo>
                <a:lnTo>
                  <a:pt x="885" y="1395"/>
                </a:lnTo>
                <a:lnTo>
                  <a:pt x="885" y="1395"/>
                </a:lnTo>
                <a:lnTo>
                  <a:pt x="882" y="1411"/>
                </a:lnTo>
                <a:lnTo>
                  <a:pt x="877" y="1429"/>
                </a:lnTo>
                <a:lnTo>
                  <a:pt x="873" y="1447"/>
                </a:lnTo>
                <a:lnTo>
                  <a:pt x="870" y="1467"/>
                </a:lnTo>
                <a:lnTo>
                  <a:pt x="870" y="1467"/>
                </a:lnTo>
                <a:lnTo>
                  <a:pt x="869" y="1480"/>
                </a:lnTo>
                <a:lnTo>
                  <a:pt x="869" y="1485"/>
                </a:lnTo>
                <a:lnTo>
                  <a:pt x="867" y="1492"/>
                </a:lnTo>
                <a:lnTo>
                  <a:pt x="867" y="1492"/>
                </a:lnTo>
                <a:lnTo>
                  <a:pt x="864" y="1503"/>
                </a:lnTo>
                <a:lnTo>
                  <a:pt x="860" y="1511"/>
                </a:lnTo>
                <a:lnTo>
                  <a:pt x="854" y="1520"/>
                </a:lnTo>
                <a:lnTo>
                  <a:pt x="849" y="1527"/>
                </a:lnTo>
                <a:lnTo>
                  <a:pt x="842" y="1533"/>
                </a:lnTo>
                <a:lnTo>
                  <a:pt x="835" y="1539"/>
                </a:lnTo>
                <a:lnTo>
                  <a:pt x="826" y="1542"/>
                </a:lnTo>
                <a:lnTo>
                  <a:pt x="816" y="1545"/>
                </a:lnTo>
                <a:lnTo>
                  <a:pt x="816" y="1545"/>
                </a:lnTo>
                <a:close/>
                <a:moveTo>
                  <a:pt x="652" y="536"/>
                </a:moveTo>
                <a:lnTo>
                  <a:pt x="652" y="536"/>
                </a:lnTo>
                <a:lnTo>
                  <a:pt x="639" y="524"/>
                </a:lnTo>
                <a:lnTo>
                  <a:pt x="633" y="518"/>
                </a:lnTo>
                <a:lnTo>
                  <a:pt x="628" y="513"/>
                </a:lnTo>
                <a:lnTo>
                  <a:pt x="628" y="513"/>
                </a:lnTo>
                <a:lnTo>
                  <a:pt x="611" y="486"/>
                </a:lnTo>
                <a:lnTo>
                  <a:pt x="592" y="460"/>
                </a:lnTo>
                <a:lnTo>
                  <a:pt x="583" y="447"/>
                </a:lnTo>
                <a:lnTo>
                  <a:pt x="574" y="433"/>
                </a:lnTo>
                <a:lnTo>
                  <a:pt x="563" y="421"/>
                </a:lnTo>
                <a:lnTo>
                  <a:pt x="552" y="411"/>
                </a:lnTo>
                <a:lnTo>
                  <a:pt x="552" y="411"/>
                </a:lnTo>
                <a:lnTo>
                  <a:pt x="547" y="417"/>
                </a:lnTo>
                <a:lnTo>
                  <a:pt x="543" y="424"/>
                </a:lnTo>
                <a:lnTo>
                  <a:pt x="540" y="433"/>
                </a:lnTo>
                <a:lnTo>
                  <a:pt x="540" y="438"/>
                </a:lnTo>
                <a:lnTo>
                  <a:pt x="540" y="443"/>
                </a:lnTo>
                <a:lnTo>
                  <a:pt x="540" y="443"/>
                </a:lnTo>
                <a:lnTo>
                  <a:pt x="541" y="450"/>
                </a:lnTo>
                <a:lnTo>
                  <a:pt x="545" y="456"/>
                </a:lnTo>
                <a:lnTo>
                  <a:pt x="553" y="468"/>
                </a:lnTo>
                <a:lnTo>
                  <a:pt x="553" y="468"/>
                </a:lnTo>
                <a:lnTo>
                  <a:pt x="568" y="497"/>
                </a:lnTo>
                <a:lnTo>
                  <a:pt x="576" y="510"/>
                </a:lnTo>
                <a:lnTo>
                  <a:pt x="584" y="523"/>
                </a:lnTo>
                <a:lnTo>
                  <a:pt x="584" y="523"/>
                </a:lnTo>
                <a:lnTo>
                  <a:pt x="600" y="543"/>
                </a:lnTo>
                <a:lnTo>
                  <a:pt x="614" y="565"/>
                </a:lnTo>
                <a:lnTo>
                  <a:pt x="628" y="588"/>
                </a:lnTo>
                <a:lnTo>
                  <a:pt x="633" y="599"/>
                </a:lnTo>
                <a:lnTo>
                  <a:pt x="638" y="611"/>
                </a:lnTo>
                <a:lnTo>
                  <a:pt x="638" y="611"/>
                </a:lnTo>
                <a:lnTo>
                  <a:pt x="636" y="619"/>
                </a:lnTo>
                <a:lnTo>
                  <a:pt x="635" y="625"/>
                </a:lnTo>
                <a:lnTo>
                  <a:pt x="635" y="632"/>
                </a:lnTo>
                <a:lnTo>
                  <a:pt x="635" y="639"/>
                </a:lnTo>
                <a:lnTo>
                  <a:pt x="637" y="652"/>
                </a:lnTo>
                <a:lnTo>
                  <a:pt x="639" y="664"/>
                </a:lnTo>
                <a:lnTo>
                  <a:pt x="639" y="664"/>
                </a:lnTo>
                <a:lnTo>
                  <a:pt x="640" y="678"/>
                </a:lnTo>
                <a:lnTo>
                  <a:pt x="640" y="693"/>
                </a:lnTo>
                <a:lnTo>
                  <a:pt x="640" y="693"/>
                </a:lnTo>
                <a:lnTo>
                  <a:pt x="642" y="698"/>
                </a:lnTo>
                <a:lnTo>
                  <a:pt x="643" y="703"/>
                </a:lnTo>
                <a:lnTo>
                  <a:pt x="646" y="715"/>
                </a:lnTo>
                <a:lnTo>
                  <a:pt x="646" y="715"/>
                </a:lnTo>
                <a:lnTo>
                  <a:pt x="651" y="740"/>
                </a:lnTo>
                <a:lnTo>
                  <a:pt x="654" y="766"/>
                </a:lnTo>
                <a:lnTo>
                  <a:pt x="654" y="766"/>
                </a:lnTo>
                <a:lnTo>
                  <a:pt x="661" y="791"/>
                </a:lnTo>
                <a:lnTo>
                  <a:pt x="663" y="803"/>
                </a:lnTo>
                <a:lnTo>
                  <a:pt x="664" y="813"/>
                </a:lnTo>
                <a:lnTo>
                  <a:pt x="664" y="813"/>
                </a:lnTo>
                <a:lnTo>
                  <a:pt x="665" y="840"/>
                </a:lnTo>
                <a:lnTo>
                  <a:pt x="665" y="867"/>
                </a:lnTo>
                <a:lnTo>
                  <a:pt x="664" y="920"/>
                </a:lnTo>
                <a:lnTo>
                  <a:pt x="664" y="920"/>
                </a:lnTo>
                <a:lnTo>
                  <a:pt x="664" y="972"/>
                </a:lnTo>
                <a:lnTo>
                  <a:pt x="662" y="1022"/>
                </a:lnTo>
                <a:lnTo>
                  <a:pt x="657" y="1070"/>
                </a:lnTo>
                <a:lnTo>
                  <a:pt x="652" y="1117"/>
                </a:lnTo>
                <a:lnTo>
                  <a:pt x="652" y="1117"/>
                </a:lnTo>
                <a:lnTo>
                  <a:pt x="650" y="1141"/>
                </a:lnTo>
                <a:lnTo>
                  <a:pt x="649" y="1164"/>
                </a:lnTo>
                <a:lnTo>
                  <a:pt x="646" y="1188"/>
                </a:lnTo>
                <a:lnTo>
                  <a:pt x="643" y="1210"/>
                </a:lnTo>
                <a:lnTo>
                  <a:pt x="643" y="1210"/>
                </a:lnTo>
                <a:lnTo>
                  <a:pt x="641" y="1221"/>
                </a:lnTo>
                <a:lnTo>
                  <a:pt x="638" y="1230"/>
                </a:lnTo>
                <a:lnTo>
                  <a:pt x="638" y="1230"/>
                </a:lnTo>
                <a:lnTo>
                  <a:pt x="636" y="1249"/>
                </a:lnTo>
                <a:lnTo>
                  <a:pt x="633" y="1269"/>
                </a:lnTo>
                <a:lnTo>
                  <a:pt x="633" y="1269"/>
                </a:lnTo>
                <a:lnTo>
                  <a:pt x="630" y="1289"/>
                </a:lnTo>
                <a:lnTo>
                  <a:pt x="628" y="1311"/>
                </a:lnTo>
                <a:lnTo>
                  <a:pt x="628" y="1323"/>
                </a:lnTo>
                <a:lnTo>
                  <a:pt x="628" y="1334"/>
                </a:lnTo>
                <a:lnTo>
                  <a:pt x="629" y="1346"/>
                </a:lnTo>
                <a:lnTo>
                  <a:pt x="630" y="1357"/>
                </a:lnTo>
                <a:lnTo>
                  <a:pt x="630" y="1357"/>
                </a:lnTo>
                <a:lnTo>
                  <a:pt x="653" y="1359"/>
                </a:lnTo>
                <a:lnTo>
                  <a:pt x="678" y="1360"/>
                </a:lnTo>
                <a:lnTo>
                  <a:pt x="703" y="1359"/>
                </a:lnTo>
                <a:lnTo>
                  <a:pt x="714" y="1358"/>
                </a:lnTo>
                <a:lnTo>
                  <a:pt x="725" y="1356"/>
                </a:lnTo>
                <a:lnTo>
                  <a:pt x="725" y="1356"/>
                </a:lnTo>
                <a:lnTo>
                  <a:pt x="728" y="1319"/>
                </a:lnTo>
                <a:lnTo>
                  <a:pt x="731" y="1277"/>
                </a:lnTo>
                <a:lnTo>
                  <a:pt x="734" y="1234"/>
                </a:lnTo>
                <a:lnTo>
                  <a:pt x="734" y="1212"/>
                </a:lnTo>
                <a:lnTo>
                  <a:pt x="732" y="1190"/>
                </a:lnTo>
                <a:lnTo>
                  <a:pt x="732" y="1190"/>
                </a:lnTo>
                <a:lnTo>
                  <a:pt x="730" y="1173"/>
                </a:lnTo>
                <a:lnTo>
                  <a:pt x="728" y="1154"/>
                </a:lnTo>
                <a:lnTo>
                  <a:pt x="725" y="1137"/>
                </a:lnTo>
                <a:lnTo>
                  <a:pt x="723" y="1118"/>
                </a:lnTo>
                <a:lnTo>
                  <a:pt x="723" y="1118"/>
                </a:lnTo>
                <a:lnTo>
                  <a:pt x="723" y="1110"/>
                </a:lnTo>
                <a:lnTo>
                  <a:pt x="723" y="1101"/>
                </a:lnTo>
                <a:lnTo>
                  <a:pt x="723" y="1101"/>
                </a:lnTo>
                <a:lnTo>
                  <a:pt x="722" y="1094"/>
                </a:lnTo>
                <a:lnTo>
                  <a:pt x="719" y="1088"/>
                </a:lnTo>
                <a:lnTo>
                  <a:pt x="717" y="1081"/>
                </a:lnTo>
                <a:lnTo>
                  <a:pt x="716" y="1076"/>
                </a:lnTo>
                <a:lnTo>
                  <a:pt x="716" y="1076"/>
                </a:lnTo>
                <a:lnTo>
                  <a:pt x="714" y="1054"/>
                </a:lnTo>
                <a:lnTo>
                  <a:pt x="714" y="1031"/>
                </a:lnTo>
                <a:lnTo>
                  <a:pt x="714" y="1009"/>
                </a:lnTo>
                <a:lnTo>
                  <a:pt x="714" y="987"/>
                </a:lnTo>
                <a:lnTo>
                  <a:pt x="714" y="987"/>
                </a:lnTo>
                <a:lnTo>
                  <a:pt x="712" y="948"/>
                </a:lnTo>
                <a:lnTo>
                  <a:pt x="711" y="910"/>
                </a:lnTo>
                <a:lnTo>
                  <a:pt x="710" y="871"/>
                </a:lnTo>
                <a:lnTo>
                  <a:pt x="707" y="833"/>
                </a:lnTo>
                <a:lnTo>
                  <a:pt x="707" y="833"/>
                </a:lnTo>
                <a:lnTo>
                  <a:pt x="704" y="794"/>
                </a:lnTo>
                <a:lnTo>
                  <a:pt x="702" y="755"/>
                </a:lnTo>
                <a:lnTo>
                  <a:pt x="701" y="715"/>
                </a:lnTo>
                <a:lnTo>
                  <a:pt x="701" y="697"/>
                </a:lnTo>
                <a:lnTo>
                  <a:pt x="703" y="678"/>
                </a:lnTo>
                <a:lnTo>
                  <a:pt x="703" y="678"/>
                </a:lnTo>
                <a:lnTo>
                  <a:pt x="704" y="670"/>
                </a:lnTo>
                <a:lnTo>
                  <a:pt x="706" y="660"/>
                </a:lnTo>
                <a:lnTo>
                  <a:pt x="707" y="651"/>
                </a:lnTo>
                <a:lnTo>
                  <a:pt x="706" y="647"/>
                </a:lnTo>
                <a:lnTo>
                  <a:pt x="706" y="642"/>
                </a:lnTo>
                <a:lnTo>
                  <a:pt x="706" y="642"/>
                </a:lnTo>
                <a:lnTo>
                  <a:pt x="703" y="638"/>
                </a:lnTo>
                <a:lnTo>
                  <a:pt x="700" y="634"/>
                </a:lnTo>
                <a:lnTo>
                  <a:pt x="697" y="628"/>
                </a:lnTo>
                <a:lnTo>
                  <a:pt x="694" y="625"/>
                </a:lnTo>
                <a:lnTo>
                  <a:pt x="694" y="622"/>
                </a:lnTo>
                <a:lnTo>
                  <a:pt x="694" y="622"/>
                </a:lnTo>
                <a:lnTo>
                  <a:pt x="694" y="616"/>
                </a:lnTo>
                <a:lnTo>
                  <a:pt x="697" y="610"/>
                </a:lnTo>
                <a:lnTo>
                  <a:pt x="699" y="604"/>
                </a:lnTo>
                <a:lnTo>
                  <a:pt x="701" y="597"/>
                </a:lnTo>
                <a:lnTo>
                  <a:pt x="701" y="597"/>
                </a:lnTo>
                <a:lnTo>
                  <a:pt x="701" y="590"/>
                </a:lnTo>
                <a:lnTo>
                  <a:pt x="701" y="585"/>
                </a:lnTo>
                <a:lnTo>
                  <a:pt x="701" y="579"/>
                </a:lnTo>
                <a:lnTo>
                  <a:pt x="703" y="574"/>
                </a:lnTo>
                <a:lnTo>
                  <a:pt x="703" y="574"/>
                </a:lnTo>
                <a:lnTo>
                  <a:pt x="693" y="572"/>
                </a:lnTo>
                <a:lnTo>
                  <a:pt x="686" y="568"/>
                </a:lnTo>
                <a:lnTo>
                  <a:pt x="679" y="564"/>
                </a:lnTo>
                <a:lnTo>
                  <a:pt x="674" y="559"/>
                </a:lnTo>
                <a:lnTo>
                  <a:pt x="663" y="548"/>
                </a:lnTo>
                <a:lnTo>
                  <a:pt x="652" y="536"/>
                </a:lnTo>
                <a:lnTo>
                  <a:pt x="652" y="536"/>
                </a:lnTo>
                <a:close/>
                <a:moveTo>
                  <a:pt x="723" y="588"/>
                </a:moveTo>
                <a:lnTo>
                  <a:pt x="723" y="588"/>
                </a:lnTo>
                <a:lnTo>
                  <a:pt x="722" y="583"/>
                </a:lnTo>
                <a:lnTo>
                  <a:pt x="721" y="577"/>
                </a:lnTo>
                <a:lnTo>
                  <a:pt x="721" y="577"/>
                </a:lnTo>
                <a:lnTo>
                  <a:pt x="717" y="577"/>
                </a:lnTo>
                <a:lnTo>
                  <a:pt x="717" y="577"/>
                </a:lnTo>
                <a:lnTo>
                  <a:pt x="718" y="580"/>
                </a:lnTo>
                <a:lnTo>
                  <a:pt x="719" y="583"/>
                </a:lnTo>
                <a:lnTo>
                  <a:pt x="723" y="588"/>
                </a:lnTo>
                <a:lnTo>
                  <a:pt x="723" y="588"/>
                </a:lnTo>
                <a:close/>
                <a:moveTo>
                  <a:pt x="730" y="619"/>
                </a:moveTo>
                <a:lnTo>
                  <a:pt x="730" y="619"/>
                </a:lnTo>
                <a:lnTo>
                  <a:pt x="731" y="614"/>
                </a:lnTo>
                <a:lnTo>
                  <a:pt x="732" y="611"/>
                </a:lnTo>
                <a:lnTo>
                  <a:pt x="731" y="607"/>
                </a:lnTo>
                <a:lnTo>
                  <a:pt x="730" y="603"/>
                </a:lnTo>
                <a:lnTo>
                  <a:pt x="726" y="596"/>
                </a:lnTo>
                <a:lnTo>
                  <a:pt x="724" y="592"/>
                </a:lnTo>
                <a:lnTo>
                  <a:pt x="723" y="589"/>
                </a:lnTo>
                <a:lnTo>
                  <a:pt x="723" y="589"/>
                </a:lnTo>
                <a:lnTo>
                  <a:pt x="725" y="605"/>
                </a:lnTo>
                <a:lnTo>
                  <a:pt x="727" y="613"/>
                </a:lnTo>
                <a:lnTo>
                  <a:pt x="730" y="619"/>
                </a:lnTo>
                <a:lnTo>
                  <a:pt x="730" y="619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Freeform 98"/>
          <p:cNvSpPr/>
          <p:nvPr/>
        </p:nvSpPr>
        <p:spPr bwMode="auto">
          <a:xfrm flipH="1">
            <a:off x="1630251" y="2190107"/>
            <a:ext cx="573227" cy="1884269"/>
          </a:xfrm>
          <a:custGeom>
            <a:avLst/>
            <a:gdLst/>
            <a:ahLst/>
            <a:cxnLst>
              <a:cxn ang="0">
                <a:pos x="353" y="1551"/>
              </a:cxn>
              <a:cxn ang="0">
                <a:pos x="369" y="1499"/>
              </a:cxn>
              <a:cxn ang="0">
                <a:pos x="345" y="1452"/>
              </a:cxn>
              <a:cxn ang="0">
                <a:pos x="365" y="1307"/>
              </a:cxn>
              <a:cxn ang="0">
                <a:pos x="406" y="964"/>
              </a:cxn>
              <a:cxn ang="0">
                <a:pos x="458" y="899"/>
              </a:cxn>
              <a:cxn ang="0">
                <a:pos x="476" y="812"/>
              </a:cxn>
              <a:cxn ang="0">
                <a:pos x="480" y="772"/>
              </a:cxn>
              <a:cxn ang="0">
                <a:pos x="497" y="673"/>
              </a:cxn>
              <a:cxn ang="0">
                <a:pos x="499" y="578"/>
              </a:cxn>
              <a:cxn ang="0">
                <a:pos x="484" y="483"/>
              </a:cxn>
              <a:cxn ang="0">
                <a:pos x="472" y="325"/>
              </a:cxn>
              <a:cxn ang="0">
                <a:pos x="363" y="259"/>
              </a:cxn>
              <a:cxn ang="0">
                <a:pos x="343" y="224"/>
              </a:cxn>
              <a:cxn ang="0">
                <a:pos x="363" y="178"/>
              </a:cxn>
              <a:cxn ang="0">
                <a:pos x="383" y="131"/>
              </a:cxn>
              <a:cxn ang="0">
                <a:pos x="379" y="117"/>
              </a:cxn>
              <a:cxn ang="0">
                <a:pos x="379" y="97"/>
              </a:cxn>
              <a:cxn ang="0">
                <a:pos x="363" y="24"/>
              </a:cxn>
              <a:cxn ang="0">
                <a:pos x="295" y="0"/>
              </a:cxn>
              <a:cxn ang="0">
                <a:pos x="244" y="30"/>
              </a:cxn>
              <a:cxn ang="0">
                <a:pos x="234" y="109"/>
              </a:cxn>
              <a:cxn ang="0">
                <a:pos x="218" y="109"/>
              </a:cxn>
              <a:cxn ang="0">
                <a:pos x="228" y="164"/>
              </a:cxn>
              <a:cxn ang="0">
                <a:pos x="238" y="184"/>
              </a:cxn>
              <a:cxn ang="0">
                <a:pos x="198" y="236"/>
              </a:cxn>
              <a:cxn ang="0">
                <a:pos x="78" y="271"/>
              </a:cxn>
              <a:cxn ang="0">
                <a:pos x="50" y="331"/>
              </a:cxn>
              <a:cxn ang="0">
                <a:pos x="18" y="444"/>
              </a:cxn>
              <a:cxn ang="0">
                <a:pos x="0" y="582"/>
              </a:cxn>
              <a:cxn ang="0">
                <a:pos x="62" y="642"/>
              </a:cxn>
              <a:cxn ang="0">
                <a:pos x="88" y="681"/>
              </a:cxn>
              <a:cxn ang="0">
                <a:pos x="68" y="844"/>
              </a:cxn>
              <a:cxn ang="0">
                <a:pos x="76" y="903"/>
              </a:cxn>
              <a:cxn ang="0">
                <a:pos x="88" y="1004"/>
              </a:cxn>
              <a:cxn ang="0">
                <a:pos x="76" y="1172"/>
              </a:cxn>
              <a:cxn ang="0">
                <a:pos x="46" y="1376"/>
              </a:cxn>
              <a:cxn ang="0">
                <a:pos x="30" y="1507"/>
              </a:cxn>
              <a:cxn ang="0">
                <a:pos x="48" y="1578"/>
              </a:cxn>
              <a:cxn ang="0">
                <a:pos x="30" y="1616"/>
              </a:cxn>
              <a:cxn ang="0">
                <a:pos x="38" y="1646"/>
              </a:cxn>
              <a:cxn ang="0">
                <a:pos x="103" y="1656"/>
              </a:cxn>
              <a:cxn ang="0">
                <a:pos x="131" y="1638"/>
              </a:cxn>
              <a:cxn ang="0">
                <a:pos x="125" y="1590"/>
              </a:cxn>
              <a:cxn ang="0">
                <a:pos x="159" y="1531"/>
              </a:cxn>
              <a:cxn ang="0">
                <a:pos x="171" y="1337"/>
              </a:cxn>
              <a:cxn ang="0">
                <a:pos x="210" y="1071"/>
              </a:cxn>
              <a:cxn ang="0">
                <a:pos x="236" y="927"/>
              </a:cxn>
              <a:cxn ang="0">
                <a:pos x="244" y="1089"/>
              </a:cxn>
              <a:cxn ang="0">
                <a:pos x="248" y="1376"/>
              </a:cxn>
              <a:cxn ang="0">
                <a:pos x="256" y="1424"/>
              </a:cxn>
              <a:cxn ang="0">
                <a:pos x="250" y="1485"/>
              </a:cxn>
              <a:cxn ang="0">
                <a:pos x="248" y="1537"/>
              </a:cxn>
              <a:cxn ang="0">
                <a:pos x="278" y="1602"/>
              </a:cxn>
              <a:cxn ang="0">
                <a:pos x="301" y="1606"/>
              </a:cxn>
              <a:cxn ang="0">
                <a:pos x="339" y="1630"/>
              </a:cxn>
              <a:cxn ang="0">
                <a:pos x="406" y="1622"/>
              </a:cxn>
              <a:cxn ang="0">
                <a:pos x="396" y="1596"/>
              </a:cxn>
            </a:cxnLst>
            <a:rect l="0" t="0" r="r" b="b"/>
            <a:pathLst>
              <a:path w="505" h="1660">
                <a:moveTo>
                  <a:pt x="396" y="1596"/>
                </a:moveTo>
                <a:lnTo>
                  <a:pt x="396" y="1596"/>
                </a:lnTo>
                <a:lnTo>
                  <a:pt x="388" y="1588"/>
                </a:lnTo>
                <a:lnTo>
                  <a:pt x="373" y="1574"/>
                </a:lnTo>
                <a:lnTo>
                  <a:pt x="357" y="1559"/>
                </a:lnTo>
                <a:lnTo>
                  <a:pt x="353" y="1551"/>
                </a:lnTo>
                <a:lnTo>
                  <a:pt x="353" y="1545"/>
                </a:lnTo>
                <a:lnTo>
                  <a:pt x="353" y="1545"/>
                </a:lnTo>
                <a:lnTo>
                  <a:pt x="359" y="1531"/>
                </a:lnTo>
                <a:lnTo>
                  <a:pt x="365" y="1515"/>
                </a:lnTo>
                <a:lnTo>
                  <a:pt x="367" y="1507"/>
                </a:lnTo>
                <a:lnTo>
                  <a:pt x="369" y="1499"/>
                </a:lnTo>
                <a:lnTo>
                  <a:pt x="367" y="1491"/>
                </a:lnTo>
                <a:lnTo>
                  <a:pt x="365" y="1485"/>
                </a:lnTo>
                <a:lnTo>
                  <a:pt x="365" y="1485"/>
                </a:lnTo>
                <a:lnTo>
                  <a:pt x="355" y="1471"/>
                </a:lnTo>
                <a:lnTo>
                  <a:pt x="347" y="1460"/>
                </a:lnTo>
                <a:lnTo>
                  <a:pt x="345" y="1452"/>
                </a:lnTo>
                <a:lnTo>
                  <a:pt x="343" y="1444"/>
                </a:lnTo>
                <a:lnTo>
                  <a:pt x="343" y="1434"/>
                </a:lnTo>
                <a:lnTo>
                  <a:pt x="343" y="1424"/>
                </a:lnTo>
                <a:lnTo>
                  <a:pt x="343" y="1424"/>
                </a:lnTo>
                <a:lnTo>
                  <a:pt x="353" y="1380"/>
                </a:lnTo>
                <a:lnTo>
                  <a:pt x="365" y="1307"/>
                </a:lnTo>
                <a:lnTo>
                  <a:pt x="377" y="1222"/>
                </a:lnTo>
                <a:lnTo>
                  <a:pt x="386" y="1147"/>
                </a:lnTo>
                <a:lnTo>
                  <a:pt x="386" y="1147"/>
                </a:lnTo>
                <a:lnTo>
                  <a:pt x="394" y="1040"/>
                </a:lnTo>
                <a:lnTo>
                  <a:pt x="400" y="998"/>
                </a:lnTo>
                <a:lnTo>
                  <a:pt x="406" y="964"/>
                </a:lnTo>
                <a:lnTo>
                  <a:pt x="406" y="964"/>
                </a:lnTo>
                <a:lnTo>
                  <a:pt x="428" y="883"/>
                </a:lnTo>
                <a:lnTo>
                  <a:pt x="428" y="883"/>
                </a:lnTo>
                <a:lnTo>
                  <a:pt x="442" y="893"/>
                </a:lnTo>
                <a:lnTo>
                  <a:pt x="454" y="899"/>
                </a:lnTo>
                <a:lnTo>
                  <a:pt x="458" y="899"/>
                </a:lnTo>
                <a:lnTo>
                  <a:pt x="462" y="897"/>
                </a:lnTo>
                <a:lnTo>
                  <a:pt x="462" y="897"/>
                </a:lnTo>
                <a:lnTo>
                  <a:pt x="466" y="883"/>
                </a:lnTo>
                <a:lnTo>
                  <a:pt x="472" y="858"/>
                </a:lnTo>
                <a:lnTo>
                  <a:pt x="476" y="830"/>
                </a:lnTo>
                <a:lnTo>
                  <a:pt x="476" y="812"/>
                </a:lnTo>
                <a:lnTo>
                  <a:pt x="476" y="812"/>
                </a:lnTo>
                <a:lnTo>
                  <a:pt x="476" y="804"/>
                </a:lnTo>
                <a:lnTo>
                  <a:pt x="476" y="796"/>
                </a:lnTo>
                <a:lnTo>
                  <a:pt x="476" y="788"/>
                </a:lnTo>
                <a:lnTo>
                  <a:pt x="480" y="772"/>
                </a:lnTo>
                <a:lnTo>
                  <a:pt x="480" y="772"/>
                </a:lnTo>
                <a:lnTo>
                  <a:pt x="485" y="753"/>
                </a:lnTo>
                <a:lnTo>
                  <a:pt x="489" y="735"/>
                </a:lnTo>
                <a:lnTo>
                  <a:pt x="493" y="719"/>
                </a:lnTo>
                <a:lnTo>
                  <a:pt x="493" y="703"/>
                </a:lnTo>
                <a:lnTo>
                  <a:pt x="493" y="703"/>
                </a:lnTo>
                <a:lnTo>
                  <a:pt x="497" y="673"/>
                </a:lnTo>
                <a:lnTo>
                  <a:pt x="499" y="644"/>
                </a:lnTo>
                <a:lnTo>
                  <a:pt x="499" y="644"/>
                </a:lnTo>
                <a:lnTo>
                  <a:pt x="503" y="628"/>
                </a:lnTo>
                <a:lnTo>
                  <a:pt x="505" y="614"/>
                </a:lnTo>
                <a:lnTo>
                  <a:pt x="505" y="598"/>
                </a:lnTo>
                <a:lnTo>
                  <a:pt x="499" y="578"/>
                </a:lnTo>
                <a:lnTo>
                  <a:pt x="499" y="578"/>
                </a:lnTo>
                <a:lnTo>
                  <a:pt x="495" y="557"/>
                </a:lnTo>
                <a:lnTo>
                  <a:pt x="491" y="531"/>
                </a:lnTo>
                <a:lnTo>
                  <a:pt x="487" y="507"/>
                </a:lnTo>
                <a:lnTo>
                  <a:pt x="484" y="483"/>
                </a:lnTo>
                <a:lnTo>
                  <a:pt x="484" y="483"/>
                </a:lnTo>
                <a:lnTo>
                  <a:pt x="480" y="459"/>
                </a:lnTo>
                <a:lnTo>
                  <a:pt x="478" y="430"/>
                </a:lnTo>
                <a:lnTo>
                  <a:pt x="474" y="370"/>
                </a:lnTo>
                <a:lnTo>
                  <a:pt x="474" y="370"/>
                </a:lnTo>
                <a:lnTo>
                  <a:pt x="472" y="331"/>
                </a:lnTo>
                <a:lnTo>
                  <a:pt x="472" y="325"/>
                </a:lnTo>
                <a:lnTo>
                  <a:pt x="470" y="319"/>
                </a:lnTo>
                <a:lnTo>
                  <a:pt x="466" y="315"/>
                </a:lnTo>
                <a:lnTo>
                  <a:pt x="462" y="311"/>
                </a:lnTo>
                <a:lnTo>
                  <a:pt x="462" y="311"/>
                </a:lnTo>
                <a:lnTo>
                  <a:pt x="398" y="279"/>
                </a:lnTo>
                <a:lnTo>
                  <a:pt x="363" y="259"/>
                </a:lnTo>
                <a:lnTo>
                  <a:pt x="351" y="254"/>
                </a:lnTo>
                <a:lnTo>
                  <a:pt x="345" y="248"/>
                </a:lnTo>
                <a:lnTo>
                  <a:pt x="345" y="248"/>
                </a:lnTo>
                <a:lnTo>
                  <a:pt x="343" y="242"/>
                </a:lnTo>
                <a:lnTo>
                  <a:pt x="343" y="234"/>
                </a:lnTo>
                <a:lnTo>
                  <a:pt x="343" y="224"/>
                </a:lnTo>
                <a:lnTo>
                  <a:pt x="343" y="224"/>
                </a:lnTo>
                <a:lnTo>
                  <a:pt x="349" y="196"/>
                </a:lnTo>
                <a:lnTo>
                  <a:pt x="355" y="178"/>
                </a:lnTo>
                <a:lnTo>
                  <a:pt x="355" y="178"/>
                </a:lnTo>
                <a:lnTo>
                  <a:pt x="359" y="178"/>
                </a:lnTo>
                <a:lnTo>
                  <a:pt x="363" y="178"/>
                </a:lnTo>
                <a:lnTo>
                  <a:pt x="369" y="176"/>
                </a:lnTo>
                <a:lnTo>
                  <a:pt x="371" y="174"/>
                </a:lnTo>
                <a:lnTo>
                  <a:pt x="373" y="168"/>
                </a:lnTo>
                <a:lnTo>
                  <a:pt x="373" y="168"/>
                </a:lnTo>
                <a:lnTo>
                  <a:pt x="379" y="149"/>
                </a:lnTo>
                <a:lnTo>
                  <a:pt x="383" y="131"/>
                </a:lnTo>
                <a:lnTo>
                  <a:pt x="383" y="131"/>
                </a:lnTo>
                <a:lnTo>
                  <a:pt x="385" y="125"/>
                </a:lnTo>
                <a:lnTo>
                  <a:pt x="385" y="119"/>
                </a:lnTo>
                <a:lnTo>
                  <a:pt x="383" y="117"/>
                </a:lnTo>
                <a:lnTo>
                  <a:pt x="379" y="117"/>
                </a:lnTo>
                <a:lnTo>
                  <a:pt x="379" y="117"/>
                </a:lnTo>
                <a:lnTo>
                  <a:pt x="375" y="119"/>
                </a:lnTo>
                <a:lnTo>
                  <a:pt x="373" y="119"/>
                </a:lnTo>
                <a:lnTo>
                  <a:pt x="375" y="115"/>
                </a:lnTo>
                <a:lnTo>
                  <a:pt x="375" y="115"/>
                </a:lnTo>
                <a:lnTo>
                  <a:pt x="377" y="107"/>
                </a:lnTo>
                <a:lnTo>
                  <a:pt x="379" y="97"/>
                </a:lnTo>
                <a:lnTo>
                  <a:pt x="381" y="85"/>
                </a:lnTo>
                <a:lnTo>
                  <a:pt x="381" y="71"/>
                </a:lnTo>
                <a:lnTo>
                  <a:pt x="379" y="57"/>
                </a:lnTo>
                <a:lnTo>
                  <a:pt x="373" y="40"/>
                </a:lnTo>
                <a:lnTo>
                  <a:pt x="363" y="24"/>
                </a:lnTo>
                <a:lnTo>
                  <a:pt x="363" y="24"/>
                </a:lnTo>
                <a:lnTo>
                  <a:pt x="359" y="20"/>
                </a:lnTo>
                <a:lnTo>
                  <a:pt x="349" y="12"/>
                </a:lnTo>
                <a:lnTo>
                  <a:pt x="337" y="6"/>
                </a:lnTo>
                <a:lnTo>
                  <a:pt x="323" y="2"/>
                </a:lnTo>
                <a:lnTo>
                  <a:pt x="305" y="0"/>
                </a:lnTo>
                <a:lnTo>
                  <a:pt x="295" y="0"/>
                </a:lnTo>
                <a:lnTo>
                  <a:pt x="286" y="2"/>
                </a:lnTo>
                <a:lnTo>
                  <a:pt x="276" y="6"/>
                </a:lnTo>
                <a:lnTo>
                  <a:pt x="266" y="12"/>
                </a:lnTo>
                <a:lnTo>
                  <a:pt x="256" y="20"/>
                </a:lnTo>
                <a:lnTo>
                  <a:pt x="244" y="30"/>
                </a:lnTo>
                <a:lnTo>
                  <a:pt x="244" y="30"/>
                </a:lnTo>
                <a:lnTo>
                  <a:pt x="242" y="32"/>
                </a:lnTo>
                <a:lnTo>
                  <a:pt x="238" y="40"/>
                </a:lnTo>
                <a:lnTo>
                  <a:pt x="234" y="52"/>
                </a:lnTo>
                <a:lnTo>
                  <a:pt x="232" y="71"/>
                </a:lnTo>
                <a:lnTo>
                  <a:pt x="232" y="71"/>
                </a:lnTo>
                <a:lnTo>
                  <a:pt x="234" y="109"/>
                </a:lnTo>
                <a:lnTo>
                  <a:pt x="234" y="109"/>
                </a:lnTo>
                <a:lnTo>
                  <a:pt x="232" y="109"/>
                </a:lnTo>
                <a:lnTo>
                  <a:pt x="226" y="105"/>
                </a:lnTo>
                <a:lnTo>
                  <a:pt x="222" y="105"/>
                </a:lnTo>
                <a:lnTo>
                  <a:pt x="220" y="107"/>
                </a:lnTo>
                <a:lnTo>
                  <a:pt x="218" y="109"/>
                </a:lnTo>
                <a:lnTo>
                  <a:pt x="216" y="115"/>
                </a:lnTo>
                <a:lnTo>
                  <a:pt x="216" y="115"/>
                </a:lnTo>
                <a:lnTo>
                  <a:pt x="216" y="129"/>
                </a:lnTo>
                <a:lnTo>
                  <a:pt x="218" y="141"/>
                </a:lnTo>
                <a:lnTo>
                  <a:pt x="222" y="153"/>
                </a:lnTo>
                <a:lnTo>
                  <a:pt x="228" y="164"/>
                </a:lnTo>
                <a:lnTo>
                  <a:pt x="228" y="164"/>
                </a:lnTo>
                <a:lnTo>
                  <a:pt x="230" y="166"/>
                </a:lnTo>
                <a:lnTo>
                  <a:pt x="234" y="168"/>
                </a:lnTo>
                <a:lnTo>
                  <a:pt x="238" y="168"/>
                </a:lnTo>
                <a:lnTo>
                  <a:pt x="238" y="168"/>
                </a:lnTo>
                <a:lnTo>
                  <a:pt x="238" y="184"/>
                </a:lnTo>
                <a:lnTo>
                  <a:pt x="238" y="196"/>
                </a:lnTo>
                <a:lnTo>
                  <a:pt x="238" y="204"/>
                </a:lnTo>
                <a:lnTo>
                  <a:pt x="238" y="204"/>
                </a:lnTo>
                <a:lnTo>
                  <a:pt x="220" y="220"/>
                </a:lnTo>
                <a:lnTo>
                  <a:pt x="198" y="236"/>
                </a:lnTo>
                <a:lnTo>
                  <a:pt x="198" y="236"/>
                </a:lnTo>
                <a:lnTo>
                  <a:pt x="188" y="240"/>
                </a:lnTo>
                <a:lnTo>
                  <a:pt x="173" y="246"/>
                </a:lnTo>
                <a:lnTo>
                  <a:pt x="137" y="254"/>
                </a:lnTo>
                <a:lnTo>
                  <a:pt x="84" y="267"/>
                </a:lnTo>
                <a:lnTo>
                  <a:pt x="84" y="267"/>
                </a:lnTo>
                <a:lnTo>
                  <a:pt x="78" y="271"/>
                </a:lnTo>
                <a:lnTo>
                  <a:pt x="70" y="275"/>
                </a:lnTo>
                <a:lnTo>
                  <a:pt x="64" y="283"/>
                </a:lnTo>
                <a:lnTo>
                  <a:pt x="58" y="291"/>
                </a:lnTo>
                <a:lnTo>
                  <a:pt x="58" y="291"/>
                </a:lnTo>
                <a:lnTo>
                  <a:pt x="54" y="313"/>
                </a:lnTo>
                <a:lnTo>
                  <a:pt x="50" y="331"/>
                </a:lnTo>
                <a:lnTo>
                  <a:pt x="50" y="331"/>
                </a:lnTo>
                <a:lnTo>
                  <a:pt x="44" y="360"/>
                </a:lnTo>
                <a:lnTo>
                  <a:pt x="32" y="398"/>
                </a:lnTo>
                <a:lnTo>
                  <a:pt x="32" y="398"/>
                </a:lnTo>
                <a:lnTo>
                  <a:pt x="26" y="420"/>
                </a:lnTo>
                <a:lnTo>
                  <a:pt x="18" y="444"/>
                </a:lnTo>
                <a:lnTo>
                  <a:pt x="10" y="489"/>
                </a:lnTo>
                <a:lnTo>
                  <a:pt x="10" y="489"/>
                </a:lnTo>
                <a:lnTo>
                  <a:pt x="2" y="537"/>
                </a:lnTo>
                <a:lnTo>
                  <a:pt x="0" y="564"/>
                </a:lnTo>
                <a:lnTo>
                  <a:pt x="0" y="574"/>
                </a:lnTo>
                <a:lnTo>
                  <a:pt x="0" y="582"/>
                </a:lnTo>
                <a:lnTo>
                  <a:pt x="0" y="582"/>
                </a:lnTo>
                <a:lnTo>
                  <a:pt x="6" y="592"/>
                </a:lnTo>
                <a:lnTo>
                  <a:pt x="12" y="600"/>
                </a:lnTo>
                <a:lnTo>
                  <a:pt x="26" y="614"/>
                </a:lnTo>
                <a:lnTo>
                  <a:pt x="26" y="614"/>
                </a:lnTo>
                <a:lnTo>
                  <a:pt x="62" y="642"/>
                </a:lnTo>
                <a:lnTo>
                  <a:pt x="82" y="656"/>
                </a:lnTo>
                <a:lnTo>
                  <a:pt x="91" y="665"/>
                </a:lnTo>
                <a:lnTo>
                  <a:pt x="91" y="665"/>
                </a:lnTo>
                <a:lnTo>
                  <a:pt x="91" y="667"/>
                </a:lnTo>
                <a:lnTo>
                  <a:pt x="91" y="671"/>
                </a:lnTo>
                <a:lnTo>
                  <a:pt x="88" y="681"/>
                </a:lnTo>
                <a:lnTo>
                  <a:pt x="88" y="681"/>
                </a:lnTo>
                <a:lnTo>
                  <a:pt x="84" y="701"/>
                </a:lnTo>
                <a:lnTo>
                  <a:pt x="80" y="721"/>
                </a:lnTo>
                <a:lnTo>
                  <a:pt x="80" y="721"/>
                </a:lnTo>
                <a:lnTo>
                  <a:pt x="68" y="844"/>
                </a:lnTo>
                <a:lnTo>
                  <a:pt x="68" y="844"/>
                </a:lnTo>
                <a:lnTo>
                  <a:pt x="64" y="869"/>
                </a:lnTo>
                <a:lnTo>
                  <a:pt x="62" y="885"/>
                </a:lnTo>
                <a:lnTo>
                  <a:pt x="64" y="891"/>
                </a:lnTo>
                <a:lnTo>
                  <a:pt x="66" y="895"/>
                </a:lnTo>
                <a:lnTo>
                  <a:pt x="66" y="895"/>
                </a:lnTo>
                <a:lnTo>
                  <a:pt x="76" y="903"/>
                </a:lnTo>
                <a:lnTo>
                  <a:pt x="80" y="905"/>
                </a:lnTo>
                <a:lnTo>
                  <a:pt x="82" y="909"/>
                </a:lnTo>
                <a:lnTo>
                  <a:pt x="82" y="909"/>
                </a:lnTo>
                <a:lnTo>
                  <a:pt x="86" y="933"/>
                </a:lnTo>
                <a:lnTo>
                  <a:pt x="86" y="933"/>
                </a:lnTo>
                <a:lnTo>
                  <a:pt x="88" y="1004"/>
                </a:lnTo>
                <a:lnTo>
                  <a:pt x="88" y="1056"/>
                </a:lnTo>
                <a:lnTo>
                  <a:pt x="86" y="1091"/>
                </a:lnTo>
                <a:lnTo>
                  <a:pt x="86" y="1091"/>
                </a:lnTo>
                <a:lnTo>
                  <a:pt x="82" y="1141"/>
                </a:lnTo>
                <a:lnTo>
                  <a:pt x="78" y="1161"/>
                </a:lnTo>
                <a:lnTo>
                  <a:pt x="76" y="1172"/>
                </a:lnTo>
                <a:lnTo>
                  <a:pt x="76" y="1172"/>
                </a:lnTo>
                <a:lnTo>
                  <a:pt x="70" y="1192"/>
                </a:lnTo>
                <a:lnTo>
                  <a:pt x="64" y="1232"/>
                </a:lnTo>
                <a:lnTo>
                  <a:pt x="52" y="1297"/>
                </a:lnTo>
                <a:lnTo>
                  <a:pt x="52" y="1297"/>
                </a:lnTo>
                <a:lnTo>
                  <a:pt x="46" y="1376"/>
                </a:lnTo>
                <a:lnTo>
                  <a:pt x="42" y="1426"/>
                </a:lnTo>
                <a:lnTo>
                  <a:pt x="38" y="1454"/>
                </a:lnTo>
                <a:lnTo>
                  <a:pt x="38" y="1454"/>
                </a:lnTo>
                <a:lnTo>
                  <a:pt x="36" y="1465"/>
                </a:lnTo>
                <a:lnTo>
                  <a:pt x="32" y="1487"/>
                </a:lnTo>
                <a:lnTo>
                  <a:pt x="30" y="1507"/>
                </a:lnTo>
                <a:lnTo>
                  <a:pt x="30" y="1517"/>
                </a:lnTo>
                <a:lnTo>
                  <a:pt x="30" y="1523"/>
                </a:lnTo>
                <a:lnTo>
                  <a:pt x="30" y="1523"/>
                </a:lnTo>
                <a:lnTo>
                  <a:pt x="46" y="1570"/>
                </a:lnTo>
                <a:lnTo>
                  <a:pt x="46" y="1570"/>
                </a:lnTo>
                <a:lnTo>
                  <a:pt x="48" y="1578"/>
                </a:lnTo>
                <a:lnTo>
                  <a:pt x="48" y="1586"/>
                </a:lnTo>
                <a:lnTo>
                  <a:pt x="46" y="1594"/>
                </a:lnTo>
                <a:lnTo>
                  <a:pt x="44" y="1598"/>
                </a:lnTo>
                <a:lnTo>
                  <a:pt x="44" y="1598"/>
                </a:lnTo>
                <a:lnTo>
                  <a:pt x="38" y="1606"/>
                </a:lnTo>
                <a:lnTo>
                  <a:pt x="30" y="1616"/>
                </a:lnTo>
                <a:lnTo>
                  <a:pt x="28" y="1622"/>
                </a:lnTo>
                <a:lnTo>
                  <a:pt x="26" y="1628"/>
                </a:lnTo>
                <a:lnTo>
                  <a:pt x="26" y="1632"/>
                </a:lnTo>
                <a:lnTo>
                  <a:pt x="28" y="1638"/>
                </a:lnTo>
                <a:lnTo>
                  <a:pt x="28" y="1638"/>
                </a:lnTo>
                <a:lnTo>
                  <a:pt x="38" y="1646"/>
                </a:lnTo>
                <a:lnTo>
                  <a:pt x="50" y="1654"/>
                </a:lnTo>
                <a:lnTo>
                  <a:pt x="60" y="1658"/>
                </a:lnTo>
                <a:lnTo>
                  <a:pt x="70" y="1660"/>
                </a:lnTo>
                <a:lnTo>
                  <a:pt x="70" y="1660"/>
                </a:lnTo>
                <a:lnTo>
                  <a:pt x="86" y="1660"/>
                </a:lnTo>
                <a:lnTo>
                  <a:pt x="103" y="1656"/>
                </a:lnTo>
                <a:lnTo>
                  <a:pt x="103" y="1656"/>
                </a:lnTo>
                <a:lnTo>
                  <a:pt x="111" y="1654"/>
                </a:lnTo>
                <a:lnTo>
                  <a:pt x="121" y="1650"/>
                </a:lnTo>
                <a:lnTo>
                  <a:pt x="127" y="1644"/>
                </a:lnTo>
                <a:lnTo>
                  <a:pt x="129" y="1642"/>
                </a:lnTo>
                <a:lnTo>
                  <a:pt x="131" y="1638"/>
                </a:lnTo>
                <a:lnTo>
                  <a:pt x="131" y="1638"/>
                </a:lnTo>
                <a:lnTo>
                  <a:pt x="127" y="1616"/>
                </a:lnTo>
                <a:lnTo>
                  <a:pt x="125" y="1606"/>
                </a:lnTo>
                <a:lnTo>
                  <a:pt x="123" y="1598"/>
                </a:lnTo>
                <a:lnTo>
                  <a:pt x="123" y="1598"/>
                </a:lnTo>
                <a:lnTo>
                  <a:pt x="125" y="1590"/>
                </a:lnTo>
                <a:lnTo>
                  <a:pt x="129" y="1582"/>
                </a:lnTo>
                <a:lnTo>
                  <a:pt x="129" y="1582"/>
                </a:lnTo>
                <a:lnTo>
                  <a:pt x="143" y="1563"/>
                </a:lnTo>
                <a:lnTo>
                  <a:pt x="153" y="1547"/>
                </a:lnTo>
                <a:lnTo>
                  <a:pt x="159" y="1531"/>
                </a:lnTo>
                <a:lnTo>
                  <a:pt x="159" y="1531"/>
                </a:lnTo>
                <a:lnTo>
                  <a:pt x="163" y="1503"/>
                </a:lnTo>
                <a:lnTo>
                  <a:pt x="167" y="1465"/>
                </a:lnTo>
                <a:lnTo>
                  <a:pt x="169" y="1428"/>
                </a:lnTo>
                <a:lnTo>
                  <a:pt x="169" y="1396"/>
                </a:lnTo>
                <a:lnTo>
                  <a:pt x="169" y="1396"/>
                </a:lnTo>
                <a:lnTo>
                  <a:pt x="171" y="1337"/>
                </a:lnTo>
                <a:lnTo>
                  <a:pt x="175" y="1275"/>
                </a:lnTo>
                <a:lnTo>
                  <a:pt x="175" y="1275"/>
                </a:lnTo>
                <a:lnTo>
                  <a:pt x="187" y="1198"/>
                </a:lnTo>
                <a:lnTo>
                  <a:pt x="200" y="1121"/>
                </a:lnTo>
                <a:lnTo>
                  <a:pt x="200" y="1121"/>
                </a:lnTo>
                <a:lnTo>
                  <a:pt x="210" y="1071"/>
                </a:lnTo>
                <a:lnTo>
                  <a:pt x="218" y="1018"/>
                </a:lnTo>
                <a:lnTo>
                  <a:pt x="218" y="1018"/>
                </a:lnTo>
                <a:lnTo>
                  <a:pt x="230" y="964"/>
                </a:lnTo>
                <a:lnTo>
                  <a:pt x="236" y="929"/>
                </a:lnTo>
                <a:lnTo>
                  <a:pt x="236" y="929"/>
                </a:lnTo>
                <a:lnTo>
                  <a:pt x="236" y="927"/>
                </a:lnTo>
                <a:lnTo>
                  <a:pt x="238" y="929"/>
                </a:lnTo>
                <a:lnTo>
                  <a:pt x="240" y="939"/>
                </a:lnTo>
                <a:lnTo>
                  <a:pt x="242" y="957"/>
                </a:lnTo>
                <a:lnTo>
                  <a:pt x="242" y="957"/>
                </a:lnTo>
                <a:lnTo>
                  <a:pt x="242" y="1014"/>
                </a:lnTo>
                <a:lnTo>
                  <a:pt x="244" y="1089"/>
                </a:lnTo>
                <a:lnTo>
                  <a:pt x="244" y="1089"/>
                </a:lnTo>
                <a:lnTo>
                  <a:pt x="244" y="1164"/>
                </a:lnTo>
                <a:lnTo>
                  <a:pt x="244" y="1236"/>
                </a:lnTo>
                <a:lnTo>
                  <a:pt x="244" y="1236"/>
                </a:lnTo>
                <a:lnTo>
                  <a:pt x="248" y="1307"/>
                </a:lnTo>
                <a:lnTo>
                  <a:pt x="248" y="1376"/>
                </a:lnTo>
                <a:lnTo>
                  <a:pt x="248" y="1376"/>
                </a:lnTo>
                <a:lnTo>
                  <a:pt x="248" y="1396"/>
                </a:lnTo>
                <a:lnTo>
                  <a:pt x="250" y="1404"/>
                </a:lnTo>
                <a:lnTo>
                  <a:pt x="252" y="1414"/>
                </a:lnTo>
                <a:lnTo>
                  <a:pt x="252" y="1414"/>
                </a:lnTo>
                <a:lnTo>
                  <a:pt x="256" y="1424"/>
                </a:lnTo>
                <a:lnTo>
                  <a:pt x="260" y="1438"/>
                </a:lnTo>
                <a:lnTo>
                  <a:pt x="260" y="1454"/>
                </a:lnTo>
                <a:lnTo>
                  <a:pt x="260" y="1465"/>
                </a:lnTo>
                <a:lnTo>
                  <a:pt x="260" y="1465"/>
                </a:lnTo>
                <a:lnTo>
                  <a:pt x="254" y="1475"/>
                </a:lnTo>
                <a:lnTo>
                  <a:pt x="250" y="1485"/>
                </a:lnTo>
                <a:lnTo>
                  <a:pt x="246" y="1493"/>
                </a:lnTo>
                <a:lnTo>
                  <a:pt x="244" y="1503"/>
                </a:lnTo>
                <a:lnTo>
                  <a:pt x="244" y="1503"/>
                </a:lnTo>
                <a:lnTo>
                  <a:pt x="246" y="1521"/>
                </a:lnTo>
                <a:lnTo>
                  <a:pt x="248" y="1537"/>
                </a:lnTo>
                <a:lnTo>
                  <a:pt x="248" y="1537"/>
                </a:lnTo>
                <a:lnTo>
                  <a:pt x="246" y="1568"/>
                </a:lnTo>
                <a:lnTo>
                  <a:pt x="246" y="1586"/>
                </a:lnTo>
                <a:lnTo>
                  <a:pt x="248" y="1594"/>
                </a:lnTo>
                <a:lnTo>
                  <a:pt x="248" y="1594"/>
                </a:lnTo>
                <a:lnTo>
                  <a:pt x="266" y="1600"/>
                </a:lnTo>
                <a:lnTo>
                  <a:pt x="278" y="1602"/>
                </a:lnTo>
                <a:lnTo>
                  <a:pt x="286" y="1602"/>
                </a:lnTo>
                <a:lnTo>
                  <a:pt x="286" y="1602"/>
                </a:lnTo>
                <a:lnTo>
                  <a:pt x="289" y="1600"/>
                </a:lnTo>
                <a:lnTo>
                  <a:pt x="293" y="1600"/>
                </a:lnTo>
                <a:lnTo>
                  <a:pt x="299" y="1602"/>
                </a:lnTo>
                <a:lnTo>
                  <a:pt x="301" y="1606"/>
                </a:lnTo>
                <a:lnTo>
                  <a:pt x="301" y="1606"/>
                </a:lnTo>
                <a:lnTo>
                  <a:pt x="307" y="1612"/>
                </a:lnTo>
                <a:lnTo>
                  <a:pt x="315" y="1620"/>
                </a:lnTo>
                <a:lnTo>
                  <a:pt x="325" y="1626"/>
                </a:lnTo>
                <a:lnTo>
                  <a:pt x="339" y="1630"/>
                </a:lnTo>
                <a:lnTo>
                  <a:pt x="339" y="1630"/>
                </a:lnTo>
                <a:lnTo>
                  <a:pt x="355" y="1632"/>
                </a:lnTo>
                <a:lnTo>
                  <a:pt x="371" y="1634"/>
                </a:lnTo>
                <a:lnTo>
                  <a:pt x="386" y="1632"/>
                </a:lnTo>
                <a:lnTo>
                  <a:pt x="398" y="1628"/>
                </a:lnTo>
                <a:lnTo>
                  <a:pt x="398" y="1628"/>
                </a:lnTo>
                <a:lnTo>
                  <a:pt x="406" y="1622"/>
                </a:lnTo>
                <a:lnTo>
                  <a:pt x="410" y="1616"/>
                </a:lnTo>
                <a:lnTo>
                  <a:pt x="412" y="1610"/>
                </a:lnTo>
                <a:lnTo>
                  <a:pt x="410" y="1606"/>
                </a:lnTo>
                <a:lnTo>
                  <a:pt x="410" y="1606"/>
                </a:lnTo>
                <a:lnTo>
                  <a:pt x="396" y="1596"/>
                </a:lnTo>
                <a:lnTo>
                  <a:pt x="396" y="1596"/>
                </a:lnTo>
                <a:close/>
              </a:path>
            </a:pathLst>
          </a:custGeom>
          <a:solidFill>
            <a:schemeClr val="bg2">
              <a:lumMod val="1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Freeform 68"/>
          <p:cNvSpPr>
            <a:spLocks noEditPoints="1"/>
          </p:cNvSpPr>
          <p:nvPr/>
        </p:nvSpPr>
        <p:spPr bwMode="auto">
          <a:xfrm flipH="1">
            <a:off x="7140399" y="2182606"/>
            <a:ext cx="462504" cy="1991710"/>
          </a:xfrm>
          <a:custGeom>
            <a:avLst/>
            <a:gdLst/>
            <a:ahLst/>
            <a:cxnLst>
              <a:cxn ang="0">
                <a:pos x="115" y="75"/>
              </a:cxn>
              <a:cxn ang="0">
                <a:pos x="119" y="69"/>
              </a:cxn>
              <a:cxn ang="0">
                <a:pos x="115" y="72"/>
              </a:cxn>
              <a:cxn ang="0">
                <a:pos x="115" y="66"/>
              </a:cxn>
              <a:cxn ang="0">
                <a:pos x="118" y="66"/>
              </a:cxn>
              <a:cxn ang="0">
                <a:pos x="116" y="63"/>
              </a:cxn>
              <a:cxn ang="0">
                <a:pos x="115" y="60"/>
              </a:cxn>
              <a:cxn ang="0">
                <a:pos x="118" y="49"/>
              </a:cxn>
              <a:cxn ang="0">
                <a:pos x="124" y="45"/>
              </a:cxn>
              <a:cxn ang="0">
                <a:pos x="119" y="47"/>
              </a:cxn>
              <a:cxn ang="0">
                <a:pos x="121" y="25"/>
              </a:cxn>
              <a:cxn ang="0">
                <a:pos x="110" y="3"/>
              </a:cxn>
              <a:cxn ang="0">
                <a:pos x="91" y="0"/>
              </a:cxn>
              <a:cxn ang="0">
                <a:pos x="75" y="6"/>
              </a:cxn>
              <a:cxn ang="0">
                <a:pos x="63" y="19"/>
              </a:cxn>
              <a:cxn ang="0">
                <a:pos x="63" y="39"/>
              </a:cxn>
              <a:cxn ang="0">
                <a:pos x="55" y="41"/>
              </a:cxn>
              <a:cxn ang="0">
                <a:pos x="61" y="44"/>
              </a:cxn>
              <a:cxn ang="0">
                <a:pos x="53" y="44"/>
              </a:cxn>
              <a:cxn ang="0">
                <a:pos x="58" y="47"/>
              </a:cxn>
              <a:cxn ang="0">
                <a:pos x="58" y="55"/>
              </a:cxn>
              <a:cxn ang="0">
                <a:pos x="31" y="58"/>
              </a:cxn>
              <a:cxn ang="0">
                <a:pos x="14" y="85"/>
              </a:cxn>
              <a:cxn ang="0">
                <a:pos x="1" y="120"/>
              </a:cxn>
              <a:cxn ang="0">
                <a:pos x="0" y="134"/>
              </a:cxn>
              <a:cxn ang="0">
                <a:pos x="17" y="148"/>
              </a:cxn>
              <a:cxn ang="0">
                <a:pos x="23" y="157"/>
              </a:cxn>
              <a:cxn ang="0">
                <a:pos x="9" y="192"/>
              </a:cxn>
              <a:cxn ang="0">
                <a:pos x="20" y="201"/>
              </a:cxn>
              <a:cxn ang="0">
                <a:pos x="15" y="271"/>
              </a:cxn>
              <a:cxn ang="0">
                <a:pos x="22" y="313"/>
              </a:cxn>
              <a:cxn ang="0">
                <a:pos x="50" y="365"/>
              </a:cxn>
              <a:cxn ang="0">
                <a:pos x="48" y="409"/>
              </a:cxn>
              <a:cxn ang="0">
                <a:pos x="48" y="428"/>
              </a:cxn>
              <a:cxn ang="0">
                <a:pos x="48" y="444"/>
              </a:cxn>
              <a:cxn ang="0">
                <a:pos x="67" y="444"/>
              </a:cxn>
              <a:cxn ang="0">
                <a:pos x="69" y="427"/>
              </a:cxn>
              <a:cxn ang="0">
                <a:pos x="80" y="413"/>
              </a:cxn>
              <a:cxn ang="0">
                <a:pos x="83" y="433"/>
              </a:cxn>
              <a:cxn ang="0">
                <a:pos x="83" y="446"/>
              </a:cxn>
              <a:cxn ang="0">
                <a:pos x="100" y="420"/>
              </a:cxn>
              <a:cxn ang="0">
                <a:pos x="96" y="397"/>
              </a:cxn>
              <a:cxn ang="0">
                <a:pos x="104" y="387"/>
              </a:cxn>
              <a:cxn ang="0">
                <a:pos x="100" y="383"/>
              </a:cxn>
              <a:cxn ang="0">
                <a:pos x="99" y="375"/>
              </a:cxn>
              <a:cxn ang="0">
                <a:pos x="91" y="367"/>
              </a:cxn>
              <a:cxn ang="0">
                <a:pos x="104" y="241"/>
              </a:cxn>
              <a:cxn ang="0">
                <a:pos x="108" y="214"/>
              </a:cxn>
              <a:cxn ang="0">
                <a:pos x="97" y="167"/>
              </a:cxn>
              <a:cxn ang="0">
                <a:pos x="110" y="157"/>
              </a:cxn>
              <a:cxn ang="0">
                <a:pos x="119" y="149"/>
              </a:cxn>
              <a:cxn ang="0">
                <a:pos x="124" y="91"/>
              </a:cxn>
              <a:cxn ang="0">
                <a:pos x="30" y="127"/>
              </a:cxn>
              <a:cxn ang="0">
                <a:pos x="30" y="118"/>
              </a:cxn>
              <a:cxn ang="0">
                <a:pos x="31" y="126"/>
              </a:cxn>
            </a:cxnLst>
            <a:rect l="0" t="0" r="r" b="b"/>
            <a:pathLst>
              <a:path w="124" h="452">
                <a:moveTo>
                  <a:pt x="124" y="83"/>
                </a:moveTo>
                <a:lnTo>
                  <a:pt x="124" y="83"/>
                </a:lnTo>
                <a:lnTo>
                  <a:pt x="113" y="74"/>
                </a:lnTo>
                <a:lnTo>
                  <a:pt x="113" y="74"/>
                </a:lnTo>
                <a:lnTo>
                  <a:pt x="115" y="75"/>
                </a:lnTo>
                <a:lnTo>
                  <a:pt x="116" y="75"/>
                </a:lnTo>
                <a:lnTo>
                  <a:pt x="118" y="74"/>
                </a:lnTo>
                <a:lnTo>
                  <a:pt x="118" y="74"/>
                </a:lnTo>
                <a:lnTo>
                  <a:pt x="119" y="71"/>
                </a:lnTo>
                <a:lnTo>
                  <a:pt x="119" y="69"/>
                </a:lnTo>
                <a:lnTo>
                  <a:pt x="119" y="68"/>
                </a:lnTo>
                <a:lnTo>
                  <a:pt x="119" y="68"/>
                </a:lnTo>
                <a:lnTo>
                  <a:pt x="119" y="71"/>
                </a:lnTo>
                <a:lnTo>
                  <a:pt x="118" y="72"/>
                </a:lnTo>
                <a:lnTo>
                  <a:pt x="115" y="72"/>
                </a:lnTo>
                <a:lnTo>
                  <a:pt x="115" y="72"/>
                </a:lnTo>
                <a:lnTo>
                  <a:pt x="113" y="71"/>
                </a:lnTo>
                <a:lnTo>
                  <a:pt x="113" y="69"/>
                </a:lnTo>
                <a:lnTo>
                  <a:pt x="115" y="68"/>
                </a:lnTo>
                <a:lnTo>
                  <a:pt x="115" y="66"/>
                </a:lnTo>
                <a:lnTo>
                  <a:pt x="115" y="66"/>
                </a:lnTo>
                <a:lnTo>
                  <a:pt x="115" y="64"/>
                </a:lnTo>
                <a:lnTo>
                  <a:pt x="116" y="66"/>
                </a:lnTo>
                <a:lnTo>
                  <a:pt x="116" y="66"/>
                </a:lnTo>
                <a:lnTo>
                  <a:pt x="118" y="66"/>
                </a:lnTo>
                <a:lnTo>
                  <a:pt x="119" y="66"/>
                </a:lnTo>
                <a:lnTo>
                  <a:pt x="119" y="66"/>
                </a:lnTo>
                <a:lnTo>
                  <a:pt x="118" y="66"/>
                </a:lnTo>
                <a:lnTo>
                  <a:pt x="116" y="66"/>
                </a:lnTo>
                <a:lnTo>
                  <a:pt x="116" y="63"/>
                </a:lnTo>
                <a:lnTo>
                  <a:pt x="116" y="63"/>
                </a:lnTo>
                <a:lnTo>
                  <a:pt x="115" y="61"/>
                </a:lnTo>
                <a:lnTo>
                  <a:pt x="113" y="61"/>
                </a:lnTo>
                <a:lnTo>
                  <a:pt x="113" y="61"/>
                </a:lnTo>
                <a:lnTo>
                  <a:pt x="115" y="60"/>
                </a:lnTo>
                <a:lnTo>
                  <a:pt x="118" y="56"/>
                </a:lnTo>
                <a:lnTo>
                  <a:pt x="118" y="56"/>
                </a:lnTo>
                <a:lnTo>
                  <a:pt x="118" y="50"/>
                </a:lnTo>
                <a:lnTo>
                  <a:pt x="118" y="49"/>
                </a:lnTo>
                <a:lnTo>
                  <a:pt x="118" y="49"/>
                </a:lnTo>
                <a:lnTo>
                  <a:pt x="118" y="49"/>
                </a:lnTo>
                <a:lnTo>
                  <a:pt x="121" y="49"/>
                </a:lnTo>
                <a:lnTo>
                  <a:pt x="121" y="49"/>
                </a:lnTo>
                <a:lnTo>
                  <a:pt x="122" y="47"/>
                </a:lnTo>
                <a:lnTo>
                  <a:pt x="124" y="45"/>
                </a:lnTo>
                <a:lnTo>
                  <a:pt x="124" y="45"/>
                </a:lnTo>
                <a:lnTo>
                  <a:pt x="122" y="45"/>
                </a:lnTo>
                <a:lnTo>
                  <a:pt x="121" y="47"/>
                </a:lnTo>
                <a:lnTo>
                  <a:pt x="121" y="47"/>
                </a:lnTo>
                <a:lnTo>
                  <a:pt x="119" y="47"/>
                </a:lnTo>
                <a:lnTo>
                  <a:pt x="119" y="45"/>
                </a:lnTo>
                <a:lnTo>
                  <a:pt x="121" y="41"/>
                </a:lnTo>
                <a:lnTo>
                  <a:pt x="121" y="41"/>
                </a:lnTo>
                <a:lnTo>
                  <a:pt x="121" y="31"/>
                </a:lnTo>
                <a:lnTo>
                  <a:pt x="121" y="25"/>
                </a:lnTo>
                <a:lnTo>
                  <a:pt x="119" y="16"/>
                </a:lnTo>
                <a:lnTo>
                  <a:pt x="119" y="16"/>
                </a:lnTo>
                <a:lnTo>
                  <a:pt x="115" y="6"/>
                </a:lnTo>
                <a:lnTo>
                  <a:pt x="113" y="5"/>
                </a:lnTo>
                <a:lnTo>
                  <a:pt x="110" y="3"/>
                </a:lnTo>
                <a:lnTo>
                  <a:pt x="110" y="3"/>
                </a:lnTo>
                <a:lnTo>
                  <a:pt x="104" y="1"/>
                </a:lnTo>
                <a:lnTo>
                  <a:pt x="99" y="1"/>
                </a:lnTo>
                <a:lnTo>
                  <a:pt x="99" y="1"/>
                </a:lnTo>
                <a:lnTo>
                  <a:pt x="91" y="0"/>
                </a:lnTo>
                <a:lnTo>
                  <a:pt x="85" y="0"/>
                </a:lnTo>
                <a:lnTo>
                  <a:pt x="85" y="0"/>
                </a:lnTo>
                <a:lnTo>
                  <a:pt x="81" y="0"/>
                </a:lnTo>
                <a:lnTo>
                  <a:pt x="78" y="1"/>
                </a:lnTo>
                <a:lnTo>
                  <a:pt x="75" y="6"/>
                </a:lnTo>
                <a:lnTo>
                  <a:pt x="75" y="6"/>
                </a:lnTo>
                <a:lnTo>
                  <a:pt x="70" y="12"/>
                </a:lnTo>
                <a:lnTo>
                  <a:pt x="66" y="17"/>
                </a:lnTo>
                <a:lnTo>
                  <a:pt x="66" y="17"/>
                </a:lnTo>
                <a:lnTo>
                  <a:pt x="63" y="19"/>
                </a:lnTo>
                <a:lnTo>
                  <a:pt x="61" y="22"/>
                </a:lnTo>
                <a:lnTo>
                  <a:pt x="61" y="28"/>
                </a:lnTo>
                <a:lnTo>
                  <a:pt x="61" y="28"/>
                </a:lnTo>
                <a:lnTo>
                  <a:pt x="63" y="33"/>
                </a:lnTo>
                <a:lnTo>
                  <a:pt x="63" y="39"/>
                </a:lnTo>
                <a:lnTo>
                  <a:pt x="63" y="39"/>
                </a:lnTo>
                <a:lnTo>
                  <a:pt x="61" y="41"/>
                </a:lnTo>
                <a:lnTo>
                  <a:pt x="58" y="42"/>
                </a:lnTo>
                <a:lnTo>
                  <a:pt x="55" y="41"/>
                </a:lnTo>
                <a:lnTo>
                  <a:pt x="55" y="41"/>
                </a:lnTo>
                <a:lnTo>
                  <a:pt x="56" y="42"/>
                </a:lnTo>
                <a:lnTo>
                  <a:pt x="59" y="42"/>
                </a:lnTo>
                <a:lnTo>
                  <a:pt x="59" y="42"/>
                </a:lnTo>
                <a:lnTo>
                  <a:pt x="61" y="42"/>
                </a:lnTo>
                <a:lnTo>
                  <a:pt x="61" y="44"/>
                </a:lnTo>
                <a:lnTo>
                  <a:pt x="59" y="45"/>
                </a:lnTo>
                <a:lnTo>
                  <a:pt x="58" y="45"/>
                </a:lnTo>
                <a:lnTo>
                  <a:pt x="58" y="45"/>
                </a:lnTo>
                <a:lnTo>
                  <a:pt x="55" y="44"/>
                </a:lnTo>
                <a:lnTo>
                  <a:pt x="53" y="44"/>
                </a:lnTo>
                <a:lnTo>
                  <a:pt x="53" y="44"/>
                </a:lnTo>
                <a:lnTo>
                  <a:pt x="55" y="45"/>
                </a:lnTo>
                <a:lnTo>
                  <a:pt x="55" y="45"/>
                </a:lnTo>
                <a:lnTo>
                  <a:pt x="58" y="47"/>
                </a:lnTo>
                <a:lnTo>
                  <a:pt x="58" y="47"/>
                </a:lnTo>
                <a:lnTo>
                  <a:pt x="59" y="47"/>
                </a:lnTo>
                <a:lnTo>
                  <a:pt x="59" y="49"/>
                </a:lnTo>
                <a:lnTo>
                  <a:pt x="59" y="49"/>
                </a:lnTo>
                <a:lnTo>
                  <a:pt x="58" y="52"/>
                </a:lnTo>
                <a:lnTo>
                  <a:pt x="58" y="55"/>
                </a:lnTo>
                <a:lnTo>
                  <a:pt x="58" y="55"/>
                </a:lnTo>
                <a:lnTo>
                  <a:pt x="48" y="56"/>
                </a:lnTo>
                <a:lnTo>
                  <a:pt x="48" y="56"/>
                </a:lnTo>
                <a:lnTo>
                  <a:pt x="31" y="58"/>
                </a:lnTo>
                <a:lnTo>
                  <a:pt x="31" y="58"/>
                </a:lnTo>
                <a:lnTo>
                  <a:pt x="28" y="58"/>
                </a:lnTo>
                <a:lnTo>
                  <a:pt x="26" y="60"/>
                </a:lnTo>
                <a:lnTo>
                  <a:pt x="26" y="60"/>
                </a:lnTo>
                <a:lnTo>
                  <a:pt x="18" y="74"/>
                </a:lnTo>
                <a:lnTo>
                  <a:pt x="14" y="85"/>
                </a:lnTo>
                <a:lnTo>
                  <a:pt x="11" y="94"/>
                </a:lnTo>
                <a:lnTo>
                  <a:pt x="11" y="94"/>
                </a:lnTo>
                <a:lnTo>
                  <a:pt x="6" y="110"/>
                </a:lnTo>
                <a:lnTo>
                  <a:pt x="1" y="120"/>
                </a:lnTo>
                <a:lnTo>
                  <a:pt x="1" y="120"/>
                </a:lnTo>
                <a:lnTo>
                  <a:pt x="0" y="124"/>
                </a:lnTo>
                <a:lnTo>
                  <a:pt x="0" y="129"/>
                </a:lnTo>
                <a:lnTo>
                  <a:pt x="0" y="129"/>
                </a:lnTo>
                <a:lnTo>
                  <a:pt x="0" y="131"/>
                </a:lnTo>
                <a:lnTo>
                  <a:pt x="0" y="134"/>
                </a:lnTo>
                <a:lnTo>
                  <a:pt x="3" y="137"/>
                </a:lnTo>
                <a:lnTo>
                  <a:pt x="3" y="137"/>
                </a:lnTo>
                <a:lnTo>
                  <a:pt x="9" y="142"/>
                </a:lnTo>
                <a:lnTo>
                  <a:pt x="17" y="148"/>
                </a:lnTo>
                <a:lnTo>
                  <a:pt x="17" y="148"/>
                </a:lnTo>
                <a:lnTo>
                  <a:pt x="23" y="153"/>
                </a:lnTo>
                <a:lnTo>
                  <a:pt x="25" y="154"/>
                </a:lnTo>
                <a:lnTo>
                  <a:pt x="20" y="157"/>
                </a:lnTo>
                <a:lnTo>
                  <a:pt x="23" y="157"/>
                </a:lnTo>
                <a:lnTo>
                  <a:pt x="23" y="157"/>
                </a:lnTo>
                <a:lnTo>
                  <a:pt x="20" y="162"/>
                </a:lnTo>
                <a:lnTo>
                  <a:pt x="14" y="176"/>
                </a:lnTo>
                <a:lnTo>
                  <a:pt x="14" y="176"/>
                </a:lnTo>
                <a:lnTo>
                  <a:pt x="9" y="192"/>
                </a:lnTo>
                <a:lnTo>
                  <a:pt x="9" y="192"/>
                </a:lnTo>
                <a:lnTo>
                  <a:pt x="14" y="197"/>
                </a:lnTo>
                <a:lnTo>
                  <a:pt x="14" y="197"/>
                </a:lnTo>
                <a:lnTo>
                  <a:pt x="18" y="200"/>
                </a:lnTo>
                <a:lnTo>
                  <a:pt x="20" y="201"/>
                </a:lnTo>
                <a:lnTo>
                  <a:pt x="20" y="201"/>
                </a:lnTo>
                <a:lnTo>
                  <a:pt x="15" y="217"/>
                </a:lnTo>
                <a:lnTo>
                  <a:pt x="12" y="242"/>
                </a:lnTo>
                <a:lnTo>
                  <a:pt x="12" y="242"/>
                </a:lnTo>
                <a:lnTo>
                  <a:pt x="12" y="255"/>
                </a:lnTo>
                <a:lnTo>
                  <a:pt x="15" y="271"/>
                </a:lnTo>
                <a:lnTo>
                  <a:pt x="18" y="294"/>
                </a:lnTo>
                <a:lnTo>
                  <a:pt x="18" y="294"/>
                </a:lnTo>
                <a:lnTo>
                  <a:pt x="18" y="305"/>
                </a:lnTo>
                <a:lnTo>
                  <a:pt x="20" y="310"/>
                </a:lnTo>
                <a:lnTo>
                  <a:pt x="22" y="313"/>
                </a:lnTo>
                <a:lnTo>
                  <a:pt x="22" y="313"/>
                </a:lnTo>
                <a:lnTo>
                  <a:pt x="39" y="346"/>
                </a:lnTo>
                <a:lnTo>
                  <a:pt x="39" y="346"/>
                </a:lnTo>
                <a:lnTo>
                  <a:pt x="50" y="365"/>
                </a:lnTo>
                <a:lnTo>
                  <a:pt x="50" y="365"/>
                </a:lnTo>
                <a:lnTo>
                  <a:pt x="48" y="389"/>
                </a:lnTo>
                <a:lnTo>
                  <a:pt x="48" y="389"/>
                </a:lnTo>
                <a:lnTo>
                  <a:pt x="48" y="400"/>
                </a:lnTo>
                <a:lnTo>
                  <a:pt x="48" y="409"/>
                </a:lnTo>
                <a:lnTo>
                  <a:pt x="48" y="409"/>
                </a:lnTo>
                <a:lnTo>
                  <a:pt x="47" y="417"/>
                </a:lnTo>
                <a:lnTo>
                  <a:pt x="48" y="417"/>
                </a:lnTo>
                <a:lnTo>
                  <a:pt x="48" y="417"/>
                </a:lnTo>
                <a:lnTo>
                  <a:pt x="48" y="420"/>
                </a:lnTo>
                <a:lnTo>
                  <a:pt x="48" y="428"/>
                </a:lnTo>
                <a:lnTo>
                  <a:pt x="48" y="428"/>
                </a:lnTo>
                <a:lnTo>
                  <a:pt x="47" y="438"/>
                </a:lnTo>
                <a:lnTo>
                  <a:pt x="47" y="441"/>
                </a:lnTo>
                <a:lnTo>
                  <a:pt x="48" y="444"/>
                </a:lnTo>
                <a:lnTo>
                  <a:pt x="48" y="444"/>
                </a:lnTo>
                <a:lnTo>
                  <a:pt x="53" y="449"/>
                </a:lnTo>
                <a:lnTo>
                  <a:pt x="56" y="452"/>
                </a:lnTo>
                <a:lnTo>
                  <a:pt x="56" y="452"/>
                </a:lnTo>
                <a:lnTo>
                  <a:pt x="64" y="449"/>
                </a:lnTo>
                <a:lnTo>
                  <a:pt x="67" y="444"/>
                </a:lnTo>
                <a:lnTo>
                  <a:pt x="70" y="441"/>
                </a:lnTo>
                <a:lnTo>
                  <a:pt x="70" y="441"/>
                </a:lnTo>
                <a:lnTo>
                  <a:pt x="70" y="433"/>
                </a:lnTo>
                <a:lnTo>
                  <a:pt x="69" y="427"/>
                </a:lnTo>
                <a:lnTo>
                  <a:pt x="69" y="427"/>
                </a:lnTo>
                <a:lnTo>
                  <a:pt x="70" y="416"/>
                </a:lnTo>
                <a:lnTo>
                  <a:pt x="70" y="416"/>
                </a:lnTo>
                <a:lnTo>
                  <a:pt x="77" y="414"/>
                </a:lnTo>
                <a:lnTo>
                  <a:pt x="77" y="414"/>
                </a:lnTo>
                <a:lnTo>
                  <a:pt x="80" y="413"/>
                </a:lnTo>
                <a:lnTo>
                  <a:pt x="80" y="413"/>
                </a:lnTo>
                <a:lnTo>
                  <a:pt x="81" y="417"/>
                </a:lnTo>
                <a:lnTo>
                  <a:pt x="83" y="425"/>
                </a:lnTo>
                <a:lnTo>
                  <a:pt x="83" y="425"/>
                </a:lnTo>
                <a:lnTo>
                  <a:pt x="83" y="433"/>
                </a:lnTo>
                <a:lnTo>
                  <a:pt x="81" y="441"/>
                </a:lnTo>
                <a:lnTo>
                  <a:pt x="81" y="441"/>
                </a:lnTo>
                <a:lnTo>
                  <a:pt x="81" y="444"/>
                </a:lnTo>
                <a:lnTo>
                  <a:pt x="81" y="446"/>
                </a:lnTo>
                <a:lnTo>
                  <a:pt x="83" y="446"/>
                </a:lnTo>
                <a:lnTo>
                  <a:pt x="85" y="444"/>
                </a:lnTo>
                <a:lnTo>
                  <a:pt x="85" y="444"/>
                </a:lnTo>
                <a:lnTo>
                  <a:pt x="94" y="435"/>
                </a:lnTo>
                <a:lnTo>
                  <a:pt x="99" y="427"/>
                </a:lnTo>
                <a:lnTo>
                  <a:pt x="100" y="420"/>
                </a:lnTo>
                <a:lnTo>
                  <a:pt x="100" y="420"/>
                </a:lnTo>
                <a:lnTo>
                  <a:pt x="99" y="413"/>
                </a:lnTo>
                <a:lnTo>
                  <a:pt x="97" y="408"/>
                </a:lnTo>
                <a:lnTo>
                  <a:pt x="97" y="408"/>
                </a:lnTo>
                <a:lnTo>
                  <a:pt x="96" y="397"/>
                </a:lnTo>
                <a:lnTo>
                  <a:pt x="97" y="392"/>
                </a:lnTo>
                <a:lnTo>
                  <a:pt x="97" y="389"/>
                </a:lnTo>
                <a:lnTo>
                  <a:pt x="97" y="389"/>
                </a:lnTo>
                <a:lnTo>
                  <a:pt x="104" y="392"/>
                </a:lnTo>
                <a:lnTo>
                  <a:pt x="104" y="387"/>
                </a:lnTo>
                <a:lnTo>
                  <a:pt x="104" y="387"/>
                </a:lnTo>
                <a:lnTo>
                  <a:pt x="102" y="386"/>
                </a:lnTo>
                <a:lnTo>
                  <a:pt x="100" y="384"/>
                </a:lnTo>
                <a:lnTo>
                  <a:pt x="100" y="383"/>
                </a:lnTo>
                <a:lnTo>
                  <a:pt x="100" y="383"/>
                </a:lnTo>
                <a:lnTo>
                  <a:pt x="99" y="379"/>
                </a:lnTo>
                <a:lnTo>
                  <a:pt x="97" y="378"/>
                </a:lnTo>
                <a:lnTo>
                  <a:pt x="97" y="378"/>
                </a:lnTo>
                <a:lnTo>
                  <a:pt x="97" y="376"/>
                </a:lnTo>
                <a:lnTo>
                  <a:pt x="99" y="375"/>
                </a:lnTo>
                <a:lnTo>
                  <a:pt x="99" y="375"/>
                </a:lnTo>
                <a:lnTo>
                  <a:pt x="94" y="372"/>
                </a:lnTo>
                <a:lnTo>
                  <a:pt x="91" y="368"/>
                </a:lnTo>
                <a:lnTo>
                  <a:pt x="91" y="367"/>
                </a:lnTo>
                <a:lnTo>
                  <a:pt x="91" y="367"/>
                </a:lnTo>
                <a:lnTo>
                  <a:pt x="93" y="340"/>
                </a:lnTo>
                <a:lnTo>
                  <a:pt x="96" y="298"/>
                </a:lnTo>
                <a:lnTo>
                  <a:pt x="96" y="298"/>
                </a:lnTo>
                <a:lnTo>
                  <a:pt x="99" y="264"/>
                </a:lnTo>
                <a:lnTo>
                  <a:pt x="104" y="241"/>
                </a:lnTo>
                <a:lnTo>
                  <a:pt x="104" y="241"/>
                </a:lnTo>
                <a:lnTo>
                  <a:pt x="105" y="225"/>
                </a:lnTo>
                <a:lnTo>
                  <a:pt x="105" y="217"/>
                </a:lnTo>
                <a:lnTo>
                  <a:pt x="108" y="214"/>
                </a:lnTo>
                <a:lnTo>
                  <a:pt x="108" y="214"/>
                </a:lnTo>
                <a:lnTo>
                  <a:pt x="105" y="205"/>
                </a:lnTo>
                <a:lnTo>
                  <a:pt x="100" y="187"/>
                </a:lnTo>
                <a:lnTo>
                  <a:pt x="100" y="187"/>
                </a:lnTo>
                <a:lnTo>
                  <a:pt x="97" y="167"/>
                </a:lnTo>
                <a:lnTo>
                  <a:pt x="97" y="167"/>
                </a:lnTo>
                <a:lnTo>
                  <a:pt x="100" y="165"/>
                </a:lnTo>
                <a:lnTo>
                  <a:pt x="105" y="160"/>
                </a:lnTo>
                <a:lnTo>
                  <a:pt x="105" y="160"/>
                </a:lnTo>
                <a:lnTo>
                  <a:pt x="107" y="159"/>
                </a:lnTo>
                <a:lnTo>
                  <a:pt x="110" y="157"/>
                </a:lnTo>
                <a:lnTo>
                  <a:pt x="110" y="157"/>
                </a:lnTo>
                <a:lnTo>
                  <a:pt x="115" y="156"/>
                </a:lnTo>
                <a:lnTo>
                  <a:pt x="118" y="154"/>
                </a:lnTo>
                <a:lnTo>
                  <a:pt x="119" y="149"/>
                </a:lnTo>
                <a:lnTo>
                  <a:pt x="119" y="149"/>
                </a:lnTo>
                <a:lnTo>
                  <a:pt x="122" y="132"/>
                </a:lnTo>
                <a:lnTo>
                  <a:pt x="124" y="121"/>
                </a:lnTo>
                <a:lnTo>
                  <a:pt x="124" y="108"/>
                </a:lnTo>
                <a:lnTo>
                  <a:pt x="124" y="108"/>
                </a:lnTo>
                <a:lnTo>
                  <a:pt x="124" y="91"/>
                </a:lnTo>
                <a:lnTo>
                  <a:pt x="124" y="86"/>
                </a:lnTo>
                <a:lnTo>
                  <a:pt x="124" y="83"/>
                </a:lnTo>
                <a:lnTo>
                  <a:pt x="124" y="83"/>
                </a:lnTo>
                <a:close/>
                <a:moveTo>
                  <a:pt x="30" y="127"/>
                </a:moveTo>
                <a:lnTo>
                  <a:pt x="30" y="127"/>
                </a:lnTo>
                <a:lnTo>
                  <a:pt x="25" y="126"/>
                </a:lnTo>
                <a:lnTo>
                  <a:pt x="25" y="126"/>
                </a:lnTo>
                <a:lnTo>
                  <a:pt x="26" y="123"/>
                </a:lnTo>
                <a:lnTo>
                  <a:pt x="30" y="118"/>
                </a:lnTo>
                <a:lnTo>
                  <a:pt x="30" y="118"/>
                </a:lnTo>
                <a:lnTo>
                  <a:pt x="30" y="105"/>
                </a:lnTo>
                <a:lnTo>
                  <a:pt x="30" y="105"/>
                </a:lnTo>
                <a:lnTo>
                  <a:pt x="31" y="121"/>
                </a:lnTo>
                <a:lnTo>
                  <a:pt x="31" y="121"/>
                </a:lnTo>
                <a:lnTo>
                  <a:pt x="31" y="126"/>
                </a:lnTo>
                <a:lnTo>
                  <a:pt x="31" y="127"/>
                </a:lnTo>
                <a:lnTo>
                  <a:pt x="30" y="127"/>
                </a:lnTo>
                <a:lnTo>
                  <a:pt x="30" y="127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1216160" y="4667989"/>
            <a:ext cx="1560709" cy="256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</a:pPr>
            <a:r>
              <a:rPr lang="zh-CN" altLang="en-US" sz="15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单击填加标题</a:t>
            </a:r>
            <a:endParaRPr lang="zh-CN" altLang="en-US" sz="1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74679" y="4969346"/>
            <a:ext cx="244367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18" name="Freeform 98"/>
          <p:cNvSpPr/>
          <p:nvPr/>
        </p:nvSpPr>
        <p:spPr bwMode="auto">
          <a:xfrm flipH="1">
            <a:off x="9601168" y="2207652"/>
            <a:ext cx="573227" cy="1884269"/>
          </a:xfrm>
          <a:custGeom>
            <a:avLst/>
            <a:gdLst/>
            <a:ahLst/>
            <a:cxnLst>
              <a:cxn ang="0">
                <a:pos x="353" y="1551"/>
              </a:cxn>
              <a:cxn ang="0">
                <a:pos x="369" y="1499"/>
              </a:cxn>
              <a:cxn ang="0">
                <a:pos x="345" y="1452"/>
              </a:cxn>
              <a:cxn ang="0">
                <a:pos x="365" y="1307"/>
              </a:cxn>
              <a:cxn ang="0">
                <a:pos x="406" y="964"/>
              </a:cxn>
              <a:cxn ang="0">
                <a:pos x="458" y="899"/>
              </a:cxn>
              <a:cxn ang="0">
                <a:pos x="476" y="812"/>
              </a:cxn>
              <a:cxn ang="0">
                <a:pos x="480" y="772"/>
              </a:cxn>
              <a:cxn ang="0">
                <a:pos x="497" y="673"/>
              </a:cxn>
              <a:cxn ang="0">
                <a:pos x="499" y="578"/>
              </a:cxn>
              <a:cxn ang="0">
                <a:pos x="484" y="483"/>
              </a:cxn>
              <a:cxn ang="0">
                <a:pos x="472" y="325"/>
              </a:cxn>
              <a:cxn ang="0">
                <a:pos x="363" y="259"/>
              </a:cxn>
              <a:cxn ang="0">
                <a:pos x="343" y="224"/>
              </a:cxn>
              <a:cxn ang="0">
                <a:pos x="363" y="178"/>
              </a:cxn>
              <a:cxn ang="0">
                <a:pos x="383" y="131"/>
              </a:cxn>
              <a:cxn ang="0">
                <a:pos x="379" y="117"/>
              </a:cxn>
              <a:cxn ang="0">
                <a:pos x="379" y="97"/>
              </a:cxn>
              <a:cxn ang="0">
                <a:pos x="363" y="24"/>
              </a:cxn>
              <a:cxn ang="0">
                <a:pos x="295" y="0"/>
              </a:cxn>
              <a:cxn ang="0">
                <a:pos x="244" y="30"/>
              </a:cxn>
              <a:cxn ang="0">
                <a:pos x="234" y="109"/>
              </a:cxn>
              <a:cxn ang="0">
                <a:pos x="218" y="109"/>
              </a:cxn>
              <a:cxn ang="0">
                <a:pos x="228" y="164"/>
              </a:cxn>
              <a:cxn ang="0">
                <a:pos x="238" y="184"/>
              </a:cxn>
              <a:cxn ang="0">
                <a:pos x="198" y="236"/>
              </a:cxn>
              <a:cxn ang="0">
                <a:pos x="78" y="271"/>
              </a:cxn>
              <a:cxn ang="0">
                <a:pos x="50" y="331"/>
              </a:cxn>
              <a:cxn ang="0">
                <a:pos x="18" y="444"/>
              </a:cxn>
              <a:cxn ang="0">
                <a:pos x="0" y="582"/>
              </a:cxn>
              <a:cxn ang="0">
                <a:pos x="62" y="642"/>
              </a:cxn>
              <a:cxn ang="0">
                <a:pos x="88" y="681"/>
              </a:cxn>
              <a:cxn ang="0">
                <a:pos x="68" y="844"/>
              </a:cxn>
              <a:cxn ang="0">
                <a:pos x="76" y="903"/>
              </a:cxn>
              <a:cxn ang="0">
                <a:pos x="88" y="1004"/>
              </a:cxn>
              <a:cxn ang="0">
                <a:pos x="76" y="1172"/>
              </a:cxn>
              <a:cxn ang="0">
                <a:pos x="46" y="1376"/>
              </a:cxn>
              <a:cxn ang="0">
                <a:pos x="30" y="1507"/>
              </a:cxn>
              <a:cxn ang="0">
                <a:pos x="48" y="1578"/>
              </a:cxn>
              <a:cxn ang="0">
                <a:pos x="30" y="1616"/>
              </a:cxn>
              <a:cxn ang="0">
                <a:pos x="38" y="1646"/>
              </a:cxn>
              <a:cxn ang="0">
                <a:pos x="103" y="1656"/>
              </a:cxn>
              <a:cxn ang="0">
                <a:pos x="131" y="1638"/>
              </a:cxn>
              <a:cxn ang="0">
                <a:pos x="125" y="1590"/>
              </a:cxn>
              <a:cxn ang="0">
                <a:pos x="159" y="1531"/>
              </a:cxn>
              <a:cxn ang="0">
                <a:pos x="171" y="1337"/>
              </a:cxn>
              <a:cxn ang="0">
                <a:pos x="210" y="1071"/>
              </a:cxn>
              <a:cxn ang="0">
                <a:pos x="236" y="927"/>
              </a:cxn>
              <a:cxn ang="0">
                <a:pos x="244" y="1089"/>
              </a:cxn>
              <a:cxn ang="0">
                <a:pos x="248" y="1376"/>
              </a:cxn>
              <a:cxn ang="0">
                <a:pos x="256" y="1424"/>
              </a:cxn>
              <a:cxn ang="0">
                <a:pos x="250" y="1485"/>
              </a:cxn>
              <a:cxn ang="0">
                <a:pos x="248" y="1537"/>
              </a:cxn>
              <a:cxn ang="0">
                <a:pos x="278" y="1602"/>
              </a:cxn>
              <a:cxn ang="0">
                <a:pos x="301" y="1606"/>
              </a:cxn>
              <a:cxn ang="0">
                <a:pos x="339" y="1630"/>
              </a:cxn>
              <a:cxn ang="0">
                <a:pos x="406" y="1622"/>
              </a:cxn>
              <a:cxn ang="0">
                <a:pos x="396" y="1596"/>
              </a:cxn>
            </a:cxnLst>
            <a:rect l="0" t="0" r="r" b="b"/>
            <a:pathLst>
              <a:path w="505" h="1660">
                <a:moveTo>
                  <a:pt x="396" y="1596"/>
                </a:moveTo>
                <a:lnTo>
                  <a:pt x="396" y="1596"/>
                </a:lnTo>
                <a:lnTo>
                  <a:pt x="388" y="1588"/>
                </a:lnTo>
                <a:lnTo>
                  <a:pt x="373" y="1574"/>
                </a:lnTo>
                <a:lnTo>
                  <a:pt x="357" y="1559"/>
                </a:lnTo>
                <a:lnTo>
                  <a:pt x="353" y="1551"/>
                </a:lnTo>
                <a:lnTo>
                  <a:pt x="353" y="1545"/>
                </a:lnTo>
                <a:lnTo>
                  <a:pt x="353" y="1545"/>
                </a:lnTo>
                <a:lnTo>
                  <a:pt x="359" y="1531"/>
                </a:lnTo>
                <a:lnTo>
                  <a:pt x="365" y="1515"/>
                </a:lnTo>
                <a:lnTo>
                  <a:pt x="367" y="1507"/>
                </a:lnTo>
                <a:lnTo>
                  <a:pt x="369" y="1499"/>
                </a:lnTo>
                <a:lnTo>
                  <a:pt x="367" y="1491"/>
                </a:lnTo>
                <a:lnTo>
                  <a:pt x="365" y="1485"/>
                </a:lnTo>
                <a:lnTo>
                  <a:pt x="365" y="1485"/>
                </a:lnTo>
                <a:lnTo>
                  <a:pt x="355" y="1471"/>
                </a:lnTo>
                <a:lnTo>
                  <a:pt x="347" y="1460"/>
                </a:lnTo>
                <a:lnTo>
                  <a:pt x="345" y="1452"/>
                </a:lnTo>
                <a:lnTo>
                  <a:pt x="343" y="1444"/>
                </a:lnTo>
                <a:lnTo>
                  <a:pt x="343" y="1434"/>
                </a:lnTo>
                <a:lnTo>
                  <a:pt x="343" y="1424"/>
                </a:lnTo>
                <a:lnTo>
                  <a:pt x="343" y="1424"/>
                </a:lnTo>
                <a:lnTo>
                  <a:pt x="353" y="1380"/>
                </a:lnTo>
                <a:lnTo>
                  <a:pt x="365" y="1307"/>
                </a:lnTo>
                <a:lnTo>
                  <a:pt x="377" y="1222"/>
                </a:lnTo>
                <a:lnTo>
                  <a:pt x="386" y="1147"/>
                </a:lnTo>
                <a:lnTo>
                  <a:pt x="386" y="1147"/>
                </a:lnTo>
                <a:lnTo>
                  <a:pt x="394" y="1040"/>
                </a:lnTo>
                <a:lnTo>
                  <a:pt x="400" y="998"/>
                </a:lnTo>
                <a:lnTo>
                  <a:pt x="406" y="964"/>
                </a:lnTo>
                <a:lnTo>
                  <a:pt x="406" y="964"/>
                </a:lnTo>
                <a:lnTo>
                  <a:pt x="428" y="883"/>
                </a:lnTo>
                <a:lnTo>
                  <a:pt x="428" y="883"/>
                </a:lnTo>
                <a:lnTo>
                  <a:pt x="442" y="893"/>
                </a:lnTo>
                <a:lnTo>
                  <a:pt x="454" y="899"/>
                </a:lnTo>
                <a:lnTo>
                  <a:pt x="458" y="899"/>
                </a:lnTo>
                <a:lnTo>
                  <a:pt x="462" y="897"/>
                </a:lnTo>
                <a:lnTo>
                  <a:pt x="462" y="897"/>
                </a:lnTo>
                <a:lnTo>
                  <a:pt x="466" y="883"/>
                </a:lnTo>
                <a:lnTo>
                  <a:pt x="472" y="858"/>
                </a:lnTo>
                <a:lnTo>
                  <a:pt x="476" y="830"/>
                </a:lnTo>
                <a:lnTo>
                  <a:pt x="476" y="812"/>
                </a:lnTo>
                <a:lnTo>
                  <a:pt x="476" y="812"/>
                </a:lnTo>
                <a:lnTo>
                  <a:pt x="476" y="804"/>
                </a:lnTo>
                <a:lnTo>
                  <a:pt x="476" y="796"/>
                </a:lnTo>
                <a:lnTo>
                  <a:pt x="476" y="788"/>
                </a:lnTo>
                <a:lnTo>
                  <a:pt x="480" y="772"/>
                </a:lnTo>
                <a:lnTo>
                  <a:pt x="480" y="772"/>
                </a:lnTo>
                <a:lnTo>
                  <a:pt x="485" y="753"/>
                </a:lnTo>
                <a:lnTo>
                  <a:pt x="489" y="735"/>
                </a:lnTo>
                <a:lnTo>
                  <a:pt x="493" y="719"/>
                </a:lnTo>
                <a:lnTo>
                  <a:pt x="493" y="703"/>
                </a:lnTo>
                <a:lnTo>
                  <a:pt x="493" y="703"/>
                </a:lnTo>
                <a:lnTo>
                  <a:pt x="497" y="673"/>
                </a:lnTo>
                <a:lnTo>
                  <a:pt x="499" y="644"/>
                </a:lnTo>
                <a:lnTo>
                  <a:pt x="499" y="644"/>
                </a:lnTo>
                <a:lnTo>
                  <a:pt x="503" y="628"/>
                </a:lnTo>
                <a:lnTo>
                  <a:pt x="505" y="614"/>
                </a:lnTo>
                <a:lnTo>
                  <a:pt x="505" y="598"/>
                </a:lnTo>
                <a:lnTo>
                  <a:pt x="499" y="578"/>
                </a:lnTo>
                <a:lnTo>
                  <a:pt x="499" y="578"/>
                </a:lnTo>
                <a:lnTo>
                  <a:pt x="495" y="557"/>
                </a:lnTo>
                <a:lnTo>
                  <a:pt x="491" y="531"/>
                </a:lnTo>
                <a:lnTo>
                  <a:pt x="487" y="507"/>
                </a:lnTo>
                <a:lnTo>
                  <a:pt x="484" y="483"/>
                </a:lnTo>
                <a:lnTo>
                  <a:pt x="484" y="483"/>
                </a:lnTo>
                <a:lnTo>
                  <a:pt x="480" y="459"/>
                </a:lnTo>
                <a:lnTo>
                  <a:pt x="478" y="430"/>
                </a:lnTo>
                <a:lnTo>
                  <a:pt x="474" y="370"/>
                </a:lnTo>
                <a:lnTo>
                  <a:pt x="474" y="370"/>
                </a:lnTo>
                <a:lnTo>
                  <a:pt x="472" y="331"/>
                </a:lnTo>
                <a:lnTo>
                  <a:pt x="472" y="325"/>
                </a:lnTo>
                <a:lnTo>
                  <a:pt x="470" y="319"/>
                </a:lnTo>
                <a:lnTo>
                  <a:pt x="466" y="315"/>
                </a:lnTo>
                <a:lnTo>
                  <a:pt x="462" y="311"/>
                </a:lnTo>
                <a:lnTo>
                  <a:pt x="462" y="311"/>
                </a:lnTo>
                <a:lnTo>
                  <a:pt x="398" y="279"/>
                </a:lnTo>
                <a:lnTo>
                  <a:pt x="363" y="259"/>
                </a:lnTo>
                <a:lnTo>
                  <a:pt x="351" y="254"/>
                </a:lnTo>
                <a:lnTo>
                  <a:pt x="345" y="248"/>
                </a:lnTo>
                <a:lnTo>
                  <a:pt x="345" y="248"/>
                </a:lnTo>
                <a:lnTo>
                  <a:pt x="343" y="242"/>
                </a:lnTo>
                <a:lnTo>
                  <a:pt x="343" y="234"/>
                </a:lnTo>
                <a:lnTo>
                  <a:pt x="343" y="224"/>
                </a:lnTo>
                <a:lnTo>
                  <a:pt x="343" y="224"/>
                </a:lnTo>
                <a:lnTo>
                  <a:pt x="349" y="196"/>
                </a:lnTo>
                <a:lnTo>
                  <a:pt x="355" y="178"/>
                </a:lnTo>
                <a:lnTo>
                  <a:pt x="355" y="178"/>
                </a:lnTo>
                <a:lnTo>
                  <a:pt x="359" y="178"/>
                </a:lnTo>
                <a:lnTo>
                  <a:pt x="363" y="178"/>
                </a:lnTo>
                <a:lnTo>
                  <a:pt x="369" y="176"/>
                </a:lnTo>
                <a:lnTo>
                  <a:pt x="371" y="174"/>
                </a:lnTo>
                <a:lnTo>
                  <a:pt x="373" y="168"/>
                </a:lnTo>
                <a:lnTo>
                  <a:pt x="373" y="168"/>
                </a:lnTo>
                <a:lnTo>
                  <a:pt x="379" y="149"/>
                </a:lnTo>
                <a:lnTo>
                  <a:pt x="383" y="131"/>
                </a:lnTo>
                <a:lnTo>
                  <a:pt x="383" y="131"/>
                </a:lnTo>
                <a:lnTo>
                  <a:pt x="385" y="125"/>
                </a:lnTo>
                <a:lnTo>
                  <a:pt x="385" y="119"/>
                </a:lnTo>
                <a:lnTo>
                  <a:pt x="383" y="117"/>
                </a:lnTo>
                <a:lnTo>
                  <a:pt x="379" y="117"/>
                </a:lnTo>
                <a:lnTo>
                  <a:pt x="379" y="117"/>
                </a:lnTo>
                <a:lnTo>
                  <a:pt x="375" y="119"/>
                </a:lnTo>
                <a:lnTo>
                  <a:pt x="373" y="119"/>
                </a:lnTo>
                <a:lnTo>
                  <a:pt x="375" y="115"/>
                </a:lnTo>
                <a:lnTo>
                  <a:pt x="375" y="115"/>
                </a:lnTo>
                <a:lnTo>
                  <a:pt x="377" y="107"/>
                </a:lnTo>
                <a:lnTo>
                  <a:pt x="379" y="97"/>
                </a:lnTo>
                <a:lnTo>
                  <a:pt x="381" y="85"/>
                </a:lnTo>
                <a:lnTo>
                  <a:pt x="381" y="71"/>
                </a:lnTo>
                <a:lnTo>
                  <a:pt x="379" y="57"/>
                </a:lnTo>
                <a:lnTo>
                  <a:pt x="373" y="40"/>
                </a:lnTo>
                <a:lnTo>
                  <a:pt x="363" y="24"/>
                </a:lnTo>
                <a:lnTo>
                  <a:pt x="363" y="24"/>
                </a:lnTo>
                <a:lnTo>
                  <a:pt x="359" y="20"/>
                </a:lnTo>
                <a:lnTo>
                  <a:pt x="349" y="12"/>
                </a:lnTo>
                <a:lnTo>
                  <a:pt x="337" y="6"/>
                </a:lnTo>
                <a:lnTo>
                  <a:pt x="323" y="2"/>
                </a:lnTo>
                <a:lnTo>
                  <a:pt x="305" y="0"/>
                </a:lnTo>
                <a:lnTo>
                  <a:pt x="295" y="0"/>
                </a:lnTo>
                <a:lnTo>
                  <a:pt x="286" y="2"/>
                </a:lnTo>
                <a:lnTo>
                  <a:pt x="276" y="6"/>
                </a:lnTo>
                <a:lnTo>
                  <a:pt x="266" y="12"/>
                </a:lnTo>
                <a:lnTo>
                  <a:pt x="256" y="20"/>
                </a:lnTo>
                <a:lnTo>
                  <a:pt x="244" y="30"/>
                </a:lnTo>
                <a:lnTo>
                  <a:pt x="244" y="30"/>
                </a:lnTo>
                <a:lnTo>
                  <a:pt x="242" y="32"/>
                </a:lnTo>
                <a:lnTo>
                  <a:pt x="238" y="40"/>
                </a:lnTo>
                <a:lnTo>
                  <a:pt x="234" y="52"/>
                </a:lnTo>
                <a:lnTo>
                  <a:pt x="232" y="71"/>
                </a:lnTo>
                <a:lnTo>
                  <a:pt x="232" y="71"/>
                </a:lnTo>
                <a:lnTo>
                  <a:pt x="234" y="109"/>
                </a:lnTo>
                <a:lnTo>
                  <a:pt x="234" y="109"/>
                </a:lnTo>
                <a:lnTo>
                  <a:pt x="232" y="109"/>
                </a:lnTo>
                <a:lnTo>
                  <a:pt x="226" y="105"/>
                </a:lnTo>
                <a:lnTo>
                  <a:pt x="222" y="105"/>
                </a:lnTo>
                <a:lnTo>
                  <a:pt x="220" y="107"/>
                </a:lnTo>
                <a:lnTo>
                  <a:pt x="218" y="109"/>
                </a:lnTo>
                <a:lnTo>
                  <a:pt x="216" y="115"/>
                </a:lnTo>
                <a:lnTo>
                  <a:pt x="216" y="115"/>
                </a:lnTo>
                <a:lnTo>
                  <a:pt x="216" y="129"/>
                </a:lnTo>
                <a:lnTo>
                  <a:pt x="218" y="141"/>
                </a:lnTo>
                <a:lnTo>
                  <a:pt x="222" y="153"/>
                </a:lnTo>
                <a:lnTo>
                  <a:pt x="228" y="164"/>
                </a:lnTo>
                <a:lnTo>
                  <a:pt x="228" y="164"/>
                </a:lnTo>
                <a:lnTo>
                  <a:pt x="230" y="166"/>
                </a:lnTo>
                <a:lnTo>
                  <a:pt x="234" y="168"/>
                </a:lnTo>
                <a:lnTo>
                  <a:pt x="238" y="168"/>
                </a:lnTo>
                <a:lnTo>
                  <a:pt x="238" y="168"/>
                </a:lnTo>
                <a:lnTo>
                  <a:pt x="238" y="184"/>
                </a:lnTo>
                <a:lnTo>
                  <a:pt x="238" y="196"/>
                </a:lnTo>
                <a:lnTo>
                  <a:pt x="238" y="204"/>
                </a:lnTo>
                <a:lnTo>
                  <a:pt x="238" y="204"/>
                </a:lnTo>
                <a:lnTo>
                  <a:pt x="220" y="220"/>
                </a:lnTo>
                <a:lnTo>
                  <a:pt x="198" y="236"/>
                </a:lnTo>
                <a:lnTo>
                  <a:pt x="198" y="236"/>
                </a:lnTo>
                <a:lnTo>
                  <a:pt x="188" y="240"/>
                </a:lnTo>
                <a:lnTo>
                  <a:pt x="173" y="246"/>
                </a:lnTo>
                <a:lnTo>
                  <a:pt x="137" y="254"/>
                </a:lnTo>
                <a:lnTo>
                  <a:pt x="84" y="267"/>
                </a:lnTo>
                <a:lnTo>
                  <a:pt x="84" y="267"/>
                </a:lnTo>
                <a:lnTo>
                  <a:pt x="78" y="271"/>
                </a:lnTo>
                <a:lnTo>
                  <a:pt x="70" y="275"/>
                </a:lnTo>
                <a:lnTo>
                  <a:pt x="64" y="283"/>
                </a:lnTo>
                <a:lnTo>
                  <a:pt x="58" y="291"/>
                </a:lnTo>
                <a:lnTo>
                  <a:pt x="58" y="291"/>
                </a:lnTo>
                <a:lnTo>
                  <a:pt x="54" y="313"/>
                </a:lnTo>
                <a:lnTo>
                  <a:pt x="50" y="331"/>
                </a:lnTo>
                <a:lnTo>
                  <a:pt x="50" y="331"/>
                </a:lnTo>
                <a:lnTo>
                  <a:pt x="44" y="360"/>
                </a:lnTo>
                <a:lnTo>
                  <a:pt x="32" y="398"/>
                </a:lnTo>
                <a:lnTo>
                  <a:pt x="32" y="398"/>
                </a:lnTo>
                <a:lnTo>
                  <a:pt x="26" y="420"/>
                </a:lnTo>
                <a:lnTo>
                  <a:pt x="18" y="444"/>
                </a:lnTo>
                <a:lnTo>
                  <a:pt x="10" y="489"/>
                </a:lnTo>
                <a:lnTo>
                  <a:pt x="10" y="489"/>
                </a:lnTo>
                <a:lnTo>
                  <a:pt x="2" y="537"/>
                </a:lnTo>
                <a:lnTo>
                  <a:pt x="0" y="564"/>
                </a:lnTo>
                <a:lnTo>
                  <a:pt x="0" y="574"/>
                </a:lnTo>
                <a:lnTo>
                  <a:pt x="0" y="582"/>
                </a:lnTo>
                <a:lnTo>
                  <a:pt x="0" y="582"/>
                </a:lnTo>
                <a:lnTo>
                  <a:pt x="6" y="592"/>
                </a:lnTo>
                <a:lnTo>
                  <a:pt x="12" y="600"/>
                </a:lnTo>
                <a:lnTo>
                  <a:pt x="26" y="614"/>
                </a:lnTo>
                <a:lnTo>
                  <a:pt x="26" y="614"/>
                </a:lnTo>
                <a:lnTo>
                  <a:pt x="62" y="642"/>
                </a:lnTo>
                <a:lnTo>
                  <a:pt x="82" y="656"/>
                </a:lnTo>
                <a:lnTo>
                  <a:pt x="91" y="665"/>
                </a:lnTo>
                <a:lnTo>
                  <a:pt x="91" y="665"/>
                </a:lnTo>
                <a:lnTo>
                  <a:pt x="91" y="667"/>
                </a:lnTo>
                <a:lnTo>
                  <a:pt x="91" y="671"/>
                </a:lnTo>
                <a:lnTo>
                  <a:pt x="88" y="681"/>
                </a:lnTo>
                <a:lnTo>
                  <a:pt x="88" y="681"/>
                </a:lnTo>
                <a:lnTo>
                  <a:pt x="84" y="701"/>
                </a:lnTo>
                <a:lnTo>
                  <a:pt x="80" y="721"/>
                </a:lnTo>
                <a:lnTo>
                  <a:pt x="80" y="721"/>
                </a:lnTo>
                <a:lnTo>
                  <a:pt x="68" y="844"/>
                </a:lnTo>
                <a:lnTo>
                  <a:pt x="68" y="844"/>
                </a:lnTo>
                <a:lnTo>
                  <a:pt x="64" y="869"/>
                </a:lnTo>
                <a:lnTo>
                  <a:pt x="62" y="885"/>
                </a:lnTo>
                <a:lnTo>
                  <a:pt x="64" y="891"/>
                </a:lnTo>
                <a:lnTo>
                  <a:pt x="66" y="895"/>
                </a:lnTo>
                <a:lnTo>
                  <a:pt x="66" y="895"/>
                </a:lnTo>
                <a:lnTo>
                  <a:pt x="76" y="903"/>
                </a:lnTo>
                <a:lnTo>
                  <a:pt x="80" y="905"/>
                </a:lnTo>
                <a:lnTo>
                  <a:pt x="82" y="909"/>
                </a:lnTo>
                <a:lnTo>
                  <a:pt x="82" y="909"/>
                </a:lnTo>
                <a:lnTo>
                  <a:pt x="86" y="933"/>
                </a:lnTo>
                <a:lnTo>
                  <a:pt x="86" y="933"/>
                </a:lnTo>
                <a:lnTo>
                  <a:pt x="88" y="1004"/>
                </a:lnTo>
                <a:lnTo>
                  <a:pt x="88" y="1056"/>
                </a:lnTo>
                <a:lnTo>
                  <a:pt x="86" y="1091"/>
                </a:lnTo>
                <a:lnTo>
                  <a:pt x="86" y="1091"/>
                </a:lnTo>
                <a:lnTo>
                  <a:pt x="82" y="1141"/>
                </a:lnTo>
                <a:lnTo>
                  <a:pt x="78" y="1161"/>
                </a:lnTo>
                <a:lnTo>
                  <a:pt x="76" y="1172"/>
                </a:lnTo>
                <a:lnTo>
                  <a:pt x="76" y="1172"/>
                </a:lnTo>
                <a:lnTo>
                  <a:pt x="70" y="1192"/>
                </a:lnTo>
                <a:lnTo>
                  <a:pt x="64" y="1232"/>
                </a:lnTo>
                <a:lnTo>
                  <a:pt x="52" y="1297"/>
                </a:lnTo>
                <a:lnTo>
                  <a:pt x="52" y="1297"/>
                </a:lnTo>
                <a:lnTo>
                  <a:pt x="46" y="1376"/>
                </a:lnTo>
                <a:lnTo>
                  <a:pt x="42" y="1426"/>
                </a:lnTo>
                <a:lnTo>
                  <a:pt x="38" y="1454"/>
                </a:lnTo>
                <a:lnTo>
                  <a:pt x="38" y="1454"/>
                </a:lnTo>
                <a:lnTo>
                  <a:pt x="36" y="1465"/>
                </a:lnTo>
                <a:lnTo>
                  <a:pt x="32" y="1487"/>
                </a:lnTo>
                <a:lnTo>
                  <a:pt x="30" y="1507"/>
                </a:lnTo>
                <a:lnTo>
                  <a:pt x="30" y="1517"/>
                </a:lnTo>
                <a:lnTo>
                  <a:pt x="30" y="1523"/>
                </a:lnTo>
                <a:lnTo>
                  <a:pt x="30" y="1523"/>
                </a:lnTo>
                <a:lnTo>
                  <a:pt x="46" y="1570"/>
                </a:lnTo>
                <a:lnTo>
                  <a:pt x="46" y="1570"/>
                </a:lnTo>
                <a:lnTo>
                  <a:pt x="48" y="1578"/>
                </a:lnTo>
                <a:lnTo>
                  <a:pt x="48" y="1586"/>
                </a:lnTo>
                <a:lnTo>
                  <a:pt x="46" y="1594"/>
                </a:lnTo>
                <a:lnTo>
                  <a:pt x="44" y="1598"/>
                </a:lnTo>
                <a:lnTo>
                  <a:pt x="44" y="1598"/>
                </a:lnTo>
                <a:lnTo>
                  <a:pt x="38" y="1606"/>
                </a:lnTo>
                <a:lnTo>
                  <a:pt x="30" y="1616"/>
                </a:lnTo>
                <a:lnTo>
                  <a:pt x="28" y="1622"/>
                </a:lnTo>
                <a:lnTo>
                  <a:pt x="26" y="1628"/>
                </a:lnTo>
                <a:lnTo>
                  <a:pt x="26" y="1632"/>
                </a:lnTo>
                <a:lnTo>
                  <a:pt x="28" y="1638"/>
                </a:lnTo>
                <a:lnTo>
                  <a:pt x="28" y="1638"/>
                </a:lnTo>
                <a:lnTo>
                  <a:pt x="38" y="1646"/>
                </a:lnTo>
                <a:lnTo>
                  <a:pt x="50" y="1654"/>
                </a:lnTo>
                <a:lnTo>
                  <a:pt x="60" y="1658"/>
                </a:lnTo>
                <a:lnTo>
                  <a:pt x="70" y="1660"/>
                </a:lnTo>
                <a:lnTo>
                  <a:pt x="70" y="1660"/>
                </a:lnTo>
                <a:lnTo>
                  <a:pt x="86" y="1660"/>
                </a:lnTo>
                <a:lnTo>
                  <a:pt x="103" y="1656"/>
                </a:lnTo>
                <a:lnTo>
                  <a:pt x="103" y="1656"/>
                </a:lnTo>
                <a:lnTo>
                  <a:pt x="111" y="1654"/>
                </a:lnTo>
                <a:lnTo>
                  <a:pt x="121" y="1650"/>
                </a:lnTo>
                <a:lnTo>
                  <a:pt x="127" y="1644"/>
                </a:lnTo>
                <a:lnTo>
                  <a:pt x="129" y="1642"/>
                </a:lnTo>
                <a:lnTo>
                  <a:pt x="131" y="1638"/>
                </a:lnTo>
                <a:lnTo>
                  <a:pt x="131" y="1638"/>
                </a:lnTo>
                <a:lnTo>
                  <a:pt x="127" y="1616"/>
                </a:lnTo>
                <a:lnTo>
                  <a:pt x="125" y="1606"/>
                </a:lnTo>
                <a:lnTo>
                  <a:pt x="123" y="1598"/>
                </a:lnTo>
                <a:lnTo>
                  <a:pt x="123" y="1598"/>
                </a:lnTo>
                <a:lnTo>
                  <a:pt x="125" y="1590"/>
                </a:lnTo>
                <a:lnTo>
                  <a:pt x="129" y="1582"/>
                </a:lnTo>
                <a:lnTo>
                  <a:pt x="129" y="1582"/>
                </a:lnTo>
                <a:lnTo>
                  <a:pt x="143" y="1563"/>
                </a:lnTo>
                <a:lnTo>
                  <a:pt x="153" y="1547"/>
                </a:lnTo>
                <a:lnTo>
                  <a:pt x="159" y="1531"/>
                </a:lnTo>
                <a:lnTo>
                  <a:pt x="159" y="1531"/>
                </a:lnTo>
                <a:lnTo>
                  <a:pt x="163" y="1503"/>
                </a:lnTo>
                <a:lnTo>
                  <a:pt x="167" y="1465"/>
                </a:lnTo>
                <a:lnTo>
                  <a:pt x="169" y="1428"/>
                </a:lnTo>
                <a:lnTo>
                  <a:pt x="169" y="1396"/>
                </a:lnTo>
                <a:lnTo>
                  <a:pt x="169" y="1396"/>
                </a:lnTo>
                <a:lnTo>
                  <a:pt x="171" y="1337"/>
                </a:lnTo>
                <a:lnTo>
                  <a:pt x="175" y="1275"/>
                </a:lnTo>
                <a:lnTo>
                  <a:pt x="175" y="1275"/>
                </a:lnTo>
                <a:lnTo>
                  <a:pt x="187" y="1198"/>
                </a:lnTo>
                <a:lnTo>
                  <a:pt x="200" y="1121"/>
                </a:lnTo>
                <a:lnTo>
                  <a:pt x="200" y="1121"/>
                </a:lnTo>
                <a:lnTo>
                  <a:pt x="210" y="1071"/>
                </a:lnTo>
                <a:lnTo>
                  <a:pt x="218" y="1018"/>
                </a:lnTo>
                <a:lnTo>
                  <a:pt x="218" y="1018"/>
                </a:lnTo>
                <a:lnTo>
                  <a:pt x="230" y="964"/>
                </a:lnTo>
                <a:lnTo>
                  <a:pt x="236" y="929"/>
                </a:lnTo>
                <a:lnTo>
                  <a:pt x="236" y="929"/>
                </a:lnTo>
                <a:lnTo>
                  <a:pt x="236" y="927"/>
                </a:lnTo>
                <a:lnTo>
                  <a:pt x="238" y="929"/>
                </a:lnTo>
                <a:lnTo>
                  <a:pt x="240" y="939"/>
                </a:lnTo>
                <a:lnTo>
                  <a:pt x="242" y="957"/>
                </a:lnTo>
                <a:lnTo>
                  <a:pt x="242" y="957"/>
                </a:lnTo>
                <a:lnTo>
                  <a:pt x="242" y="1014"/>
                </a:lnTo>
                <a:lnTo>
                  <a:pt x="244" y="1089"/>
                </a:lnTo>
                <a:lnTo>
                  <a:pt x="244" y="1089"/>
                </a:lnTo>
                <a:lnTo>
                  <a:pt x="244" y="1164"/>
                </a:lnTo>
                <a:lnTo>
                  <a:pt x="244" y="1236"/>
                </a:lnTo>
                <a:lnTo>
                  <a:pt x="244" y="1236"/>
                </a:lnTo>
                <a:lnTo>
                  <a:pt x="248" y="1307"/>
                </a:lnTo>
                <a:lnTo>
                  <a:pt x="248" y="1376"/>
                </a:lnTo>
                <a:lnTo>
                  <a:pt x="248" y="1376"/>
                </a:lnTo>
                <a:lnTo>
                  <a:pt x="248" y="1396"/>
                </a:lnTo>
                <a:lnTo>
                  <a:pt x="250" y="1404"/>
                </a:lnTo>
                <a:lnTo>
                  <a:pt x="252" y="1414"/>
                </a:lnTo>
                <a:lnTo>
                  <a:pt x="252" y="1414"/>
                </a:lnTo>
                <a:lnTo>
                  <a:pt x="256" y="1424"/>
                </a:lnTo>
                <a:lnTo>
                  <a:pt x="260" y="1438"/>
                </a:lnTo>
                <a:lnTo>
                  <a:pt x="260" y="1454"/>
                </a:lnTo>
                <a:lnTo>
                  <a:pt x="260" y="1465"/>
                </a:lnTo>
                <a:lnTo>
                  <a:pt x="260" y="1465"/>
                </a:lnTo>
                <a:lnTo>
                  <a:pt x="254" y="1475"/>
                </a:lnTo>
                <a:lnTo>
                  <a:pt x="250" y="1485"/>
                </a:lnTo>
                <a:lnTo>
                  <a:pt x="246" y="1493"/>
                </a:lnTo>
                <a:lnTo>
                  <a:pt x="244" y="1503"/>
                </a:lnTo>
                <a:lnTo>
                  <a:pt x="244" y="1503"/>
                </a:lnTo>
                <a:lnTo>
                  <a:pt x="246" y="1521"/>
                </a:lnTo>
                <a:lnTo>
                  <a:pt x="248" y="1537"/>
                </a:lnTo>
                <a:lnTo>
                  <a:pt x="248" y="1537"/>
                </a:lnTo>
                <a:lnTo>
                  <a:pt x="246" y="1568"/>
                </a:lnTo>
                <a:lnTo>
                  <a:pt x="246" y="1586"/>
                </a:lnTo>
                <a:lnTo>
                  <a:pt x="248" y="1594"/>
                </a:lnTo>
                <a:lnTo>
                  <a:pt x="248" y="1594"/>
                </a:lnTo>
                <a:lnTo>
                  <a:pt x="266" y="1600"/>
                </a:lnTo>
                <a:lnTo>
                  <a:pt x="278" y="1602"/>
                </a:lnTo>
                <a:lnTo>
                  <a:pt x="286" y="1602"/>
                </a:lnTo>
                <a:lnTo>
                  <a:pt x="286" y="1602"/>
                </a:lnTo>
                <a:lnTo>
                  <a:pt x="289" y="1600"/>
                </a:lnTo>
                <a:lnTo>
                  <a:pt x="293" y="1600"/>
                </a:lnTo>
                <a:lnTo>
                  <a:pt x="299" y="1602"/>
                </a:lnTo>
                <a:lnTo>
                  <a:pt x="301" y="1606"/>
                </a:lnTo>
                <a:lnTo>
                  <a:pt x="301" y="1606"/>
                </a:lnTo>
                <a:lnTo>
                  <a:pt x="307" y="1612"/>
                </a:lnTo>
                <a:lnTo>
                  <a:pt x="315" y="1620"/>
                </a:lnTo>
                <a:lnTo>
                  <a:pt x="325" y="1626"/>
                </a:lnTo>
                <a:lnTo>
                  <a:pt x="339" y="1630"/>
                </a:lnTo>
                <a:lnTo>
                  <a:pt x="339" y="1630"/>
                </a:lnTo>
                <a:lnTo>
                  <a:pt x="355" y="1632"/>
                </a:lnTo>
                <a:lnTo>
                  <a:pt x="371" y="1634"/>
                </a:lnTo>
                <a:lnTo>
                  <a:pt x="386" y="1632"/>
                </a:lnTo>
                <a:lnTo>
                  <a:pt x="398" y="1628"/>
                </a:lnTo>
                <a:lnTo>
                  <a:pt x="398" y="1628"/>
                </a:lnTo>
                <a:lnTo>
                  <a:pt x="406" y="1622"/>
                </a:lnTo>
                <a:lnTo>
                  <a:pt x="410" y="1616"/>
                </a:lnTo>
                <a:lnTo>
                  <a:pt x="412" y="1610"/>
                </a:lnTo>
                <a:lnTo>
                  <a:pt x="410" y="1606"/>
                </a:lnTo>
                <a:lnTo>
                  <a:pt x="410" y="1606"/>
                </a:lnTo>
                <a:lnTo>
                  <a:pt x="396" y="1596"/>
                </a:lnTo>
                <a:lnTo>
                  <a:pt x="396" y="1596"/>
                </a:lnTo>
                <a:close/>
              </a:path>
            </a:pathLst>
          </a:custGeom>
          <a:solidFill>
            <a:schemeClr val="bg2">
              <a:lumMod val="1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3831489" y="4667989"/>
            <a:ext cx="1560709" cy="256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</a:pPr>
            <a:r>
              <a:rPr lang="zh-CN" altLang="en-US" sz="15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单击填加标题</a:t>
            </a:r>
            <a:endParaRPr lang="zh-CN" altLang="en-US" sz="1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390008" y="4969346"/>
            <a:ext cx="244367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22" name="Rectangle 24"/>
          <p:cNvSpPr>
            <a:spLocks noChangeArrowheads="1"/>
          </p:cNvSpPr>
          <p:nvPr/>
        </p:nvSpPr>
        <p:spPr bwMode="auto">
          <a:xfrm>
            <a:off x="6537481" y="4667989"/>
            <a:ext cx="1560709" cy="256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</a:pPr>
            <a:r>
              <a:rPr lang="zh-CN" altLang="en-US" sz="15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单击填加标题</a:t>
            </a:r>
            <a:endParaRPr lang="zh-CN" altLang="en-US" sz="1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096000" y="4969346"/>
            <a:ext cx="244367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9243473" y="4667989"/>
            <a:ext cx="1560709" cy="256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120000"/>
              </a:lnSpc>
              <a:spcBef>
                <a:spcPts val="300"/>
              </a:spcBef>
            </a:pPr>
            <a:r>
              <a:rPr lang="zh-CN" altLang="en-US" sz="15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单击填加标题</a:t>
            </a:r>
            <a:endParaRPr lang="zh-CN" altLang="en-US" sz="15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801992" y="4969346"/>
            <a:ext cx="244367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输入替换内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rPr>
              <a:t>容编辑文字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Hiragino Sans GB W3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/>
        </p:nvGrpSpPr>
        <p:grpSpPr>
          <a:xfrm rot="16200000">
            <a:off x="5235427" y="-2081615"/>
            <a:ext cx="1666028" cy="11592706"/>
            <a:chOff x="5136372" y="363293"/>
            <a:chExt cx="1666028" cy="11592706"/>
          </a:xfrm>
        </p:grpSpPr>
        <p:cxnSp>
          <p:nvCxnSpPr>
            <p:cNvPr id="13" name="直接连接符 12"/>
            <p:cNvCxnSpPr>
              <a:stCxn id="16" idx="4"/>
              <a:endCxn id="18" idx="0"/>
            </p:cNvCxnSpPr>
            <p:nvPr/>
          </p:nvCxnSpPr>
          <p:spPr>
            <a:xfrm rot="5400000">
              <a:off x="1107399" y="6159646"/>
              <a:ext cx="11187300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>
              <a:stCxn id="15" idx="4"/>
              <a:endCxn id="17" idx="0"/>
            </p:cNvCxnSpPr>
            <p:nvPr/>
          </p:nvCxnSpPr>
          <p:spPr>
            <a:xfrm rot="5400000">
              <a:off x="-355926" y="6159646"/>
              <a:ext cx="11187299" cy="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椭圆 14"/>
            <p:cNvSpPr/>
            <p:nvPr/>
          </p:nvSpPr>
          <p:spPr>
            <a:xfrm>
              <a:off x="5136372" y="363293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6599697" y="363293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5136372" y="11753295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椭圆 17"/>
            <p:cNvSpPr/>
            <p:nvPr/>
          </p:nvSpPr>
          <p:spPr>
            <a:xfrm>
              <a:off x="6599697" y="11753296"/>
              <a:ext cx="202703" cy="202703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1756124" y="4547752"/>
            <a:ext cx="754027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zh-CN" altLang="en-US" sz="1500" dirty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容编辑文字，</a:t>
            </a:r>
            <a:r>
              <a:rPr lang="zh-CN" altLang="en-US" sz="1500" dirty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容编辑文字，</a:t>
            </a:r>
            <a:r>
              <a:rPr lang="zh-CN" altLang="en-US" sz="1500" dirty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容编辑文字，</a:t>
            </a:r>
            <a:r>
              <a:rPr lang="zh-CN" altLang="en-US" sz="1500" dirty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ea typeface="等线" panose="02010600030101010101" pitchFamily="2" charset="-122"/>
                <a:cs typeface="Hiragino Sans GB W3" charset="-122"/>
              </a:rPr>
              <a:t>容编辑文字</a:t>
            </a:r>
            <a:r>
              <a:rPr lang="zh-CN" altLang="en-US" sz="1500" dirty="0" smtClean="0">
                <a:latin typeface="等线" panose="02010600030101010101" pitchFamily="2" charset="-122"/>
                <a:cs typeface="Hiragino Sans GB W3" charset="-122"/>
              </a:rPr>
              <a:t>，</a:t>
            </a:r>
            <a:r>
              <a:rPr lang="zh-CN" altLang="en-US" sz="1500" dirty="0">
                <a:latin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cs typeface="Hiragino Sans GB W3" charset="-122"/>
              </a:rPr>
              <a:t>容编辑文字，</a:t>
            </a:r>
            <a:r>
              <a:rPr lang="zh-CN" altLang="en-US" sz="1500" dirty="0">
                <a:latin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cs typeface="Hiragino Sans GB W3" charset="-122"/>
              </a:rPr>
              <a:t>容编辑文字，</a:t>
            </a:r>
            <a:r>
              <a:rPr lang="zh-CN" altLang="en-US" sz="1500" dirty="0">
                <a:latin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cs typeface="Hiragino Sans GB W3" charset="-122"/>
              </a:rPr>
              <a:t>容编辑文字，</a:t>
            </a:r>
            <a:r>
              <a:rPr lang="zh-CN" altLang="en-US" sz="1500" dirty="0">
                <a:latin typeface="等线" panose="02010600030101010101" pitchFamily="2" charset="-122"/>
                <a:cs typeface="Hiragino Sans GB W3" charset="-122"/>
              </a:rPr>
              <a:t>输入替换内</a:t>
            </a:r>
            <a:r>
              <a:rPr lang="zh-CN" altLang="en-US" sz="1500" dirty="0" smtClean="0">
                <a:latin typeface="等线" panose="02010600030101010101" pitchFamily="2" charset="-122"/>
                <a:cs typeface="Hiragino Sans GB W3" charset="-122"/>
              </a:rPr>
              <a:t>容编辑文字，</a:t>
            </a:r>
            <a:endParaRPr lang="en-US" altLang="zh-CN" sz="1500" dirty="0">
              <a:latin typeface="等线" panose="02010600030101010101" pitchFamily="2" charset="-122"/>
              <a:cs typeface="Hiragino Sans GB W3" charset="-122"/>
            </a:endParaRPr>
          </a:p>
        </p:txBody>
      </p:sp>
      <p:sp>
        <p:nvSpPr>
          <p:cNvPr id="9" name="矩形 8"/>
          <p:cNvSpPr/>
          <p:nvPr/>
        </p:nvSpPr>
        <p:spPr>
          <a:xfrm rot="10800000">
            <a:off x="1714500" y="2058890"/>
            <a:ext cx="8926732" cy="170561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190500" dist="88900" dir="5400000" sx="101000" sy="101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756125" y="2403867"/>
            <a:ext cx="6558736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6000" b="1" dirty="0">
                <a:solidFill>
                  <a:schemeClr val="bg1"/>
                </a:solidFill>
                <a:latin typeface="等线" panose="02010600030101010101" pitchFamily="2" charset="-122"/>
              </a:rPr>
              <a:t>研究方法及过程</a:t>
            </a:r>
            <a:endParaRPr lang="zh-CN" altLang="en-US" sz="6000" b="1" dirty="0">
              <a:solidFill>
                <a:schemeClr val="bg1"/>
              </a:solidFill>
              <a:latin typeface="等线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864173" y="-13648"/>
            <a:ext cx="2155258" cy="7233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726714" y="146880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选题的背景与意义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33185" y="1468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研究方法及过程</a:t>
            </a:r>
            <a:endParaRPr lang="zh-CN" altLang="en-US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096000" y="146880"/>
            <a:ext cx="2262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研究成果展示及应用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20480" y="14688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latin typeface="等线" panose="02010600030101010101" pitchFamily="2" charset="-122"/>
                <a:ea typeface="等线" panose="02010600030101010101" pitchFamily="2" charset="-122"/>
              </a:rPr>
              <a:t>论文总结</a:t>
            </a:r>
            <a:endParaRPr lang="zh-CN" altLang="en-US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711919" y="2343782"/>
            <a:ext cx="10435484" cy="3054375"/>
            <a:chOff x="611558" y="1539927"/>
            <a:chExt cx="7879169" cy="2306164"/>
          </a:xfrm>
        </p:grpSpPr>
        <p:sp>
          <p:nvSpPr>
            <p:cNvPr id="7" name="矩形 6"/>
            <p:cNvSpPr/>
            <p:nvPr/>
          </p:nvSpPr>
          <p:spPr>
            <a:xfrm>
              <a:off x="611558" y="2767126"/>
              <a:ext cx="1097683" cy="1078965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等腰三角形 7"/>
            <p:cNvSpPr/>
            <p:nvPr/>
          </p:nvSpPr>
          <p:spPr>
            <a:xfrm>
              <a:off x="877919" y="2946376"/>
              <a:ext cx="564960" cy="553998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611558" y="1539927"/>
              <a:ext cx="1097683" cy="122718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等腰三角形 9"/>
            <p:cNvSpPr/>
            <p:nvPr/>
          </p:nvSpPr>
          <p:spPr>
            <a:xfrm>
              <a:off x="877919" y="1659043"/>
              <a:ext cx="514518" cy="553998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1709242" y="1539927"/>
              <a:ext cx="2862758" cy="1227190"/>
            </a:xfrm>
            <a:prstGeom prst="rect">
              <a:avLst/>
            </a:prstGeom>
            <a:solidFill>
              <a:schemeClr val="bg1">
                <a:alpha val="92157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1709242" y="2767126"/>
              <a:ext cx="2862758" cy="1078965"/>
            </a:xfrm>
            <a:prstGeom prst="rect">
              <a:avLst/>
            </a:prstGeom>
            <a:solidFill>
              <a:schemeClr val="bg1">
                <a:alpha val="92157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auto">
            <a:xfrm>
              <a:off x="1040289" y="1945778"/>
              <a:ext cx="221171" cy="267263"/>
            </a:xfrm>
            <a:custGeom>
              <a:avLst/>
              <a:gdLst>
                <a:gd name="T0" fmla="*/ 75 w 116"/>
                <a:gd name="T1" fmla="*/ 56 h 140"/>
                <a:gd name="T2" fmla="*/ 97 w 116"/>
                <a:gd name="T3" fmla="*/ 56 h 140"/>
                <a:gd name="T4" fmla="*/ 103 w 116"/>
                <a:gd name="T5" fmla="*/ 61 h 140"/>
                <a:gd name="T6" fmla="*/ 100 w 116"/>
                <a:gd name="T7" fmla="*/ 66 h 140"/>
                <a:gd name="T8" fmla="*/ 9 w 116"/>
                <a:gd name="T9" fmla="*/ 138 h 140"/>
                <a:gd name="T10" fmla="*/ 1 w 116"/>
                <a:gd name="T11" fmla="*/ 137 h 140"/>
                <a:gd name="T12" fmla="*/ 1 w 116"/>
                <a:gd name="T13" fmla="*/ 131 h 140"/>
                <a:gd name="T14" fmla="*/ 36 w 116"/>
                <a:gd name="T15" fmla="*/ 67 h 140"/>
                <a:gd name="T16" fmla="*/ 15 w 116"/>
                <a:gd name="T17" fmla="*/ 67 h 140"/>
                <a:gd name="T18" fmla="*/ 10 w 116"/>
                <a:gd name="T19" fmla="*/ 61 h 140"/>
                <a:gd name="T20" fmla="*/ 11 w 116"/>
                <a:gd name="T21" fmla="*/ 58 h 140"/>
                <a:gd name="T22" fmla="*/ 49 w 116"/>
                <a:gd name="T23" fmla="*/ 3 h 140"/>
                <a:gd name="T24" fmla="*/ 54 w 116"/>
                <a:gd name="T25" fmla="*/ 1 h 140"/>
                <a:gd name="T26" fmla="*/ 54 w 116"/>
                <a:gd name="T27" fmla="*/ 0 h 140"/>
                <a:gd name="T28" fmla="*/ 111 w 116"/>
                <a:gd name="T29" fmla="*/ 0 h 140"/>
                <a:gd name="T30" fmla="*/ 116 w 116"/>
                <a:gd name="T31" fmla="*/ 6 h 140"/>
                <a:gd name="T32" fmla="*/ 114 w 116"/>
                <a:gd name="T33" fmla="*/ 10 h 140"/>
                <a:gd name="T34" fmla="*/ 75 w 116"/>
                <a:gd name="T35" fmla="*/ 56 h 140"/>
                <a:gd name="T36" fmla="*/ 81 w 116"/>
                <a:gd name="T37" fmla="*/ 67 h 140"/>
                <a:gd name="T38" fmla="*/ 81 w 116"/>
                <a:gd name="T39" fmla="*/ 67 h 140"/>
                <a:gd name="T40" fmla="*/ 63 w 116"/>
                <a:gd name="T41" fmla="*/ 67 h 140"/>
                <a:gd name="T42" fmla="*/ 63 w 116"/>
                <a:gd name="T43" fmla="*/ 67 h 140"/>
                <a:gd name="T44" fmla="*/ 60 w 116"/>
                <a:gd name="T45" fmla="*/ 65 h 140"/>
                <a:gd name="T46" fmla="*/ 59 w 116"/>
                <a:gd name="T47" fmla="*/ 58 h 140"/>
                <a:gd name="T48" fmla="*/ 99 w 116"/>
                <a:gd name="T49" fmla="*/ 11 h 140"/>
                <a:gd name="T50" fmla="*/ 57 w 116"/>
                <a:gd name="T51" fmla="*/ 11 h 140"/>
                <a:gd name="T52" fmla="*/ 26 w 116"/>
                <a:gd name="T53" fmla="*/ 56 h 140"/>
                <a:gd name="T54" fmla="*/ 45 w 116"/>
                <a:gd name="T55" fmla="*/ 56 h 140"/>
                <a:gd name="T56" fmla="*/ 45 w 116"/>
                <a:gd name="T57" fmla="*/ 56 h 140"/>
                <a:gd name="T58" fmla="*/ 48 w 116"/>
                <a:gd name="T59" fmla="*/ 56 h 140"/>
                <a:gd name="T60" fmla="*/ 50 w 116"/>
                <a:gd name="T61" fmla="*/ 64 h 140"/>
                <a:gd name="T62" fmla="*/ 23 w 116"/>
                <a:gd name="T63" fmla="*/ 113 h 140"/>
                <a:gd name="T64" fmla="*/ 81 w 116"/>
                <a:gd name="T65" fmla="*/ 67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6" h="140">
                  <a:moveTo>
                    <a:pt x="75" y="56"/>
                  </a:moveTo>
                  <a:cubicBezTo>
                    <a:pt x="97" y="56"/>
                    <a:pt x="97" y="56"/>
                    <a:pt x="97" y="56"/>
                  </a:cubicBezTo>
                  <a:cubicBezTo>
                    <a:pt x="100" y="56"/>
                    <a:pt x="103" y="58"/>
                    <a:pt x="103" y="61"/>
                  </a:cubicBezTo>
                  <a:cubicBezTo>
                    <a:pt x="103" y="63"/>
                    <a:pt x="102" y="65"/>
                    <a:pt x="100" y="66"/>
                  </a:cubicBezTo>
                  <a:cubicBezTo>
                    <a:pt x="9" y="138"/>
                    <a:pt x="9" y="138"/>
                    <a:pt x="9" y="138"/>
                  </a:cubicBezTo>
                  <a:cubicBezTo>
                    <a:pt x="6" y="140"/>
                    <a:pt x="3" y="140"/>
                    <a:pt x="1" y="137"/>
                  </a:cubicBezTo>
                  <a:cubicBezTo>
                    <a:pt x="0" y="136"/>
                    <a:pt x="0" y="133"/>
                    <a:pt x="1" y="131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15" y="67"/>
                    <a:pt x="15" y="67"/>
                    <a:pt x="15" y="67"/>
                  </a:cubicBezTo>
                  <a:cubicBezTo>
                    <a:pt x="12" y="67"/>
                    <a:pt x="10" y="64"/>
                    <a:pt x="10" y="61"/>
                  </a:cubicBezTo>
                  <a:cubicBezTo>
                    <a:pt x="10" y="60"/>
                    <a:pt x="10" y="59"/>
                    <a:pt x="11" y="58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50" y="1"/>
                    <a:pt x="52" y="1"/>
                    <a:pt x="54" y="1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11" y="0"/>
                    <a:pt x="111" y="0"/>
                    <a:pt x="111" y="0"/>
                  </a:cubicBezTo>
                  <a:cubicBezTo>
                    <a:pt x="114" y="0"/>
                    <a:pt x="116" y="3"/>
                    <a:pt x="116" y="6"/>
                  </a:cubicBezTo>
                  <a:cubicBezTo>
                    <a:pt x="116" y="7"/>
                    <a:pt x="115" y="9"/>
                    <a:pt x="114" y="10"/>
                  </a:cubicBezTo>
                  <a:cubicBezTo>
                    <a:pt x="75" y="56"/>
                    <a:pt x="75" y="56"/>
                    <a:pt x="75" y="56"/>
                  </a:cubicBezTo>
                  <a:close/>
                  <a:moveTo>
                    <a:pt x="81" y="67"/>
                  </a:moveTo>
                  <a:cubicBezTo>
                    <a:pt x="81" y="67"/>
                    <a:pt x="81" y="67"/>
                    <a:pt x="81" y="67"/>
                  </a:cubicBezTo>
                  <a:cubicBezTo>
                    <a:pt x="63" y="67"/>
                    <a:pt x="63" y="67"/>
                    <a:pt x="63" y="67"/>
                  </a:cubicBezTo>
                  <a:cubicBezTo>
                    <a:pt x="63" y="67"/>
                    <a:pt x="63" y="67"/>
                    <a:pt x="63" y="67"/>
                  </a:cubicBezTo>
                  <a:cubicBezTo>
                    <a:pt x="62" y="67"/>
                    <a:pt x="61" y="66"/>
                    <a:pt x="60" y="65"/>
                  </a:cubicBezTo>
                  <a:cubicBezTo>
                    <a:pt x="57" y="63"/>
                    <a:pt x="57" y="60"/>
                    <a:pt x="59" y="58"/>
                  </a:cubicBezTo>
                  <a:cubicBezTo>
                    <a:pt x="99" y="11"/>
                    <a:pt x="99" y="11"/>
                    <a:pt x="99" y="11"/>
                  </a:cubicBezTo>
                  <a:cubicBezTo>
                    <a:pt x="57" y="11"/>
                    <a:pt x="57" y="11"/>
                    <a:pt x="57" y="11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45" y="56"/>
                    <a:pt x="45" y="56"/>
                    <a:pt x="45" y="56"/>
                  </a:cubicBezTo>
                  <a:cubicBezTo>
                    <a:pt x="45" y="56"/>
                    <a:pt x="45" y="56"/>
                    <a:pt x="45" y="56"/>
                  </a:cubicBezTo>
                  <a:cubicBezTo>
                    <a:pt x="46" y="56"/>
                    <a:pt x="47" y="56"/>
                    <a:pt x="48" y="56"/>
                  </a:cubicBezTo>
                  <a:cubicBezTo>
                    <a:pt x="51" y="58"/>
                    <a:pt x="52" y="61"/>
                    <a:pt x="50" y="64"/>
                  </a:cubicBezTo>
                  <a:cubicBezTo>
                    <a:pt x="23" y="113"/>
                    <a:pt x="23" y="113"/>
                    <a:pt x="23" y="113"/>
                  </a:cubicBezTo>
                  <a:cubicBezTo>
                    <a:pt x="81" y="67"/>
                    <a:pt x="81" y="67"/>
                    <a:pt x="81" y="6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19"/>
            <p:cNvSpPr>
              <a:spLocks noEditPoints="1"/>
            </p:cNvSpPr>
            <p:nvPr/>
          </p:nvSpPr>
          <p:spPr bwMode="auto">
            <a:xfrm>
              <a:off x="1017689" y="3171765"/>
              <a:ext cx="267181" cy="269686"/>
            </a:xfrm>
            <a:custGeom>
              <a:avLst/>
              <a:gdLst>
                <a:gd name="T0" fmla="*/ 116 w 140"/>
                <a:gd name="T1" fmla="*/ 2 h 141"/>
                <a:gd name="T2" fmla="*/ 122 w 140"/>
                <a:gd name="T3" fmla="*/ 3 h 141"/>
                <a:gd name="T4" fmla="*/ 122 w 140"/>
                <a:gd name="T5" fmla="*/ 3 h 141"/>
                <a:gd name="T6" fmla="*/ 138 w 140"/>
                <a:gd name="T7" fmla="*/ 19 h 141"/>
                <a:gd name="T8" fmla="*/ 138 w 140"/>
                <a:gd name="T9" fmla="*/ 19 h 141"/>
                <a:gd name="T10" fmla="*/ 139 w 140"/>
                <a:gd name="T11" fmla="*/ 25 h 141"/>
                <a:gd name="T12" fmla="*/ 118 w 140"/>
                <a:gd name="T13" fmla="*/ 43 h 141"/>
                <a:gd name="T14" fmla="*/ 103 w 140"/>
                <a:gd name="T15" fmla="*/ 46 h 141"/>
                <a:gd name="T16" fmla="*/ 99 w 140"/>
                <a:gd name="T17" fmla="*/ 102 h 141"/>
                <a:gd name="T18" fmla="*/ 69 w 140"/>
                <a:gd name="T19" fmla="*/ 115 h 141"/>
                <a:gd name="T20" fmla="*/ 26 w 140"/>
                <a:gd name="T21" fmla="*/ 72 h 141"/>
                <a:gd name="T22" fmla="*/ 69 w 140"/>
                <a:gd name="T23" fmla="*/ 29 h 141"/>
                <a:gd name="T24" fmla="*/ 100 w 140"/>
                <a:gd name="T25" fmla="*/ 33 h 141"/>
                <a:gd name="T26" fmla="*/ 98 w 140"/>
                <a:gd name="T27" fmla="*/ 20 h 141"/>
                <a:gd name="T28" fmla="*/ 124 w 140"/>
                <a:gd name="T29" fmla="*/ 55 h 141"/>
                <a:gd name="T30" fmla="*/ 135 w 140"/>
                <a:gd name="T31" fmla="*/ 52 h 141"/>
                <a:gd name="T32" fmla="*/ 138 w 140"/>
                <a:gd name="T33" fmla="*/ 72 h 141"/>
                <a:gd name="T34" fmla="*/ 69 w 140"/>
                <a:gd name="T35" fmla="*/ 141 h 141"/>
                <a:gd name="T36" fmla="*/ 0 w 140"/>
                <a:gd name="T37" fmla="*/ 72 h 141"/>
                <a:gd name="T38" fmla="*/ 69 w 140"/>
                <a:gd name="T39" fmla="*/ 3 h 141"/>
                <a:gd name="T40" fmla="*/ 89 w 140"/>
                <a:gd name="T41" fmla="*/ 6 h 141"/>
                <a:gd name="T42" fmla="*/ 86 w 140"/>
                <a:gd name="T43" fmla="*/ 16 h 141"/>
                <a:gd name="T44" fmla="*/ 69 w 140"/>
                <a:gd name="T45" fmla="*/ 14 h 141"/>
                <a:gd name="T46" fmla="*/ 11 w 140"/>
                <a:gd name="T47" fmla="*/ 72 h 141"/>
                <a:gd name="T48" fmla="*/ 69 w 140"/>
                <a:gd name="T49" fmla="*/ 130 h 141"/>
                <a:gd name="T50" fmla="*/ 127 w 140"/>
                <a:gd name="T51" fmla="*/ 72 h 141"/>
                <a:gd name="T52" fmla="*/ 124 w 140"/>
                <a:gd name="T53" fmla="*/ 55 h 141"/>
                <a:gd name="T54" fmla="*/ 69 w 140"/>
                <a:gd name="T55" fmla="*/ 52 h 141"/>
                <a:gd name="T56" fmla="*/ 90 w 140"/>
                <a:gd name="T57" fmla="*/ 43 h 141"/>
                <a:gd name="T58" fmla="*/ 43 w 140"/>
                <a:gd name="T59" fmla="*/ 46 h 141"/>
                <a:gd name="T60" fmla="*/ 43 w 140"/>
                <a:gd name="T61" fmla="*/ 46 h 141"/>
                <a:gd name="T62" fmla="*/ 43 w 140"/>
                <a:gd name="T63" fmla="*/ 98 h 141"/>
                <a:gd name="T64" fmla="*/ 94 w 140"/>
                <a:gd name="T65" fmla="*/ 98 h 141"/>
                <a:gd name="T66" fmla="*/ 105 w 140"/>
                <a:gd name="T67" fmla="*/ 72 h 141"/>
                <a:gd name="T68" fmla="*/ 86 w 140"/>
                <a:gd name="T69" fmla="*/ 62 h 141"/>
                <a:gd name="T70" fmla="*/ 83 w 140"/>
                <a:gd name="T71" fmla="*/ 86 h 141"/>
                <a:gd name="T72" fmla="*/ 69 w 140"/>
                <a:gd name="T73" fmla="*/ 92 h 141"/>
                <a:gd name="T74" fmla="*/ 55 w 140"/>
                <a:gd name="T75" fmla="*/ 86 h 141"/>
                <a:gd name="T76" fmla="*/ 55 w 140"/>
                <a:gd name="T77" fmla="*/ 58 h 141"/>
                <a:gd name="T78" fmla="*/ 69 w 140"/>
                <a:gd name="T79" fmla="*/ 52 h 141"/>
                <a:gd name="T80" fmla="*/ 73 w 140"/>
                <a:gd name="T81" fmla="*/ 60 h 141"/>
                <a:gd name="T82" fmla="*/ 60 w 140"/>
                <a:gd name="T83" fmla="*/ 63 h 141"/>
                <a:gd name="T84" fmla="*/ 56 w 140"/>
                <a:gd name="T85" fmla="*/ 72 h 141"/>
                <a:gd name="T86" fmla="*/ 69 w 140"/>
                <a:gd name="T87" fmla="*/ 85 h 141"/>
                <a:gd name="T88" fmla="*/ 78 w 140"/>
                <a:gd name="T89" fmla="*/ 81 h 141"/>
                <a:gd name="T90" fmla="*/ 81 w 140"/>
                <a:gd name="T91" fmla="*/ 68 h 141"/>
                <a:gd name="T92" fmla="*/ 65 w 140"/>
                <a:gd name="T93" fmla="*/ 76 h 141"/>
                <a:gd name="T94" fmla="*/ 73 w 140"/>
                <a:gd name="T95" fmla="*/ 60 h 141"/>
                <a:gd name="T96" fmla="*/ 117 w 140"/>
                <a:gd name="T97" fmla="*/ 10 h 141"/>
                <a:gd name="T98" fmla="*/ 106 w 140"/>
                <a:gd name="T99" fmla="*/ 30 h 141"/>
                <a:gd name="T100" fmla="*/ 117 w 140"/>
                <a:gd name="T101" fmla="*/ 10 h 141"/>
                <a:gd name="T102" fmla="*/ 123 w 140"/>
                <a:gd name="T103" fmla="*/ 22 h 141"/>
                <a:gd name="T104" fmla="*/ 118 w 140"/>
                <a:gd name="T105" fmla="*/ 37 h 141"/>
                <a:gd name="T106" fmla="*/ 123 w 140"/>
                <a:gd name="T107" fmla="*/ 2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0" h="141">
                  <a:moveTo>
                    <a:pt x="98" y="20"/>
                  </a:moveTo>
                  <a:cubicBezTo>
                    <a:pt x="116" y="2"/>
                    <a:pt x="116" y="2"/>
                    <a:pt x="116" y="2"/>
                  </a:cubicBezTo>
                  <a:cubicBezTo>
                    <a:pt x="118" y="0"/>
                    <a:pt x="120" y="0"/>
                    <a:pt x="121" y="2"/>
                  </a:cubicBezTo>
                  <a:cubicBezTo>
                    <a:pt x="121" y="2"/>
                    <a:pt x="122" y="3"/>
                    <a:pt x="122" y="3"/>
                  </a:cubicBezTo>
                  <a:cubicBezTo>
                    <a:pt x="122" y="3"/>
                    <a:pt x="122" y="3"/>
                    <a:pt x="122" y="3"/>
                  </a:cubicBezTo>
                  <a:cubicBezTo>
                    <a:pt x="122" y="3"/>
                    <a:pt x="122" y="3"/>
                    <a:pt x="122" y="3"/>
                  </a:cubicBezTo>
                  <a:cubicBezTo>
                    <a:pt x="125" y="16"/>
                    <a:pt x="125" y="16"/>
                    <a:pt x="125" y="16"/>
                  </a:cubicBezTo>
                  <a:cubicBezTo>
                    <a:pt x="138" y="19"/>
                    <a:pt x="138" y="19"/>
                    <a:pt x="138" y="19"/>
                  </a:cubicBezTo>
                  <a:cubicBezTo>
                    <a:pt x="138" y="19"/>
                    <a:pt x="138" y="19"/>
                    <a:pt x="138" y="19"/>
                  </a:cubicBezTo>
                  <a:cubicBezTo>
                    <a:pt x="138" y="19"/>
                    <a:pt x="138" y="19"/>
                    <a:pt x="138" y="19"/>
                  </a:cubicBezTo>
                  <a:cubicBezTo>
                    <a:pt x="138" y="19"/>
                    <a:pt x="139" y="19"/>
                    <a:pt x="139" y="20"/>
                  </a:cubicBezTo>
                  <a:cubicBezTo>
                    <a:pt x="140" y="21"/>
                    <a:pt x="140" y="23"/>
                    <a:pt x="139" y="25"/>
                  </a:cubicBezTo>
                  <a:cubicBezTo>
                    <a:pt x="121" y="43"/>
                    <a:pt x="121" y="43"/>
                    <a:pt x="121" y="43"/>
                  </a:cubicBezTo>
                  <a:cubicBezTo>
                    <a:pt x="120" y="43"/>
                    <a:pt x="119" y="44"/>
                    <a:pt x="118" y="43"/>
                  </a:cubicBezTo>
                  <a:cubicBezTo>
                    <a:pt x="108" y="41"/>
                    <a:pt x="108" y="41"/>
                    <a:pt x="108" y="41"/>
                  </a:cubicBezTo>
                  <a:cubicBezTo>
                    <a:pt x="103" y="46"/>
                    <a:pt x="103" y="46"/>
                    <a:pt x="103" y="46"/>
                  </a:cubicBezTo>
                  <a:cubicBezTo>
                    <a:pt x="108" y="53"/>
                    <a:pt x="112" y="62"/>
                    <a:pt x="112" y="72"/>
                  </a:cubicBezTo>
                  <a:cubicBezTo>
                    <a:pt x="112" y="84"/>
                    <a:pt x="107" y="95"/>
                    <a:pt x="99" y="102"/>
                  </a:cubicBezTo>
                  <a:cubicBezTo>
                    <a:pt x="99" y="102"/>
                    <a:pt x="99" y="102"/>
                    <a:pt x="99" y="102"/>
                  </a:cubicBezTo>
                  <a:cubicBezTo>
                    <a:pt x="91" y="110"/>
                    <a:pt x="81" y="115"/>
                    <a:pt x="69" y="115"/>
                  </a:cubicBezTo>
                  <a:cubicBezTo>
                    <a:pt x="57" y="115"/>
                    <a:pt x="46" y="110"/>
                    <a:pt x="39" y="102"/>
                  </a:cubicBezTo>
                  <a:cubicBezTo>
                    <a:pt x="31" y="95"/>
                    <a:pt x="26" y="84"/>
                    <a:pt x="26" y="72"/>
                  </a:cubicBezTo>
                  <a:cubicBezTo>
                    <a:pt x="26" y="60"/>
                    <a:pt x="31" y="50"/>
                    <a:pt x="39" y="42"/>
                  </a:cubicBezTo>
                  <a:cubicBezTo>
                    <a:pt x="46" y="34"/>
                    <a:pt x="57" y="29"/>
                    <a:pt x="69" y="29"/>
                  </a:cubicBezTo>
                  <a:cubicBezTo>
                    <a:pt x="79" y="29"/>
                    <a:pt x="88" y="33"/>
                    <a:pt x="95" y="38"/>
                  </a:cubicBezTo>
                  <a:cubicBezTo>
                    <a:pt x="100" y="33"/>
                    <a:pt x="100" y="33"/>
                    <a:pt x="100" y="33"/>
                  </a:cubicBezTo>
                  <a:cubicBezTo>
                    <a:pt x="98" y="23"/>
                    <a:pt x="98" y="23"/>
                    <a:pt x="98" y="23"/>
                  </a:cubicBezTo>
                  <a:cubicBezTo>
                    <a:pt x="97" y="22"/>
                    <a:pt x="98" y="21"/>
                    <a:pt x="98" y="20"/>
                  </a:cubicBezTo>
                  <a:close/>
                  <a:moveTo>
                    <a:pt x="124" y="55"/>
                  </a:moveTo>
                  <a:cubicBezTo>
                    <a:pt x="124" y="55"/>
                    <a:pt x="124" y="55"/>
                    <a:pt x="124" y="55"/>
                  </a:cubicBezTo>
                  <a:cubicBezTo>
                    <a:pt x="124" y="52"/>
                    <a:pt x="125" y="49"/>
                    <a:pt x="128" y="48"/>
                  </a:cubicBezTo>
                  <a:cubicBezTo>
                    <a:pt x="131" y="47"/>
                    <a:pt x="134" y="49"/>
                    <a:pt x="135" y="52"/>
                  </a:cubicBezTo>
                  <a:cubicBezTo>
                    <a:pt x="136" y="55"/>
                    <a:pt x="137" y="58"/>
                    <a:pt x="137" y="62"/>
                  </a:cubicBezTo>
                  <a:cubicBezTo>
                    <a:pt x="138" y="65"/>
                    <a:pt x="138" y="69"/>
                    <a:pt x="138" y="72"/>
                  </a:cubicBezTo>
                  <a:cubicBezTo>
                    <a:pt x="138" y="91"/>
                    <a:pt x="130" y="108"/>
                    <a:pt x="118" y="121"/>
                  </a:cubicBezTo>
                  <a:cubicBezTo>
                    <a:pt x="105" y="133"/>
                    <a:pt x="88" y="141"/>
                    <a:pt x="69" y="141"/>
                  </a:cubicBezTo>
                  <a:cubicBezTo>
                    <a:pt x="50" y="141"/>
                    <a:pt x="33" y="133"/>
                    <a:pt x="20" y="121"/>
                  </a:cubicBezTo>
                  <a:cubicBezTo>
                    <a:pt x="8" y="108"/>
                    <a:pt x="0" y="91"/>
                    <a:pt x="0" y="72"/>
                  </a:cubicBezTo>
                  <a:cubicBezTo>
                    <a:pt x="0" y="53"/>
                    <a:pt x="8" y="36"/>
                    <a:pt x="20" y="23"/>
                  </a:cubicBezTo>
                  <a:cubicBezTo>
                    <a:pt x="33" y="11"/>
                    <a:pt x="50" y="3"/>
                    <a:pt x="69" y="3"/>
                  </a:cubicBezTo>
                  <a:cubicBezTo>
                    <a:pt x="72" y="3"/>
                    <a:pt x="76" y="3"/>
                    <a:pt x="79" y="4"/>
                  </a:cubicBezTo>
                  <a:cubicBezTo>
                    <a:pt x="82" y="4"/>
                    <a:pt x="86" y="5"/>
                    <a:pt x="89" y="6"/>
                  </a:cubicBezTo>
                  <a:cubicBezTo>
                    <a:pt x="92" y="7"/>
                    <a:pt x="93" y="10"/>
                    <a:pt x="93" y="13"/>
                  </a:cubicBezTo>
                  <a:cubicBezTo>
                    <a:pt x="92" y="16"/>
                    <a:pt x="89" y="17"/>
                    <a:pt x="86" y="16"/>
                  </a:cubicBezTo>
                  <a:cubicBezTo>
                    <a:pt x="83" y="16"/>
                    <a:pt x="80" y="15"/>
                    <a:pt x="77" y="15"/>
                  </a:cubicBezTo>
                  <a:cubicBezTo>
                    <a:pt x="75" y="14"/>
                    <a:pt x="72" y="14"/>
                    <a:pt x="69" y="14"/>
                  </a:cubicBezTo>
                  <a:cubicBezTo>
                    <a:pt x="53" y="14"/>
                    <a:pt x="38" y="21"/>
                    <a:pt x="28" y="31"/>
                  </a:cubicBezTo>
                  <a:cubicBezTo>
                    <a:pt x="17" y="42"/>
                    <a:pt x="11" y="56"/>
                    <a:pt x="11" y="72"/>
                  </a:cubicBezTo>
                  <a:cubicBezTo>
                    <a:pt x="11" y="88"/>
                    <a:pt x="17" y="103"/>
                    <a:pt x="28" y="113"/>
                  </a:cubicBezTo>
                  <a:cubicBezTo>
                    <a:pt x="38" y="124"/>
                    <a:pt x="53" y="130"/>
                    <a:pt x="69" y="130"/>
                  </a:cubicBezTo>
                  <a:cubicBezTo>
                    <a:pt x="85" y="130"/>
                    <a:pt x="99" y="124"/>
                    <a:pt x="110" y="113"/>
                  </a:cubicBezTo>
                  <a:cubicBezTo>
                    <a:pt x="120" y="103"/>
                    <a:pt x="127" y="88"/>
                    <a:pt x="127" y="72"/>
                  </a:cubicBezTo>
                  <a:cubicBezTo>
                    <a:pt x="127" y="69"/>
                    <a:pt x="127" y="66"/>
                    <a:pt x="126" y="64"/>
                  </a:cubicBezTo>
                  <a:cubicBezTo>
                    <a:pt x="126" y="61"/>
                    <a:pt x="125" y="58"/>
                    <a:pt x="124" y="55"/>
                  </a:cubicBezTo>
                  <a:close/>
                  <a:moveTo>
                    <a:pt x="69" y="52"/>
                  </a:moveTo>
                  <a:cubicBezTo>
                    <a:pt x="69" y="52"/>
                    <a:pt x="69" y="52"/>
                    <a:pt x="69" y="52"/>
                  </a:cubicBezTo>
                  <a:cubicBezTo>
                    <a:pt x="72" y="52"/>
                    <a:pt x="76" y="53"/>
                    <a:pt x="78" y="55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4" y="38"/>
                    <a:pt x="77" y="36"/>
                    <a:pt x="69" y="36"/>
                  </a:cubicBezTo>
                  <a:cubicBezTo>
                    <a:pt x="59" y="36"/>
                    <a:pt x="50" y="40"/>
                    <a:pt x="43" y="46"/>
                  </a:cubicBezTo>
                  <a:cubicBezTo>
                    <a:pt x="43" y="46"/>
                    <a:pt x="43" y="46"/>
                    <a:pt x="43" y="46"/>
                  </a:cubicBezTo>
                  <a:cubicBezTo>
                    <a:pt x="43" y="46"/>
                    <a:pt x="43" y="46"/>
                    <a:pt x="43" y="46"/>
                  </a:cubicBezTo>
                  <a:cubicBezTo>
                    <a:pt x="37" y="53"/>
                    <a:pt x="33" y="62"/>
                    <a:pt x="33" y="72"/>
                  </a:cubicBezTo>
                  <a:cubicBezTo>
                    <a:pt x="33" y="82"/>
                    <a:pt x="37" y="91"/>
                    <a:pt x="43" y="98"/>
                  </a:cubicBezTo>
                  <a:cubicBezTo>
                    <a:pt x="50" y="104"/>
                    <a:pt x="59" y="108"/>
                    <a:pt x="69" y="108"/>
                  </a:cubicBezTo>
                  <a:cubicBezTo>
                    <a:pt x="79" y="108"/>
                    <a:pt x="88" y="104"/>
                    <a:pt x="94" y="98"/>
                  </a:cubicBezTo>
                  <a:cubicBezTo>
                    <a:pt x="95" y="98"/>
                    <a:pt x="95" y="98"/>
                    <a:pt x="95" y="98"/>
                  </a:cubicBezTo>
                  <a:cubicBezTo>
                    <a:pt x="101" y="91"/>
                    <a:pt x="105" y="82"/>
                    <a:pt x="105" y="72"/>
                  </a:cubicBezTo>
                  <a:cubicBezTo>
                    <a:pt x="105" y="64"/>
                    <a:pt x="103" y="57"/>
                    <a:pt x="98" y="51"/>
                  </a:cubicBezTo>
                  <a:cubicBezTo>
                    <a:pt x="86" y="62"/>
                    <a:pt x="86" y="62"/>
                    <a:pt x="86" y="62"/>
                  </a:cubicBezTo>
                  <a:cubicBezTo>
                    <a:pt x="88" y="65"/>
                    <a:pt x="89" y="69"/>
                    <a:pt x="89" y="72"/>
                  </a:cubicBezTo>
                  <a:cubicBezTo>
                    <a:pt x="89" y="77"/>
                    <a:pt x="86" y="82"/>
                    <a:pt x="83" y="86"/>
                  </a:cubicBezTo>
                  <a:cubicBezTo>
                    <a:pt x="83" y="86"/>
                    <a:pt x="83" y="86"/>
                    <a:pt x="83" y="86"/>
                  </a:cubicBezTo>
                  <a:cubicBezTo>
                    <a:pt x="79" y="90"/>
                    <a:pt x="74" y="92"/>
                    <a:pt x="69" y="92"/>
                  </a:cubicBezTo>
                  <a:cubicBezTo>
                    <a:pt x="63" y="92"/>
                    <a:pt x="59" y="90"/>
                    <a:pt x="55" y="86"/>
                  </a:cubicBezTo>
                  <a:cubicBezTo>
                    <a:pt x="55" y="86"/>
                    <a:pt x="55" y="86"/>
                    <a:pt x="55" y="86"/>
                  </a:cubicBezTo>
                  <a:cubicBezTo>
                    <a:pt x="51" y="82"/>
                    <a:pt x="49" y="78"/>
                    <a:pt x="49" y="72"/>
                  </a:cubicBezTo>
                  <a:cubicBezTo>
                    <a:pt x="49" y="67"/>
                    <a:pt x="51" y="62"/>
                    <a:pt x="55" y="58"/>
                  </a:cubicBezTo>
                  <a:cubicBezTo>
                    <a:pt x="55" y="58"/>
                    <a:pt x="55" y="58"/>
                    <a:pt x="55" y="58"/>
                  </a:cubicBezTo>
                  <a:cubicBezTo>
                    <a:pt x="59" y="55"/>
                    <a:pt x="63" y="52"/>
                    <a:pt x="69" y="52"/>
                  </a:cubicBezTo>
                  <a:close/>
                  <a:moveTo>
                    <a:pt x="73" y="60"/>
                  </a:moveTo>
                  <a:cubicBezTo>
                    <a:pt x="73" y="60"/>
                    <a:pt x="73" y="60"/>
                    <a:pt x="73" y="60"/>
                  </a:cubicBezTo>
                  <a:cubicBezTo>
                    <a:pt x="72" y="59"/>
                    <a:pt x="71" y="59"/>
                    <a:pt x="69" y="59"/>
                  </a:cubicBezTo>
                  <a:cubicBezTo>
                    <a:pt x="65" y="59"/>
                    <a:pt x="62" y="60"/>
                    <a:pt x="60" y="63"/>
                  </a:cubicBezTo>
                  <a:cubicBezTo>
                    <a:pt x="60" y="63"/>
                    <a:pt x="60" y="63"/>
                    <a:pt x="60" y="63"/>
                  </a:cubicBezTo>
                  <a:cubicBezTo>
                    <a:pt x="57" y="65"/>
                    <a:pt x="56" y="68"/>
                    <a:pt x="56" y="72"/>
                  </a:cubicBezTo>
                  <a:cubicBezTo>
                    <a:pt x="56" y="76"/>
                    <a:pt x="57" y="79"/>
                    <a:pt x="60" y="81"/>
                  </a:cubicBezTo>
                  <a:cubicBezTo>
                    <a:pt x="62" y="84"/>
                    <a:pt x="65" y="85"/>
                    <a:pt x="69" y="85"/>
                  </a:cubicBezTo>
                  <a:cubicBezTo>
                    <a:pt x="73" y="85"/>
                    <a:pt x="76" y="84"/>
                    <a:pt x="78" y="81"/>
                  </a:cubicBezTo>
                  <a:cubicBezTo>
                    <a:pt x="78" y="81"/>
                    <a:pt x="78" y="81"/>
                    <a:pt x="78" y="81"/>
                  </a:cubicBezTo>
                  <a:cubicBezTo>
                    <a:pt x="81" y="79"/>
                    <a:pt x="82" y="76"/>
                    <a:pt x="82" y="72"/>
                  </a:cubicBezTo>
                  <a:cubicBezTo>
                    <a:pt x="82" y="70"/>
                    <a:pt x="82" y="69"/>
                    <a:pt x="81" y="68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1" y="78"/>
                    <a:pt x="67" y="78"/>
                    <a:pt x="65" y="76"/>
                  </a:cubicBezTo>
                  <a:cubicBezTo>
                    <a:pt x="63" y="74"/>
                    <a:pt x="63" y="70"/>
                    <a:pt x="65" y="68"/>
                  </a:cubicBezTo>
                  <a:cubicBezTo>
                    <a:pt x="73" y="60"/>
                    <a:pt x="73" y="60"/>
                    <a:pt x="73" y="60"/>
                  </a:cubicBezTo>
                  <a:close/>
                  <a:moveTo>
                    <a:pt x="117" y="10"/>
                  </a:moveTo>
                  <a:cubicBezTo>
                    <a:pt x="117" y="10"/>
                    <a:pt x="117" y="10"/>
                    <a:pt x="117" y="10"/>
                  </a:cubicBezTo>
                  <a:cubicBezTo>
                    <a:pt x="104" y="23"/>
                    <a:pt x="104" y="23"/>
                    <a:pt x="104" y="23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19" y="17"/>
                    <a:pt x="119" y="17"/>
                    <a:pt x="119" y="17"/>
                  </a:cubicBezTo>
                  <a:cubicBezTo>
                    <a:pt x="117" y="10"/>
                    <a:pt x="117" y="10"/>
                    <a:pt x="117" y="10"/>
                  </a:cubicBezTo>
                  <a:close/>
                  <a:moveTo>
                    <a:pt x="123" y="22"/>
                  </a:moveTo>
                  <a:cubicBezTo>
                    <a:pt x="123" y="22"/>
                    <a:pt x="123" y="22"/>
                    <a:pt x="123" y="22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8" y="37"/>
                    <a:pt x="118" y="37"/>
                    <a:pt x="118" y="37"/>
                  </a:cubicBezTo>
                  <a:cubicBezTo>
                    <a:pt x="131" y="24"/>
                    <a:pt x="131" y="24"/>
                    <a:pt x="131" y="24"/>
                  </a:cubicBezTo>
                  <a:cubicBezTo>
                    <a:pt x="123" y="22"/>
                    <a:pt x="123" y="22"/>
                    <a:pt x="123" y="2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849011" y="1802410"/>
              <a:ext cx="2268496" cy="4633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iragino Sans GB W3" charset="-122"/>
                </a:rPr>
                <a:t>输入替</a:t>
              </a:r>
              <a:r>
                <a:rPr lang="zh-CN" altLang="en-US" sz="1200" dirty="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iragino Sans GB W3" charset="-122"/>
                </a:rPr>
                <a:t>换编辑文字输入编辑文字输</a:t>
              </a:r>
              <a:r>
                <a:rPr lang="zh-CN" altLang="en-US" sz="1200" dirty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iragino Sans GB W3" charset="-122"/>
                </a:rPr>
                <a:t>入替</a:t>
              </a:r>
              <a:r>
                <a:rPr lang="zh-CN" altLang="en-US" sz="1200" dirty="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iragino Sans GB W3" charset="-122"/>
                </a:rPr>
                <a:t>换编辑文字输入编辑文字</a:t>
              </a:r>
              <a:endParaRPr lang="en-US" altLang="zh-CN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1849011" y="3029609"/>
              <a:ext cx="2268496" cy="488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iragino Sans GB W3" charset="-122"/>
                </a:rPr>
                <a:t>输入替</a:t>
              </a:r>
              <a:r>
                <a:rPr lang="zh-CN" altLang="en-US" sz="1200" dirty="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iragino Sans GB W3" charset="-122"/>
                </a:rPr>
                <a:t>换编辑文字输入编辑文字输</a:t>
              </a:r>
              <a:r>
                <a:rPr lang="zh-CN" altLang="en-US" sz="1200" dirty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iragino Sans GB W3" charset="-122"/>
                </a:rPr>
                <a:t>入替</a:t>
              </a:r>
              <a:r>
                <a:rPr lang="zh-CN" altLang="en-US" sz="1200" dirty="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iragino Sans GB W3" charset="-122"/>
                </a:rPr>
                <a:t>换编辑文字输入编辑文字</a:t>
              </a:r>
              <a:endParaRPr lang="en-US" altLang="zh-CN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4530285" y="2767126"/>
              <a:ext cx="1097683" cy="107896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8" name="等腰三角形 17"/>
            <p:cNvSpPr/>
            <p:nvPr/>
          </p:nvSpPr>
          <p:spPr>
            <a:xfrm>
              <a:off x="4796646" y="2946376"/>
              <a:ext cx="564960" cy="553998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4530285" y="1539927"/>
              <a:ext cx="1097683" cy="1227183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等腰三角形 19"/>
            <p:cNvSpPr/>
            <p:nvPr/>
          </p:nvSpPr>
          <p:spPr>
            <a:xfrm>
              <a:off x="4796646" y="1659043"/>
              <a:ext cx="514518" cy="553998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5627969" y="1539927"/>
              <a:ext cx="2862758" cy="1227190"/>
            </a:xfrm>
            <a:prstGeom prst="rect">
              <a:avLst/>
            </a:prstGeom>
            <a:solidFill>
              <a:schemeClr val="bg1">
                <a:alpha val="92157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>
              <a:off x="5627969" y="2767126"/>
              <a:ext cx="2862758" cy="1078965"/>
            </a:xfrm>
            <a:prstGeom prst="rect">
              <a:avLst/>
            </a:prstGeom>
            <a:solidFill>
              <a:schemeClr val="bg1">
                <a:alpha val="92157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Freeform 14"/>
            <p:cNvSpPr>
              <a:spLocks noEditPoints="1"/>
            </p:cNvSpPr>
            <p:nvPr/>
          </p:nvSpPr>
          <p:spPr bwMode="auto">
            <a:xfrm>
              <a:off x="4959016" y="1945778"/>
              <a:ext cx="221171" cy="267263"/>
            </a:xfrm>
            <a:custGeom>
              <a:avLst/>
              <a:gdLst>
                <a:gd name="T0" fmla="*/ 75 w 116"/>
                <a:gd name="T1" fmla="*/ 56 h 140"/>
                <a:gd name="T2" fmla="*/ 97 w 116"/>
                <a:gd name="T3" fmla="*/ 56 h 140"/>
                <a:gd name="T4" fmla="*/ 103 w 116"/>
                <a:gd name="T5" fmla="*/ 61 h 140"/>
                <a:gd name="T6" fmla="*/ 100 w 116"/>
                <a:gd name="T7" fmla="*/ 66 h 140"/>
                <a:gd name="T8" fmla="*/ 9 w 116"/>
                <a:gd name="T9" fmla="*/ 138 h 140"/>
                <a:gd name="T10" fmla="*/ 1 w 116"/>
                <a:gd name="T11" fmla="*/ 137 h 140"/>
                <a:gd name="T12" fmla="*/ 1 w 116"/>
                <a:gd name="T13" fmla="*/ 131 h 140"/>
                <a:gd name="T14" fmla="*/ 36 w 116"/>
                <a:gd name="T15" fmla="*/ 67 h 140"/>
                <a:gd name="T16" fmla="*/ 15 w 116"/>
                <a:gd name="T17" fmla="*/ 67 h 140"/>
                <a:gd name="T18" fmla="*/ 10 w 116"/>
                <a:gd name="T19" fmla="*/ 61 h 140"/>
                <a:gd name="T20" fmla="*/ 11 w 116"/>
                <a:gd name="T21" fmla="*/ 58 h 140"/>
                <a:gd name="T22" fmla="*/ 49 w 116"/>
                <a:gd name="T23" fmla="*/ 3 h 140"/>
                <a:gd name="T24" fmla="*/ 54 w 116"/>
                <a:gd name="T25" fmla="*/ 1 h 140"/>
                <a:gd name="T26" fmla="*/ 54 w 116"/>
                <a:gd name="T27" fmla="*/ 0 h 140"/>
                <a:gd name="T28" fmla="*/ 111 w 116"/>
                <a:gd name="T29" fmla="*/ 0 h 140"/>
                <a:gd name="T30" fmla="*/ 116 w 116"/>
                <a:gd name="T31" fmla="*/ 6 h 140"/>
                <a:gd name="T32" fmla="*/ 114 w 116"/>
                <a:gd name="T33" fmla="*/ 10 h 140"/>
                <a:gd name="T34" fmla="*/ 75 w 116"/>
                <a:gd name="T35" fmla="*/ 56 h 140"/>
                <a:gd name="T36" fmla="*/ 81 w 116"/>
                <a:gd name="T37" fmla="*/ 67 h 140"/>
                <a:gd name="T38" fmla="*/ 81 w 116"/>
                <a:gd name="T39" fmla="*/ 67 h 140"/>
                <a:gd name="T40" fmla="*/ 63 w 116"/>
                <a:gd name="T41" fmla="*/ 67 h 140"/>
                <a:gd name="T42" fmla="*/ 63 w 116"/>
                <a:gd name="T43" fmla="*/ 67 h 140"/>
                <a:gd name="T44" fmla="*/ 60 w 116"/>
                <a:gd name="T45" fmla="*/ 65 h 140"/>
                <a:gd name="T46" fmla="*/ 59 w 116"/>
                <a:gd name="T47" fmla="*/ 58 h 140"/>
                <a:gd name="T48" fmla="*/ 99 w 116"/>
                <a:gd name="T49" fmla="*/ 11 h 140"/>
                <a:gd name="T50" fmla="*/ 57 w 116"/>
                <a:gd name="T51" fmla="*/ 11 h 140"/>
                <a:gd name="T52" fmla="*/ 26 w 116"/>
                <a:gd name="T53" fmla="*/ 56 h 140"/>
                <a:gd name="T54" fmla="*/ 45 w 116"/>
                <a:gd name="T55" fmla="*/ 56 h 140"/>
                <a:gd name="T56" fmla="*/ 45 w 116"/>
                <a:gd name="T57" fmla="*/ 56 h 140"/>
                <a:gd name="T58" fmla="*/ 48 w 116"/>
                <a:gd name="T59" fmla="*/ 56 h 140"/>
                <a:gd name="T60" fmla="*/ 50 w 116"/>
                <a:gd name="T61" fmla="*/ 64 h 140"/>
                <a:gd name="T62" fmla="*/ 23 w 116"/>
                <a:gd name="T63" fmla="*/ 113 h 140"/>
                <a:gd name="T64" fmla="*/ 81 w 116"/>
                <a:gd name="T65" fmla="*/ 67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6" h="140">
                  <a:moveTo>
                    <a:pt x="75" y="56"/>
                  </a:moveTo>
                  <a:cubicBezTo>
                    <a:pt x="97" y="56"/>
                    <a:pt x="97" y="56"/>
                    <a:pt x="97" y="56"/>
                  </a:cubicBezTo>
                  <a:cubicBezTo>
                    <a:pt x="100" y="56"/>
                    <a:pt x="103" y="58"/>
                    <a:pt x="103" y="61"/>
                  </a:cubicBezTo>
                  <a:cubicBezTo>
                    <a:pt x="103" y="63"/>
                    <a:pt x="102" y="65"/>
                    <a:pt x="100" y="66"/>
                  </a:cubicBezTo>
                  <a:cubicBezTo>
                    <a:pt x="9" y="138"/>
                    <a:pt x="9" y="138"/>
                    <a:pt x="9" y="138"/>
                  </a:cubicBezTo>
                  <a:cubicBezTo>
                    <a:pt x="6" y="140"/>
                    <a:pt x="3" y="140"/>
                    <a:pt x="1" y="137"/>
                  </a:cubicBezTo>
                  <a:cubicBezTo>
                    <a:pt x="0" y="136"/>
                    <a:pt x="0" y="133"/>
                    <a:pt x="1" y="131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15" y="67"/>
                    <a:pt x="15" y="67"/>
                    <a:pt x="15" y="67"/>
                  </a:cubicBezTo>
                  <a:cubicBezTo>
                    <a:pt x="12" y="67"/>
                    <a:pt x="10" y="64"/>
                    <a:pt x="10" y="61"/>
                  </a:cubicBezTo>
                  <a:cubicBezTo>
                    <a:pt x="10" y="60"/>
                    <a:pt x="10" y="59"/>
                    <a:pt x="11" y="58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50" y="1"/>
                    <a:pt x="52" y="1"/>
                    <a:pt x="54" y="1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11" y="0"/>
                    <a:pt x="111" y="0"/>
                    <a:pt x="111" y="0"/>
                  </a:cubicBezTo>
                  <a:cubicBezTo>
                    <a:pt x="114" y="0"/>
                    <a:pt x="116" y="3"/>
                    <a:pt x="116" y="6"/>
                  </a:cubicBezTo>
                  <a:cubicBezTo>
                    <a:pt x="116" y="7"/>
                    <a:pt x="115" y="9"/>
                    <a:pt x="114" y="10"/>
                  </a:cubicBezTo>
                  <a:cubicBezTo>
                    <a:pt x="75" y="56"/>
                    <a:pt x="75" y="56"/>
                    <a:pt x="75" y="56"/>
                  </a:cubicBezTo>
                  <a:close/>
                  <a:moveTo>
                    <a:pt x="81" y="67"/>
                  </a:moveTo>
                  <a:cubicBezTo>
                    <a:pt x="81" y="67"/>
                    <a:pt x="81" y="67"/>
                    <a:pt x="81" y="67"/>
                  </a:cubicBezTo>
                  <a:cubicBezTo>
                    <a:pt x="63" y="67"/>
                    <a:pt x="63" y="67"/>
                    <a:pt x="63" y="67"/>
                  </a:cubicBezTo>
                  <a:cubicBezTo>
                    <a:pt x="63" y="67"/>
                    <a:pt x="63" y="67"/>
                    <a:pt x="63" y="67"/>
                  </a:cubicBezTo>
                  <a:cubicBezTo>
                    <a:pt x="62" y="67"/>
                    <a:pt x="61" y="66"/>
                    <a:pt x="60" y="65"/>
                  </a:cubicBezTo>
                  <a:cubicBezTo>
                    <a:pt x="57" y="63"/>
                    <a:pt x="57" y="60"/>
                    <a:pt x="59" y="58"/>
                  </a:cubicBezTo>
                  <a:cubicBezTo>
                    <a:pt x="99" y="11"/>
                    <a:pt x="99" y="11"/>
                    <a:pt x="99" y="11"/>
                  </a:cubicBezTo>
                  <a:cubicBezTo>
                    <a:pt x="57" y="11"/>
                    <a:pt x="57" y="11"/>
                    <a:pt x="57" y="11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45" y="56"/>
                    <a:pt x="45" y="56"/>
                    <a:pt x="45" y="56"/>
                  </a:cubicBezTo>
                  <a:cubicBezTo>
                    <a:pt x="45" y="56"/>
                    <a:pt x="45" y="56"/>
                    <a:pt x="45" y="56"/>
                  </a:cubicBezTo>
                  <a:cubicBezTo>
                    <a:pt x="46" y="56"/>
                    <a:pt x="47" y="56"/>
                    <a:pt x="48" y="56"/>
                  </a:cubicBezTo>
                  <a:cubicBezTo>
                    <a:pt x="51" y="58"/>
                    <a:pt x="52" y="61"/>
                    <a:pt x="50" y="64"/>
                  </a:cubicBezTo>
                  <a:cubicBezTo>
                    <a:pt x="23" y="113"/>
                    <a:pt x="23" y="113"/>
                    <a:pt x="23" y="113"/>
                  </a:cubicBezTo>
                  <a:cubicBezTo>
                    <a:pt x="81" y="67"/>
                    <a:pt x="81" y="67"/>
                    <a:pt x="81" y="67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19"/>
            <p:cNvSpPr>
              <a:spLocks noEditPoints="1"/>
            </p:cNvSpPr>
            <p:nvPr/>
          </p:nvSpPr>
          <p:spPr bwMode="auto">
            <a:xfrm>
              <a:off x="4936416" y="3171765"/>
              <a:ext cx="267181" cy="269686"/>
            </a:xfrm>
            <a:custGeom>
              <a:avLst/>
              <a:gdLst>
                <a:gd name="T0" fmla="*/ 116 w 140"/>
                <a:gd name="T1" fmla="*/ 2 h 141"/>
                <a:gd name="T2" fmla="*/ 122 w 140"/>
                <a:gd name="T3" fmla="*/ 3 h 141"/>
                <a:gd name="T4" fmla="*/ 122 w 140"/>
                <a:gd name="T5" fmla="*/ 3 h 141"/>
                <a:gd name="T6" fmla="*/ 138 w 140"/>
                <a:gd name="T7" fmla="*/ 19 h 141"/>
                <a:gd name="T8" fmla="*/ 138 w 140"/>
                <a:gd name="T9" fmla="*/ 19 h 141"/>
                <a:gd name="T10" fmla="*/ 139 w 140"/>
                <a:gd name="T11" fmla="*/ 25 h 141"/>
                <a:gd name="T12" fmla="*/ 118 w 140"/>
                <a:gd name="T13" fmla="*/ 43 h 141"/>
                <a:gd name="T14" fmla="*/ 103 w 140"/>
                <a:gd name="T15" fmla="*/ 46 h 141"/>
                <a:gd name="T16" fmla="*/ 99 w 140"/>
                <a:gd name="T17" fmla="*/ 102 h 141"/>
                <a:gd name="T18" fmla="*/ 69 w 140"/>
                <a:gd name="T19" fmla="*/ 115 h 141"/>
                <a:gd name="T20" fmla="*/ 26 w 140"/>
                <a:gd name="T21" fmla="*/ 72 h 141"/>
                <a:gd name="T22" fmla="*/ 69 w 140"/>
                <a:gd name="T23" fmla="*/ 29 h 141"/>
                <a:gd name="T24" fmla="*/ 100 w 140"/>
                <a:gd name="T25" fmla="*/ 33 h 141"/>
                <a:gd name="T26" fmla="*/ 98 w 140"/>
                <a:gd name="T27" fmla="*/ 20 h 141"/>
                <a:gd name="T28" fmla="*/ 124 w 140"/>
                <a:gd name="T29" fmla="*/ 55 h 141"/>
                <a:gd name="T30" fmla="*/ 135 w 140"/>
                <a:gd name="T31" fmla="*/ 52 h 141"/>
                <a:gd name="T32" fmla="*/ 138 w 140"/>
                <a:gd name="T33" fmla="*/ 72 h 141"/>
                <a:gd name="T34" fmla="*/ 69 w 140"/>
                <a:gd name="T35" fmla="*/ 141 h 141"/>
                <a:gd name="T36" fmla="*/ 0 w 140"/>
                <a:gd name="T37" fmla="*/ 72 h 141"/>
                <a:gd name="T38" fmla="*/ 69 w 140"/>
                <a:gd name="T39" fmla="*/ 3 h 141"/>
                <a:gd name="T40" fmla="*/ 89 w 140"/>
                <a:gd name="T41" fmla="*/ 6 h 141"/>
                <a:gd name="T42" fmla="*/ 86 w 140"/>
                <a:gd name="T43" fmla="*/ 16 h 141"/>
                <a:gd name="T44" fmla="*/ 69 w 140"/>
                <a:gd name="T45" fmla="*/ 14 h 141"/>
                <a:gd name="T46" fmla="*/ 11 w 140"/>
                <a:gd name="T47" fmla="*/ 72 h 141"/>
                <a:gd name="T48" fmla="*/ 69 w 140"/>
                <a:gd name="T49" fmla="*/ 130 h 141"/>
                <a:gd name="T50" fmla="*/ 127 w 140"/>
                <a:gd name="T51" fmla="*/ 72 h 141"/>
                <a:gd name="T52" fmla="*/ 124 w 140"/>
                <a:gd name="T53" fmla="*/ 55 h 141"/>
                <a:gd name="T54" fmla="*/ 69 w 140"/>
                <a:gd name="T55" fmla="*/ 52 h 141"/>
                <a:gd name="T56" fmla="*/ 90 w 140"/>
                <a:gd name="T57" fmla="*/ 43 h 141"/>
                <a:gd name="T58" fmla="*/ 43 w 140"/>
                <a:gd name="T59" fmla="*/ 46 h 141"/>
                <a:gd name="T60" fmla="*/ 43 w 140"/>
                <a:gd name="T61" fmla="*/ 46 h 141"/>
                <a:gd name="T62" fmla="*/ 43 w 140"/>
                <a:gd name="T63" fmla="*/ 98 h 141"/>
                <a:gd name="T64" fmla="*/ 94 w 140"/>
                <a:gd name="T65" fmla="*/ 98 h 141"/>
                <a:gd name="T66" fmla="*/ 105 w 140"/>
                <a:gd name="T67" fmla="*/ 72 h 141"/>
                <a:gd name="T68" fmla="*/ 86 w 140"/>
                <a:gd name="T69" fmla="*/ 62 h 141"/>
                <a:gd name="T70" fmla="*/ 83 w 140"/>
                <a:gd name="T71" fmla="*/ 86 h 141"/>
                <a:gd name="T72" fmla="*/ 69 w 140"/>
                <a:gd name="T73" fmla="*/ 92 h 141"/>
                <a:gd name="T74" fmla="*/ 55 w 140"/>
                <a:gd name="T75" fmla="*/ 86 h 141"/>
                <a:gd name="T76" fmla="*/ 55 w 140"/>
                <a:gd name="T77" fmla="*/ 58 h 141"/>
                <a:gd name="T78" fmla="*/ 69 w 140"/>
                <a:gd name="T79" fmla="*/ 52 h 141"/>
                <a:gd name="T80" fmla="*/ 73 w 140"/>
                <a:gd name="T81" fmla="*/ 60 h 141"/>
                <a:gd name="T82" fmla="*/ 60 w 140"/>
                <a:gd name="T83" fmla="*/ 63 h 141"/>
                <a:gd name="T84" fmla="*/ 56 w 140"/>
                <a:gd name="T85" fmla="*/ 72 h 141"/>
                <a:gd name="T86" fmla="*/ 69 w 140"/>
                <a:gd name="T87" fmla="*/ 85 h 141"/>
                <a:gd name="T88" fmla="*/ 78 w 140"/>
                <a:gd name="T89" fmla="*/ 81 h 141"/>
                <a:gd name="T90" fmla="*/ 81 w 140"/>
                <a:gd name="T91" fmla="*/ 68 h 141"/>
                <a:gd name="T92" fmla="*/ 65 w 140"/>
                <a:gd name="T93" fmla="*/ 76 h 141"/>
                <a:gd name="T94" fmla="*/ 73 w 140"/>
                <a:gd name="T95" fmla="*/ 60 h 141"/>
                <a:gd name="T96" fmla="*/ 117 w 140"/>
                <a:gd name="T97" fmla="*/ 10 h 141"/>
                <a:gd name="T98" fmla="*/ 106 w 140"/>
                <a:gd name="T99" fmla="*/ 30 h 141"/>
                <a:gd name="T100" fmla="*/ 117 w 140"/>
                <a:gd name="T101" fmla="*/ 10 h 141"/>
                <a:gd name="T102" fmla="*/ 123 w 140"/>
                <a:gd name="T103" fmla="*/ 22 h 141"/>
                <a:gd name="T104" fmla="*/ 118 w 140"/>
                <a:gd name="T105" fmla="*/ 37 h 141"/>
                <a:gd name="T106" fmla="*/ 123 w 140"/>
                <a:gd name="T107" fmla="*/ 2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0" h="141">
                  <a:moveTo>
                    <a:pt x="98" y="20"/>
                  </a:moveTo>
                  <a:cubicBezTo>
                    <a:pt x="116" y="2"/>
                    <a:pt x="116" y="2"/>
                    <a:pt x="116" y="2"/>
                  </a:cubicBezTo>
                  <a:cubicBezTo>
                    <a:pt x="118" y="0"/>
                    <a:pt x="120" y="0"/>
                    <a:pt x="121" y="2"/>
                  </a:cubicBezTo>
                  <a:cubicBezTo>
                    <a:pt x="121" y="2"/>
                    <a:pt x="122" y="3"/>
                    <a:pt x="122" y="3"/>
                  </a:cubicBezTo>
                  <a:cubicBezTo>
                    <a:pt x="122" y="3"/>
                    <a:pt x="122" y="3"/>
                    <a:pt x="122" y="3"/>
                  </a:cubicBezTo>
                  <a:cubicBezTo>
                    <a:pt x="122" y="3"/>
                    <a:pt x="122" y="3"/>
                    <a:pt x="122" y="3"/>
                  </a:cubicBezTo>
                  <a:cubicBezTo>
                    <a:pt x="125" y="16"/>
                    <a:pt x="125" y="16"/>
                    <a:pt x="125" y="16"/>
                  </a:cubicBezTo>
                  <a:cubicBezTo>
                    <a:pt x="138" y="19"/>
                    <a:pt x="138" y="19"/>
                    <a:pt x="138" y="19"/>
                  </a:cubicBezTo>
                  <a:cubicBezTo>
                    <a:pt x="138" y="19"/>
                    <a:pt x="138" y="19"/>
                    <a:pt x="138" y="19"/>
                  </a:cubicBezTo>
                  <a:cubicBezTo>
                    <a:pt x="138" y="19"/>
                    <a:pt x="138" y="19"/>
                    <a:pt x="138" y="19"/>
                  </a:cubicBezTo>
                  <a:cubicBezTo>
                    <a:pt x="138" y="19"/>
                    <a:pt x="139" y="19"/>
                    <a:pt x="139" y="20"/>
                  </a:cubicBezTo>
                  <a:cubicBezTo>
                    <a:pt x="140" y="21"/>
                    <a:pt x="140" y="23"/>
                    <a:pt x="139" y="25"/>
                  </a:cubicBezTo>
                  <a:cubicBezTo>
                    <a:pt x="121" y="43"/>
                    <a:pt x="121" y="43"/>
                    <a:pt x="121" y="43"/>
                  </a:cubicBezTo>
                  <a:cubicBezTo>
                    <a:pt x="120" y="43"/>
                    <a:pt x="119" y="44"/>
                    <a:pt x="118" y="43"/>
                  </a:cubicBezTo>
                  <a:cubicBezTo>
                    <a:pt x="108" y="41"/>
                    <a:pt x="108" y="41"/>
                    <a:pt x="108" y="41"/>
                  </a:cubicBezTo>
                  <a:cubicBezTo>
                    <a:pt x="103" y="46"/>
                    <a:pt x="103" y="46"/>
                    <a:pt x="103" y="46"/>
                  </a:cubicBezTo>
                  <a:cubicBezTo>
                    <a:pt x="108" y="53"/>
                    <a:pt x="112" y="62"/>
                    <a:pt x="112" y="72"/>
                  </a:cubicBezTo>
                  <a:cubicBezTo>
                    <a:pt x="112" y="84"/>
                    <a:pt x="107" y="95"/>
                    <a:pt x="99" y="102"/>
                  </a:cubicBezTo>
                  <a:cubicBezTo>
                    <a:pt x="99" y="102"/>
                    <a:pt x="99" y="102"/>
                    <a:pt x="99" y="102"/>
                  </a:cubicBezTo>
                  <a:cubicBezTo>
                    <a:pt x="91" y="110"/>
                    <a:pt x="81" y="115"/>
                    <a:pt x="69" y="115"/>
                  </a:cubicBezTo>
                  <a:cubicBezTo>
                    <a:pt x="57" y="115"/>
                    <a:pt x="46" y="110"/>
                    <a:pt x="39" y="102"/>
                  </a:cubicBezTo>
                  <a:cubicBezTo>
                    <a:pt x="31" y="95"/>
                    <a:pt x="26" y="84"/>
                    <a:pt x="26" y="72"/>
                  </a:cubicBezTo>
                  <a:cubicBezTo>
                    <a:pt x="26" y="60"/>
                    <a:pt x="31" y="50"/>
                    <a:pt x="39" y="42"/>
                  </a:cubicBezTo>
                  <a:cubicBezTo>
                    <a:pt x="46" y="34"/>
                    <a:pt x="57" y="29"/>
                    <a:pt x="69" y="29"/>
                  </a:cubicBezTo>
                  <a:cubicBezTo>
                    <a:pt x="79" y="29"/>
                    <a:pt x="88" y="33"/>
                    <a:pt x="95" y="38"/>
                  </a:cubicBezTo>
                  <a:cubicBezTo>
                    <a:pt x="100" y="33"/>
                    <a:pt x="100" y="33"/>
                    <a:pt x="100" y="33"/>
                  </a:cubicBezTo>
                  <a:cubicBezTo>
                    <a:pt x="98" y="23"/>
                    <a:pt x="98" y="23"/>
                    <a:pt x="98" y="23"/>
                  </a:cubicBezTo>
                  <a:cubicBezTo>
                    <a:pt x="97" y="22"/>
                    <a:pt x="98" y="21"/>
                    <a:pt x="98" y="20"/>
                  </a:cubicBezTo>
                  <a:close/>
                  <a:moveTo>
                    <a:pt x="124" y="55"/>
                  </a:moveTo>
                  <a:cubicBezTo>
                    <a:pt x="124" y="55"/>
                    <a:pt x="124" y="55"/>
                    <a:pt x="124" y="55"/>
                  </a:cubicBezTo>
                  <a:cubicBezTo>
                    <a:pt x="124" y="52"/>
                    <a:pt x="125" y="49"/>
                    <a:pt x="128" y="48"/>
                  </a:cubicBezTo>
                  <a:cubicBezTo>
                    <a:pt x="131" y="47"/>
                    <a:pt x="134" y="49"/>
                    <a:pt x="135" y="52"/>
                  </a:cubicBezTo>
                  <a:cubicBezTo>
                    <a:pt x="136" y="55"/>
                    <a:pt x="137" y="58"/>
                    <a:pt x="137" y="62"/>
                  </a:cubicBezTo>
                  <a:cubicBezTo>
                    <a:pt x="138" y="65"/>
                    <a:pt x="138" y="69"/>
                    <a:pt x="138" y="72"/>
                  </a:cubicBezTo>
                  <a:cubicBezTo>
                    <a:pt x="138" y="91"/>
                    <a:pt x="130" y="108"/>
                    <a:pt x="118" y="121"/>
                  </a:cubicBezTo>
                  <a:cubicBezTo>
                    <a:pt x="105" y="133"/>
                    <a:pt x="88" y="141"/>
                    <a:pt x="69" y="141"/>
                  </a:cubicBezTo>
                  <a:cubicBezTo>
                    <a:pt x="50" y="141"/>
                    <a:pt x="33" y="133"/>
                    <a:pt x="20" y="121"/>
                  </a:cubicBezTo>
                  <a:cubicBezTo>
                    <a:pt x="8" y="108"/>
                    <a:pt x="0" y="91"/>
                    <a:pt x="0" y="72"/>
                  </a:cubicBezTo>
                  <a:cubicBezTo>
                    <a:pt x="0" y="53"/>
                    <a:pt x="8" y="36"/>
                    <a:pt x="20" y="23"/>
                  </a:cubicBezTo>
                  <a:cubicBezTo>
                    <a:pt x="33" y="11"/>
                    <a:pt x="50" y="3"/>
                    <a:pt x="69" y="3"/>
                  </a:cubicBezTo>
                  <a:cubicBezTo>
                    <a:pt x="72" y="3"/>
                    <a:pt x="76" y="3"/>
                    <a:pt x="79" y="4"/>
                  </a:cubicBezTo>
                  <a:cubicBezTo>
                    <a:pt x="82" y="4"/>
                    <a:pt x="86" y="5"/>
                    <a:pt x="89" y="6"/>
                  </a:cubicBezTo>
                  <a:cubicBezTo>
                    <a:pt x="92" y="7"/>
                    <a:pt x="93" y="10"/>
                    <a:pt x="93" y="13"/>
                  </a:cubicBezTo>
                  <a:cubicBezTo>
                    <a:pt x="92" y="16"/>
                    <a:pt x="89" y="17"/>
                    <a:pt x="86" y="16"/>
                  </a:cubicBezTo>
                  <a:cubicBezTo>
                    <a:pt x="83" y="16"/>
                    <a:pt x="80" y="15"/>
                    <a:pt x="77" y="15"/>
                  </a:cubicBezTo>
                  <a:cubicBezTo>
                    <a:pt x="75" y="14"/>
                    <a:pt x="72" y="14"/>
                    <a:pt x="69" y="14"/>
                  </a:cubicBezTo>
                  <a:cubicBezTo>
                    <a:pt x="53" y="14"/>
                    <a:pt x="38" y="21"/>
                    <a:pt x="28" y="31"/>
                  </a:cubicBezTo>
                  <a:cubicBezTo>
                    <a:pt x="17" y="42"/>
                    <a:pt x="11" y="56"/>
                    <a:pt x="11" y="72"/>
                  </a:cubicBezTo>
                  <a:cubicBezTo>
                    <a:pt x="11" y="88"/>
                    <a:pt x="17" y="103"/>
                    <a:pt x="28" y="113"/>
                  </a:cubicBezTo>
                  <a:cubicBezTo>
                    <a:pt x="38" y="124"/>
                    <a:pt x="53" y="130"/>
                    <a:pt x="69" y="130"/>
                  </a:cubicBezTo>
                  <a:cubicBezTo>
                    <a:pt x="85" y="130"/>
                    <a:pt x="99" y="124"/>
                    <a:pt x="110" y="113"/>
                  </a:cubicBezTo>
                  <a:cubicBezTo>
                    <a:pt x="120" y="103"/>
                    <a:pt x="127" y="88"/>
                    <a:pt x="127" y="72"/>
                  </a:cubicBezTo>
                  <a:cubicBezTo>
                    <a:pt x="127" y="69"/>
                    <a:pt x="127" y="66"/>
                    <a:pt x="126" y="64"/>
                  </a:cubicBezTo>
                  <a:cubicBezTo>
                    <a:pt x="126" y="61"/>
                    <a:pt x="125" y="58"/>
                    <a:pt x="124" y="55"/>
                  </a:cubicBezTo>
                  <a:close/>
                  <a:moveTo>
                    <a:pt x="69" y="52"/>
                  </a:moveTo>
                  <a:cubicBezTo>
                    <a:pt x="69" y="52"/>
                    <a:pt x="69" y="52"/>
                    <a:pt x="69" y="52"/>
                  </a:cubicBezTo>
                  <a:cubicBezTo>
                    <a:pt x="72" y="52"/>
                    <a:pt x="76" y="53"/>
                    <a:pt x="78" y="55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4" y="38"/>
                    <a:pt x="77" y="36"/>
                    <a:pt x="69" y="36"/>
                  </a:cubicBezTo>
                  <a:cubicBezTo>
                    <a:pt x="59" y="36"/>
                    <a:pt x="50" y="40"/>
                    <a:pt x="43" y="46"/>
                  </a:cubicBezTo>
                  <a:cubicBezTo>
                    <a:pt x="43" y="46"/>
                    <a:pt x="43" y="46"/>
                    <a:pt x="43" y="46"/>
                  </a:cubicBezTo>
                  <a:cubicBezTo>
                    <a:pt x="43" y="46"/>
                    <a:pt x="43" y="46"/>
                    <a:pt x="43" y="46"/>
                  </a:cubicBezTo>
                  <a:cubicBezTo>
                    <a:pt x="37" y="53"/>
                    <a:pt x="33" y="62"/>
                    <a:pt x="33" y="72"/>
                  </a:cubicBezTo>
                  <a:cubicBezTo>
                    <a:pt x="33" y="82"/>
                    <a:pt x="37" y="91"/>
                    <a:pt x="43" y="98"/>
                  </a:cubicBezTo>
                  <a:cubicBezTo>
                    <a:pt x="50" y="104"/>
                    <a:pt x="59" y="108"/>
                    <a:pt x="69" y="108"/>
                  </a:cubicBezTo>
                  <a:cubicBezTo>
                    <a:pt x="79" y="108"/>
                    <a:pt x="88" y="104"/>
                    <a:pt x="94" y="98"/>
                  </a:cubicBezTo>
                  <a:cubicBezTo>
                    <a:pt x="95" y="98"/>
                    <a:pt x="95" y="98"/>
                    <a:pt x="95" y="98"/>
                  </a:cubicBezTo>
                  <a:cubicBezTo>
                    <a:pt x="101" y="91"/>
                    <a:pt x="105" y="82"/>
                    <a:pt x="105" y="72"/>
                  </a:cubicBezTo>
                  <a:cubicBezTo>
                    <a:pt x="105" y="64"/>
                    <a:pt x="103" y="57"/>
                    <a:pt x="98" y="51"/>
                  </a:cubicBezTo>
                  <a:cubicBezTo>
                    <a:pt x="86" y="62"/>
                    <a:pt x="86" y="62"/>
                    <a:pt x="86" y="62"/>
                  </a:cubicBezTo>
                  <a:cubicBezTo>
                    <a:pt x="88" y="65"/>
                    <a:pt x="89" y="69"/>
                    <a:pt x="89" y="72"/>
                  </a:cubicBezTo>
                  <a:cubicBezTo>
                    <a:pt x="89" y="77"/>
                    <a:pt x="86" y="82"/>
                    <a:pt x="83" y="86"/>
                  </a:cubicBezTo>
                  <a:cubicBezTo>
                    <a:pt x="83" y="86"/>
                    <a:pt x="83" y="86"/>
                    <a:pt x="83" y="86"/>
                  </a:cubicBezTo>
                  <a:cubicBezTo>
                    <a:pt x="79" y="90"/>
                    <a:pt x="74" y="92"/>
                    <a:pt x="69" y="92"/>
                  </a:cubicBezTo>
                  <a:cubicBezTo>
                    <a:pt x="63" y="92"/>
                    <a:pt x="59" y="90"/>
                    <a:pt x="55" y="86"/>
                  </a:cubicBezTo>
                  <a:cubicBezTo>
                    <a:pt x="55" y="86"/>
                    <a:pt x="55" y="86"/>
                    <a:pt x="55" y="86"/>
                  </a:cubicBezTo>
                  <a:cubicBezTo>
                    <a:pt x="51" y="82"/>
                    <a:pt x="49" y="78"/>
                    <a:pt x="49" y="72"/>
                  </a:cubicBezTo>
                  <a:cubicBezTo>
                    <a:pt x="49" y="67"/>
                    <a:pt x="51" y="62"/>
                    <a:pt x="55" y="58"/>
                  </a:cubicBezTo>
                  <a:cubicBezTo>
                    <a:pt x="55" y="58"/>
                    <a:pt x="55" y="58"/>
                    <a:pt x="55" y="58"/>
                  </a:cubicBezTo>
                  <a:cubicBezTo>
                    <a:pt x="59" y="55"/>
                    <a:pt x="63" y="52"/>
                    <a:pt x="69" y="52"/>
                  </a:cubicBezTo>
                  <a:close/>
                  <a:moveTo>
                    <a:pt x="73" y="60"/>
                  </a:moveTo>
                  <a:cubicBezTo>
                    <a:pt x="73" y="60"/>
                    <a:pt x="73" y="60"/>
                    <a:pt x="73" y="60"/>
                  </a:cubicBezTo>
                  <a:cubicBezTo>
                    <a:pt x="72" y="59"/>
                    <a:pt x="71" y="59"/>
                    <a:pt x="69" y="59"/>
                  </a:cubicBezTo>
                  <a:cubicBezTo>
                    <a:pt x="65" y="59"/>
                    <a:pt x="62" y="60"/>
                    <a:pt x="60" y="63"/>
                  </a:cubicBezTo>
                  <a:cubicBezTo>
                    <a:pt x="60" y="63"/>
                    <a:pt x="60" y="63"/>
                    <a:pt x="60" y="63"/>
                  </a:cubicBezTo>
                  <a:cubicBezTo>
                    <a:pt x="57" y="65"/>
                    <a:pt x="56" y="68"/>
                    <a:pt x="56" y="72"/>
                  </a:cubicBezTo>
                  <a:cubicBezTo>
                    <a:pt x="56" y="76"/>
                    <a:pt x="57" y="79"/>
                    <a:pt x="60" y="81"/>
                  </a:cubicBezTo>
                  <a:cubicBezTo>
                    <a:pt x="62" y="84"/>
                    <a:pt x="65" y="85"/>
                    <a:pt x="69" y="85"/>
                  </a:cubicBezTo>
                  <a:cubicBezTo>
                    <a:pt x="73" y="85"/>
                    <a:pt x="76" y="84"/>
                    <a:pt x="78" y="81"/>
                  </a:cubicBezTo>
                  <a:cubicBezTo>
                    <a:pt x="78" y="81"/>
                    <a:pt x="78" y="81"/>
                    <a:pt x="78" y="81"/>
                  </a:cubicBezTo>
                  <a:cubicBezTo>
                    <a:pt x="81" y="79"/>
                    <a:pt x="82" y="76"/>
                    <a:pt x="82" y="72"/>
                  </a:cubicBezTo>
                  <a:cubicBezTo>
                    <a:pt x="82" y="70"/>
                    <a:pt x="82" y="69"/>
                    <a:pt x="81" y="68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1" y="78"/>
                    <a:pt x="67" y="78"/>
                    <a:pt x="65" y="76"/>
                  </a:cubicBezTo>
                  <a:cubicBezTo>
                    <a:pt x="63" y="74"/>
                    <a:pt x="63" y="70"/>
                    <a:pt x="65" y="68"/>
                  </a:cubicBezTo>
                  <a:cubicBezTo>
                    <a:pt x="73" y="60"/>
                    <a:pt x="73" y="60"/>
                    <a:pt x="73" y="60"/>
                  </a:cubicBezTo>
                  <a:close/>
                  <a:moveTo>
                    <a:pt x="117" y="10"/>
                  </a:moveTo>
                  <a:cubicBezTo>
                    <a:pt x="117" y="10"/>
                    <a:pt x="117" y="10"/>
                    <a:pt x="117" y="10"/>
                  </a:cubicBezTo>
                  <a:cubicBezTo>
                    <a:pt x="104" y="23"/>
                    <a:pt x="104" y="23"/>
                    <a:pt x="104" y="23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19" y="17"/>
                    <a:pt x="119" y="17"/>
                    <a:pt x="119" y="17"/>
                  </a:cubicBezTo>
                  <a:cubicBezTo>
                    <a:pt x="117" y="10"/>
                    <a:pt x="117" y="10"/>
                    <a:pt x="117" y="10"/>
                  </a:cubicBezTo>
                  <a:close/>
                  <a:moveTo>
                    <a:pt x="123" y="22"/>
                  </a:moveTo>
                  <a:cubicBezTo>
                    <a:pt x="123" y="22"/>
                    <a:pt x="123" y="22"/>
                    <a:pt x="123" y="22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8" y="37"/>
                    <a:pt x="118" y="37"/>
                    <a:pt x="118" y="37"/>
                  </a:cubicBezTo>
                  <a:cubicBezTo>
                    <a:pt x="131" y="24"/>
                    <a:pt x="131" y="24"/>
                    <a:pt x="131" y="24"/>
                  </a:cubicBezTo>
                  <a:cubicBezTo>
                    <a:pt x="123" y="22"/>
                    <a:pt x="123" y="22"/>
                    <a:pt x="123" y="2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5767738" y="1802410"/>
              <a:ext cx="2268496" cy="4633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iragino Sans GB W3" charset="-122"/>
                </a:rPr>
                <a:t>输入替</a:t>
              </a:r>
              <a:r>
                <a:rPr lang="zh-CN" altLang="en-US" sz="1200" dirty="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iragino Sans GB W3" charset="-122"/>
                </a:rPr>
                <a:t>换编辑文字输入编辑文字输</a:t>
              </a:r>
              <a:r>
                <a:rPr lang="zh-CN" altLang="en-US" sz="1200" dirty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iragino Sans GB W3" charset="-122"/>
                </a:rPr>
                <a:t>入替</a:t>
              </a:r>
              <a:r>
                <a:rPr lang="zh-CN" altLang="en-US" sz="1200" dirty="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iragino Sans GB W3" charset="-122"/>
                </a:rPr>
                <a:t>换编辑文字输入编辑文字</a:t>
              </a:r>
              <a:endParaRPr lang="en-US" altLang="zh-CN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5767738" y="3029609"/>
              <a:ext cx="2268496" cy="4880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iragino Sans GB W3" charset="-122"/>
                </a:rPr>
                <a:t>输入替</a:t>
              </a:r>
              <a:r>
                <a:rPr lang="zh-CN" altLang="en-US" sz="1200" dirty="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iragino Sans GB W3" charset="-122"/>
                </a:rPr>
                <a:t>换编辑文字输入编辑文字输</a:t>
              </a:r>
              <a:r>
                <a:rPr lang="zh-CN" altLang="en-US" sz="1200" dirty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iragino Sans GB W3" charset="-122"/>
                </a:rPr>
                <a:t>入替</a:t>
              </a:r>
              <a:r>
                <a:rPr lang="zh-CN" altLang="en-US" sz="1200" dirty="0" smtClean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Hiragino Sans GB W3" charset="-122"/>
                </a:rPr>
                <a:t>换编辑文字输入编辑文字</a:t>
              </a:r>
              <a:endParaRPr lang="en-US" altLang="zh-CN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iragino Sans GB W3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tags/tag1.xml><?xml version="1.0" encoding="utf-8"?>
<p:tagLst xmlns:p="http://schemas.openxmlformats.org/presentationml/2006/main">
  <p:tag name="PA" val="v4.0.0"/>
</p:tagLst>
</file>

<file path=ppt/tags/tag2.xml><?xml version="1.0" encoding="utf-8"?>
<p:tagLst xmlns:p="http://schemas.openxmlformats.org/presentationml/2006/main">
  <p:tag name="PA" val="v4.0.0"/>
</p:tagLst>
</file>

<file path=ppt/tags/tag3.xml><?xml version="1.0" encoding="utf-8"?>
<p:tagLst xmlns:p="http://schemas.openxmlformats.org/presentationml/2006/main">
  <p:tag name="PA" val="v4.0.0"/>
</p:tagLst>
</file>

<file path=ppt/tags/tag4.xml><?xml version="1.0" encoding="utf-8"?>
<p:tagLst xmlns:p="http://schemas.openxmlformats.org/presentationml/2006/main">
  <p:tag name="PA" val="v4.0.0"/>
</p:tagLst>
</file>

<file path=ppt/tags/tag5.xml><?xml version="1.0" encoding="utf-8"?>
<p:tagLst xmlns:p="http://schemas.openxmlformats.org/presentationml/2006/main">
  <p:tag name="ISPRING_PRESENTATION_TITLE" val="简约风毕业答辩PPT模板"/>
  <p:tag name="commondata" val="eyJoZGlkIjoiYTQ3YTc2YjBlNWRhYjQ0NTA0MDBkN2E0YWM4YTZjZGMifQ=="/>
</p:tagLst>
</file>

<file path=ppt/theme/theme1.xml><?xml version="1.0" encoding="utf-8"?>
<a:theme xmlns:a="http://schemas.openxmlformats.org/drawingml/2006/main" name="www.pptying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3284</Words>
  <Application>WPS 演示</Application>
  <PresentationFormat>宽屏</PresentationFormat>
  <Paragraphs>537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26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52" baseType="lpstr">
      <vt:lpstr>Arial</vt:lpstr>
      <vt:lpstr>宋体</vt:lpstr>
      <vt:lpstr>Wingdings</vt:lpstr>
      <vt:lpstr>微软雅黑</vt:lpstr>
      <vt:lpstr>经典综艺体简</vt:lpstr>
      <vt:lpstr>Hiragino Sans GB W3</vt:lpstr>
      <vt:lpstr>Impact</vt:lpstr>
      <vt:lpstr>等线</vt:lpstr>
      <vt:lpstr>Calibri</vt:lpstr>
      <vt:lpstr>Arial Unicode MS</vt:lpstr>
      <vt:lpstr>Lato</vt:lpstr>
      <vt:lpstr>Segoe Print</vt:lpstr>
      <vt:lpstr>Open Sans</vt:lpstr>
      <vt:lpstr>Arial Unicode MS</vt:lpstr>
      <vt:lpstr>等线 Light</vt:lpstr>
      <vt:lpstr>Arial</vt:lpstr>
      <vt:lpstr>华文细黑</vt:lpstr>
      <vt:lpstr>Montserrat</vt:lpstr>
      <vt:lpstr>华文黑体</vt:lpstr>
      <vt:lpstr>黑体</vt:lpstr>
      <vt:lpstr>Microsoft JhengHei</vt:lpstr>
      <vt:lpstr>Meiryo</vt:lpstr>
      <vt:lpstr>Yu Gothic UI</vt:lpstr>
      <vt:lpstr>Arial Narrow</vt:lpstr>
      <vt:lpstr>Calibri</vt:lpstr>
      <vt:lpstr>Calibri Light</vt:lpstr>
      <vt:lpstr>www.pptying.com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Years later</cp:lastModifiedBy>
  <cp:revision>31</cp:revision>
  <dcterms:created xsi:type="dcterms:W3CDTF">2018-04-10T08:10:00Z</dcterms:created>
  <dcterms:modified xsi:type="dcterms:W3CDTF">2024-06-07T23:21:44Z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D1808B8816A840CB921B4FC0848EDBC2_13</vt:lpwstr>
  </property>
  <property fmtid="{D5CDD505-2E9C-101B-9397-08002B2CF9AE}" pid="3" name="KSOProductBuildVer">
    <vt:lpwstr>2052-12.1.0.16417</vt:lpwstr>
  </property>
</Properties>
</file>