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7" r:id="rId3"/>
    <p:sldId id="258" r:id="rId4"/>
    <p:sldId id="259" r:id="rId5"/>
    <p:sldId id="287" r:id="rId6"/>
    <p:sldId id="265" r:id="rId7"/>
    <p:sldId id="261" r:id="rId8"/>
    <p:sldId id="262" r:id="rId9"/>
    <p:sldId id="263" r:id="rId10"/>
    <p:sldId id="290" r:id="rId11"/>
    <p:sldId id="264" r:id="rId12"/>
    <p:sldId id="272" r:id="rId13"/>
    <p:sldId id="266" r:id="rId14"/>
    <p:sldId id="271" r:id="rId15"/>
    <p:sldId id="292" r:id="rId16"/>
    <p:sldId id="270" r:id="rId17"/>
    <p:sldId id="274" r:id="rId18"/>
    <p:sldId id="276" r:id="rId19"/>
    <p:sldId id="277" r:id="rId20"/>
    <p:sldId id="289" r:id="rId21"/>
    <p:sldId id="269" r:id="rId22"/>
    <p:sldId id="278" r:id="rId23"/>
    <p:sldId id="279" r:id="rId24"/>
    <p:sldId id="282" r:id="rId25"/>
    <p:sldId id="284" r:id="rId26"/>
    <p:sldId id="286" r:id="rId27"/>
    <p:sldId id="310" r:id="rId28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40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30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FADB1"/>
            </a:solidFill>
            <a:ln>
              <a:noFill/>
            </a:ln>
            <a:effectLst/>
          </c:spP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41764</c:v>
                </c:pt>
                <c:pt idx="1" c:formatCode="yyyy/m/d">
                  <c:v>41765</c:v>
                </c:pt>
                <c:pt idx="2" c:formatCode="yyyy/m/d">
                  <c:v>41766</c:v>
                </c:pt>
                <c:pt idx="3" c:formatCode="yyyy/m/d">
                  <c:v>41767</c:v>
                </c:pt>
                <c:pt idx="4" c:formatCode="yyyy/m/d">
                  <c:v>41768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EF4343"/>
            </a:solidFill>
            <a:ln>
              <a:noFill/>
            </a:ln>
            <a:effectLst/>
          </c:spP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41764</c:v>
                </c:pt>
                <c:pt idx="1" c:formatCode="yyyy/m/d">
                  <c:v>41765</c:v>
                </c:pt>
                <c:pt idx="2" c:formatCode="yyyy/m/d">
                  <c:v>41766</c:v>
                </c:pt>
                <c:pt idx="3" c:formatCode="yyyy/m/d">
                  <c:v>41767</c:v>
                </c:pt>
                <c:pt idx="4" c:formatCode="yyyy/m/d">
                  <c:v>41768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311696"/>
        <c:axId val="194312256"/>
      </c:areaChart>
      <c:dateAx>
        <c:axId val="1943116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94312256"/>
        <c:crosses val="autoZero"/>
        <c:auto val="1"/>
        <c:lblOffset val="100"/>
        <c:baseTimeUnit val="days"/>
      </c:dateAx>
      <c:valAx>
        <c:axId val="19431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943116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0634423016428"/>
          <c:y val="0.0329808280109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F434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1FADB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EF434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6252448"/>
        <c:axId val="356253008"/>
      </c:barChart>
      <c:catAx>
        <c:axId val="35625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BBA35E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356253008"/>
        <c:crosses val="autoZero"/>
        <c:auto val="1"/>
        <c:lblAlgn val="ctr"/>
        <c:lblOffset val="100"/>
        <c:noMultiLvlLbl val="0"/>
      </c:catAx>
      <c:valAx>
        <c:axId val="356253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BBA35E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35625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3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sz="1300">
                <a:solidFill>
                  <a:schemeClr val="tx1">
                    <a:lumMod val="85000"/>
                    <a:lumOff val="15000"/>
                  </a:schemeClr>
                </a:solidFill>
              </a:rPr>
              <a:t>点击添加标题</a:t>
            </a:r>
            <a:endParaRPr lang="zh-CN" sz="1300">
              <a:solidFill>
                <a:schemeClr val="tx1">
                  <a:lumMod val="85000"/>
                  <a:lumOff val="15000"/>
                </a:schemeClr>
              </a:solidFill>
            </a:endParaRPr>
          </a:p>
        </c:rich>
      </c:tx>
      <c:layout>
        <c:manualLayout>
          <c:xMode val="edge"/>
          <c:yMode val="edge"/>
          <c:x val="0.634128491592527"/>
          <c:y val="0.16778778748321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F4343"/>
            </a:solidFill>
            <a:ln>
              <a:noFill/>
            </a:ln>
            <a:effectLst/>
            <a:scene3d>
              <a:camera prst="orthographicFront"/>
              <a:lightRig rig="soft" dir="t">
                <a:rot lat="0" lon="0" rev="2400000"/>
              </a:lightRig>
            </a:scene3d>
          </c:spPr>
          <c:dLbls>
            <c:delete val="1"/>
          </c:dLbls>
          <c:cat>
            <c:strRef>
              <c:f>Sheet1!$A$2:$A$6</c:f>
              <c:strCache>
                <c:ptCount val="5"/>
                <c:pt idx="0">
                  <c:v>2014/1/5</c:v>
                </c:pt>
                <c:pt idx="1">
                  <c:v>2013/1/5</c:v>
                </c:pt>
                <c:pt idx="2">
                  <c:v>20012/1/5</c:v>
                </c:pt>
                <c:pt idx="3">
                  <c:v>2011/1/5</c:v>
                </c:pt>
                <c:pt idx="4">
                  <c:v>2010/1/5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1FADB1"/>
            </a:solidFill>
            <a:ln>
              <a:noFill/>
            </a:ln>
            <a:effectLst/>
            <a:scene3d>
              <a:camera prst="orthographicFront"/>
              <a:lightRig rig="soft" dir="t">
                <a:rot lat="0" lon="0" rev="3600000"/>
              </a:lightRig>
            </a:scene3d>
          </c:spPr>
          <c:dLbls>
            <c:delete val="1"/>
          </c:dLbls>
          <c:cat>
            <c:strRef>
              <c:f>Sheet1!$A$2:$A$6</c:f>
              <c:strCache>
                <c:ptCount val="5"/>
                <c:pt idx="0">
                  <c:v>2014/1/5</c:v>
                </c:pt>
                <c:pt idx="1">
                  <c:v>2013/1/5</c:v>
                </c:pt>
                <c:pt idx="2">
                  <c:v>20012/1/5</c:v>
                </c:pt>
                <c:pt idx="3">
                  <c:v>2011/1/5</c:v>
                </c:pt>
                <c:pt idx="4">
                  <c:v>2010/1/5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267008"/>
        <c:axId val="356267568"/>
      </c:radarChart>
      <c:catAx>
        <c:axId val="35626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356267568"/>
        <c:crosses val="autoZero"/>
        <c:auto val="1"/>
        <c:lblAlgn val="ctr"/>
        <c:lblOffset val="100"/>
        <c:noMultiLvlLbl val="0"/>
      </c:catAx>
      <c:valAx>
        <c:axId val="35626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BA35E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35626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235617296464"/>
          <c:y val="0.533407625436484"/>
          <c:w val="0.23517885014433"/>
          <c:h val="0.1100381215774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>
              <a:lumMod val="95000"/>
              <a:lumOff val="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A569A-5998-49E3-A77F-DFEA3E8A2E9F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EA2F76D-E48A-4ECB-ABDD-B2DF309DF280}">
      <dgm:prSet phldrT="[文本]" custT="1"/>
      <dgm:spPr/>
      <dgm:t>
        <a:bodyPr/>
        <a:lstStyle/>
        <a:p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</a:p>
      </dgm:t>
    </dgm:pt>
    <dgm:pt modelId="{19F65F25-FCF7-4531-B72F-86A44DFF5016}" cxnId="{877C8113-AB8B-4634-BD0D-2FF9571011A8}" type="parTrans">
      <dgm:prSet/>
      <dgm:spPr/>
      <dgm:t>
        <a:bodyPr/>
        <a:lstStyle/>
        <a:p>
          <a:endParaRPr lang="zh-CN" altLang="en-US"/>
        </a:p>
      </dgm:t>
    </dgm:pt>
    <dgm:pt modelId="{CAAF69FD-59BB-49B6-9940-FE22B0B38548}" cxnId="{877C8113-AB8B-4634-BD0D-2FF9571011A8}" type="sibTrans">
      <dgm:prSet/>
      <dgm:spPr/>
      <dgm:t>
        <a:bodyPr/>
        <a:lstStyle/>
        <a:p>
          <a:endParaRPr lang="zh-CN" altLang="en-US"/>
        </a:p>
      </dgm:t>
    </dgm:pt>
    <dgm:pt modelId="{7A520E23-EB65-47A1-9AD4-FC9911D4AE78}">
      <dgm:prSet phldrT="[文本]" custT="1"/>
      <dgm:spPr/>
      <dgm:t>
        <a:bodyPr/>
        <a:lstStyle/>
        <a:p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F617CC4-FD50-4EB8-8843-C8DFD2F8E156}" cxnId="{775A873B-68DA-4417-9AF2-CFFC7ED845CF}" type="parTrans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4F4BB32C-F1F5-4A17-B112-790AA8842D4C}" cxnId="{775A873B-68DA-4417-9AF2-CFFC7ED845CF}" type="sibTrans">
      <dgm:prSet/>
      <dgm:spPr/>
      <dgm:t>
        <a:bodyPr/>
        <a:lstStyle/>
        <a:p>
          <a:endParaRPr lang="zh-CN" altLang="en-US"/>
        </a:p>
      </dgm:t>
    </dgm:pt>
    <dgm:pt modelId="{5A939265-E0BA-4FA2-AD2C-421C57BAD1B1}">
      <dgm:prSet phldrT="[文本]" custT="1"/>
      <dgm:spPr/>
      <dgm:t>
        <a:bodyPr/>
        <a:lstStyle/>
        <a:p>
          <a:r>
            <a:rPr lang="zh-CN" altLang="en-US" sz="11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51697B3-7AD4-4828-B04A-21E243A37E93}" cxnId="{BD5E492F-0865-4764-9472-78923D9459AD}" type="parTrans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B9A9165B-6D67-41A7-B5C1-FC87FCF2EDE7}" cxnId="{BD5E492F-0865-4764-9472-78923D9459AD}" type="sibTrans">
      <dgm:prSet/>
      <dgm:spPr/>
      <dgm:t>
        <a:bodyPr/>
        <a:lstStyle/>
        <a:p>
          <a:endParaRPr lang="zh-CN" altLang="en-US"/>
        </a:p>
      </dgm:t>
    </dgm:pt>
    <dgm:pt modelId="{9D18A2F6-CA66-419A-9F73-55A8E78B500D}">
      <dgm:prSet phldrT="[文本]" custT="1"/>
      <dgm:spPr/>
      <dgm:t>
        <a:bodyPr/>
        <a:lstStyle/>
        <a:p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5C3ECFA-CB45-4979-9618-750DED096EBF}" cxnId="{541C8A9C-1009-43C7-B566-9C29A5FD87B8}" type="parTrans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F8592FDC-01D7-46B9-BE04-9E5000230B62}" cxnId="{541C8A9C-1009-43C7-B566-9C29A5FD87B8}" type="sibTrans">
      <dgm:prSet/>
      <dgm:spPr/>
      <dgm:t>
        <a:bodyPr/>
        <a:lstStyle/>
        <a:p>
          <a:endParaRPr lang="zh-CN" altLang="en-US"/>
        </a:p>
      </dgm:t>
    </dgm:pt>
    <dgm:pt modelId="{B96D3DBD-7FEE-4777-965D-E6B46FF83B2F}">
      <dgm:prSet phldrT="[文本]" custT="1"/>
      <dgm:spPr/>
      <dgm:t>
        <a:bodyPr/>
        <a:lstStyle/>
        <a:p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E3D4B58-1A4D-454F-B804-E7830E46FBF5}" cxnId="{354D7C61-7F25-4FCD-BB10-F8565FC28FE8}" type="parTrans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DD9CFC6A-3693-4F53-A216-A89F0FD3B91C}" cxnId="{354D7C61-7F25-4FCD-BB10-F8565FC28FE8}" type="sibTrans">
      <dgm:prSet/>
      <dgm:spPr/>
      <dgm:t>
        <a:bodyPr/>
        <a:lstStyle/>
        <a:p>
          <a:endParaRPr lang="zh-CN" altLang="en-US"/>
        </a:p>
      </dgm:t>
    </dgm:pt>
    <dgm:pt modelId="{46B443AA-C19A-4534-858F-5766A77FBE11}">
      <dgm:prSet phldrT="[文本]" custT="1"/>
      <dgm:spPr/>
      <dgm:t>
        <a:bodyPr/>
        <a:lstStyle/>
        <a:p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8BC39C5-3859-4F1C-BC0B-DBF281D3E4CF}" cxnId="{1516C2B2-496A-4BE3-960B-29865A456D4F}" type="parTrans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444BD78D-CC86-48AE-B145-E8DB9CB2F7FA}" cxnId="{1516C2B2-496A-4BE3-960B-29865A456D4F}" type="sibTrans">
      <dgm:prSet/>
      <dgm:spPr/>
      <dgm:t>
        <a:bodyPr/>
        <a:lstStyle/>
        <a:p>
          <a:endParaRPr lang="zh-CN" altLang="en-US"/>
        </a:p>
      </dgm:t>
    </dgm:pt>
    <dgm:pt modelId="{95487082-ACF7-4F58-BE72-400FE24F64C5}">
      <dgm:prSet phldrT="[文本]" custT="1"/>
      <dgm:spPr/>
      <dgm:t>
        <a:bodyPr/>
        <a:lstStyle/>
        <a:p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945B634-B5B0-4947-83FD-4C14B9AFCC2F}" cxnId="{E6286E7A-DB04-4F38-91B9-091AB1CC02F2}" type="parTrans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CA381936-98B5-4075-9C74-741520387EC6}" cxnId="{E6286E7A-DB04-4F38-91B9-091AB1CC02F2}" type="sibTrans">
      <dgm:prSet/>
      <dgm:spPr/>
      <dgm:t>
        <a:bodyPr/>
        <a:lstStyle/>
        <a:p>
          <a:endParaRPr lang="zh-CN" altLang="en-US"/>
        </a:p>
      </dgm:t>
    </dgm:pt>
    <dgm:pt modelId="{F4A238ED-2A1B-4861-95B4-384D46A0C646}">
      <dgm:prSet phldrT="[文本]" custT="1"/>
      <dgm:spPr/>
      <dgm:t>
        <a:bodyPr/>
        <a:lstStyle/>
        <a:p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5D38286-5168-463B-9E92-B3BC1DAA498B}" cxnId="{C97355C8-44B9-49BA-B2FA-FDBC568DD1F8}" type="parTrans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F3DDDE80-C21E-4D8A-80CD-601DA99FB000}" cxnId="{C97355C8-44B9-49BA-B2FA-FDBC568DD1F8}" type="sibTrans">
      <dgm:prSet/>
      <dgm:spPr/>
      <dgm:t>
        <a:bodyPr/>
        <a:lstStyle/>
        <a:p>
          <a:endParaRPr lang="zh-CN" altLang="en-US"/>
        </a:p>
      </dgm:t>
    </dgm:pt>
    <dgm:pt modelId="{3B2543F8-6B44-4C16-A782-42E4A3D107AC}">
      <dgm:prSet phldrT="[文本]" custT="1"/>
      <dgm:spPr/>
      <dgm:t>
        <a:bodyPr/>
        <a:lstStyle/>
        <a:p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C18B0B7-2897-42DE-9B44-5C59AEE83CC3}" cxnId="{7E3F7434-2BDF-4049-9B7C-AAE4CA0564A0}" type="parTrans">
      <dgm:prSet/>
      <dgm:spPr>
        <a:ln w="19050">
          <a:solidFill>
            <a:srgbClr val="BBA35E"/>
          </a:solidFill>
        </a:ln>
      </dgm:spPr>
      <dgm:t>
        <a:bodyPr/>
        <a:lstStyle/>
        <a:p>
          <a:endParaRPr lang="zh-CN" altLang="en-US"/>
        </a:p>
      </dgm:t>
    </dgm:pt>
    <dgm:pt modelId="{FAB8B475-22FC-493D-8896-E496BE4F8D4D}" cxnId="{7E3F7434-2BDF-4049-9B7C-AAE4CA0564A0}" type="sibTrans">
      <dgm:prSet/>
      <dgm:spPr/>
      <dgm:t>
        <a:bodyPr/>
        <a:lstStyle/>
        <a:p>
          <a:endParaRPr lang="zh-CN" altLang="en-US"/>
        </a:p>
      </dgm:t>
    </dgm:pt>
    <dgm:pt modelId="{246F837E-209D-423B-A240-930468333585}" type="pres">
      <dgm:prSet presAssocID="{097A569A-5998-49E3-A77F-DFEA3E8A2E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DE25CAD2-13CD-4CCA-A23C-9D51F0748E3E}" type="pres">
      <dgm:prSet presAssocID="{1EA2F76D-E48A-4ECB-ABDD-B2DF309DF280}" presName="hierRoot1" presStyleCnt="0"/>
      <dgm:spPr/>
    </dgm:pt>
    <dgm:pt modelId="{BDD2EF87-4C2C-4021-B1E6-CE4920D40F8A}" type="pres">
      <dgm:prSet presAssocID="{1EA2F76D-E48A-4ECB-ABDD-B2DF309DF280}" presName="composite" presStyleCnt="0"/>
      <dgm:spPr/>
    </dgm:pt>
    <dgm:pt modelId="{872C0BF3-56E2-447B-9F96-8F75B534FF56}" type="pres">
      <dgm:prSet presAssocID="{1EA2F76D-E48A-4ECB-ABDD-B2DF309DF280}" presName="image" presStyleLbl="node0" presStyleIdx="0" presStyleCnt="1"/>
      <dgm:spPr>
        <a:blipFill dpi="0" rotWithShape="1">
          <a:blip xmlns:r="http://schemas.openxmlformats.org/officeDocument/2006/relationships" r:embed="rId2"/>
          <a:srcRect/>
          <a:stretch>
            <a:fillRect l="3000" r="17000"/>
          </a:stretch>
        </a:blipFill>
        <a:ln>
          <a:noFill/>
        </a:ln>
      </dgm:spPr>
    </dgm:pt>
    <dgm:pt modelId="{A2BA844F-6C8E-4782-8709-F69AD4508A66}" type="pres">
      <dgm:prSet presAssocID="{1EA2F76D-E48A-4ECB-ABDD-B2DF309DF280}" presName="text" presStyleLbl="revTx" presStyleIdx="0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650C65B-AEC2-4446-B024-4BFB4553B1CF}" type="pres">
      <dgm:prSet presAssocID="{1EA2F76D-E48A-4ECB-ABDD-B2DF309DF280}" presName="hierChild2" presStyleCnt="0"/>
      <dgm:spPr/>
    </dgm:pt>
    <dgm:pt modelId="{C0632D2C-82E1-4BB4-9EA3-8470A01E7C17}" type="pres">
      <dgm:prSet presAssocID="{8F617CC4-FD50-4EB8-8843-C8DFD2F8E156}" presName="Name10" presStyleLbl="parChTrans1D2" presStyleIdx="0" presStyleCnt="4"/>
      <dgm:spPr/>
      <dgm:t>
        <a:bodyPr/>
        <a:lstStyle/>
        <a:p>
          <a:endParaRPr lang="zh-CN" altLang="en-US"/>
        </a:p>
      </dgm:t>
    </dgm:pt>
    <dgm:pt modelId="{57DA34AC-C411-43F4-AD12-572AAFA9F4C3}" type="pres">
      <dgm:prSet presAssocID="{7A520E23-EB65-47A1-9AD4-FC9911D4AE78}" presName="hierRoot2" presStyleCnt="0"/>
      <dgm:spPr/>
    </dgm:pt>
    <dgm:pt modelId="{F0DE74E8-ADCD-4654-8FB4-A2EB7D8E655B}" type="pres">
      <dgm:prSet presAssocID="{7A520E23-EB65-47A1-9AD4-FC9911D4AE78}" presName="composite2" presStyleCnt="0"/>
      <dgm:spPr/>
    </dgm:pt>
    <dgm:pt modelId="{73C6D365-7755-4BD5-8FB3-69593560D18E}" type="pres">
      <dgm:prSet presAssocID="{7A520E23-EB65-47A1-9AD4-FC9911D4AE78}" presName="image2" presStyleLbl="node2" presStyleIdx="0" presStyleCnt="4"/>
      <dgm:spPr>
        <a:blipFill dpi="0" rotWithShape="1">
          <a:blip xmlns:r="http://schemas.openxmlformats.org/officeDocument/2006/relationships" r:embed="rId3"/>
          <a:srcRect/>
          <a:stretch>
            <a:fillRect l="3000" r="17000"/>
          </a:stretch>
        </a:blipFill>
        <a:ln>
          <a:noFill/>
        </a:ln>
      </dgm:spPr>
    </dgm:pt>
    <dgm:pt modelId="{DB4D5F1A-2D38-4649-B702-F7BA6CF97F7C}" type="pres">
      <dgm:prSet presAssocID="{7A520E23-EB65-47A1-9AD4-FC9911D4AE78}" presName="text2" presStyleLbl="revTx" presStyleIdx="1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75D02EC-FC68-4F50-A913-0C7E81701622}" type="pres">
      <dgm:prSet presAssocID="{7A520E23-EB65-47A1-9AD4-FC9911D4AE78}" presName="hierChild3" presStyleCnt="0"/>
      <dgm:spPr/>
    </dgm:pt>
    <dgm:pt modelId="{EA82109E-212D-45C4-A2AE-97DE2465C2AC}" type="pres">
      <dgm:prSet presAssocID="{C51697B3-7AD4-4828-B04A-21E243A37E93}" presName="Name17" presStyleLbl="parChTrans1D3" presStyleIdx="0" presStyleCnt="4"/>
      <dgm:spPr/>
      <dgm:t>
        <a:bodyPr/>
        <a:lstStyle/>
        <a:p>
          <a:endParaRPr lang="zh-CN" altLang="en-US"/>
        </a:p>
      </dgm:t>
    </dgm:pt>
    <dgm:pt modelId="{1CB74C40-0B8E-44BD-83CB-F24F41C3AE77}" type="pres">
      <dgm:prSet presAssocID="{5A939265-E0BA-4FA2-AD2C-421C57BAD1B1}" presName="hierRoot3" presStyleCnt="0"/>
      <dgm:spPr/>
    </dgm:pt>
    <dgm:pt modelId="{CE18A2FE-5DE4-4BB8-8F43-8BA2F30596BD}" type="pres">
      <dgm:prSet presAssocID="{5A939265-E0BA-4FA2-AD2C-421C57BAD1B1}" presName="composite3" presStyleCnt="0"/>
      <dgm:spPr/>
    </dgm:pt>
    <dgm:pt modelId="{067F0FA1-FD46-4F9D-A67A-D30749012EE5}" type="pres">
      <dgm:prSet presAssocID="{5A939265-E0BA-4FA2-AD2C-421C57BAD1B1}" presName="image3" presStyleLbl="node3" presStyleIdx="0" presStyleCnt="4"/>
      <dgm:spPr>
        <a:blipFill dpi="0" rotWithShape="1">
          <a:blip xmlns:r="http://schemas.openxmlformats.org/officeDocument/2006/relationships" r:embed="rId2"/>
          <a:srcRect/>
          <a:stretch>
            <a:fillRect l="3000" r="17000"/>
          </a:stretch>
        </a:blipFill>
        <a:ln>
          <a:noFill/>
        </a:ln>
      </dgm:spPr>
    </dgm:pt>
    <dgm:pt modelId="{FD9760DF-DFA0-4467-9E1D-D7CAC252C373}" type="pres">
      <dgm:prSet presAssocID="{5A939265-E0BA-4FA2-AD2C-421C57BAD1B1}" presName="text3" presStyleLbl="revTx" presStyleIdx="2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146FC8A-31D4-44C4-8F65-9949ACF68833}" type="pres">
      <dgm:prSet presAssocID="{5A939265-E0BA-4FA2-AD2C-421C57BAD1B1}" presName="hierChild4" presStyleCnt="0"/>
      <dgm:spPr/>
    </dgm:pt>
    <dgm:pt modelId="{76C9DED6-3007-4CA4-B4CF-1C161E2C8B97}" type="pres">
      <dgm:prSet presAssocID="{55C3ECFA-CB45-4979-9618-750DED096EBF}" presName="Name17" presStyleLbl="parChTrans1D3" presStyleIdx="1" presStyleCnt="4"/>
      <dgm:spPr/>
      <dgm:t>
        <a:bodyPr/>
        <a:lstStyle/>
        <a:p>
          <a:endParaRPr lang="zh-CN" altLang="en-US"/>
        </a:p>
      </dgm:t>
    </dgm:pt>
    <dgm:pt modelId="{2669F2A9-FBD1-43C1-86FC-EB0C38FFFF02}" type="pres">
      <dgm:prSet presAssocID="{9D18A2F6-CA66-419A-9F73-55A8E78B500D}" presName="hierRoot3" presStyleCnt="0"/>
      <dgm:spPr/>
    </dgm:pt>
    <dgm:pt modelId="{5853C716-D475-416F-B955-E294E6291ABD}" type="pres">
      <dgm:prSet presAssocID="{9D18A2F6-CA66-419A-9F73-55A8E78B500D}" presName="composite3" presStyleCnt="0"/>
      <dgm:spPr/>
    </dgm:pt>
    <dgm:pt modelId="{A1709187-07CC-4262-9B82-B54F61F8D24E}" type="pres">
      <dgm:prSet presAssocID="{9D18A2F6-CA66-419A-9F73-55A8E78B500D}" presName="image3" presStyleLbl="node3" presStyleIdx="1" presStyleCnt="4"/>
      <dgm:spPr>
        <a:blipFill dpi="0" rotWithShape="1">
          <a:blip xmlns:r="http://schemas.openxmlformats.org/officeDocument/2006/relationships" r:embed="rId3"/>
          <a:srcRect/>
          <a:stretch>
            <a:fillRect l="3000" r="17000"/>
          </a:stretch>
        </a:blipFill>
        <a:ln>
          <a:noFill/>
        </a:ln>
      </dgm:spPr>
    </dgm:pt>
    <dgm:pt modelId="{732F8E4C-7B8B-4FAB-885B-0DBE8A35E25C}" type="pres">
      <dgm:prSet presAssocID="{9D18A2F6-CA66-419A-9F73-55A8E78B500D}" presName="text3" presStyleLbl="revTx" presStyleIdx="3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4442EC0-D94D-4847-9235-C1EC1690968D}" type="pres">
      <dgm:prSet presAssocID="{9D18A2F6-CA66-419A-9F73-55A8E78B500D}" presName="hierChild4" presStyleCnt="0"/>
      <dgm:spPr/>
    </dgm:pt>
    <dgm:pt modelId="{B22D8DB9-1080-4AA5-9BB6-3A61D2989840}" type="pres">
      <dgm:prSet presAssocID="{0C18B0B7-2897-42DE-9B44-5C59AEE83CC3}" presName="Name10" presStyleLbl="parChTrans1D2" presStyleIdx="1" presStyleCnt="4"/>
      <dgm:spPr/>
      <dgm:t>
        <a:bodyPr/>
        <a:lstStyle/>
        <a:p>
          <a:endParaRPr lang="zh-CN" altLang="en-US"/>
        </a:p>
      </dgm:t>
    </dgm:pt>
    <dgm:pt modelId="{43430BD4-3B2A-4D7A-8BEE-D755C380FED1}" type="pres">
      <dgm:prSet presAssocID="{3B2543F8-6B44-4C16-A782-42E4A3D107AC}" presName="hierRoot2" presStyleCnt="0"/>
      <dgm:spPr/>
    </dgm:pt>
    <dgm:pt modelId="{90025A5B-3FD2-41F4-AD29-E1503E74BA93}" type="pres">
      <dgm:prSet presAssocID="{3B2543F8-6B44-4C16-A782-42E4A3D107AC}" presName="composite2" presStyleCnt="0"/>
      <dgm:spPr/>
    </dgm:pt>
    <dgm:pt modelId="{0C857FF6-F1C3-4D7C-BFD6-53EB1EBF99AE}" type="pres">
      <dgm:prSet presAssocID="{3B2543F8-6B44-4C16-A782-42E4A3D107AC}" presName="image2" presStyleLbl="node2" presStyleIdx="1" presStyleCnt="4"/>
      <dgm:spPr>
        <a:blipFill dpi="0" rotWithShape="1">
          <a:blip xmlns:r="http://schemas.openxmlformats.org/officeDocument/2006/relationships" r:embed="rId2"/>
          <a:srcRect/>
          <a:stretch>
            <a:fillRect l="3000" r="17000"/>
          </a:stretch>
        </a:blipFill>
        <a:ln>
          <a:noFill/>
        </a:ln>
      </dgm:spPr>
    </dgm:pt>
    <dgm:pt modelId="{67B1A9A6-D1E3-404A-BE39-8B6F85A65A0F}" type="pres">
      <dgm:prSet presAssocID="{3B2543F8-6B44-4C16-A782-42E4A3D107AC}" presName="text2" presStyleLbl="revTx" presStyleIdx="4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834F520-93C0-4FF3-B948-1675868EFFB5}" type="pres">
      <dgm:prSet presAssocID="{3B2543F8-6B44-4C16-A782-42E4A3D107AC}" presName="hierChild3" presStyleCnt="0"/>
      <dgm:spPr/>
    </dgm:pt>
    <dgm:pt modelId="{EBE2BE61-0227-4072-845B-E6968518492A}" type="pres">
      <dgm:prSet presAssocID="{2E3D4B58-1A4D-454F-B804-E7830E46FBF5}" presName="Name10" presStyleLbl="parChTrans1D2" presStyleIdx="2" presStyleCnt="4"/>
      <dgm:spPr/>
      <dgm:t>
        <a:bodyPr/>
        <a:lstStyle/>
        <a:p>
          <a:endParaRPr lang="zh-CN" altLang="en-US"/>
        </a:p>
      </dgm:t>
    </dgm:pt>
    <dgm:pt modelId="{09500F3B-9E4E-4226-BDC6-3126DB7DE2C3}" type="pres">
      <dgm:prSet presAssocID="{B96D3DBD-7FEE-4777-965D-E6B46FF83B2F}" presName="hierRoot2" presStyleCnt="0"/>
      <dgm:spPr/>
    </dgm:pt>
    <dgm:pt modelId="{CF5DEDD1-8D51-455E-9B05-BA488D4BB624}" type="pres">
      <dgm:prSet presAssocID="{B96D3DBD-7FEE-4777-965D-E6B46FF83B2F}" presName="composite2" presStyleCnt="0"/>
      <dgm:spPr/>
    </dgm:pt>
    <dgm:pt modelId="{9302E58D-7BB8-4CA2-A2F2-00FF7D71F9F0}" type="pres">
      <dgm:prSet presAssocID="{B96D3DBD-7FEE-4777-965D-E6B46FF83B2F}" presName="image2" presStyleLbl="node2" presStyleIdx="2" presStyleCnt="4"/>
      <dgm:spPr>
        <a:blipFill dpi="0" rotWithShape="1">
          <a:blip xmlns:r="http://schemas.openxmlformats.org/officeDocument/2006/relationships" r:embed="rId3"/>
          <a:srcRect/>
          <a:stretch>
            <a:fillRect l="3000" r="17000"/>
          </a:stretch>
        </a:blipFill>
        <a:ln>
          <a:noFill/>
        </a:ln>
      </dgm:spPr>
    </dgm:pt>
    <dgm:pt modelId="{1FE75A09-B299-4F4D-AB10-3BA987EB9A0A}" type="pres">
      <dgm:prSet presAssocID="{B96D3DBD-7FEE-4777-965D-E6B46FF83B2F}" presName="text2" presStyleLbl="revTx" presStyleIdx="5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BC73630-7B8D-450E-A98F-733C515921C5}" type="pres">
      <dgm:prSet presAssocID="{B96D3DBD-7FEE-4777-965D-E6B46FF83B2F}" presName="hierChild3" presStyleCnt="0"/>
      <dgm:spPr/>
    </dgm:pt>
    <dgm:pt modelId="{638DBF43-27E6-4A76-A8FB-9A4EA35B05F1}" type="pres">
      <dgm:prSet presAssocID="{A8BC39C5-3859-4F1C-BC0B-DBF281D3E4CF}" presName="Name17" presStyleLbl="parChTrans1D3" presStyleIdx="2" presStyleCnt="4"/>
      <dgm:spPr/>
      <dgm:t>
        <a:bodyPr/>
        <a:lstStyle/>
        <a:p>
          <a:endParaRPr lang="zh-CN" altLang="en-US"/>
        </a:p>
      </dgm:t>
    </dgm:pt>
    <dgm:pt modelId="{8CE3C8BF-00DE-4E7D-91AF-335034271718}" type="pres">
      <dgm:prSet presAssocID="{46B443AA-C19A-4534-858F-5766A77FBE11}" presName="hierRoot3" presStyleCnt="0"/>
      <dgm:spPr/>
    </dgm:pt>
    <dgm:pt modelId="{AD12A217-8469-4EA3-BF3C-2779A76EA37F}" type="pres">
      <dgm:prSet presAssocID="{46B443AA-C19A-4534-858F-5766A77FBE11}" presName="composite3" presStyleCnt="0"/>
      <dgm:spPr/>
    </dgm:pt>
    <dgm:pt modelId="{C5860082-D90A-41B1-B570-C5D8A12C48F4}" type="pres">
      <dgm:prSet presAssocID="{46B443AA-C19A-4534-858F-5766A77FBE11}" presName="image3" presStyleLbl="node3" presStyleIdx="2" presStyleCnt="4"/>
      <dgm:spPr>
        <a:blipFill dpi="0" rotWithShape="1">
          <a:blip xmlns:r="http://schemas.openxmlformats.org/officeDocument/2006/relationships" r:embed="rId2"/>
          <a:srcRect/>
          <a:stretch>
            <a:fillRect l="3000" r="17000"/>
          </a:stretch>
        </a:blipFill>
        <a:ln>
          <a:noFill/>
        </a:ln>
      </dgm:spPr>
    </dgm:pt>
    <dgm:pt modelId="{568F8767-B9F2-4E41-AF20-8929C8301335}" type="pres">
      <dgm:prSet presAssocID="{46B443AA-C19A-4534-858F-5766A77FBE11}" presName="text3" presStyleLbl="revTx" presStyleIdx="6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428AB86-8ED2-4CCD-BCC0-B6EA8F18F410}" type="pres">
      <dgm:prSet presAssocID="{46B443AA-C19A-4534-858F-5766A77FBE11}" presName="hierChild4" presStyleCnt="0"/>
      <dgm:spPr/>
    </dgm:pt>
    <dgm:pt modelId="{51CA40EF-3965-4D60-AD90-920F7BFF9C55}" type="pres">
      <dgm:prSet presAssocID="{05D38286-5168-463B-9E92-B3BC1DAA498B}" presName="Name17" presStyleLbl="parChTrans1D3" presStyleIdx="3" presStyleCnt="4"/>
      <dgm:spPr/>
      <dgm:t>
        <a:bodyPr/>
        <a:lstStyle/>
        <a:p>
          <a:endParaRPr lang="zh-CN" altLang="en-US"/>
        </a:p>
      </dgm:t>
    </dgm:pt>
    <dgm:pt modelId="{0E17BFFC-FA77-44C6-BBD6-47DBF67019E6}" type="pres">
      <dgm:prSet presAssocID="{F4A238ED-2A1B-4861-95B4-384D46A0C646}" presName="hierRoot3" presStyleCnt="0"/>
      <dgm:spPr/>
    </dgm:pt>
    <dgm:pt modelId="{DA31056B-4A7C-4828-B279-8682AAC8CCAB}" type="pres">
      <dgm:prSet presAssocID="{F4A238ED-2A1B-4861-95B4-384D46A0C646}" presName="composite3" presStyleCnt="0"/>
      <dgm:spPr/>
    </dgm:pt>
    <dgm:pt modelId="{9C0B0E52-C312-4659-9795-18DE30BD0511}" type="pres">
      <dgm:prSet presAssocID="{F4A238ED-2A1B-4861-95B4-384D46A0C646}" presName="image3" presStyleLbl="node3" presStyleIdx="3" presStyleCnt="4"/>
      <dgm:spPr>
        <a:blipFill dpi="0" rotWithShape="1">
          <a:blip xmlns:r="http://schemas.openxmlformats.org/officeDocument/2006/relationships" r:embed="rId3"/>
          <a:srcRect/>
          <a:stretch>
            <a:fillRect l="3000" r="17000"/>
          </a:stretch>
        </a:blipFill>
        <a:ln>
          <a:noFill/>
        </a:ln>
      </dgm:spPr>
    </dgm:pt>
    <dgm:pt modelId="{FD245F88-A8C2-42BD-A0F6-A798E7C10D7B}" type="pres">
      <dgm:prSet presAssocID="{F4A238ED-2A1B-4861-95B4-384D46A0C646}" presName="text3" presStyleLbl="revTx" presStyleIdx="7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DFDD96B-22E8-4CB9-AC84-B0AC4C52C0EC}" type="pres">
      <dgm:prSet presAssocID="{F4A238ED-2A1B-4861-95B4-384D46A0C646}" presName="hierChild4" presStyleCnt="0"/>
      <dgm:spPr/>
    </dgm:pt>
    <dgm:pt modelId="{01350FCF-4AF0-429C-8EA4-2F5888C7C2FB}" type="pres">
      <dgm:prSet presAssocID="{1945B634-B5B0-4947-83FD-4C14B9AFCC2F}" presName="Name10" presStyleLbl="parChTrans1D2" presStyleIdx="3" presStyleCnt="4"/>
      <dgm:spPr/>
      <dgm:t>
        <a:bodyPr/>
        <a:lstStyle/>
        <a:p>
          <a:endParaRPr lang="zh-CN" altLang="en-US"/>
        </a:p>
      </dgm:t>
    </dgm:pt>
    <dgm:pt modelId="{35DD76B2-3ADA-47AC-9735-E9BFC8753D49}" type="pres">
      <dgm:prSet presAssocID="{95487082-ACF7-4F58-BE72-400FE24F64C5}" presName="hierRoot2" presStyleCnt="0"/>
      <dgm:spPr/>
    </dgm:pt>
    <dgm:pt modelId="{04B0FCFC-E490-4565-82BB-4D2BAFC91CF7}" type="pres">
      <dgm:prSet presAssocID="{95487082-ACF7-4F58-BE72-400FE24F64C5}" presName="composite2" presStyleCnt="0"/>
      <dgm:spPr/>
    </dgm:pt>
    <dgm:pt modelId="{07CEF628-A657-4515-9D88-41123E996B8A}" type="pres">
      <dgm:prSet presAssocID="{95487082-ACF7-4F58-BE72-400FE24F64C5}" presName="image2" presStyleLbl="node2" presStyleIdx="3" presStyleCnt="4"/>
      <dgm:spPr>
        <a:blipFill dpi="0" rotWithShape="1">
          <a:blip xmlns:r="http://schemas.openxmlformats.org/officeDocument/2006/relationships" r:embed="rId2"/>
          <a:srcRect/>
          <a:stretch>
            <a:fillRect l="3000" r="17000"/>
          </a:stretch>
        </a:blipFill>
        <a:ln>
          <a:noFill/>
        </a:ln>
      </dgm:spPr>
    </dgm:pt>
    <dgm:pt modelId="{2128E726-D6EC-42F7-869C-BBFE4208843F}" type="pres">
      <dgm:prSet presAssocID="{95487082-ACF7-4F58-BE72-400FE24F64C5}" presName="text2" presStyleLbl="revTx" presStyleIdx="8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5F54DA2-8DED-443F-AC50-F1CCBC3294F7}" type="pres">
      <dgm:prSet presAssocID="{95487082-ACF7-4F58-BE72-400FE24F64C5}" presName="hierChild3" presStyleCnt="0"/>
      <dgm:spPr/>
    </dgm:pt>
  </dgm:ptLst>
  <dgm:cxnLst>
    <dgm:cxn modelId="{5D8C82C1-CD4A-439D-98D4-6056B597ED0D}" type="presOf" srcId="{F4A238ED-2A1B-4861-95B4-384D46A0C646}" destId="{FD245F88-A8C2-42BD-A0F6-A798E7C10D7B}" srcOrd="0" destOrd="0" presId="urn:microsoft.com/office/officeart/2009/layout/CirclePictureHierarchy"/>
    <dgm:cxn modelId="{74D35FAA-87DB-4AA3-89B5-33A2EC0AF122}" type="presOf" srcId="{8F617CC4-FD50-4EB8-8843-C8DFD2F8E156}" destId="{C0632D2C-82E1-4BB4-9EA3-8470A01E7C17}" srcOrd="0" destOrd="0" presId="urn:microsoft.com/office/officeart/2009/layout/CirclePictureHierarchy"/>
    <dgm:cxn modelId="{E09E41B8-30A7-41CA-A5A3-4EE2912B60D3}" type="presOf" srcId="{95487082-ACF7-4F58-BE72-400FE24F64C5}" destId="{2128E726-D6EC-42F7-869C-BBFE4208843F}" srcOrd="0" destOrd="0" presId="urn:microsoft.com/office/officeart/2009/layout/CirclePictureHierarchy"/>
    <dgm:cxn modelId="{1516C2B2-496A-4BE3-960B-29865A456D4F}" srcId="{B96D3DBD-7FEE-4777-965D-E6B46FF83B2F}" destId="{46B443AA-C19A-4534-858F-5766A77FBE11}" srcOrd="0" destOrd="0" parTransId="{A8BC39C5-3859-4F1C-BC0B-DBF281D3E4CF}" sibTransId="{444BD78D-CC86-48AE-B145-E8DB9CB2F7FA}"/>
    <dgm:cxn modelId="{D93688F4-4F71-4443-B5B8-CD4F7C90F475}" type="presOf" srcId="{C51697B3-7AD4-4828-B04A-21E243A37E93}" destId="{EA82109E-212D-45C4-A2AE-97DE2465C2AC}" srcOrd="0" destOrd="0" presId="urn:microsoft.com/office/officeart/2009/layout/CirclePictureHierarchy"/>
    <dgm:cxn modelId="{710FFD75-1202-4F6A-89BE-5A48E4958E21}" type="presOf" srcId="{05D38286-5168-463B-9E92-B3BC1DAA498B}" destId="{51CA40EF-3965-4D60-AD90-920F7BFF9C55}" srcOrd="0" destOrd="0" presId="urn:microsoft.com/office/officeart/2009/layout/CirclePictureHierarchy"/>
    <dgm:cxn modelId="{D56BD13E-9D6E-4581-8D0E-DAFF732C4BD5}" type="presOf" srcId="{9D18A2F6-CA66-419A-9F73-55A8E78B500D}" destId="{732F8E4C-7B8B-4FAB-885B-0DBE8A35E25C}" srcOrd="0" destOrd="0" presId="urn:microsoft.com/office/officeart/2009/layout/CirclePictureHierarchy"/>
    <dgm:cxn modelId="{775A873B-68DA-4417-9AF2-CFFC7ED845CF}" srcId="{1EA2F76D-E48A-4ECB-ABDD-B2DF309DF280}" destId="{7A520E23-EB65-47A1-9AD4-FC9911D4AE78}" srcOrd="0" destOrd="0" parTransId="{8F617CC4-FD50-4EB8-8843-C8DFD2F8E156}" sibTransId="{4F4BB32C-F1F5-4A17-B112-790AA8842D4C}"/>
    <dgm:cxn modelId="{672823BC-2D3A-4E9E-AD1B-0F27A28FD2AF}" type="presOf" srcId="{1EA2F76D-E48A-4ECB-ABDD-B2DF309DF280}" destId="{A2BA844F-6C8E-4782-8709-F69AD4508A66}" srcOrd="0" destOrd="0" presId="urn:microsoft.com/office/officeart/2009/layout/CirclePictureHierarchy"/>
    <dgm:cxn modelId="{C0488869-73D6-4AEC-9516-45EEA2FAB9D8}" type="presOf" srcId="{7A520E23-EB65-47A1-9AD4-FC9911D4AE78}" destId="{DB4D5F1A-2D38-4649-B702-F7BA6CF97F7C}" srcOrd="0" destOrd="0" presId="urn:microsoft.com/office/officeart/2009/layout/CirclePictureHierarchy"/>
    <dgm:cxn modelId="{E6286E7A-DB04-4F38-91B9-091AB1CC02F2}" srcId="{1EA2F76D-E48A-4ECB-ABDD-B2DF309DF280}" destId="{95487082-ACF7-4F58-BE72-400FE24F64C5}" srcOrd="3" destOrd="0" parTransId="{1945B634-B5B0-4947-83FD-4C14B9AFCC2F}" sibTransId="{CA381936-98B5-4075-9C74-741520387EC6}"/>
    <dgm:cxn modelId="{0321043E-E972-46EF-9EEA-C6C19CCC8ECE}" type="presOf" srcId="{55C3ECFA-CB45-4979-9618-750DED096EBF}" destId="{76C9DED6-3007-4CA4-B4CF-1C161E2C8B97}" srcOrd="0" destOrd="0" presId="urn:microsoft.com/office/officeart/2009/layout/CirclePictureHierarchy"/>
    <dgm:cxn modelId="{7E3F7434-2BDF-4049-9B7C-AAE4CA0564A0}" srcId="{1EA2F76D-E48A-4ECB-ABDD-B2DF309DF280}" destId="{3B2543F8-6B44-4C16-A782-42E4A3D107AC}" srcOrd="1" destOrd="0" parTransId="{0C18B0B7-2897-42DE-9B44-5C59AEE83CC3}" sibTransId="{FAB8B475-22FC-493D-8896-E496BE4F8D4D}"/>
    <dgm:cxn modelId="{D079D034-1506-40FC-BDA7-B00C9A254200}" type="presOf" srcId="{B96D3DBD-7FEE-4777-965D-E6B46FF83B2F}" destId="{1FE75A09-B299-4F4D-AB10-3BA987EB9A0A}" srcOrd="0" destOrd="0" presId="urn:microsoft.com/office/officeart/2009/layout/CirclePictureHierarchy"/>
    <dgm:cxn modelId="{59A22C5F-45B0-4E20-99ED-7860C58EAC95}" type="presOf" srcId="{1945B634-B5B0-4947-83FD-4C14B9AFCC2F}" destId="{01350FCF-4AF0-429C-8EA4-2F5888C7C2FB}" srcOrd="0" destOrd="0" presId="urn:microsoft.com/office/officeart/2009/layout/CirclePictureHierarchy"/>
    <dgm:cxn modelId="{BD5E492F-0865-4764-9472-78923D9459AD}" srcId="{7A520E23-EB65-47A1-9AD4-FC9911D4AE78}" destId="{5A939265-E0BA-4FA2-AD2C-421C57BAD1B1}" srcOrd="0" destOrd="0" parTransId="{C51697B3-7AD4-4828-B04A-21E243A37E93}" sibTransId="{B9A9165B-6D67-41A7-B5C1-FC87FCF2EDE7}"/>
    <dgm:cxn modelId="{DDDAD7F5-13B5-4059-9FBA-352B364FC2D6}" type="presOf" srcId="{0C18B0B7-2897-42DE-9B44-5C59AEE83CC3}" destId="{B22D8DB9-1080-4AA5-9BB6-3A61D2989840}" srcOrd="0" destOrd="0" presId="urn:microsoft.com/office/officeart/2009/layout/CirclePictureHierarchy"/>
    <dgm:cxn modelId="{8EF77AF0-DF4D-457D-A486-503F2E061FD6}" type="presOf" srcId="{5A939265-E0BA-4FA2-AD2C-421C57BAD1B1}" destId="{FD9760DF-DFA0-4467-9E1D-D7CAC252C373}" srcOrd="0" destOrd="0" presId="urn:microsoft.com/office/officeart/2009/layout/CirclePictureHierarchy"/>
    <dgm:cxn modelId="{49B1887D-7F9C-4F04-BA2F-160299E61715}" type="presOf" srcId="{097A569A-5998-49E3-A77F-DFEA3E8A2E9F}" destId="{246F837E-209D-423B-A240-930468333585}" srcOrd="0" destOrd="0" presId="urn:microsoft.com/office/officeart/2009/layout/CirclePictureHierarchy"/>
    <dgm:cxn modelId="{877C8113-AB8B-4634-BD0D-2FF9571011A8}" srcId="{097A569A-5998-49E3-A77F-DFEA3E8A2E9F}" destId="{1EA2F76D-E48A-4ECB-ABDD-B2DF309DF280}" srcOrd="0" destOrd="0" parTransId="{19F65F25-FCF7-4531-B72F-86A44DFF5016}" sibTransId="{CAAF69FD-59BB-49B6-9940-FE22B0B38548}"/>
    <dgm:cxn modelId="{762220E7-A7B3-40A9-A0D6-442275C92590}" type="presOf" srcId="{A8BC39C5-3859-4F1C-BC0B-DBF281D3E4CF}" destId="{638DBF43-27E6-4A76-A8FB-9A4EA35B05F1}" srcOrd="0" destOrd="0" presId="urn:microsoft.com/office/officeart/2009/layout/CirclePictureHierarchy"/>
    <dgm:cxn modelId="{C97355C8-44B9-49BA-B2FA-FDBC568DD1F8}" srcId="{B96D3DBD-7FEE-4777-965D-E6B46FF83B2F}" destId="{F4A238ED-2A1B-4861-95B4-384D46A0C646}" srcOrd="1" destOrd="0" parTransId="{05D38286-5168-463B-9E92-B3BC1DAA498B}" sibTransId="{F3DDDE80-C21E-4D8A-80CD-601DA99FB000}"/>
    <dgm:cxn modelId="{541C8A9C-1009-43C7-B566-9C29A5FD87B8}" srcId="{7A520E23-EB65-47A1-9AD4-FC9911D4AE78}" destId="{9D18A2F6-CA66-419A-9F73-55A8E78B500D}" srcOrd="1" destOrd="0" parTransId="{55C3ECFA-CB45-4979-9618-750DED096EBF}" sibTransId="{F8592FDC-01D7-46B9-BE04-9E5000230B62}"/>
    <dgm:cxn modelId="{354D7C61-7F25-4FCD-BB10-F8565FC28FE8}" srcId="{1EA2F76D-E48A-4ECB-ABDD-B2DF309DF280}" destId="{B96D3DBD-7FEE-4777-965D-E6B46FF83B2F}" srcOrd="2" destOrd="0" parTransId="{2E3D4B58-1A4D-454F-B804-E7830E46FBF5}" sibTransId="{DD9CFC6A-3693-4F53-A216-A89F0FD3B91C}"/>
    <dgm:cxn modelId="{7143C10A-6A5A-4EEB-B7CE-50276DD04CA4}" type="presOf" srcId="{3B2543F8-6B44-4C16-A782-42E4A3D107AC}" destId="{67B1A9A6-D1E3-404A-BE39-8B6F85A65A0F}" srcOrd="0" destOrd="0" presId="urn:microsoft.com/office/officeart/2009/layout/CirclePictureHierarchy"/>
    <dgm:cxn modelId="{791B0722-D452-400D-88BC-519D528BF3A0}" type="presOf" srcId="{2E3D4B58-1A4D-454F-B804-E7830E46FBF5}" destId="{EBE2BE61-0227-4072-845B-E6968518492A}" srcOrd="0" destOrd="0" presId="urn:microsoft.com/office/officeart/2009/layout/CirclePictureHierarchy"/>
    <dgm:cxn modelId="{56C7A28B-6354-4B4A-86A4-BF0579101BD4}" type="presOf" srcId="{46B443AA-C19A-4534-858F-5766A77FBE11}" destId="{568F8767-B9F2-4E41-AF20-8929C8301335}" srcOrd="0" destOrd="0" presId="urn:microsoft.com/office/officeart/2009/layout/CirclePictureHierarchy"/>
    <dgm:cxn modelId="{18BB0AF7-F81B-47E7-8C89-B7C3560FD8C1}" type="presParOf" srcId="{246F837E-209D-423B-A240-930468333585}" destId="{DE25CAD2-13CD-4CCA-A23C-9D51F0748E3E}" srcOrd="0" destOrd="0" presId="urn:microsoft.com/office/officeart/2009/layout/CirclePictureHierarchy"/>
    <dgm:cxn modelId="{77F49160-9742-463F-8555-504E37C6A52A}" type="presParOf" srcId="{DE25CAD2-13CD-4CCA-A23C-9D51F0748E3E}" destId="{BDD2EF87-4C2C-4021-B1E6-CE4920D40F8A}" srcOrd="0" destOrd="0" presId="urn:microsoft.com/office/officeart/2009/layout/CirclePictureHierarchy"/>
    <dgm:cxn modelId="{E50C4F00-A7FE-48AB-B5EE-BD2EB0E9A4DC}" type="presParOf" srcId="{BDD2EF87-4C2C-4021-B1E6-CE4920D40F8A}" destId="{872C0BF3-56E2-447B-9F96-8F75B534FF56}" srcOrd="0" destOrd="0" presId="urn:microsoft.com/office/officeart/2009/layout/CirclePictureHierarchy"/>
    <dgm:cxn modelId="{235F24C5-3458-4E44-8F2D-6C701F305326}" type="presParOf" srcId="{BDD2EF87-4C2C-4021-B1E6-CE4920D40F8A}" destId="{A2BA844F-6C8E-4782-8709-F69AD4508A66}" srcOrd="1" destOrd="0" presId="urn:microsoft.com/office/officeart/2009/layout/CirclePictureHierarchy"/>
    <dgm:cxn modelId="{C53CD79B-896E-4335-9EAB-47E52B528478}" type="presParOf" srcId="{DE25CAD2-13CD-4CCA-A23C-9D51F0748E3E}" destId="{1650C65B-AEC2-4446-B024-4BFB4553B1CF}" srcOrd="1" destOrd="0" presId="urn:microsoft.com/office/officeart/2009/layout/CirclePictureHierarchy"/>
    <dgm:cxn modelId="{69AF183E-E80C-424C-8AF0-499DB044F4A3}" type="presParOf" srcId="{1650C65B-AEC2-4446-B024-4BFB4553B1CF}" destId="{C0632D2C-82E1-4BB4-9EA3-8470A01E7C17}" srcOrd="0" destOrd="0" presId="urn:microsoft.com/office/officeart/2009/layout/CirclePictureHierarchy"/>
    <dgm:cxn modelId="{72C6F980-F193-40A8-9078-9CCBACDE1D1A}" type="presParOf" srcId="{1650C65B-AEC2-4446-B024-4BFB4553B1CF}" destId="{57DA34AC-C411-43F4-AD12-572AAFA9F4C3}" srcOrd="1" destOrd="0" presId="urn:microsoft.com/office/officeart/2009/layout/CirclePictureHierarchy"/>
    <dgm:cxn modelId="{C33E063A-06C6-4012-B77F-9E5707F808AF}" type="presParOf" srcId="{57DA34AC-C411-43F4-AD12-572AAFA9F4C3}" destId="{F0DE74E8-ADCD-4654-8FB4-A2EB7D8E655B}" srcOrd="0" destOrd="0" presId="urn:microsoft.com/office/officeart/2009/layout/CirclePictureHierarchy"/>
    <dgm:cxn modelId="{4CBF8D28-DF52-42BF-BA2F-47545776CC58}" type="presParOf" srcId="{F0DE74E8-ADCD-4654-8FB4-A2EB7D8E655B}" destId="{73C6D365-7755-4BD5-8FB3-69593560D18E}" srcOrd="0" destOrd="0" presId="urn:microsoft.com/office/officeart/2009/layout/CirclePictureHierarchy"/>
    <dgm:cxn modelId="{74E9F5C8-30DE-46BB-BAFE-CDBE1F3605A7}" type="presParOf" srcId="{F0DE74E8-ADCD-4654-8FB4-A2EB7D8E655B}" destId="{DB4D5F1A-2D38-4649-B702-F7BA6CF97F7C}" srcOrd="1" destOrd="0" presId="urn:microsoft.com/office/officeart/2009/layout/CirclePictureHierarchy"/>
    <dgm:cxn modelId="{D6152F08-92FE-418B-BF27-A01B3311F7DD}" type="presParOf" srcId="{57DA34AC-C411-43F4-AD12-572AAFA9F4C3}" destId="{475D02EC-FC68-4F50-A913-0C7E81701622}" srcOrd="1" destOrd="0" presId="urn:microsoft.com/office/officeart/2009/layout/CirclePictureHierarchy"/>
    <dgm:cxn modelId="{C0DF3EAD-2B4C-4226-9954-FA86DFCAECCB}" type="presParOf" srcId="{475D02EC-FC68-4F50-A913-0C7E81701622}" destId="{EA82109E-212D-45C4-A2AE-97DE2465C2AC}" srcOrd="0" destOrd="0" presId="urn:microsoft.com/office/officeart/2009/layout/CirclePictureHierarchy"/>
    <dgm:cxn modelId="{2A5BAF9F-023A-41A9-8F88-C36FA8542166}" type="presParOf" srcId="{475D02EC-FC68-4F50-A913-0C7E81701622}" destId="{1CB74C40-0B8E-44BD-83CB-F24F41C3AE77}" srcOrd="1" destOrd="0" presId="urn:microsoft.com/office/officeart/2009/layout/CirclePictureHierarchy"/>
    <dgm:cxn modelId="{B9E4690E-4E06-4E10-89D4-AC045EFBB227}" type="presParOf" srcId="{1CB74C40-0B8E-44BD-83CB-F24F41C3AE77}" destId="{CE18A2FE-5DE4-4BB8-8F43-8BA2F30596BD}" srcOrd="0" destOrd="0" presId="urn:microsoft.com/office/officeart/2009/layout/CirclePictureHierarchy"/>
    <dgm:cxn modelId="{A3CABD1D-6093-4EBF-ABD2-44DE181B255B}" type="presParOf" srcId="{CE18A2FE-5DE4-4BB8-8F43-8BA2F30596BD}" destId="{067F0FA1-FD46-4F9D-A67A-D30749012EE5}" srcOrd="0" destOrd="0" presId="urn:microsoft.com/office/officeart/2009/layout/CirclePictureHierarchy"/>
    <dgm:cxn modelId="{713C5C6B-FDDB-4FE1-B08F-8D061DB8C083}" type="presParOf" srcId="{CE18A2FE-5DE4-4BB8-8F43-8BA2F30596BD}" destId="{FD9760DF-DFA0-4467-9E1D-D7CAC252C373}" srcOrd="1" destOrd="0" presId="urn:microsoft.com/office/officeart/2009/layout/CirclePictureHierarchy"/>
    <dgm:cxn modelId="{32EC0672-B54B-45DC-8126-904ABF1620DA}" type="presParOf" srcId="{1CB74C40-0B8E-44BD-83CB-F24F41C3AE77}" destId="{9146FC8A-31D4-44C4-8F65-9949ACF68833}" srcOrd="1" destOrd="0" presId="urn:microsoft.com/office/officeart/2009/layout/CirclePictureHierarchy"/>
    <dgm:cxn modelId="{6F52ED21-A110-4067-AD59-AAD89D6A6B6E}" type="presParOf" srcId="{475D02EC-FC68-4F50-A913-0C7E81701622}" destId="{76C9DED6-3007-4CA4-B4CF-1C161E2C8B97}" srcOrd="2" destOrd="0" presId="urn:microsoft.com/office/officeart/2009/layout/CirclePictureHierarchy"/>
    <dgm:cxn modelId="{D5CE2DA9-2CDE-4373-9945-7E81E21D8886}" type="presParOf" srcId="{475D02EC-FC68-4F50-A913-0C7E81701622}" destId="{2669F2A9-FBD1-43C1-86FC-EB0C38FFFF02}" srcOrd="3" destOrd="0" presId="urn:microsoft.com/office/officeart/2009/layout/CirclePictureHierarchy"/>
    <dgm:cxn modelId="{575CDCC0-BAE4-4445-B97B-8650E32E0F11}" type="presParOf" srcId="{2669F2A9-FBD1-43C1-86FC-EB0C38FFFF02}" destId="{5853C716-D475-416F-B955-E294E6291ABD}" srcOrd="0" destOrd="0" presId="urn:microsoft.com/office/officeart/2009/layout/CirclePictureHierarchy"/>
    <dgm:cxn modelId="{8345A12A-FB21-4D25-853D-BD5BC1C86049}" type="presParOf" srcId="{5853C716-D475-416F-B955-E294E6291ABD}" destId="{A1709187-07CC-4262-9B82-B54F61F8D24E}" srcOrd="0" destOrd="0" presId="urn:microsoft.com/office/officeart/2009/layout/CirclePictureHierarchy"/>
    <dgm:cxn modelId="{CDF79810-3935-47A2-B283-07C685D3CD98}" type="presParOf" srcId="{5853C716-D475-416F-B955-E294E6291ABD}" destId="{732F8E4C-7B8B-4FAB-885B-0DBE8A35E25C}" srcOrd="1" destOrd="0" presId="urn:microsoft.com/office/officeart/2009/layout/CirclePictureHierarchy"/>
    <dgm:cxn modelId="{688B7649-EB09-4A31-8334-3F255FD5DAD1}" type="presParOf" srcId="{2669F2A9-FBD1-43C1-86FC-EB0C38FFFF02}" destId="{44442EC0-D94D-4847-9235-C1EC1690968D}" srcOrd="1" destOrd="0" presId="urn:microsoft.com/office/officeart/2009/layout/CirclePictureHierarchy"/>
    <dgm:cxn modelId="{1A74DC0B-11E8-48F1-9585-D6A21D43065B}" type="presParOf" srcId="{1650C65B-AEC2-4446-B024-4BFB4553B1CF}" destId="{B22D8DB9-1080-4AA5-9BB6-3A61D2989840}" srcOrd="2" destOrd="0" presId="urn:microsoft.com/office/officeart/2009/layout/CirclePictureHierarchy"/>
    <dgm:cxn modelId="{34EA34A6-16B9-4F50-B3B7-13B951AFFAC0}" type="presParOf" srcId="{1650C65B-AEC2-4446-B024-4BFB4553B1CF}" destId="{43430BD4-3B2A-4D7A-8BEE-D755C380FED1}" srcOrd="3" destOrd="0" presId="urn:microsoft.com/office/officeart/2009/layout/CirclePictureHierarchy"/>
    <dgm:cxn modelId="{089BF254-0F98-4F35-BF46-A1D1039A09A6}" type="presParOf" srcId="{43430BD4-3B2A-4D7A-8BEE-D755C380FED1}" destId="{90025A5B-3FD2-41F4-AD29-E1503E74BA93}" srcOrd="0" destOrd="0" presId="urn:microsoft.com/office/officeart/2009/layout/CirclePictureHierarchy"/>
    <dgm:cxn modelId="{96B824BD-1567-458F-8E69-F8BC04DFCF81}" type="presParOf" srcId="{90025A5B-3FD2-41F4-AD29-E1503E74BA93}" destId="{0C857FF6-F1C3-4D7C-BFD6-53EB1EBF99AE}" srcOrd="0" destOrd="0" presId="urn:microsoft.com/office/officeart/2009/layout/CirclePictureHierarchy"/>
    <dgm:cxn modelId="{062F5A35-F76C-49EC-92AD-16A4F9DD4025}" type="presParOf" srcId="{90025A5B-3FD2-41F4-AD29-E1503E74BA93}" destId="{67B1A9A6-D1E3-404A-BE39-8B6F85A65A0F}" srcOrd="1" destOrd="0" presId="urn:microsoft.com/office/officeart/2009/layout/CirclePictureHierarchy"/>
    <dgm:cxn modelId="{0D8C3483-EF68-47D3-81EA-CCF151D66D62}" type="presParOf" srcId="{43430BD4-3B2A-4D7A-8BEE-D755C380FED1}" destId="{A834F520-93C0-4FF3-B948-1675868EFFB5}" srcOrd="1" destOrd="0" presId="urn:microsoft.com/office/officeart/2009/layout/CirclePictureHierarchy"/>
    <dgm:cxn modelId="{5BC7FE24-3A31-4C9B-92A2-1059C410C45F}" type="presParOf" srcId="{1650C65B-AEC2-4446-B024-4BFB4553B1CF}" destId="{EBE2BE61-0227-4072-845B-E6968518492A}" srcOrd="4" destOrd="0" presId="urn:microsoft.com/office/officeart/2009/layout/CirclePictureHierarchy"/>
    <dgm:cxn modelId="{2C5DDAD6-608A-4F14-9463-F14A5A82C3A8}" type="presParOf" srcId="{1650C65B-AEC2-4446-B024-4BFB4553B1CF}" destId="{09500F3B-9E4E-4226-BDC6-3126DB7DE2C3}" srcOrd="5" destOrd="0" presId="urn:microsoft.com/office/officeart/2009/layout/CirclePictureHierarchy"/>
    <dgm:cxn modelId="{0CE3F25A-CF9B-4B70-8E9C-CA5A788B8BE3}" type="presParOf" srcId="{09500F3B-9E4E-4226-BDC6-3126DB7DE2C3}" destId="{CF5DEDD1-8D51-455E-9B05-BA488D4BB624}" srcOrd="0" destOrd="0" presId="urn:microsoft.com/office/officeart/2009/layout/CirclePictureHierarchy"/>
    <dgm:cxn modelId="{108BCCF0-6567-4729-874B-1433ECDA36F8}" type="presParOf" srcId="{CF5DEDD1-8D51-455E-9B05-BA488D4BB624}" destId="{9302E58D-7BB8-4CA2-A2F2-00FF7D71F9F0}" srcOrd="0" destOrd="0" presId="urn:microsoft.com/office/officeart/2009/layout/CirclePictureHierarchy"/>
    <dgm:cxn modelId="{AAC61C5C-FEBF-432E-9A09-92EA430AC5FA}" type="presParOf" srcId="{CF5DEDD1-8D51-455E-9B05-BA488D4BB624}" destId="{1FE75A09-B299-4F4D-AB10-3BA987EB9A0A}" srcOrd="1" destOrd="0" presId="urn:microsoft.com/office/officeart/2009/layout/CirclePictureHierarchy"/>
    <dgm:cxn modelId="{7FBA78F4-8CA5-4220-B50D-68B04E92CEEB}" type="presParOf" srcId="{09500F3B-9E4E-4226-BDC6-3126DB7DE2C3}" destId="{CBC73630-7B8D-450E-A98F-733C515921C5}" srcOrd="1" destOrd="0" presId="urn:microsoft.com/office/officeart/2009/layout/CirclePictureHierarchy"/>
    <dgm:cxn modelId="{19291E15-3244-4345-8786-2D45E8DD6DA1}" type="presParOf" srcId="{CBC73630-7B8D-450E-A98F-733C515921C5}" destId="{638DBF43-27E6-4A76-A8FB-9A4EA35B05F1}" srcOrd="0" destOrd="0" presId="urn:microsoft.com/office/officeart/2009/layout/CirclePictureHierarchy"/>
    <dgm:cxn modelId="{BFD3B0FC-52CC-4DC0-BFAC-4702BFA52060}" type="presParOf" srcId="{CBC73630-7B8D-450E-A98F-733C515921C5}" destId="{8CE3C8BF-00DE-4E7D-91AF-335034271718}" srcOrd="1" destOrd="0" presId="urn:microsoft.com/office/officeart/2009/layout/CirclePictureHierarchy"/>
    <dgm:cxn modelId="{B1FAFB5E-D634-4010-9AB4-665B7FD096FF}" type="presParOf" srcId="{8CE3C8BF-00DE-4E7D-91AF-335034271718}" destId="{AD12A217-8469-4EA3-BF3C-2779A76EA37F}" srcOrd="0" destOrd="0" presId="urn:microsoft.com/office/officeart/2009/layout/CirclePictureHierarchy"/>
    <dgm:cxn modelId="{CBB570EE-B6B1-4B2C-8660-B9DC1AD44F81}" type="presParOf" srcId="{AD12A217-8469-4EA3-BF3C-2779A76EA37F}" destId="{C5860082-D90A-41B1-B570-C5D8A12C48F4}" srcOrd="0" destOrd="0" presId="urn:microsoft.com/office/officeart/2009/layout/CirclePictureHierarchy"/>
    <dgm:cxn modelId="{360CDFE1-CF01-4A52-A43C-E749043F6EFE}" type="presParOf" srcId="{AD12A217-8469-4EA3-BF3C-2779A76EA37F}" destId="{568F8767-B9F2-4E41-AF20-8929C8301335}" srcOrd="1" destOrd="0" presId="urn:microsoft.com/office/officeart/2009/layout/CirclePictureHierarchy"/>
    <dgm:cxn modelId="{D927B088-9B0D-4CAA-B1A1-C16103EC6AC6}" type="presParOf" srcId="{8CE3C8BF-00DE-4E7D-91AF-335034271718}" destId="{0428AB86-8ED2-4CCD-BCC0-B6EA8F18F410}" srcOrd="1" destOrd="0" presId="urn:microsoft.com/office/officeart/2009/layout/CirclePictureHierarchy"/>
    <dgm:cxn modelId="{A24DA0EE-72C9-4D4D-9038-ACE202228EF7}" type="presParOf" srcId="{CBC73630-7B8D-450E-A98F-733C515921C5}" destId="{51CA40EF-3965-4D60-AD90-920F7BFF9C55}" srcOrd="2" destOrd="0" presId="urn:microsoft.com/office/officeart/2009/layout/CirclePictureHierarchy"/>
    <dgm:cxn modelId="{925E6F62-906F-4061-B1D1-6D5536DEEBD2}" type="presParOf" srcId="{CBC73630-7B8D-450E-A98F-733C515921C5}" destId="{0E17BFFC-FA77-44C6-BBD6-47DBF67019E6}" srcOrd="3" destOrd="0" presId="urn:microsoft.com/office/officeart/2009/layout/CirclePictureHierarchy"/>
    <dgm:cxn modelId="{A25CD89C-FFA3-499E-9C50-E8B6E381E6C2}" type="presParOf" srcId="{0E17BFFC-FA77-44C6-BBD6-47DBF67019E6}" destId="{DA31056B-4A7C-4828-B279-8682AAC8CCAB}" srcOrd="0" destOrd="0" presId="urn:microsoft.com/office/officeart/2009/layout/CirclePictureHierarchy"/>
    <dgm:cxn modelId="{235D5B02-CB3B-420E-9D1C-FE03E04A3E09}" type="presParOf" srcId="{DA31056B-4A7C-4828-B279-8682AAC8CCAB}" destId="{9C0B0E52-C312-4659-9795-18DE30BD0511}" srcOrd="0" destOrd="0" presId="urn:microsoft.com/office/officeart/2009/layout/CirclePictureHierarchy"/>
    <dgm:cxn modelId="{07BB5267-5E44-4F0B-94A2-551CDE14070A}" type="presParOf" srcId="{DA31056B-4A7C-4828-B279-8682AAC8CCAB}" destId="{FD245F88-A8C2-42BD-A0F6-A798E7C10D7B}" srcOrd="1" destOrd="0" presId="urn:microsoft.com/office/officeart/2009/layout/CirclePictureHierarchy"/>
    <dgm:cxn modelId="{7E176A7D-9111-4443-A46B-DEB2987393D0}" type="presParOf" srcId="{0E17BFFC-FA77-44C6-BBD6-47DBF67019E6}" destId="{CDFDD96B-22E8-4CB9-AC84-B0AC4C52C0EC}" srcOrd="1" destOrd="0" presId="urn:microsoft.com/office/officeart/2009/layout/CirclePictureHierarchy"/>
    <dgm:cxn modelId="{8C32BBD2-397F-44F1-863F-3D2B19DBC726}" type="presParOf" srcId="{1650C65B-AEC2-4446-B024-4BFB4553B1CF}" destId="{01350FCF-4AF0-429C-8EA4-2F5888C7C2FB}" srcOrd="6" destOrd="0" presId="urn:microsoft.com/office/officeart/2009/layout/CirclePictureHierarchy"/>
    <dgm:cxn modelId="{E3C56620-81FF-4DF6-BAF5-6FA7AF93A22C}" type="presParOf" srcId="{1650C65B-AEC2-4446-B024-4BFB4553B1CF}" destId="{35DD76B2-3ADA-47AC-9735-E9BFC8753D49}" srcOrd="7" destOrd="0" presId="urn:microsoft.com/office/officeart/2009/layout/CirclePictureHierarchy"/>
    <dgm:cxn modelId="{FCE982A5-C44C-455A-B321-43FD5BCD3E45}" type="presParOf" srcId="{35DD76B2-3ADA-47AC-9735-E9BFC8753D49}" destId="{04B0FCFC-E490-4565-82BB-4D2BAFC91CF7}" srcOrd="0" destOrd="0" presId="urn:microsoft.com/office/officeart/2009/layout/CirclePictureHierarchy"/>
    <dgm:cxn modelId="{7B155769-5031-430B-AF30-D3C4822A2E8F}" type="presParOf" srcId="{04B0FCFC-E490-4565-82BB-4D2BAFC91CF7}" destId="{07CEF628-A657-4515-9D88-41123E996B8A}" srcOrd="0" destOrd="0" presId="urn:microsoft.com/office/officeart/2009/layout/CirclePictureHierarchy"/>
    <dgm:cxn modelId="{5267494E-520A-46D4-A2DF-1E4D77B1828B}" type="presParOf" srcId="{04B0FCFC-E490-4565-82BB-4D2BAFC91CF7}" destId="{2128E726-D6EC-42F7-869C-BBFE4208843F}" srcOrd="1" destOrd="0" presId="urn:microsoft.com/office/officeart/2009/layout/CirclePictureHierarchy"/>
    <dgm:cxn modelId="{07E0FA4C-D323-4C88-A309-889C59881F21}" type="presParOf" srcId="{35DD76B2-3ADA-47AC-9735-E9BFC8753D49}" destId="{85F54DA2-8DED-443F-AC50-F1CCBC3294F7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697737" cy="4465156"/>
        <a:chOff x="0" y="0"/>
        <a:chExt cx="6697737" cy="4465156"/>
      </a:xfrm>
    </dsp:grpSpPr>
    <dsp:sp modelId="{C0632D2C-82E1-4BB4-9EA3-8470A01E7C17}">
      <dsp:nvSpPr>
        <dsp:cNvPr id="5" name="任意多边形 4"/>
        <dsp:cNvSpPr/>
      </dsp:nvSpPr>
      <dsp:spPr bwMode="white">
        <a:xfrm>
          <a:off x="1035733" y="1652568"/>
          <a:ext cx="2278612" cy="310720"/>
        </a:xfrm>
        <a:custGeom>
          <a:avLst/>
          <a:gdLst/>
          <a:ahLst/>
          <a:cxnLst/>
          <a:pathLst>
            <a:path w="3588" h="489">
              <a:moveTo>
                <a:pt x="3588" y="0"/>
              </a:moveTo>
              <a:lnTo>
                <a:pt x="3588" y="381"/>
              </a:lnTo>
              <a:lnTo>
                <a:pt x="0" y="381"/>
              </a:lnTo>
              <a:lnTo>
                <a:pt x="0" y="489"/>
              </a:lnTo>
            </a:path>
          </a:pathLst>
        </a:custGeom>
        <a:ln w="19050">
          <a:solidFill>
            <a:srgbClr val="BBA35E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035733" y="1652568"/>
        <a:ext cx="2278612" cy="310720"/>
      </dsp:txXfrm>
    </dsp:sp>
    <dsp:sp modelId="{EA82109E-212D-45C4-A2AE-97DE2465C2AC}">
      <dsp:nvSpPr>
        <dsp:cNvPr id="8" name="任意多边形 7"/>
        <dsp:cNvSpPr/>
      </dsp:nvSpPr>
      <dsp:spPr bwMode="white">
        <a:xfrm>
          <a:off x="276195" y="2515678"/>
          <a:ext cx="759537" cy="310720"/>
        </a:xfrm>
        <a:custGeom>
          <a:avLst/>
          <a:gdLst/>
          <a:ahLst/>
          <a:cxnLst/>
          <a:pathLst>
            <a:path w="1196" h="489">
              <a:moveTo>
                <a:pt x="1196" y="0"/>
              </a:moveTo>
              <a:lnTo>
                <a:pt x="1196" y="381"/>
              </a:lnTo>
              <a:lnTo>
                <a:pt x="0" y="381"/>
              </a:lnTo>
              <a:lnTo>
                <a:pt x="0" y="489"/>
              </a:lnTo>
            </a:path>
          </a:pathLst>
        </a:custGeom>
        <a:ln w="19050">
          <a:solidFill>
            <a:srgbClr val="BBA35E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76195" y="2515678"/>
        <a:ext cx="759537" cy="310720"/>
      </dsp:txXfrm>
    </dsp:sp>
    <dsp:sp modelId="{76C9DED6-3007-4CA4-B4CF-1C161E2C8B97}">
      <dsp:nvSpPr>
        <dsp:cNvPr id="11" name="任意多边形 10"/>
        <dsp:cNvSpPr/>
      </dsp:nvSpPr>
      <dsp:spPr bwMode="white">
        <a:xfrm>
          <a:off x="1035733" y="2515678"/>
          <a:ext cx="759537" cy="310720"/>
        </a:xfrm>
        <a:custGeom>
          <a:avLst/>
          <a:gdLst/>
          <a:ahLst/>
          <a:cxnLst/>
          <a:pathLst>
            <a:path w="1196" h="489">
              <a:moveTo>
                <a:pt x="0" y="0"/>
              </a:moveTo>
              <a:lnTo>
                <a:pt x="0" y="381"/>
              </a:lnTo>
              <a:lnTo>
                <a:pt x="1196" y="381"/>
              </a:lnTo>
              <a:lnTo>
                <a:pt x="1196" y="489"/>
              </a:lnTo>
            </a:path>
          </a:pathLst>
        </a:custGeom>
        <a:ln w="19050">
          <a:solidFill>
            <a:srgbClr val="BBA35E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035733" y="2515678"/>
        <a:ext cx="759537" cy="310720"/>
      </dsp:txXfrm>
    </dsp:sp>
    <dsp:sp modelId="{B22D8DB9-1080-4AA5-9BB6-3A61D2989840}">
      <dsp:nvSpPr>
        <dsp:cNvPr id="14" name="任意多边形 13"/>
        <dsp:cNvSpPr/>
      </dsp:nvSpPr>
      <dsp:spPr bwMode="white">
        <a:xfrm>
          <a:off x="2554807" y="1652568"/>
          <a:ext cx="759537" cy="310720"/>
        </a:xfrm>
        <a:custGeom>
          <a:avLst/>
          <a:gdLst/>
          <a:ahLst/>
          <a:cxnLst/>
          <a:pathLst>
            <a:path w="1196" h="489">
              <a:moveTo>
                <a:pt x="1196" y="0"/>
              </a:moveTo>
              <a:lnTo>
                <a:pt x="1196" y="381"/>
              </a:lnTo>
              <a:lnTo>
                <a:pt x="0" y="381"/>
              </a:lnTo>
              <a:lnTo>
                <a:pt x="0" y="489"/>
              </a:lnTo>
            </a:path>
          </a:pathLst>
        </a:custGeom>
        <a:ln w="19050">
          <a:solidFill>
            <a:srgbClr val="BBA35E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554807" y="1652568"/>
        <a:ext cx="759537" cy="310720"/>
      </dsp:txXfrm>
    </dsp:sp>
    <dsp:sp modelId="{EBE2BE61-0227-4072-845B-E6968518492A}">
      <dsp:nvSpPr>
        <dsp:cNvPr id="17" name="任意多边形 16"/>
        <dsp:cNvSpPr/>
      </dsp:nvSpPr>
      <dsp:spPr bwMode="white">
        <a:xfrm>
          <a:off x="3314344" y="1652568"/>
          <a:ext cx="759537" cy="310720"/>
        </a:xfrm>
        <a:custGeom>
          <a:avLst/>
          <a:gdLst/>
          <a:ahLst/>
          <a:cxnLst/>
          <a:pathLst>
            <a:path w="1196" h="489">
              <a:moveTo>
                <a:pt x="0" y="0"/>
              </a:moveTo>
              <a:lnTo>
                <a:pt x="0" y="381"/>
              </a:lnTo>
              <a:lnTo>
                <a:pt x="1196" y="381"/>
              </a:lnTo>
              <a:lnTo>
                <a:pt x="1196" y="489"/>
              </a:lnTo>
            </a:path>
          </a:pathLst>
        </a:custGeom>
        <a:ln w="19050">
          <a:solidFill>
            <a:srgbClr val="BBA35E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314344" y="1652568"/>
        <a:ext cx="759537" cy="310720"/>
      </dsp:txXfrm>
    </dsp:sp>
    <dsp:sp modelId="{638DBF43-27E6-4A76-A8FB-9A4EA35B05F1}">
      <dsp:nvSpPr>
        <dsp:cNvPr id="20" name="任意多边形 19"/>
        <dsp:cNvSpPr/>
      </dsp:nvSpPr>
      <dsp:spPr bwMode="white">
        <a:xfrm>
          <a:off x="3314344" y="2515678"/>
          <a:ext cx="759537" cy="310720"/>
        </a:xfrm>
        <a:custGeom>
          <a:avLst/>
          <a:gdLst/>
          <a:ahLst/>
          <a:cxnLst/>
          <a:pathLst>
            <a:path w="1196" h="489">
              <a:moveTo>
                <a:pt x="1196" y="0"/>
              </a:moveTo>
              <a:lnTo>
                <a:pt x="1196" y="381"/>
              </a:lnTo>
              <a:lnTo>
                <a:pt x="0" y="381"/>
              </a:lnTo>
              <a:lnTo>
                <a:pt x="0" y="489"/>
              </a:lnTo>
            </a:path>
          </a:pathLst>
        </a:custGeom>
        <a:ln w="19050">
          <a:solidFill>
            <a:srgbClr val="BBA35E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314344" y="2515678"/>
        <a:ext cx="759537" cy="310720"/>
      </dsp:txXfrm>
    </dsp:sp>
    <dsp:sp modelId="{51CA40EF-3965-4D60-AD90-920F7BFF9C55}">
      <dsp:nvSpPr>
        <dsp:cNvPr id="23" name="任意多边形 22"/>
        <dsp:cNvSpPr/>
      </dsp:nvSpPr>
      <dsp:spPr bwMode="white">
        <a:xfrm>
          <a:off x="4073881" y="2515678"/>
          <a:ext cx="759537" cy="310720"/>
        </a:xfrm>
        <a:custGeom>
          <a:avLst/>
          <a:gdLst/>
          <a:ahLst/>
          <a:cxnLst/>
          <a:pathLst>
            <a:path w="1196" h="489">
              <a:moveTo>
                <a:pt x="0" y="0"/>
              </a:moveTo>
              <a:lnTo>
                <a:pt x="0" y="381"/>
              </a:lnTo>
              <a:lnTo>
                <a:pt x="1196" y="381"/>
              </a:lnTo>
              <a:lnTo>
                <a:pt x="1196" y="489"/>
              </a:lnTo>
            </a:path>
          </a:pathLst>
        </a:custGeom>
        <a:ln w="19050">
          <a:solidFill>
            <a:srgbClr val="BBA35E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073881" y="2515678"/>
        <a:ext cx="759537" cy="310720"/>
      </dsp:txXfrm>
    </dsp:sp>
    <dsp:sp modelId="{01350FCF-4AF0-429C-8EA4-2F5888C7C2FB}">
      <dsp:nvSpPr>
        <dsp:cNvPr id="26" name="任意多边形 25"/>
        <dsp:cNvSpPr/>
      </dsp:nvSpPr>
      <dsp:spPr bwMode="white">
        <a:xfrm>
          <a:off x="3314344" y="1652568"/>
          <a:ext cx="2278612" cy="310720"/>
        </a:xfrm>
        <a:custGeom>
          <a:avLst/>
          <a:gdLst/>
          <a:ahLst/>
          <a:cxnLst/>
          <a:pathLst>
            <a:path w="3588" h="489">
              <a:moveTo>
                <a:pt x="0" y="0"/>
              </a:moveTo>
              <a:lnTo>
                <a:pt x="0" y="381"/>
              </a:lnTo>
              <a:lnTo>
                <a:pt x="3588" y="381"/>
              </a:lnTo>
              <a:lnTo>
                <a:pt x="3588" y="489"/>
              </a:lnTo>
            </a:path>
          </a:pathLst>
        </a:custGeom>
        <a:ln w="19050">
          <a:solidFill>
            <a:srgbClr val="BBA35E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314344" y="1652568"/>
        <a:ext cx="2278612" cy="310720"/>
      </dsp:txXfrm>
    </dsp:sp>
    <dsp:sp modelId="{872C0BF3-56E2-447B-9F96-8F75B534FF56}">
      <dsp:nvSpPr>
        <dsp:cNvPr id="3" name="椭圆 2"/>
        <dsp:cNvSpPr/>
      </dsp:nvSpPr>
      <dsp:spPr bwMode="white">
        <a:xfrm>
          <a:off x="3038149" y="1100177"/>
          <a:ext cx="552391" cy="552391"/>
        </a:xfrm>
        <a:prstGeom prst="ellipse">
          <a:avLst/>
        </a:prstGeom>
        <a:blipFill dpi="0" rotWithShape="1">
          <a:blip r:embed="rId1"/>
          <a:srcRect/>
          <a:stretch>
            <a:fillRect l="3000" r="17000"/>
          </a:stretch>
        </a:blip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038149" y="1100177"/>
        <a:ext cx="552391" cy="552391"/>
      </dsp:txXfrm>
    </dsp:sp>
    <dsp:sp modelId="{A2BA844F-6C8E-4782-8709-F69AD4508A66}">
      <dsp:nvSpPr>
        <dsp:cNvPr id="4" name="矩形 3"/>
        <dsp:cNvSpPr/>
      </dsp:nvSpPr>
      <dsp:spPr bwMode="white">
        <a:xfrm>
          <a:off x="3590539" y="1086367"/>
          <a:ext cx="828586" cy="55239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41910" tIns="41910" rIns="41910" bIns="4191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>
            <a:solidFill>
              <a:schemeClr val="tx1"/>
            </a:solidFill>
          </a:endParaRPr>
        </a:p>
      </dsp:txBody>
      <dsp:txXfrm>
        <a:off x="3590539" y="1086367"/>
        <a:ext cx="828586" cy="552391"/>
      </dsp:txXfrm>
    </dsp:sp>
    <dsp:sp modelId="{73C6D365-7755-4BD5-8FB3-69593560D18E}">
      <dsp:nvSpPr>
        <dsp:cNvPr id="6" name="椭圆 5"/>
        <dsp:cNvSpPr/>
      </dsp:nvSpPr>
      <dsp:spPr bwMode="white">
        <a:xfrm>
          <a:off x="759537" y="1963288"/>
          <a:ext cx="552391" cy="552391"/>
        </a:xfrm>
        <a:prstGeom prst="ellipse">
          <a:avLst/>
        </a:prstGeom>
        <a:blipFill dpi="0" rotWithShape="1">
          <a:blip r:embed="rId2"/>
          <a:srcRect/>
          <a:stretch>
            <a:fillRect l="3000" r="17000"/>
          </a:stretch>
        </a:blip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759537" y="1963288"/>
        <a:ext cx="552391" cy="552391"/>
      </dsp:txXfrm>
    </dsp:sp>
    <dsp:sp modelId="{DB4D5F1A-2D38-4649-B702-F7BA6CF97F7C}">
      <dsp:nvSpPr>
        <dsp:cNvPr id="7" name="矩形 6"/>
        <dsp:cNvSpPr/>
      </dsp:nvSpPr>
      <dsp:spPr bwMode="white">
        <a:xfrm>
          <a:off x="1311928" y="1949478"/>
          <a:ext cx="828586" cy="55239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41910" tIns="41910" rIns="41910" bIns="4191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311928" y="1949478"/>
        <a:ext cx="828586" cy="552391"/>
      </dsp:txXfrm>
    </dsp:sp>
    <dsp:sp modelId="{067F0FA1-FD46-4F9D-A67A-D30749012EE5}">
      <dsp:nvSpPr>
        <dsp:cNvPr id="9" name="椭圆 8"/>
        <dsp:cNvSpPr/>
      </dsp:nvSpPr>
      <dsp:spPr bwMode="white">
        <a:xfrm>
          <a:off x="0" y="2826398"/>
          <a:ext cx="552391" cy="552391"/>
        </a:xfrm>
        <a:prstGeom prst="ellipse">
          <a:avLst/>
        </a:prstGeom>
        <a:blipFill dpi="0" rotWithShape="1">
          <a:blip r:embed="rId1"/>
          <a:srcRect/>
          <a:stretch>
            <a:fillRect l="3000" r="17000"/>
          </a:stretch>
        </a:blip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2826398"/>
        <a:ext cx="552391" cy="552391"/>
      </dsp:txXfrm>
    </dsp:sp>
    <dsp:sp modelId="{FD9760DF-DFA0-4467-9E1D-D7CAC252C373}">
      <dsp:nvSpPr>
        <dsp:cNvPr id="10" name="矩形 9"/>
        <dsp:cNvSpPr/>
      </dsp:nvSpPr>
      <dsp:spPr bwMode="white">
        <a:xfrm>
          <a:off x="552391" y="2812588"/>
          <a:ext cx="828586" cy="55239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41910" tIns="41910" rIns="41910" bIns="4191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b="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52391" y="2812588"/>
        <a:ext cx="828586" cy="552391"/>
      </dsp:txXfrm>
    </dsp:sp>
    <dsp:sp modelId="{A1709187-07CC-4262-9B82-B54F61F8D24E}">
      <dsp:nvSpPr>
        <dsp:cNvPr id="12" name="椭圆 11"/>
        <dsp:cNvSpPr/>
      </dsp:nvSpPr>
      <dsp:spPr bwMode="white">
        <a:xfrm>
          <a:off x="1519074" y="2826398"/>
          <a:ext cx="552391" cy="552391"/>
        </a:xfrm>
        <a:prstGeom prst="ellipse">
          <a:avLst/>
        </a:prstGeom>
        <a:blipFill dpi="0" rotWithShape="1">
          <a:blip r:embed="rId2"/>
          <a:srcRect/>
          <a:stretch>
            <a:fillRect l="3000" r="17000"/>
          </a:stretch>
        </a:blip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519074" y="2826398"/>
        <a:ext cx="552391" cy="552391"/>
      </dsp:txXfrm>
    </dsp:sp>
    <dsp:sp modelId="{732F8E4C-7B8B-4FAB-885B-0DBE8A35E25C}">
      <dsp:nvSpPr>
        <dsp:cNvPr id="13" name="矩形 12"/>
        <dsp:cNvSpPr/>
      </dsp:nvSpPr>
      <dsp:spPr bwMode="white">
        <a:xfrm>
          <a:off x="2071465" y="2812588"/>
          <a:ext cx="828586" cy="55239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41910" tIns="41910" rIns="41910" bIns="4191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071465" y="2812588"/>
        <a:ext cx="828586" cy="552391"/>
      </dsp:txXfrm>
    </dsp:sp>
    <dsp:sp modelId="{0C857FF6-F1C3-4D7C-BFD6-53EB1EBF99AE}">
      <dsp:nvSpPr>
        <dsp:cNvPr id="15" name="椭圆 14"/>
        <dsp:cNvSpPr/>
      </dsp:nvSpPr>
      <dsp:spPr bwMode="white">
        <a:xfrm>
          <a:off x="2278612" y="1963288"/>
          <a:ext cx="552391" cy="552391"/>
        </a:xfrm>
        <a:prstGeom prst="ellipse">
          <a:avLst/>
        </a:prstGeom>
        <a:blipFill dpi="0" rotWithShape="1">
          <a:blip r:embed="rId1"/>
          <a:srcRect/>
          <a:stretch>
            <a:fillRect l="3000" r="17000"/>
          </a:stretch>
        </a:blip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278612" y="1963288"/>
        <a:ext cx="552391" cy="552391"/>
      </dsp:txXfrm>
    </dsp:sp>
    <dsp:sp modelId="{67B1A9A6-D1E3-404A-BE39-8B6F85A65A0F}">
      <dsp:nvSpPr>
        <dsp:cNvPr id="16" name="矩形 15"/>
        <dsp:cNvSpPr/>
      </dsp:nvSpPr>
      <dsp:spPr bwMode="white">
        <a:xfrm>
          <a:off x="2831002" y="1949478"/>
          <a:ext cx="828586" cy="55239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41910" tIns="41910" rIns="41910" bIns="4191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831002" y="1949478"/>
        <a:ext cx="828586" cy="552391"/>
      </dsp:txXfrm>
    </dsp:sp>
    <dsp:sp modelId="{9302E58D-7BB8-4CA2-A2F2-00FF7D71F9F0}">
      <dsp:nvSpPr>
        <dsp:cNvPr id="18" name="椭圆 17"/>
        <dsp:cNvSpPr/>
      </dsp:nvSpPr>
      <dsp:spPr bwMode="white">
        <a:xfrm>
          <a:off x="3797686" y="1963288"/>
          <a:ext cx="552391" cy="552391"/>
        </a:xfrm>
        <a:prstGeom prst="ellipse">
          <a:avLst/>
        </a:prstGeom>
        <a:blipFill dpi="0" rotWithShape="1">
          <a:blip r:embed="rId2"/>
          <a:srcRect/>
          <a:stretch>
            <a:fillRect l="3000" r="17000"/>
          </a:stretch>
        </a:blip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797686" y="1963288"/>
        <a:ext cx="552391" cy="552391"/>
      </dsp:txXfrm>
    </dsp:sp>
    <dsp:sp modelId="{1FE75A09-B299-4F4D-AB10-3BA987EB9A0A}">
      <dsp:nvSpPr>
        <dsp:cNvPr id="19" name="矩形 18"/>
        <dsp:cNvSpPr/>
      </dsp:nvSpPr>
      <dsp:spPr bwMode="white">
        <a:xfrm>
          <a:off x="4350077" y="1949478"/>
          <a:ext cx="828586" cy="55239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41910" tIns="41910" rIns="41910" bIns="4191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350077" y="1949478"/>
        <a:ext cx="828586" cy="552391"/>
      </dsp:txXfrm>
    </dsp:sp>
    <dsp:sp modelId="{C5860082-D90A-41B1-B570-C5D8A12C48F4}">
      <dsp:nvSpPr>
        <dsp:cNvPr id="21" name="椭圆 20"/>
        <dsp:cNvSpPr/>
      </dsp:nvSpPr>
      <dsp:spPr bwMode="white">
        <a:xfrm>
          <a:off x="3038149" y="2826398"/>
          <a:ext cx="552391" cy="552391"/>
        </a:xfrm>
        <a:prstGeom prst="ellipse">
          <a:avLst/>
        </a:prstGeom>
        <a:blipFill dpi="0" rotWithShape="1">
          <a:blip r:embed="rId1"/>
          <a:srcRect/>
          <a:stretch>
            <a:fillRect l="3000" r="17000"/>
          </a:stretch>
        </a:blip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038149" y="2826398"/>
        <a:ext cx="552391" cy="552391"/>
      </dsp:txXfrm>
    </dsp:sp>
    <dsp:sp modelId="{568F8767-B9F2-4E41-AF20-8929C8301335}">
      <dsp:nvSpPr>
        <dsp:cNvPr id="22" name="矩形 21"/>
        <dsp:cNvSpPr/>
      </dsp:nvSpPr>
      <dsp:spPr bwMode="white">
        <a:xfrm>
          <a:off x="3590539" y="2812588"/>
          <a:ext cx="828586" cy="55239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41910" tIns="41910" rIns="41910" bIns="4191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590539" y="2812588"/>
        <a:ext cx="828586" cy="552391"/>
      </dsp:txXfrm>
    </dsp:sp>
    <dsp:sp modelId="{9C0B0E52-C312-4659-9795-18DE30BD0511}">
      <dsp:nvSpPr>
        <dsp:cNvPr id="24" name="椭圆 23"/>
        <dsp:cNvSpPr/>
      </dsp:nvSpPr>
      <dsp:spPr bwMode="white">
        <a:xfrm>
          <a:off x="4557223" y="2826398"/>
          <a:ext cx="552391" cy="552391"/>
        </a:xfrm>
        <a:prstGeom prst="ellipse">
          <a:avLst/>
        </a:prstGeom>
        <a:blipFill dpi="0" rotWithShape="1">
          <a:blip r:embed="rId2"/>
          <a:srcRect/>
          <a:stretch>
            <a:fillRect l="3000" r="17000"/>
          </a:stretch>
        </a:blip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4557223" y="2826398"/>
        <a:ext cx="552391" cy="552391"/>
      </dsp:txXfrm>
    </dsp:sp>
    <dsp:sp modelId="{FD245F88-A8C2-42BD-A0F6-A798E7C10D7B}">
      <dsp:nvSpPr>
        <dsp:cNvPr id="25" name="矩形 24"/>
        <dsp:cNvSpPr/>
      </dsp:nvSpPr>
      <dsp:spPr bwMode="white">
        <a:xfrm>
          <a:off x="5109614" y="2812588"/>
          <a:ext cx="828586" cy="55239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41910" tIns="41910" rIns="41910" bIns="4191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109614" y="2812588"/>
        <a:ext cx="828586" cy="552391"/>
      </dsp:txXfrm>
    </dsp:sp>
    <dsp:sp modelId="{07CEF628-A657-4515-9D88-41123E996B8A}">
      <dsp:nvSpPr>
        <dsp:cNvPr id="27" name="椭圆 26"/>
        <dsp:cNvSpPr/>
      </dsp:nvSpPr>
      <dsp:spPr bwMode="white">
        <a:xfrm>
          <a:off x="5316760" y="1963288"/>
          <a:ext cx="552391" cy="552391"/>
        </a:xfrm>
        <a:prstGeom prst="ellipse">
          <a:avLst/>
        </a:prstGeom>
        <a:blipFill dpi="0" rotWithShape="1">
          <a:blip r:embed="rId1"/>
          <a:srcRect/>
          <a:stretch>
            <a:fillRect l="3000" r="17000"/>
          </a:stretch>
        </a:blipFill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316760" y="1963288"/>
        <a:ext cx="552391" cy="552391"/>
      </dsp:txXfrm>
    </dsp:sp>
    <dsp:sp modelId="{2128E726-D6EC-42F7-869C-BBFE4208843F}">
      <dsp:nvSpPr>
        <dsp:cNvPr id="28" name="矩形 27"/>
        <dsp:cNvSpPr/>
      </dsp:nvSpPr>
      <dsp:spPr bwMode="white">
        <a:xfrm>
          <a:off x="5869151" y="1949478"/>
          <a:ext cx="828586" cy="55239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41910" tIns="41910" rIns="41910" bIns="4191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添加内容</a:t>
          </a:r>
          <a:endParaRPr lang="zh-CN" altLang="en-US" sz="11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869151" y="1949478"/>
        <a:ext cx="828586" cy="552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image"/>
                    <dgm:param type="dstNode" val="image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image2"/>
                            <dgm:param type="dstNode" val="image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image3"/>
                                        <dgm:param type="dstNode" val="image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image4"/>
                                        <dgm:param type="dstNode" val="image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21CCD-78E4-4A5E-BD7C-8D3A19516E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0E5F-F330-4DF3-B385-AEF100C27CD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Freeform 47"/>
          <p:cNvSpPr>
            <a:spLocks noEditPoints="1"/>
          </p:cNvSpPr>
          <p:nvPr/>
        </p:nvSpPr>
        <p:spPr bwMode="auto">
          <a:xfrm rot="5716826">
            <a:off x="990894" y="1995686"/>
            <a:ext cx="432048" cy="432709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70" name="Group 29"/>
          <p:cNvGrpSpPr>
            <a:grpSpLocks noChangeAspect="1"/>
          </p:cNvGrpSpPr>
          <p:nvPr/>
        </p:nvGrpSpPr>
        <p:grpSpPr bwMode="auto">
          <a:xfrm rot="14707392">
            <a:off x="2251809" y="3423175"/>
            <a:ext cx="354185" cy="349794"/>
            <a:chOff x="2637" y="1381"/>
            <a:chExt cx="484" cy="478"/>
          </a:xfrm>
          <a:solidFill>
            <a:srgbClr val="1FADB1">
              <a:alpha val="20000"/>
            </a:srgbClr>
          </a:solidFill>
        </p:grpSpPr>
        <p:sp>
          <p:nvSpPr>
            <p:cNvPr id="371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347864" y="267494"/>
            <a:ext cx="5557480" cy="4731601"/>
            <a:chOff x="205" y="1422"/>
            <a:chExt cx="2907" cy="2475"/>
          </a:xfrm>
          <a:solidFill>
            <a:srgbClr val="DFD291">
              <a:alpha val="55000"/>
            </a:srgbClr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205" y="1422"/>
              <a:ext cx="2907" cy="1986"/>
            </a:xfrm>
            <a:custGeom>
              <a:avLst/>
              <a:gdLst>
                <a:gd name="T0" fmla="*/ 171 w 2262"/>
                <a:gd name="T1" fmla="*/ 1113 h 1546"/>
                <a:gd name="T2" fmla="*/ 180 w 2262"/>
                <a:gd name="T3" fmla="*/ 1129 h 1546"/>
                <a:gd name="T4" fmla="*/ 197 w 2262"/>
                <a:gd name="T5" fmla="*/ 1158 h 1546"/>
                <a:gd name="T6" fmla="*/ 204 w 2262"/>
                <a:gd name="T7" fmla="*/ 1170 h 1546"/>
                <a:gd name="T8" fmla="*/ 216 w 2262"/>
                <a:gd name="T9" fmla="*/ 1189 h 1546"/>
                <a:gd name="T10" fmla="*/ 467 w 2262"/>
                <a:gd name="T11" fmla="*/ 900 h 1546"/>
                <a:gd name="T12" fmla="*/ 615 w 2262"/>
                <a:gd name="T13" fmla="*/ 1156 h 1546"/>
                <a:gd name="T14" fmla="*/ 792 w 2262"/>
                <a:gd name="T15" fmla="*/ 881 h 1546"/>
                <a:gd name="T16" fmla="*/ 1034 w 2262"/>
                <a:gd name="T17" fmla="*/ 1546 h 1546"/>
                <a:gd name="T18" fmla="*/ 1280 w 2262"/>
                <a:gd name="T19" fmla="*/ 437 h 1546"/>
                <a:gd name="T20" fmla="*/ 1364 w 2262"/>
                <a:gd name="T21" fmla="*/ 1312 h 1546"/>
                <a:gd name="T22" fmla="*/ 1738 w 2262"/>
                <a:gd name="T23" fmla="*/ 847 h 1546"/>
                <a:gd name="T24" fmla="*/ 1932 w 2262"/>
                <a:gd name="T25" fmla="*/ 1082 h 1546"/>
                <a:gd name="T26" fmla="*/ 2169 w 2262"/>
                <a:gd name="T27" fmla="*/ 953 h 1546"/>
                <a:gd name="T28" fmla="*/ 2171 w 2262"/>
                <a:gd name="T29" fmla="*/ 947 h 1546"/>
                <a:gd name="T30" fmla="*/ 2221 w 2262"/>
                <a:gd name="T31" fmla="*/ 808 h 1546"/>
                <a:gd name="T32" fmla="*/ 2244 w 2262"/>
                <a:gd name="T33" fmla="*/ 717 h 1546"/>
                <a:gd name="T34" fmla="*/ 2261 w 2262"/>
                <a:gd name="T35" fmla="*/ 565 h 1546"/>
                <a:gd name="T36" fmla="*/ 2213 w 2262"/>
                <a:gd name="T37" fmla="*/ 331 h 1546"/>
                <a:gd name="T38" fmla="*/ 2145 w 2262"/>
                <a:gd name="T39" fmla="*/ 218 h 1546"/>
                <a:gd name="T40" fmla="*/ 1980 w 2262"/>
                <a:gd name="T41" fmla="*/ 75 h 1546"/>
                <a:gd name="T42" fmla="*/ 1696 w 2262"/>
                <a:gd name="T43" fmla="*/ 0 h 1546"/>
                <a:gd name="T44" fmla="*/ 1618 w 2262"/>
                <a:gd name="T45" fmla="*/ 6 h 1546"/>
                <a:gd name="T46" fmla="*/ 1600 w 2262"/>
                <a:gd name="T47" fmla="*/ 8 h 1546"/>
                <a:gd name="T48" fmla="*/ 1477 w 2262"/>
                <a:gd name="T49" fmla="*/ 44 h 1546"/>
                <a:gd name="T50" fmla="*/ 1413 w 2262"/>
                <a:gd name="T51" fmla="*/ 76 h 1546"/>
                <a:gd name="T52" fmla="*/ 1237 w 2262"/>
                <a:gd name="T53" fmla="*/ 235 h 1546"/>
                <a:gd name="T54" fmla="*/ 1186 w 2262"/>
                <a:gd name="T55" fmla="*/ 321 h 1546"/>
                <a:gd name="T56" fmla="*/ 1131 w 2262"/>
                <a:gd name="T57" fmla="*/ 565 h 1546"/>
                <a:gd name="T58" fmla="*/ 1112 w 2262"/>
                <a:gd name="T59" fmla="*/ 421 h 1546"/>
                <a:gd name="T60" fmla="*/ 1092 w 2262"/>
                <a:gd name="T61" fmla="*/ 358 h 1546"/>
                <a:gd name="T62" fmla="*/ 1056 w 2262"/>
                <a:gd name="T63" fmla="*/ 284 h 1546"/>
                <a:gd name="T64" fmla="*/ 1033 w 2262"/>
                <a:gd name="T65" fmla="*/ 246 h 1546"/>
                <a:gd name="T66" fmla="*/ 1004 w 2262"/>
                <a:gd name="T67" fmla="*/ 208 h 1546"/>
                <a:gd name="T68" fmla="*/ 956 w 2262"/>
                <a:gd name="T69" fmla="*/ 156 h 1546"/>
                <a:gd name="T70" fmla="*/ 675 w 2262"/>
                <a:gd name="T71" fmla="*/ 11 h 1546"/>
                <a:gd name="T72" fmla="*/ 603 w 2262"/>
                <a:gd name="T73" fmla="*/ 1 h 1546"/>
                <a:gd name="T74" fmla="*/ 566 w 2262"/>
                <a:gd name="T75" fmla="*/ 0 h 1546"/>
                <a:gd name="T76" fmla="*/ 516 w 2262"/>
                <a:gd name="T77" fmla="*/ 2 h 1546"/>
                <a:gd name="T78" fmla="*/ 454 w 2262"/>
                <a:gd name="T79" fmla="*/ 11 h 1546"/>
                <a:gd name="T80" fmla="*/ 80 w 2262"/>
                <a:gd name="T81" fmla="*/ 273 h 1546"/>
                <a:gd name="T82" fmla="*/ 50 w 2262"/>
                <a:gd name="T83" fmla="*/ 328 h 1546"/>
                <a:gd name="T84" fmla="*/ 16 w 2262"/>
                <a:gd name="T85" fmla="*/ 428 h 1546"/>
                <a:gd name="T86" fmla="*/ 1 w 2262"/>
                <a:gd name="T87" fmla="*/ 565 h 1546"/>
                <a:gd name="T88" fmla="*/ 2 w 2262"/>
                <a:gd name="T89" fmla="*/ 598 h 1546"/>
                <a:gd name="T90" fmla="*/ 9 w 2262"/>
                <a:gd name="T91" fmla="*/ 667 h 1546"/>
                <a:gd name="T92" fmla="*/ 32 w 2262"/>
                <a:gd name="T93" fmla="*/ 775 h 1546"/>
                <a:gd name="T94" fmla="*/ 63 w 2262"/>
                <a:gd name="T95" fmla="*/ 875 h 1546"/>
                <a:gd name="T96" fmla="*/ 141 w 2262"/>
                <a:gd name="T97" fmla="*/ 1055 h 1546"/>
                <a:gd name="T98" fmla="*/ 171 w 2262"/>
                <a:gd name="T99" fmla="*/ 1113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62" h="1546">
                  <a:moveTo>
                    <a:pt x="171" y="1113"/>
                  </a:moveTo>
                  <a:cubicBezTo>
                    <a:pt x="174" y="1118"/>
                    <a:pt x="177" y="1123"/>
                    <a:pt x="180" y="1129"/>
                  </a:cubicBezTo>
                  <a:cubicBezTo>
                    <a:pt x="186" y="1138"/>
                    <a:pt x="191" y="1148"/>
                    <a:pt x="197" y="1158"/>
                  </a:cubicBezTo>
                  <a:cubicBezTo>
                    <a:pt x="199" y="1162"/>
                    <a:pt x="202" y="1166"/>
                    <a:pt x="204" y="1170"/>
                  </a:cubicBezTo>
                  <a:cubicBezTo>
                    <a:pt x="208" y="1176"/>
                    <a:pt x="212" y="1182"/>
                    <a:pt x="216" y="1189"/>
                  </a:cubicBezTo>
                  <a:cubicBezTo>
                    <a:pt x="467" y="900"/>
                    <a:pt x="467" y="900"/>
                    <a:pt x="467" y="900"/>
                  </a:cubicBezTo>
                  <a:cubicBezTo>
                    <a:pt x="615" y="1156"/>
                    <a:pt x="615" y="1156"/>
                    <a:pt x="615" y="1156"/>
                  </a:cubicBezTo>
                  <a:cubicBezTo>
                    <a:pt x="792" y="881"/>
                    <a:pt x="792" y="881"/>
                    <a:pt x="792" y="881"/>
                  </a:cubicBezTo>
                  <a:cubicBezTo>
                    <a:pt x="1034" y="1546"/>
                    <a:pt x="1034" y="1546"/>
                    <a:pt x="1034" y="1546"/>
                  </a:cubicBezTo>
                  <a:cubicBezTo>
                    <a:pt x="1280" y="437"/>
                    <a:pt x="1280" y="437"/>
                    <a:pt x="1280" y="437"/>
                  </a:cubicBezTo>
                  <a:cubicBezTo>
                    <a:pt x="1364" y="1312"/>
                    <a:pt x="1364" y="1312"/>
                    <a:pt x="1364" y="1312"/>
                  </a:cubicBezTo>
                  <a:cubicBezTo>
                    <a:pt x="1738" y="847"/>
                    <a:pt x="1738" y="847"/>
                    <a:pt x="1738" y="847"/>
                  </a:cubicBezTo>
                  <a:cubicBezTo>
                    <a:pt x="1932" y="1082"/>
                    <a:pt x="1932" y="1082"/>
                    <a:pt x="1932" y="1082"/>
                  </a:cubicBezTo>
                  <a:cubicBezTo>
                    <a:pt x="2169" y="953"/>
                    <a:pt x="2169" y="953"/>
                    <a:pt x="2169" y="953"/>
                  </a:cubicBezTo>
                  <a:cubicBezTo>
                    <a:pt x="2170" y="951"/>
                    <a:pt x="2171" y="949"/>
                    <a:pt x="2171" y="947"/>
                  </a:cubicBezTo>
                  <a:cubicBezTo>
                    <a:pt x="2191" y="900"/>
                    <a:pt x="2208" y="854"/>
                    <a:pt x="2221" y="808"/>
                  </a:cubicBezTo>
                  <a:cubicBezTo>
                    <a:pt x="2230" y="777"/>
                    <a:pt x="2238" y="747"/>
                    <a:pt x="2244" y="717"/>
                  </a:cubicBezTo>
                  <a:cubicBezTo>
                    <a:pt x="2255" y="665"/>
                    <a:pt x="2261" y="614"/>
                    <a:pt x="2261" y="565"/>
                  </a:cubicBezTo>
                  <a:cubicBezTo>
                    <a:pt x="2262" y="481"/>
                    <a:pt x="2245" y="402"/>
                    <a:pt x="2213" y="331"/>
                  </a:cubicBezTo>
                  <a:cubicBezTo>
                    <a:pt x="2195" y="290"/>
                    <a:pt x="2172" y="253"/>
                    <a:pt x="2145" y="218"/>
                  </a:cubicBezTo>
                  <a:cubicBezTo>
                    <a:pt x="2100" y="161"/>
                    <a:pt x="2044" y="112"/>
                    <a:pt x="1980" y="75"/>
                  </a:cubicBezTo>
                  <a:cubicBezTo>
                    <a:pt x="1897" y="27"/>
                    <a:pt x="1799" y="0"/>
                    <a:pt x="1696" y="0"/>
                  </a:cubicBezTo>
                  <a:cubicBezTo>
                    <a:pt x="1670" y="0"/>
                    <a:pt x="1644" y="2"/>
                    <a:pt x="1618" y="6"/>
                  </a:cubicBezTo>
                  <a:cubicBezTo>
                    <a:pt x="1612" y="6"/>
                    <a:pt x="1606" y="7"/>
                    <a:pt x="1600" y="8"/>
                  </a:cubicBezTo>
                  <a:cubicBezTo>
                    <a:pt x="1557" y="16"/>
                    <a:pt x="1516" y="28"/>
                    <a:pt x="1477" y="44"/>
                  </a:cubicBezTo>
                  <a:cubicBezTo>
                    <a:pt x="1455" y="54"/>
                    <a:pt x="1433" y="64"/>
                    <a:pt x="1413" y="76"/>
                  </a:cubicBezTo>
                  <a:cubicBezTo>
                    <a:pt x="1344" y="116"/>
                    <a:pt x="1284" y="171"/>
                    <a:pt x="1237" y="235"/>
                  </a:cubicBezTo>
                  <a:cubicBezTo>
                    <a:pt x="1218" y="262"/>
                    <a:pt x="1201" y="291"/>
                    <a:pt x="1186" y="321"/>
                  </a:cubicBezTo>
                  <a:cubicBezTo>
                    <a:pt x="1151" y="395"/>
                    <a:pt x="1131" y="478"/>
                    <a:pt x="1131" y="565"/>
                  </a:cubicBezTo>
                  <a:cubicBezTo>
                    <a:pt x="1131" y="515"/>
                    <a:pt x="1125" y="467"/>
                    <a:pt x="1112" y="421"/>
                  </a:cubicBezTo>
                  <a:cubicBezTo>
                    <a:pt x="1107" y="399"/>
                    <a:pt x="1100" y="378"/>
                    <a:pt x="1092" y="358"/>
                  </a:cubicBezTo>
                  <a:cubicBezTo>
                    <a:pt x="1082" y="332"/>
                    <a:pt x="1070" y="307"/>
                    <a:pt x="1056" y="284"/>
                  </a:cubicBezTo>
                  <a:cubicBezTo>
                    <a:pt x="1049" y="271"/>
                    <a:pt x="1041" y="259"/>
                    <a:pt x="1033" y="246"/>
                  </a:cubicBezTo>
                  <a:cubicBezTo>
                    <a:pt x="1024" y="233"/>
                    <a:pt x="1014" y="221"/>
                    <a:pt x="1004" y="208"/>
                  </a:cubicBezTo>
                  <a:cubicBezTo>
                    <a:pt x="989" y="190"/>
                    <a:pt x="973" y="173"/>
                    <a:pt x="956" y="156"/>
                  </a:cubicBezTo>
                  <a:cubicBezTo>
                    <a:pt x="879" y="83"/>
                    <a:pt x="783" y="32"/>
                    <a:pt x="675" y="11"/>
                  </a:cubicBezTo>
                  <a:cubicBezTo>
                    <a:pt x="651" y="6"/>
                    <a:pt x="628" y="3"/>
                    <a:pt x="603" y="1"/>
                  </a:cubicBezTo>
                  <a:cubicBezTo>
                    <a:pt x="591" y="1"/>
                    <a:pt x="578" y="0"/>
                    <a:pt x="566" y="0"/>
                  </a:cubicBezTo>
                  <a:cubicBezTo>
                    <a:pt x="549" y="0"/>
                    <a:pt x="533" y="1"/>
                    <a:pt x="516" y="2"/>
                  </a:cubicBezTo>
                  <a:cubicBezTo>
                    <a:pt x="495" y="4"/>
                    <a:pt x="475" y="7"/>
                    <a:pt x="454" y="11"/>
                  </a:cubicBezTo>
                  <a:cubicBezTo>
                    <a:pt x="296" y="42"/>
                    <a:pt x="160" y="139"/>
                    <a:pt x="80" y="273"/>
                  </a:cubicBezTo>
                  <a:cubicBezTo>
                    <a:pt x="69" y="291"/>
                    <a:pt x="59" y="309"/>
                    <a:pt x="50" y="328"/>
                  </a:cubicBezTo>
                  <a:cubicBezTo>
                    <a:pt x="36" y="360"/>
                    <a:pt x="25" y="394"/>
                    <a:pt x="16" y="428"/>
                  </a:cubicBezTo>
                  <a:cubicBezTo>
                    <a:pt x="6" y="472"/>
                    <a:pt x="0" y="518"/>
                    <a:pt x="1" y="565"/>
                  </a:cubicBezTo>
                  <a:cubicBezTo>
                    <a:pt x="1" y="576"/>
                    <a:pt x="1" y="587"/>
                    <a:pt x="2" y="598"/>
                  </a:cubicBezTo>
                  <a:cubicBezTo>
                    <a:pt x="3" y="621"/>
                    <a:pt x="6" y="643"/>
                    <a:pt x="9" y="667"/>
                  </a:cubicBezTo>
                  <a:cubicBezTo>
                    <a:pt x="14" y="702"/>
                    <a:pt x="22" y="738"/>
                    <a:pt x="32" y="775"/>
                  </a:cubicBezTo>
                  <a:cubicBezTo>
                    <a:pt x="40" y="808"/>
                    <a:pt x="51" y="842"/>
                    <a:pt x="63" y="875"/>
                  </a:cubicBezTo>
                  <a:cubicBezTo>
                    <a:pt x="84" y="935"/>
                    <a:pt x="110" y="995"/>
                    <a:pt x="141" y="1055"/>
                  </a:cubicBezTo>
                  <a:cubicBezTo>
                    <a:pt x="151" y="1074"/>
                    <a:pt x="161" y="1094"/>
                    <a:pt x="171" y="1113"/>
                  </a:cubicBezTo>
                  <a:close/>
                </a:path>
              </a:pathLst>
            </a:custGeom>
            <a:solidFill>
              <a:srgbClr val="C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536" y="2586"/>
              <a:ext cx="2389" cy="1311"/>
            </a:xfrm>
            <a:custGeom>
              <a:avLst/>
              <a:gdLst>
                <a:gd name="T0" fmla="*/ 1657 w 1859"/>
                <a:gd name="T1" fmla="*/ 269 h 1020"/>
                <a:gd name="T2" fmla="*/ 1482 w 1859"/>
                <a:gd name="T3" fmla="*/ 57 h 1020"/>
                <a:gd name="T4" fmla="*/ 1051 w 1859"/>
                <a:gd name="T5" fmla="*/ 593 h 1020"/>
                <a:gd name="T6" fmla="*/ 994 w 1859"/>
                <a:gd name="T7" fmla="*/ 0 h 1020"/>
                <a:gd name="T8" fmla="*/ 794 w 1859"/>
                <a:gd name="T9" fmla="*/ 902 h 1020"/>
                <a:gd name="T10" fmla="*/ 517 w 1859"/>
                <a:gd name="T11" fmla="*/ 139 h 1020"/>
                <a:gd name="T12" fmla="*/ 354 w 1859"/>
                <a:gd name="T13" fmla="*/ 390 h 1020"/>
                <a:gd name="T14" fmla="*/ 198 w 1859"/>
                <a:gd name="T15" fmla="*/ 120 h 1020"/>
                <a:gd name="T16" fmla="*/ 0 w 1859"/>
                <a:gd name="T17" fmla="*/ 347 h 1020"/>
                <a:gd name="T18" fmla="*/ 232 w 1859"/>
                <a:gd name="T19" fmla="*/ 642 h 1020"/>
                <a:gd name="T20" fmla="*/ 546 w 1859"/>
                <a:gd name="T21" fmla="*/ 906 h 1020"/>
                <a:gd name="T22" fmla="*/ 661 w 1859"/>
                <a:gd name="T23" fmla="*/ 968 h 1020"/>
                <a:gd name="T24" fmla="*/ 726 w 1859"/>
                <a:gd name="T25" fmla="*/ 994 h 1020"/>
                <a:gd name="T26" fmla="*/ 874 w 1859"/>
                <a:gd name="T27" fmla="*/ 1020 h 1020"/>
                <a:gd name="T28" fmla="*/ 1066 w 1859"/>
                <a:gd name="T29" fmla="*/ 977 h 1020"/>
                <a:gd name="T30" fmla="*/ 1144 w 1859"/>
                <a:gd name="T31" fmla="*/ 940 h 1020"/>
                <a:gd name="T32" fmla="*/ 1202 w 1859"/>
                <a:gd name="T33" fmla="*/ 906 h 1020"/>
                <a:gd name="T34" fmla="*/ 1723 w 1859"/>
                <a:gd name="T35" fmla="*/ 385 h 1020"/>
                <a:gd name="T36" fmla="*/ 1764 w 1859"/>
                <a:gd name="T37" fmla="*/ 325 h 1020"/>
                <a:gd name="T38" fmla="*/ 1813 w 1859"/>
                <a:gd name="T39" fmla="*/ 243 h 1020"/>
                <a:gd name="T40" fmla="*/ 1859 w 1859"/>
                <a:gd name="T41" fmla="*/ 159 h 1020"/>
                <a:gd name="T42" fmla="*/ 1657 w 1859"/>
                <a:gd name="T43" fmla="*/ 26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9" h="1020">
                  <a:moveTo>
                    <a:pt x="1657" y="269"/>
                  </a:moveTo>
                  <a:cubicBezTo>
                    <a:pt x="1482" y="57"/>
                    <a:pt x="1482" y="57"/>
                    <a:pt x="1482" y="57"/>
                  </a:cubicBezTo>
                  <a:cubicBezTo>
                    <a:pt x="1051" y="593"/>
                    <a:pt x="1051" y="593"/>
                    <a:pt x="1051" y="593"/>
                  </a:cubicBezTo>
                  <a:cubicBezTo>
                    <a:pt x="994" y="0"/>
                    <a:pt x="994" y="0"/>
                    <a:pt x="994" y="0"/>
                  </a:cubicBezTo>
                  <a:cubicBezTo>
                    <a:pt x="794" y="902"/>
                    <a:pt x="794" y="902"/>
                    <a:pt x="794" y="902"/>
                  </a:cubicBezTo>
                  <a:cubicBezTo>
                    <a:pt x="517" y="139"/>
                    <a:pt x="517" y="139"/>
                    <a:pt x="517" y="139"/>
                  </a:cubicBezTo>
                  <a:cubicBezTo>
                    <a:pt x="354" y="390"/>
                    <a:pt x="354" y="390"/>
                    <a:pt x="354" y="39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69" y="452"/>
                    <a:pt x="148" y="552"/>
                    <a:pt x="232" y="642"/>
                  </a:cubicBezTo>
                  <a:cubicBezTo>
                    <a:pt x="332" y="748"/>
                    <a:pt x="440" y="840"/>
                    <a:pt x="546" y="906"/>
                  </a:cubicBezTo>
                  <a:cubicBezTo>
                    <a:pt x="585" y="931"/>
                    <a:pt x="623" y="951"/>
                    <a:pt x="661" y="968"/>
                  </a:cubicBezTo>
                  <a:cubicBezTo>
                    <a:pt x="683" y="978"/>
                    <a:pt x="704" y="986"/>
                    <a:pt x="726" y="994"/>
                  </a:cubicBezTo>
                  <a:cubicBezTo>
                    <a:pt x="777" y="1011"/>
                    <a:pt x="827" y="1020"/>
                    <a:pt x="874" y="1020"/>
                  </a:cubicBezTo>
                  <a:cubicBezTo>
                    <a:pt x="934" y="1020"/>
                    <a:pt x="999" y="1005"/>
                    <a:pt x="1066" y="977"/>
                  </a:cubicBezTo>
                  <a:cubicBezTo>
                    <a:pt x="1092" y="967"/>
                    <a:pt x="1118" y="954"/>
                    <a:pt x="1144" y="940"/>
                  </a:cubicBezTo>
                  <a:cubicBezTo>
                    <a:pt x="1163" y="930"/>
                    <a:pt x="1182" y="918"/>
                    <a:pt x="1202" y="906"/>
                  </a:cubicBezTo>
                  <a:cubicBezTo>
                    <a:pt x="1386" y="791"/>
                    <a:pt x="1575" y="599"/>
                    <a:pt x="1723" y="385"/>
                  </a:cubicBezTo>
                  <a:cubicBezTo>
                    <a:pt x="1737" y="365"/>
                    <a:pt x="1751" y="345"/>
                    <a:pt x="1764" y="325"/>
                  </a:cubicBezTo>
                  <a:cubicBezTo>
                    <a:pt x="1781" y="298"/>
                    <a:pt x="1797" y="271"/>
                    <a:pt x="1813" y="243"/>
                  </a:cubicBezTo>
                  <a:cubicBezTo>
                    <a:pt x="1829" y="215"/>
                    <a:pt x="1845" y="187"/>
                    <a:pt x="1859" y="159"/>
                  </a:cubicBezTo>
                  <a:lnTo>
                    <a:pt x="1657" y="269"/>
                  </a:lnTo>
                  <a:close/>
                </a:path>
              </a:pathLst>
            </a:custGeom>
            <a:solidFill>
              <a:srgbClr val="C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Group 40"/>
          <p:cNvGrpSpPr>
            <a:grpSpLocks noChangeAspect="1"/>
          </p:cNvGrpSpPr>
          <p:nvPr/>
        </p:nvGrpSpPr>
        <p:grpSpPr bwMode="auto">
          <a:xfrm rot="1375787">
            <a:off x="405631" y="2854488"/>
            <a:ext cx="403815" cy="302475"/>
            <a:chOff x="2368" y="1940"/>
            <a:chExt cx="522" cy="391"/>
          </a:xfrm>
          <a:solidFill>
            <a:srgbClr val="EF4343">
              <a:alpha val="20000"/>
            </a:srgbClr>
          </a:solidFill>
        </p:grpSpPr>
        <p:sp>
          <p:nvSpPr>
            <p:cNvPr id="367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10" name="Group 29"/>
          <p:cNvGrpSpPr>
            <a:grpSpLocks noChangeAspect="1"/>
          </p:cNvGrpSpPr>
          <p:nvPr/>
        </p:nvGrpSpPr>
        <p:grpSpPr bwMode="auto">
          <a:xfrm rot="14707392">
            <a:off x="4549627" y="684250"/>
            <a:ext cx="768350" cy="758825"/>
            <a:chOff x="2637" y="1381"/>
            <a:chExt cx="484" cy="478"/>
          </a:xfrm>
          <a:solidFill>
            <a:srgbClr val="1FADB1">
              <a:alpha val="20000"/>
            </a:srgbClr>
          </a:solidFill>
        </p:grpSpPr>
        <p:sp>
          <p:nvSpPr>
            <p:cNvPr id="311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2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13" name="Freeform 47"/>
          <p:cNvSpPr>
            <a:spLocks noEditPoints="1"/>
          </p:cNvSpPr>
          <p:nvPr/>
        </p:nvSpPr>
        <p:spPr bwMode="auto">
          <a:xfrm>
            <a:off x="827584" y="3867894"/>
            <a:ext cx="432048" cy="432709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56" name="Group 56"/>
          <p:cNvGrpSpPr>
            <a:grpSpLocks noChangeAspect="1"/>
          </p:cNvGrpSpPr>
          <p:nvPr/>
        </p:nvGrpSpPr>
        <p:grpSpPr bwMode="auto">
          <a:xfrm>
            <a:off x="5848632" y="2732700"/>
            <a:ext cx="2360061" cy="2410800"/>
            <a:chOff x="220" y="1544"/>
            <a:chExt cx="1535" cy="1568"/>
          </a:xfrm>
        </p:grpSpPr>
        <p:sp>
          <p:nvSpPr>
            <p:cNvPr id="157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9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3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4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8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9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8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9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0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1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2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1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2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04" name="文本框 203"/>
          <p:cNvSpPr txBox="1"/>
          <p:nvPr/>
        </p:nvSpPr>
        <p:spPr>
          <a:xfrm>
            <a:off x="3851920" y="1367805"/>
            <a:ext cx="4401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4400" spc="-190" dirty="0">
                <a:solidFill>
                  <a:srgbClr val="C00000"/>
                </a:solidFill>
                <a:ea typeface="MElleHKS-Medium" panose="00000600000000000000" pitchFamily="50" charset="-128"/>
              </a:rPr>
              <a:t>医疗</a:t>
            </a:r>
            <a:r>
              <a:rPr lang="zh-CN" altLang="en-US" sz="4400" spc="-190" dirty="0" smtClean="0">
                <a:solidFill>
                  <a:srgbClr val="C00000"/>
                </a:solidFill>
                <a:ea typeface="MElleHKS-Medium" panose="00000600000000000000" pitchFamily="50" charset="-128"/>
              </a:rPr>
              <a:t>护</a:t>
            </a:r>
            <a:r>
              <a:rPr lang="zh-CN" altLang="en-US" sz="4400" spc="-190" dirty="0">
                <a:solidFill>
                  <a:srgbClr val="C00000"/>
                </a:solidFill>
                <a:ea typeface="MElleHKS-Medium" panose="00000600000000000000" pitchFamily="50" charset="-128"/>
              </a:rPr>
              <a:t>理</a:t>
            </a:r>
            <a:r>
              <a:rPr lang="en-US" altLang="zh-CN" sz="5400" spc="-190" dirty="0">
                <a:solidFill>
                  <a:srgbClr val="C00000"/>
                </a:solidFill>
                <a:ea typeface="MElleHKS-Medium" panose="00000600000000000000" pitchFamily="50" charset="-128"/>
              </a:rPr>
              <a:t>PPT</a:t>
            </a:r>
            <a:r>
              <a:rPr lang="zh-CN" altLang="en-US" sz="4400" spc="-190" dirty="0">
                <a:solidFill>
                  <a:srgbClr val="C00000"/>
                </a:solidFill>
                <a:ea typeface="MElleHKS-Medium" panose="00000600000000000000" pitchFamily="50" charset="-128"/>
              </a:rPr>
              <a:t>模板</a:t>
            </a:r>
            <a:endParaRPr lang="zh-CN" altLang="en-US" sz="4400" spc="-190" dirty="0">
              <a:solidFill>
                <a:srgbClr val="C00000"/>
              </a:solidFill>
              <a:ea typeface="MElleHKS-Medium" panose="00000600000000000000" pitchFamily="50" charset="-128"/>
            </a:endParaRPr>
          </a:p>
        </p:txBody>
      </p:sp>
      <p:sp>
        <p:nvSpPr>
          <p:cNvPr id="208" name="文本框 207"/>
          <p:cNvSpPr txBox="1"/>
          <p:nvPr/>
        </p:nvSpPr>
        <p:spPr>
          <a:xfrm>
            <a:off x="5280228" y="2211710"/>
            <a:ext cx="29546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13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适用于医疗医药卫生及相关类别演示</a:t>
            </a:r>
            <a:endParaRPr lang="zh-CN" altLang="en-US" sz="13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0" name="Group 56"/>
          <p:cNvGrpSpPr>
            <a:grpSpLocks noChangeAspect="1"/>
          </p:cNvGrpSpPr>
          <p:nvPr/>
        </p:nvGrpSpPr>
        <p:grpSpPr bwMode="auto">
          <a:xfrm>
            <a:off x="4894537" y="4333841"/>
            <a:ext cx="773175" cy="789798"/>
            <a:chOff x="220" y="1544"/>
            <a:chExt cx="1535" cy="1568"/>
          </a:xfrm>
        </p:grpSpPr>
        <p:sp>
          <p:nvSpPr>
            <p:cNvPr id="211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9AA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3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6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7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8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5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6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7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8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9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0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1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2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3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4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5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6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7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8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9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0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1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2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3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4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5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6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B7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7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Group 56"/>
          <p:cNvGrpSpPr>
            <a:grpSpLocks noChangeAspect="1"/>
          </p:cNvGrpSpPr>
          <p:nvPr/>
        </p:nvGrpSpPr>
        <p:grpSpPr bwMode="auto">
          <a:xfrm>
            <a:off x="8389900" y="4332329"/>
            <a:ext cx="773175" cy="789798"/>
            <a:chOff x="220" y="1544"/>
            <a:chExt cx="1535" cy="1568"/>
          </a:xfrm>
        </p:grpSpPr>
        <p:sp>
          <p:nvSpPr>
            <p:cNvPr id="259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0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9AA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1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2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3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B7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0" b="43058"/>
          <a:stretch>
            <a:fillRect/>
          </a:stretch>
        </p:blipFill>
        <p:spPr>
          <a:xfrm>
            <a:off x="251520" y="890303"/>
            <a:ext cx="3456384" cy="4633775"/>
          </a:xfrm>
          <a:prstGeom prst="rect">
            <a:avLst/>
          </a:prstGeom>
        </p:spPr>
      </p:pic>
      <p:grpSp>
        <p:nvGrpSpPr>
          <p:cNvPr id="306" name="Group 34"/>
          <p:cNvGrpSpPr>
            <a:grpSpLocks noChangeAspect="1"/>
          </p:cNvGrpSpPr>
          <p:nvPr/>
        </p:nvGrpSpPr>
        <p:grpSpPr bwMode="auto">
          <a:xfrm rot="1515722">
            <a:off x="883844" y="411639"/>
            <a:ext cx="418150" cy="357362"/>
            <a:chOff x="2653" y="1425"/>
            <a:chExt cx="454" cy="388"/>
          </a:xfrm>
          <a:solidFill>
            <a:srgbClr val="EF4343">
              <a:alpha val="20000"/>
            </a:srgbClr>
          </a:solidFill>
        </p:grpSpPr>
        <p:sp>
          <p:nvSpPr>
            <p:cNvPr id="307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avLst/>
              <a:gdLst>
                <a:gd name="T0" fmla="*/ 175 w 189"/>
                <a:gd name="T1" fmla="*/ 0 h 140"/>
                <a:gd name="T2" fmla="*/ 14 w 189"/>
                <a:gd name="T3" fmla="*/ 0 h 140"/>
                <a:gd name="T4" fmla="*/ 0 w 189"/>
                <a:gd name="T5" fmla="*/ 14 h 140"/>
                <a:gd name="T6" fmla="*/ 0 w 189"/>
                <a:gd name="T7" fmla="*/ 126 h 140"/>
                <a:gd name="T8" fmla="*/ 14 w 189"/>
                <a:gd name="T9" fmla="*/ 140 h 140"/>
                <a:gd name="T10" fmla="*/ 175 w 189"/>
                <a:gd name="T11" fmla="*/ 140 h 140"/>
                <a:gd name="T12" fmla="*/ 189 w 189"/>
                <a:gd name="T13" fmla="*/ 126 h 140"/>
                <a:gd name="T14" fmla="*/ 189 w 189"/>
                <a:gd name="T15" fmla="*/ 14 h 140"/>
                <a:gd name="T16" fmla="*/ 175 w 189"/>
                <a:gd name="T17" fmla="*/ 0 h 140"/>
                <a:gd name="T18" fmla="*/ 94 w 189"/>
                <a:gd name="T19" fmla="*/ 118 h 140"/>
                <a:gd name="T20" fmla="*/ 46 w 189"/>
                <a:gd name="T21" fmla="*/ 70 h 140"/>
                <a:gd name="T22" fmla="*/ 94 w 189"/>
                <a:gd name="T23" fmla="*/ 22 h 140"/>
                <a:gd name="T24" fmla="*/ 143 w 189"/>
                <a:gd name="T25" fmla="*/ 70 h 140"/>
                <a:gd name="T26" fmla="*/ 94 w 189"/>
                <a:gd name="T27" fmla="*/ 1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0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avLst/>
              <a:gdLst>
                <a:gd name="T0" fmla="*/ 54 w 56"/>
                <a:gd name="T1" fmla="*/ 20 h 56"/>
                <a:gd name="T2" fmla="*/ 37 w 56"/>
                <a:gd name="T3" fmla="*/ 20 h 56"/>
                <a:gd name="T4" fmla="*/ 37 w 56"/>
                <a:gd name="T5" fmla="*/ 3 h 56"/>
                <a:gd name="T6" fmla="*/ 34 w 56"/>
                <a:gd name="T7" fmla="*/ 0 h 56"/>
                <a:gd name="T8" fmla="*/ 23 w 56"/>
                <a:gd name="T9" fmla="*/ 0 h 56"/>
                <a:gd name="T10" fmla="*/ 20 w 56"/>
                <a:gd name="T11" fmla="*/ 3 h 56"/>
                <a:gd name="T12" fmla="*/ 20 w 56"/>
                <a:gd name="T13" fmla="*/ 20 h 56"/>
                <a:gd name="T14" fmla="*/ 3 w 56"/>
                <a:gd name="T15" fmla="*/ 20 h 56"/>
                <a:gd name="T16" fmla="*/ 0 w 56"/>
                <a:gd name="T17" fmla="*/ 23 h 56"/>
                <a:gd name="T18" fmla="*/ 0 w 56"/>
                <a:gd name="T19" fmla="*/ 33 h 56"/>
                <a:gd name="T20" fmla="*/ 3 w 56"/>
                <a:gd name="T21" fmla="*/ 36 h 56"/>
                <a:gd name="T22" fmla="*/ 20 w 56"/>
                <a:gd name="T23" fmla="*/ 36 h 56"/>
                <a:gd name="T24" fmla="*/ 20 w 56"/>
                <a:gd name="T25" fmla="*/ 53 h 56"/>
                <a:gd name="T26" fmla="*/ 23 w 56"/>
                <a:gd name="T27" fmla="*/ 56 h 56"/>
                <a:gd name="T28" fmla="*/ 34 w 56"/>
                <a:gd name="T29" fmla="*/ 56 h 56"/>
                <a:gd name="T30" fmla="*/ 37 w 56"/>
                <a:gd name="T31" fmla="*/ 53 h 56"/>
                <a:gd name="T32" fmla="*/ 37 w 56"/>
                <a:gd name="T33" fmla="*/ 36 h 56"/>
                <a:gd name="T34" fmla="*/ 54 w 56"/>
                <a:gd name="T35" fmla="*/ 36 h 56"/>
                <a:gd name="T36" fmla="*/ 56 w 56"/>
                <a:gd name="T37" fmla="*/ 33 h 56"/>
                <a:gd name="T38" fmla="*/ 56 w 56"/>
                <a:gd name="T39" fmla="*/ 23 h 56"/>
                <a:gd name="T40" fmla="*/ 54 w 56"/>
                <a:gd name="T4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avLst/>
              <a:gdLst>
                <a:gd name="T0" fmla="*/ 10 w 62"/>
                <a:gd name="T1" fmla="*/ 9 h 15"/>
                <a:gd name="T2" fmla="*/ 53 w 62"/>
                <a:gd name="T3" fmla="*/ 9 h 15"/>
                <a:gd name="T4" fmla="*/ 53 w 62"/>
                <a:gd name="T5" fmla="*/ 15 h 15"/>
                <a:gd name="T6" fmla="*/ 62 w 62"/>
                <a:gd name="T7" fmla="*/ 15 h 15"/>
                <a:gd name="T8" fmla="*/ 62 w 62"/>
                <a:gd name="T9" fmla="*/ 5 h 15"/>
                <a:gd name="T10" fmla="*/ 58 w 62"/>
                <a:gd name="T11" fmla="*/ 0 h 15"/>
                <a:gd name="T12" fmla="*/ 5 w 62"/>
                <a:gd name="T13" fmla="*/ 0 h 15"/>
                <a:gd name="T14" fmla="*/ 0 w 62"/>
                <a:gd name="T15" fmla="*/ 5 h 15"/>
                <a:gd name="T16" fmla="*/ 0 w 62"/>
                <a:gd name="T17" fmla="*/ 15 h 15"/>
                <a:gd name="T18" fmla="*/ 10 w 62"/>
                <a:gd name="T19" fmla="*/ 15 h 15"/>
                <a:gd name="T20" fmla="*/ 10 w 62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5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62" name="Group 40"/>
          <p:cNvGrpSpPr>
            <a:grpSpLocks noChangeAspect="1"/>
          </p:cNvGrpSpPr>
          <p:nvPr/>
        </p:nvGrpSpPr>
        <p:grpSpPr bwMode="auto">
          <a:xfrm rot="1375787">
            <a:off x="3059832" y="4011910"/>
            <a:ext cx="784663" cy="587747"/>
            <a:chOff x="2368" y="1940"/>
            <a:chExt cx="522" cy="391"/>
          </a:xfrm>
          <a:solidFill>
            <a:srgbClr val="EF4343">
              <a:alpha val="20000"/>
            </a:srgbClr>
          </a:solidFill>
        </p:grpSpPr>
        <p:sp>
          <p:nvSpPr>
            <p:cNvPr id="363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animBg="1"/>
      <p:bldP spid="313" grpId="0" animBg="1"/>
      <p:bldP spid="204" grpId="0"/>
      <p:bldP spid="2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4014683" y="1484068"/>
            <a:ext cx="4455940" cy="2677600"/>
            <a:chOff x="3049503" y="1563638"/>
            <a:chExt cx="4628464" cy="2780309"/>
          </a:xfrm>
        </p:grpSpPr>
        <p:sp>
          <p:nvSpPr>
            <p:cNvPr id="10" name="Freeform 319"/>
            <p:cNvSpPr/>
            <p:nvPr/>
          </p:nvSpPr>
          <p:spPr bwMode="auto">
            <a:xfrm>
              <a:off x="4032153" y="2335759"/>
              <a:ext cx="2008188" cy="2008188"/>
            </a:xfrm>
            <a:custGeom>
              <a:avLst/>
              <a:gdLst>
                <a:gd name="T0" fmla="*/ 2147483646 w 318"/>
                <a:gd name="T1" fmla="*/ 0 h 318"/>
                <a:gd name="T2" fmla="*/ 2147483646 w 318"/>
                <a:gd name="T3" fmla="*/ 2147483646 h 318"/>
                <a:gd name="T4" fmla="*/ 2147483646 w 318"/>
                <a:gd name="T5" fmla="*/ 2147483646 h 318"/>
                <a:gd name="T6" fmla="*/ 2147483646 w 318"/>
                <a:gd name="T7" fmla="*/ 2147483646 h 318"/>
                <a:gd name="T8" fmla="*/ 2147483646 w 318"/>
                <a:gd name="T9" fmla="*/ 0 h 318"/>
                <a:gd name="T10" fmla="*/ 2147483646 w 318"/>
                <a:gd name="T11" fmla="*/ 0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8" h="318">
                  <a:moveTo>
                    <a:pt x="69" y="0"/>
                  </a:moveTo>
                  <a:cubicBezTo>
                    <a:pt x="0" y="69"/>
                    <a:pt x="0" y="180"/>
                    <a:pt x="69" y="249"/>
                  </a:cubicBezTo>
                  <a:cubicBezTo>
                    <a:pt x="137" y="318"/>
                    <a:pt x="249" y="318"/>
                    <a:pt x="318" y="249"/>
                  </a:cubicBezTo>
                  <a:cubicBezTo>
                    <a:pt x="318" y="249"/>
                    <a:pt x="318" y="249"/>
                    <a:pt x="318" y="249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321"/>
            <p:cNvSpPr/>
            <p:nvPr/>
          </p:nvSpPr>
          <p:spPr bwMode="auto">
            <a:xfrm>
              <a:off x="4466488" y="1898482"/>
              <a:ext cx="2001817" cy="2010645"/>
            </a:xfrm>
            <a:custGeom>
              <a:avLst/>
              <a:gdLst>
                <a:gd name="T0" fmla="*/ 15681 w 317"/>
                <a:gd name="T1" fmla="*/ 4359 h 318"/>
                <a:gd name="T2" fmla="*/ 0 w 317"/>
                <a:gd name="T3" fmla="*/ 4359 h 318"/>
                <a:gd name="T4" fmla="*/ 15681 w 317"/>
                <a:gd name="T5" fmla="*/ 20065 h 318"/>
                <a:gd name="T6" fmla="*/ 15681 w 317"/>
                <a:gd name="T7" fmla="*/ 4359 h 3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7" h="318">
                  <a:moveTo>
                    <a:pt x="249" y="69"/>
                  </a:moveTo>
                  <a:cubicBezTo>
                    <a:pt x="180" y="0"/>
                    <a:pt x="68" y="0"/>
                    <a:pt x="0" y="69"/>
                  </a:cubicBezTo>
                  <a:cubicBezTo>
                    <a:pt x="249" y="318"/>
                    <a:pt x="249" y="318"/>
                    <a:pt x="249" y="318"/>
                  </a:cubicBezTo>
                  <a:cubicBezTo>
                    <a:pt x="317" y="249"/>
                    <a:pt x="317" y="138"/>
                    <a:pt x="249" y="69"/>
                  </a:cubicBezTo>
                  <a:close/>
                </a:path>
              </a:pathLst>
            </a:custGeom>
            <a:solidFill>
              <a:srgbClr val="C2B98A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22"/>
            <p:cNvSpPr/>
            <p:nvPr/>
          </p:nvSpPr>
          <p:spPr bwMode="auto">
            <a:xfrm>
              <a:off x="4227416" y="2461171"/>
              <a:ext cx="1957388" cy="1687513"/>
            </a:xfrm>
            <a:custGeom>
              <a:avLst/>
              <a:gdLst>
                <a:gd name="T0" fmla="*/ 2147483646 w 310"/>
                <a:gd name="T1" fmla="*/ 2147483646 h 267"/>
                <a:gd name="T2" fmla="*/ 2147483646 w 310"/>
                <a:gd name="T3" fmla="*/ 0 h 267"/>
                <a:gd name="T4" fmla="*/ 2147483646 w 310"/>
                <a:gd name="T5" fmla="*/ 2147483646 h 267"/>
                <a:gd name="T6" fmla="*/ 2147483646 w 310"/>
                <a:gd name="T7" fmla="*/ 2147483646 h 267"/>
                <a:gd name="T8" fmla="*/ 2147483646 w 310"/>
                <a:gd name="T9" fmla="*/ 2147483646 h 267"/>
                <a:gd name="T10" fmla="*/ 2147483646 w 310"/>
                <a:gd name="T11" fmla="*/ 2147483646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267">
                  <a:moveTo>
                    <a:pt x="162" y="10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0" y="58"/>
                    <a:pt x="0" y="151"/>
                    <a:pt x="58" y="209"/>
                  </a:cubicBezTo>
                  <a:cubicBezTo>
                    <a:pt x="115" y="267"/>
                    <a:pt x="209" y="267"/>
                    <a:pt x="267" y="209"/>
                  </a:cubicBezTo>
                  <a:cubicBezTo>
                    <a:pt x="295" y="180"/>
                    <a:pt x="310" y="142"/>
                    <a:pt x="310" y="104"/>
                  </a:cubicBezTo>
                  <a:cubicBezTo>
                    <a:pt x="162" y="104"/>
                    <a:pt x="162" y="104"/>
                    <a:pt x="162" y="104"/>
                  </a:cubicBez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323"/>
            <p:cNvSpPr>
              <a:spLocks noEditPoints="1"/>
            </p:cNvSpPr>
            <p:nvPr/>
          </p:nvSpPr>
          <p:spPr bwMode="auto">
            <a:xfrm>
              <a:off x="4214716" y="2448471"/>
              <a:ext cx="1976438" cy="1706563"/>
            </a:xfrm>
            <a:custGeom>
              <a:avLst/>
              <a:gdLst>
                <a:gd name="T0" fmla="*/ 2147483646 w 313"/>
                <a:gd name="T1" fmla="*/ 2147483646 h 270"/>
                <a:gd name="T2" fmla="*/ 2147483646 w 313"/>
                <a:gd name="T3" fmla="*/ 2147483646 h 270"/>
                <a:gd name="T4" fmla="*/ 2147483646 w 313"/>
                <a:gd name="T5" fmla="*/ 2147483646 h 270"/>
                <a:gd name="T6" fmla="*/ 2147483646 w 313"/>
                <a:gd name="T7" fmla="*/ 0 h 270"/>
                <a:gd name="T8" fmla="*/ 2147483646 w 313"/>
                <a:gd name="T9" fmla="*/ 2147483646 h 270"/>
                <a:gd name="T10" fmla="*/ 2147483646 w 313"/>
                <a:gd name="T11" fmla="*/ 2147483646 h 270"/>
                <a:gd name="T12" fmla="*/ 2147483646 w 313"/>
                <a:gd name="T13" fmla="*/ 2147483646 h 270"/>
                <a:gd name="T14" fmla="*/ 2147483646 w 313"/>
                <a:gd name="T15" fmla="*/ 2147483646 h 270"/>
                <a:gd name="T16" fmla="*/ 2147483646 w 313"/>
                <a:gd name="T17" fmla="*/ 2147483646 h 270"/>
                <a:gd name="T18" fmla="*/ 2147483646 w 313"/>
                <a:gd name="T19" fmla="*/ 2147483646 h 270"/>
                <a:gd name="T20" fmla="*/ 2147483646 w 313"/>
                <a:gd name="T21" fmla="*/ 2147483646 h 270"/>
                <a:gd name="T22" fmla="*/ 2147483646 w 313"/>
                <a:gd name="T23" fmla="*/ 2147483646 h 270"/>
                <a:gd name="T24" fmla="*/ 2147483646 w 313"/>
                <a:gd name="T25" fmla="*/ 2147483646 h 270"/>
                <a:gd name="T26" fmla="*/ 2147483646 w 313"/>
                <a:gd name="T27" fmla="*/ 2147483646 h 2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3" h="270">
                  <a:moveTo>
                    <a:pt x="270" y="212"/>
                  </a:moveTo>
                  <a:cubicBezTo>
                    <a:pt x="212" y="270"/>
                    <a:pt x="117" y="270"/>
                    <a:pt x="59" y="212"/>
                  </a:cubicBezTo>
                  <a:cubicBezTo>
                    <a:pt x="0" y="154"/>
                    <a:pt x="0" y="59"/>
                    <a:pt x="59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313" y="105"/>
                    <a:pt x="313" y="105"/>
                    <a:pt x="313" y="105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3" y="146"/>
                    <a:pt x="298" y="184"/>
                    <a:pt x="270" y="212"/>
                  </a:cubicBezTo>
                  <a:close/>
                  <a:moveTo>
                    <a:pt x="60" y="4"/>
                  </a:moveTo>
                  <a:cubicBezTo>
                    <a:pt x="4" y="61"/>
                    <a:pt x="4" y="153"/>
                    <a:pt x="61" y="210"/>
                  </a:cubicBezTo>
                  <a:cubicBezTo>
                    <a:pt x="118" y="267"/>
                    <a:pt x="211" y="267"/>
                    <a:pt x="268" y="210"/>
                  </a:cubicBezTo>
                  <a:cubicBezTo>
                    <a:pt x="295" y="183"/>
                    <a:pt x="310" y="146"/>
                    <a:pt x="310" y="108"/>
                  </a:cubicBezTo>
                  <a:cubicBezTo>
                    <a:pt x="164" y="108"/>
                    <a:pt x="164" y="108"/>
                    <a:pt x="164" y="108"/>
                  </a:cubicBezTo>
                  <a:cubicBezTo>
                    <a:pt x="60" y="4"/>
                    <a:pt x="60" y="4"/>
                    <a:pt x="6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324"/>
            <p:cNvSpPr/>
            <p:nvPr/>
          </p:nvSpPr>
          <p:spPr bwMode="auto">
            <a:xfrm>
              <a:off x="4593487" y="2093674"/>
              <a:ext cx="1590658" cy="1025160"/>
            </a:xfrm>
            <a:custGeom>
              <a:avLst/>
              <a:gdLst>
                <a:gd name="T0" fmla="*/ 15841 w 252"/>
                <a:gd name="T1" fmla="*/ 10224 h 162"/>
                <a:gd name="T2" fmla="*/ 13137 w 252"/>
                <a:gd name="T3" fmla="*/ 3663 h 162"/>
                <a:gd name="T4" fmla="*/ 0 w 252"/>
                <a:gd name="T5" fmla="*/ 3663 h 162"/>
                <a:gd name="T6" fmla="*/ 6545 w 252"/>
                <a:gd name="T7" fmla="*/ 10224 h 162"/>
                <a:gd name="T8" fmla="*/ 15841 w 252"/>
                <a:gd name="T9" fmla="*/ 10224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" h="162">
                  <a:moveTo>
                    <a:pt x="252" y="162"/>
                  </a:moveTo>
                  <a:cubicBezTo>
                    <a:pt x="252" y="125"/>
                    <a:pt x="237" y="87"/>
                    <a:pt x="209" y="58"/>
                  </a:cubicBezTo>
                  <a:cubicBezTo>
                    <a:pt x="151" y="0"/>
                    <a:pt x="57" y="0"/>
                    <a:pt x="0" y="58"/>
                  </a:cubicBezTo>
                  <a:cubicBezTo>
                    <a:pt x="104" y="162"/>
                    <a:pt x="104" y="162"/>
                    <a:pt x="104" y="162"/>
                  </a:cubicBezTo>
                  <a:cubicBezTo>
                    <a:pt x="252" y="162"/>
                    <a:pt x="252" y="162"/>
                    <a:pt x="252" y="162"/>
                  </a:cubicBezTo>
                  <a:close/>
                </a:path>
              </a:pathLst>
            </a:custGeom>
            <a:solidFill>
              <a:srgbClr val="E9E0B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25"/>
            <p:cNvSpPr/>
            <p:nvPr/>
          </p:nvSpPr>
          <p:spPr bwMode="auto">
            <a:xfrm>
              <a:off x="4718898" y="2292041"/>
              <a:ext cx="1250937" cy="826792"/>
            </a:xfrm>
            <a:custGeom>
              <a:avLst/>
              <a:gdLst>
                <a:gd name="T0" fmla="*/ 12481 w 198"/>
                <a:gd name="T1" fmla="*/ 5914 h 131"/>
                <a:gd name="T2" fmla="*/ 10658 w 198"/>
                <a:gd name="T3" fmla="*/ 2959 h 131"/>
                <a:gd name="T4" fmla="*/ 0 w 198"/>
                <a:gd name="T5" fmla="*/ 2959 h 131"/>
                <a:gd name="T6" fmla="*/ 5289 w 198"/>
                <a:gd name="T7" fmla="*/ 8241 h 131"/>
                <a:gd name="T8" fmla="*/ 12481 w 198"/>
                <a:gd name="T9" fmla="*/ 5914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131">
                  <a:moveTo>
                    <a:pt x="198" y="94"/>
                  </a:moveTo>
                  <a:cubicBezTo>
                    <a:pt x="192" y="77"/>
                    <a:pt x="182" y="61"/>
                    <a:pt x="169" y="47"/>
                  </a:cubicBezTo>
                  <a:cubicBezTo>
                    <a:pt x="122" y="0"/>
                    <a:pt x="46" y="0"/>
                    <a:pt x="0" y="47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198" y="94"/>
                    <a:pt x="198" y="94"/>
                    <a:pt x="198" y="94"/>
                  </a:cubicBezTo>
                  <a:close/>
                </a:path>
              </a:pathLst>
            </a:custGeom>
            <a:solidFill>
              <a:srgbClr val="C2B98A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26"/>
            <p:cNvSpPr/>
            <p:nvPr/>
          </p:nvSpPr>
          <p:spPr bwMode="auto">
            <a:xfrm>
              <a:off x="4422678" y="2588171"/>
              <a:ext cx="1630363" cy="1358899"/>
            </a:xfrm>
            <a:custGeom>
              <a:avLst/>
              <a:gdLst>
                <a:gd name="T0" fmla="*/ 2147483646 w 258"/>
                <a:gd name="T1" fmla="*/ 2147483646 h 215"/>
                <a:gd name="T2" fmla="*/ 2147483646 w 258"/>
                <a:gd name="T3" fmla="*/ 0 h 215"/>
                <a:gd name="T4" fmla="*/ 2147483646 w 258"/>
                <a:gd name="T5" fmla="*/ 2147483646 h 215"/>
                <a:gd name="T6" fmla="*/ 2147483646 w 258"/>
                <a:gd name="T7" fmla="*/ 2147483646 h 215"/>
                <a:gd name="T8" fmla="*/ 2147483646 w 258"/>
                <a:gd name="T9" fmla="*/ 2147483646 h 215"/>
                <a:gd name="T10" fmla="*/ 2147483646 w 258"/>
                <a:gd name="T11" fmla="*/ 2147483646 h 2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8" h="215">
                  <a:moveTo>
                    <a:pt x="131" y="84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0" y="47"/>
                    <a:pt x="0" y="122"/>
                    <a:pt x="47" y="169"/>
                  </a:cubicBezTo>
                  <a:cubicBezTo>
                    <a:pt x="93" y="215"/>
                    <a:pt x="169" y="215"/>
                    <a:pt x="216" y="169"/>
                  </a:cubicBezTo>
                  <a:cubicBezTo>
                    <a:pt x="248" y="136"/>
                    <a:pt x="258" y="89"/>
                    <a:pt x="245" y="47"/>
                  </a:cubicBezTo>
                  <a:cubicBezTo>
                    <a:pt x="131" y="84"/>
                    <a:pt x="131" y="84"/>
                    <a:pt x="131" y="84"/>
                  </a:cubicBez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327"/>
            <p:cNvSpPr>
              <a:spLocks noEditPoints="1"/>
            </p:cNvSpPr>
            <p:nvPr/>
          </p:nvSpPr>
          <p:spPr bwMode="auto">
            <a:xfrm>
              <a:off x="4417916" y="2575471"/>
              <a:ext cx="1647825" cy="1384300"/>
            </a:xfrm>
            <a:custGeom>
              <a:avLst/>
              <a:gdLst>
                <a:gd name="T0" fmla="*/ 2147483646 w 261"/>
                <a:gd name="T1" fmla="*/ 2147483646 h 219"/>
                <a:gd name="T2" fmla="*/ 2147483646 w 261"/>
                <a:gd name="T3" fmla="*/ 2147483646 h 219"/>
                <a:gd name="T4" fmla="*/ 2147483646 w 261"/>
                <a:gd name="T5" fmla="*/ 2147483646 h 219"/>
                <a:gd name="T6" fmla="*/ 2147483646 w 261"/>
                <a:gd name="T7" fmla="*/ 0 h 219"/>
                <a:gd name="T8" fmla="*/ 2147483646 w 261"/>
                <a:gd name="T9" fmla="*/ 2147483646 h 219"/>
                <a:gd name="T10" fmla="*/ 2147483646 w 261"/>
                <a:gd name="T11" fmla="*/ 2147483646 h 219"/>
                <a:gd name="T12" fmla="*/ 2147483646 w 261"/>
                <a:gd name="T13" fmla="*/ 2147483646 h 219"/>
                <a:gd name="T14" fmla="*/ 2147483646 w 261"/>
                <a:gd name="T15" fmla="*/ 2147483646 h 219"/>
                <a:gd name="T16" fmla="*/ 2147483646 w 261"/>
                <a:gd name="T17" fmla="*/ 2147483646 h 219"/>
                <a:gd name="T18" fmla="*/ 2147483646 w 261"/>
                <a:gd name="T19" fmla="*/ 2147483646 h 219"/>
                <a:gd name="T20" fmla="*/ 2147483646 w 261"/>
                <a:gd name="T21" fmla="*/ 2147483646 h 219"/>
                <a:gd name="T22" fmla="*/ 2147483646 w 261"/>
                <a:gd name="T23" fmla="*/ 2147483646 h 219"/>
                <a:gd name="T24" fmla="*/ 2147483646 w 261"/>
                <a:gd name="T25" fmla="*/ 2147483646 h 219"/>
                <a:gd name="T26" fmla="*/ 2147483646 w 261"/>
                <a:gd name="T27" fmla="*/ 2147483646 h 2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1" h="219">
                  <a:moveTo>
                    <a:pt x="218" y="172"/>
                  </a:moveTo>
                  <a:cubicBezTo>
                    <a:pt x="170" y="219"/>
                    <a:pt x="94" y="219"/>
                    <a:pt x="47" y="172"/>
                  </a:cubicBezTo>
                  <a:cubicBezTo>
                    <a:pt x="0" y="125"/>
                    <a:pt x="0" y="48"/>
                    <a:pt x="47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33" y="85"/>
                    <a:pt x="133" y="85"/>
                    <a:pt x="133" y="85"/>
                  </a:cubicBezTo>
                  <a:cubicBezTo>
                    <a:pt x="247" y="48"/>
                    <a:pt x="247" y="48"/>
                    <a:pt x="247" y="48"/>
                  </a:cubicBezTo>
                  <a:cubicBezTo>
                    <a:pt x="247" y="49"/>
                    <a:pt x="247" y="49"/>
                    <a:pt x="247" y="49"/>
                  </a:cubicBezTo>
                  <a:cubicBezTo>
                    <a:pt x="261" y="93"/>
                    <a:pt x="250" y="140"/>
                    <a:pt x="218" y="172"/>
                  </a:cubicBezTo>
                  <a:close/>
                  <a:moveTo>
                    <a:pt x="48" y="4"/>
                  </a:moveTo>
                  <a:cubicBezTo>
                    <a:pt x="3" y="50"/>
                    <a:pt x="3" y="124"/>
                    <a:pt x="49" y="170"/>
                  </a:cubicBezTo>
                  <a:cubicBezTo>
                    <a:pt x="95" y="216"/>
                    <a:pt x="170" y="216"/>
                    <a:pt x="216" y="170"/>
                  </a:cubicBezTo>
                  <a:cubicBezTo>
                    <a:pt x="247" y="139"/>
                    <a:pt x="258" y="93"/>
                    <a:pt x="245" y="51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48" y="4"/>
                    <a:pt x="48" y="4"/>
                    <a:pt x="4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328"/>
            <p:cNvSpPr/>
            <p:nvPr/>
          </p:nvSpPr>
          <p:spPr bwMode="auto">
            <a:xfrm>
              <a:off x="4845897" y="2499929"/>
              <a:ext cx="657218" cy="618904"/>
            </a:xfrm>
            <a:custGeom>
              <a:avLst/>
              <a:gdLst>
                <a:gd name="T0" fmla="*/ 6560 w 104"/>
                <a:gd name="T1" fmla="*/ 1078 h 98"/>
                <a:gd name="T2" fmla="*/ 0 w 104"/>
                <a:gd name="T3" fmla="*/ 2137 h 98"/>
                <a:gd name="T4" fmla="*/ 4040 w 104"/>
                <a:gd name="T5" fmla="*/ 6176 h 98"/>
                <a:gd name="T6" fmla="*/ 6560 w 104"/>
                <a:gd name="T7" fmla="*/ 1078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98">
                  <a:moveTo>
                    <a:pt x="104" y="17"/>
                  </a:moveTo>
                  <a:cubicBezTo>
                    <a:pt x="70" y="0"/>
                    <a:pt x="28" y="6"/>
                    <a:pt x="0" y="34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104" y="17"/>
                    <a:pt x="104" y="17"/>
                    <a:pt x="104" y="17"/>
                  </a:cubicBezTo>
                  <a:close/>
                </a:path>
              </a:pathLst>
            </a:custGeom>
            <a:solidFill>
              <a:srgbClr val="E9E0B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29"/>
            <p:cNvSpPr/>
            <p:nvPr/>
          </p:nvSpPr>
          <p:spPr bwMode="auto">
            <a:xfrm>
              <a:off x="4619528" y="2607221"/>
              <a:ext cx="1262063" cy="1143000"/>
            </a:xfrm>
            <a:custGeom>
              <a:avLst/>
              <a:gdLst>
                <a:gd name="T0" fmla="*/ 2147483646 w 200"/>
                <a:gd name="T1" fmla="*/ 2147483646 h 181"/>
                <a:gd name="T2" fmla="*/ 2147483646 w 200"/>
                <a:gd name="T3" fmla="*/ 2147483646 h 181"/>
                <a:gd name="T4" fmla="*/ 2147483646 w 200"/>
                <a:gd name="T5" fmla="*/ 2147483646 h 181"/>
                <a:gd name="T6" fmla="*/ 2147483646 w 200"/>
                <a:gd name="T7" fmla="*/ 2147483646 h 181"/>
                <a:gd name="T8" fmla="*/ 2147483646 w 200"/>
                <a:gd name="T9" fmla="*/ 2147483646 h 181"/>
                <a:gd name="T10" fmla="*/ 2147483646 w 200"/>
                <a:gd name="T11" fmla="*/ 0 h 181"/>
                <a:gd name="T12" fmla="*/ 2147483646 w 200"/>
                <a:gd name="T13" fmla="*/ 2147483646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" h="181">
                  <a:moveTo>
                    <a:pt x="100" y="81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0" y="53"/>
                    <a:pt x="0" y="110"/>
                    <a:pt x="36" y="146"/>
                  </a:cubicBezTo>
                  <a:cubicBezTo>
                    <a:pt x="71" y="181"/>
                    <a:pt x="129" y="181"/>
                    <a:pt x="164" y="146"/>
                  </a:cubicBezTo>
                  <a:cubicBezTo>
                    <a:pt x="200" y="110"/>
                    <a:pt x="200" y="53"/>
                    <a:pt x="164" y="17"/>
                  </a:cubicBezTo>
                  <a:cubicBezTo>
                    <a:pt x="157" y="10"/>
                    <a:pt x="149" y="4"/>
                    <a:pt x="140" y="0"/>
                  </a:cubicBezTo>
                  <a:cubicBezTo>
                    <a:pt x="100" y="81"/>
                    <a:pt x="100" y="81"/>
                    <a:pt x="100" y="81"/>
                  </a:cubicBez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330"/>
            <p:cNvSpPr>
              <a:spLocks noEditPoints="1"/>
            </p:cNvSpPr>
            <p:nvPr/>
          </p:nvSpPr>
          <p:spPr bwMode="auto">
            <a:xfrm>
              <a:off x="4613178" y="2594521"/>
              <a:ext cx="1281113" cy="1168400"/>
            </a:xfrm>
            <a:custGeom>
              <a:avLst/>
              <a:gdLst>
                <a:gd name="T0" fmla="*/ 2147483646 w 203"/>
                <a:gd name="T1" fmla="*/ 2147483646 h 185"/>
                <a:gd name="T2" fmla="*/ 2147483646 w 203"/>
                <a:gd name="T3" fmla="*/ 2147483646 h 185"/>
                <a:gd name="T4" fmla="*/ 2147483646 w 203"/>
                <a:gd name="T5" fmla="*/ 2147483646 h 185"/>
                <a:gd name="T6" fmla="*/ 2147483646 w 203"/>
                <a:gd name="T7" fmla="*/ 2147483646 h 185"/>
                <a:gd name="T8" fmla="*/ 2147483646 w 203"/>
                <a:gd name="T9" fmla="*/ 2147483646 h 185"/>
                <a:gd name="T10" fmla="*/ 2147483646 w 203"/>
                <a:gd name="T11" fmla="*/ 0 h 185"/>
                <a:gd name="T12" fmla="*/ 2147483646 w 203"/>
                <a:gd name="T13" fmla="*/ 2147483646 h 185"/>
                <a:gd name="T14" fmla="*/ 2147483646 w 203"/>
                <a:gd name="T15" fmla="*/ 2147483646 h 185"/>
                <a:gd name="T16" fmla="*/ 2147483646 w 203"/>
                <a:gd name="T17" fmla="*/ 2147483646 h 185"/>
                <a:gd name="T18" fmla="*/ 2147483646 w 203"/>
                <a:gd name="T19" fmla="*/ 2147483646 h 185"/>
                <a:gd name="T20" fmla="*/ 2147483646 w 203"/>
                <a:gd name="T21" fmla="*/ 2147483646 h 185"/>
                <a:gd name="T22" fmla="*/ 2147483646 w 203"/>
                <a:gd name="T23" fmla="*/ 2147483646 h 185"/>
                <a:gd name="T24" fmla="*/ 2147483646 w 203"/>
                <a:gd name="T25" fmla="*/ 2147483646 h 185"/>
                <a:gd name="T26" fmla="*/ 2147483646 w 203"/>
                <a:gd name="T27" fmla="*/ 2147483646 h 185"/>
                <a:gd name="T28" fmla="*/ 2147483646 w 203"/>
                <a:gd name="T29" fmla="*/ 2147483646 h 185"/>
                <a:gd name="T30" fmla="*/ 2147483646 w 203"/>
                <a:gd name="T31" fmla="*/ 2147483646 h 1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" h="185">
                  <a:moveTo>
                    <a:pt x="166" y="149"/>
                  </a:moveTo>
                  <a:cubicBezTo>
                    <a:pt x="130" y="185"/>
                    <a:pt x="72" y="185"/>
                    <a:pt x="36" y="149"/>
                  </a:cubicBezTo>
                  <a:cubicBezTo>
                    <a:pt x="0" y="113"/>
                    <a:pt x="0" y="54"/>
                    <a:pt x="36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51" y="5"/>
                    <a:pt x="159" y="11"/>
                    <a:pt x="166" y="18"/>
                  </a:cubicBezTo>
                  <a:cubicBezTo>
                    <a:pt x="203" y="54"/>
                    <a:pt x="203" y="113"/>
                    <a:pt x="166" y="149"/>
                  </a:cubicBezTo>
                  <a:close/>
                  <a:moveTo>
                    <a:pt x="37" y="21"/>
                  </a:moveTo>
                  <a:cubicBezTo>
                    <a:pt x="3" y="56"/>
                    <a:pt x="3" y="112"/>
                    <a:pt x="38" y="147"/>
                  </a:cubicBezTo>
                  <a:cubicBezTo>
                    <a:pt x="73" y="182"/>
                    <a:pt x="130" y="182"/>
                    <a:pt x="164" y="147"/>
                  </a:cubicBezTo>
                  <a:cubicBezTo>
                    <a:pt x="199" y="112"/>
                    <a:pt x="199" y="55"/>
                    <a:pt x="164" y="20"/>
                  </a:cubicBezTo>
                  <a:cubicBezTo>
                    <a:pt x="158" y="14"/>
                    <a:pt x="150" y="8"/>
                    <a:pt x="142" y="4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37" y="21"/>
                    <a:pt x="37" y="21"/>
                    <a:pt x="37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331"/>
            <p:cNvSpPr/>
            <p:nvPr/>
          </p:nvSpPr>
          <p:spPr bwMode="auto">
            <a:xfrm>
              <a:off x="4821141" y="2689771"/>
              <a:ext cx="865188" cy="865188"/>
            </a:xfrm>
            <a:custGeom>
              <a:avLst/>
              <a:gdLst>
                <a:gd name="T0" fmla="*/ 2147483646 w 137"/>
                <a:gd name="T1" fmla="*/ 2147483646 h 137"/>
                <a:gd name="T2" fmla="*/ 2147483646 w 137"/>
                <a:gd name="T3" fmla="*/ 2147483646 h 137"/>
                <a:gd name="T4" fmla="*/ 2147483646 w 137"/>
                <a:gd name="T5" fmla="*/ 2147483646 h 137"/>
                <a:gd name="T6" fmla="*/ 2147483646 w 137"/>
                <a:gd name="T7" fmla="*/ 2147483646 h 137"/>
                <a:gd name="T8" fmla="*/ 2147483646 w 137"/>
                <a:gd name="T9" fmla="*/ 2147483646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112" y="24"/>
                  </a:moveTo>
                  <a:cubicBezTo>
                    <a:pt x="137" y="49"/>
                    <a:pt x="137" y="88"/>
                    <a:pt x="112" y="113"/>
                  </a:cubicBezTo>
                  <a:cubicBezTo>
                    <a:pt x="88" y="137"/>
                    <a:pt x="48" y="137"/>
                    <a:pt x="24" y="113"/>
                  </a:cubicBezTo>
                  <a:cubicBezTo>
                    <a:pt x="0" y="88"/>
                    <a:pt x="0" y="49"/>
                    <a:pt x="24" y="24"/>
                  </a:cubicBezTo>
                  <a:cubicBezTo>
                    <a:pt x="48" y="0"/>
                    <a:pt x="88" y="0"/>
                    <a:pt x="112" y="24"/>
                  </a:cubicBez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332"/>
            <p:cNvSpPr/>
            <p:nvPr/>
          </p:nvSpPr>
          <p:spPr bwMode="auto">
            <a:xfrm>
              <a:off x="5130703" y="2999334"/>
              <a:ext cx="239713" cy="246063"/>
            </a:xfrm>
            <a:custGeom>
              <a:avLst/>
              <a:gdLst>
                <a:gd name="T0" fmla="*/ 2147483646 w 38"/>
                <a:gd name="T1" fmla="*/ 2147483646 h 39"/>
                <a:gd name="T2" fmla="*/ 2147483646 w 38"/>
                <a:gd name="T3" fmla="*/ 2147483646 h 39"/>
                <a:gd name="T4" fmla="*/ 2147483646 w 38"/>
                <a:gd name="T5" fmla="*/ 2147483646 h 39"/>
                <a:gd name="T6" fmla="*/ 2147483646 w 38"/>
                <a:gd name="T7" fmla="*/ 2147483646 h 39"/>
                <a:gd name="T8" fmla="*/ 2147483646 w 38"/>
                <a:gd name="T9" fmla="*/ 2147483646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9">
                  <a:moveTo>
                    <a:pt x="32" y="7"/>
                  </a:moveTo>
                  <a:cubicBezTo>
                    <a:pt x="38" y="14"/>
                    <a:pt x="38" y="25"/>
                    <a:pt x="32" y="32"/>
                  </a:cubicBezTo>
                  <a:cubicBezTo>
                    <a:pt x="25" y="39"/>
                    <a:pt x="14" y="39"/>
                    <a:pt x="7" y="32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5" y="0"/>
                    <a:pt x="32" y="7"/>
                  </a:cubicBezTo>
                  <a:close/>
                </a:path>
              </a:pathLst>
            </a:custGeom>
            <a:solidFill>
              <a:srgbClr val="E9E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23" name="组合 61"/>
            <p:cNvGrpSpPr/>
            <p:nvPr/>
          </p:nvGrpSpPr>
          <p:grpSpPr bwMode="auto">
            <a:xfrm>
              <a:off x="3527328" y="2658021"/>
              <a:ext cx="1751557" cy="68263"/>
              <a:chOff x="4692651" y="2179638"/>
              <a:chExt cx="1751557" cy="68263"/>
            </a:xfrm>
          </p:grpSpPr>
          <p:sp>
            <p:nvSpPr>
              <p:cNvPr id="41" name="Oval 337"/>
              <p:cNvSpPr>
                <a:spLocks noChangeArrowheads="1"/>
              </p:cNvSpPr>
              <p:nvPr/>
            </p:nvSpPr>
            <p:spPr bwMode="auto">
              <a:xfrm>
                <a:off x="4692651" y="2179638"/>
                <a:ext cx="68263" cy="682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4719009" y="2210392"/>
                <a:ext cx="1725594" cy="1586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62"/>
            <p:cNvGrpSpPr/>
            <p:nvPr/>
          </p:nvGrpSpPr>
          <p:grpSpPr bwMode="auto">
            <a:xfrm flipH="1">
              <a:off x="5881591" y="2774701"/>
              <a:ext cx="1213222" cy="68263"/>
              <a:chOff x="4692651" y="2179638"/>
              <a:chExt cx="1213222" cy="68263"/>
            </a:xfrm>
          </p:grpSpPr>
          <p:sp>
            <p:nvSpPr>
              <p:cNvPr id="39" name="Oval 337"/>
              <p:cNvSpPr>
                <a:spLocks noChangeArrowheads="1"/>
              </p:cNvSpPr>
              <p:nvPr/>
            </p:nvSpPr>
            <p:spPr bwMode="auto">
              <a:xfrm>
                <a:off x="4692651" y="2179638"/>
                <a:ext cx="68263" cy="6826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80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4719091" y="2209557"/>
                <a:ext cx="1187437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63"/>
            <p:cNvGrpSpPr/>
            <p:nvPr/>
          </p:nvGrpSpPr>
          <p:grpSpPr bwMode="auto">
            <a:xfrm>
              <a:off x="5638925" y="2026196"/>
              <a:ext cx="1519090" cy="375865"/>
              <a:chOff x="6804248" y="1547813"/>
              <a:chExt cx="1519090" cy="375865"/>
            </a:xfrm>
          </p:grpSpPr>
          <p:grpSp>
            <p:nvGrpSpPr>
              <p:cNvPr id="35" name="组合 73"/>
              <p:cNvGrpSpPr/>
              <p:nvPr/>
            </p:nvGrpSpPr>
            <p:grpSpPr bwMode="auto">
              <a:xfrm flipH="1">
                <a:off x="7110116" y="1547813"/>
                <a:ext cx="1213222" cy="68263"/>
                <a:chOff x="4692651" y="2179638"/>
                <a:chExt cx="1213222" cy="68263"/>
              </a:xfrm>
            </p:grpSpPr>
            <p:sp>
              <p:nvSpPr>
                <p:cNvPr id="37" name="Oval 337"/>
                <p:cNvSpPr>
                  <a:spLocks noChangeArrowheads="1"/>
                </p:cNvSpPr>
                <p:nvPr/>
              </p:nvSpPr>
              <p:spPr bwMode="auto">
                <a:xfrm>
                  <a:off x="4692651" y="2179638"/>
                  <a:ext cx="68263" cy="682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 sz="18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8" name="直接连接符 37"/>
                <p:cNvCxnSpPr/>
                <p:nvPr/>
              </p:nvCxnSpPr>
              <p:spPr>
                <a:xfrm>
                  <a:off x="4720381" y="2209030"/>
                  <a:ext cx="1185849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直接连接符 35"/>
              <p:cNvCxnSpPr/>
              <p:nvPr/>
            </p:nvCxnSpPr>
            <p:spPr>
              <a:xfrm flipV="1">
                <a:off x="6804962" y="1581966"/>
                <a:ext cx="304797" cy="34119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64"/>
            <p:cNvGrpSpPr/>
            <p:nvPr/>
          </p:nvGrpSpPr>
          <p:grpSpPr bwMode="auto">
            <a:xfrm>
              <a:off x="5468047" y="1563638"/>
              <a:ext cx="1689968" cy="572096"/>
              <a:chOff x="6633370" y="1203598"/>
              <a:chExt cx="1689968" cy="572096"/>
            </a:xfrm>
          </p:grpSpPr>
          <p:grpSp>
            <p:nvGrpSpPr>
              <p:cNvPr id="31" name="组合 69"/>
              <p:cNvGrpSpPr/>
              <p:nvPr/>
            </p:nvGrpSpPr>
            <p:grpSpPr bwMode="auto">
              <a:xfrm flipH="1">
                <a:off x="7110116" y="1203598"/>
                <a:ext cx="1213222" cy="68263"/>
                <a:chOff x="4692651" y="2179638"/>
                <a:chExt cx="1213222" cy="68263"/>
              </a:xfrm>
            </p:grpSpPr>
            <p:sp>
              <p:nvSpPr>
                <p:cNvPr id="33" name="Oval 337"/>
                <p:cNvSpPr>
                  <a:spLocks noChangeArrowheads="1"/>
                </p:cNvSpPr>
                <p:nvPr/>
              </p:nvSpPr>
              <p:spPr bwMode="auto">
                <a:xfrm>
                  <a:off x="4692651" y="2179638"/>
                  <a:ext cx="68263" cy="6826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 sz="180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4" name="直接连接符 33"/>
                <p:cNvCxnSpPr/>
                <p:nvPr/>
              </p:nvCxnSpPr>
              <p:spPr>
                <a:xfrm>
                  <a:off x="4720382" y="2209790"/>
                  <a:ext cx="1185849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接连接符 31"/>
              <p:cNvCxnSpPr/>
              <p:nvPr/>
            </p:nvCxnSpPr>
            <p:spPr>
              <a:xfrm flipV="1">
                <a:off x="6633513" y="1233750"/>
                <a:ext cx="476245" cy="542731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 flipH="1">
              <a:off x="6541329" y="1631877"/>
              <a:ext cx="1136638" cy="3999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sz="10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11"/>
            <p:cNvSpPr txBox="1">
              <a:spLocks noChangeArrowheads="1"/>
            </p:cNvSpPr>
            <p:nvPr/>
          </p:nvSpPr>
          <p:spPr bwMode="auto">
            <a:xfrm flipH="1">
              <a:off x="6525454" y="2136522"/>
              <a:ext cx="1136638" cy="3999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sz="10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 flipH="1">
              <a:off x="6537360" y="2888728"/>
              <a:ext cx="1136638" cy="3999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sz="10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 flipH="1">
              <a:off x="3049503" y="2839587"/>
              <a:ext cx="1136638" cy="40149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    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defRPr/>
              </a:pPr>
              <a:r>
                <a:rPr lang="zh-CN" altLang="en-US" sz="10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22923" y="1275606"/>
            <a:ext cx="3049856" cy="2462415"/>
            <a:chOff x="522187" y="1180356"/>
            <a:chExt cx="3099693" cy="2462415"/>
          </a:xfrm>
        </p:grpSpPr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522187" y="1665307"/>
              <a:ext cx="3099693" cy="197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defTabSz="685800">
                <a:lnSpc>
                  <a:spcPts val="2100"/>
                </a:lnSpc>
                <a:defRPr/>
              </a:pPr>
              <a:r>
                <a:rPr lang="zh-CN" altLang="en-US" sz="1800" kern="1100" spc="11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模板内颜色可以替换为自己的颜色，图片也可以替换为自己的图片。图表以简单实用、易修改为设计原则，从配色到版式都精益求精，满足您不同场合的需要。</a:t>
              </a:r>
              <a:endParaRPr lang="en-US" altLang="zh-CN" sz="1800" kern="1100" spc="11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28477" y="1180356"/>
              <a:ext cx="200288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000" b="1" dirty="0">
                <a:solidFill>
                  <a:srgbClr val="BBA3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34"/>
          <p:cNvGrpSpPr>
            <a:grpSpLocks noChangeAspect="1"/>
          </p:cNvGrpSpPr>
          <p:nvPr/>
        </p:nvGrpSpPr>
        <p:grpSpPr bwMode="auto">
          <a:xfrm>
            <a:off x="245768" y="265785"/>
            <a:ext cx="445854" cy="381037"/>
            <a:chOff x="2653" y="1425"/>
            <a:chExt cx="454" cy="388"/>
          </a:xfrm>
          <a:solidFill>
            <a:srgbClr val="EF8C95"/>
          </a:solidFill>
        </p:grpSpPr>
        <p:sp>
          <p:nvSpPr>
            <p:cNvPr id="51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avLst/>
              <a:gdLst>
                <a:gd name="T0" fmla="*/ 175 w 189"/>
                <a:gd name="T1" fmla="*/ 0 h 140"/>
                <a:gd name="T2" fmla="*/ 14 w 189"/>
                <a:gd name="T3" fmla="*/ 0 h 140"/>
                <a:gd name="T4" fmla="*/ 0 w 189"/>
                <a:gd name="T5" fmla="*/ 14 h 140"/>
                <a:gd name="T6" fmla="*/ 0 w 189"/>
                <a:gd name="T7" fmla="*/ 126 h 140"/>
                <a:gd name="T8" fmla="*/ 14 w 189"/>
                <a:gd name="T9" fmla="*/ 140 h 140"/>
                <a:gd name="T10" fmla="*/ 175 w 189"/>
                <a:gd name="T11" fmla="*/ 140 h 140"/>
                <a:gd name="T12" fmla="*/ 189 w 189"/>
                <a:gd name="T13" fmla="*/ 126 h 140"/>
                <a:gd name="T14" fmla="*/ 189 w 189"/>
                <a:gd name="T15" fmla="*/ 14 h 140"/>
                <a:gd name="T16" fmla="*/ 175 w 189"/>
                <a:gd name="T17" fmla="*/ 0 h 140"/>
                <a:gd name="T18" fmla="*/ 94 w 189"/>
                <a:gd name="T19" fmla="*/ 118 h 140"/>
                <a:gd name="T20" fmla="*/ 46 w 189"/>
                <a:gd name="T21" fmla="*/ 70 h 140"/>
                <a:gd name="T22" fmla="*/ 94 w 189"/>
                <a:gd name="T23" fmla="*/ 22 h 140"/>
                <a:gd name="T24" fmla="*/ 143 w 189"/>
                <a:gd name="T25" fmla="*/ 70 h 140"/>
                <a:gd name="T26" fmla="*/ 94 w 189"/>
                <a:gd name="T27" fmla="*/ 1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0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avLst/>
              <a:gdLst>
                <a:gd name="T0" fmla="*/ 54 w 56"/>
                <a:gd name="T1" fmla="*/ 20 h 56"/>
                <a:gd name="T2" fmla="*/ 37 w 56"/>
                <a:gd name="T3" fmla="*/ 20 h 56"/>
                <a:gd name="T4" fmla="*/ 37 w 56"/>
                <a:gd name="T5" fmla="*/ 3 h 56"/>
                <a:gd name="T6" fmla="*/ 34 w 56"/>
                <a:gd name="T7" fmla="*/ 0 h 56"/>
                <a:gd name="T8" fmla="*/ 23 w 56"/>
                <a:gd name="T9" fmla="*/ 0 h 56"/>
                <a:gd name="T10" fmla="*/ 20 w 56"/>
                <a:gd name="T11" fmla="*/ 3 h 56"/>
                <a:gd name="T12" fmla="*/ 20 w 56"/>
                <a:gd name="T13" fmla="*/ 20 h 56"/>
                <a:gd name="T14" fmla="*/ 3 w 56"/>
                <a:gd name="T15" fmla="*/ 20 h 56"/>
                <a:gd name="T16" fmla="*/ 0 w 56"/>
                <a:gd name="T17" fmla="*/ 23 h 56"/>
                <a:gd name="T18" fmla="*/ 0 w 56"/>
                <a:gd name="T19" fmla="*/ 33 h 56"/>
                <a:gd name="T20" fmla="*/ 3 w 56"/>
                <a:gd name="T21" fmla="*/ 36 h 56"/>
                <a:gd name="T22" fmla="*/ 20 w 56"/>
                <a:gd name="T23" fmla="*/ 36 h 56"/>
                <a:gd name="T24" fmla="*/ 20 w 56"/>
                <a:gd name="T25" fmla="*/ 53 h 56"/>
                <a:gd name="T26" fmla="*/ 23 w 56"/>
                <a:gd name="T27" fmla="*/ 56 h 56"/>
                <a:gd name="T28" fmla="*/ 34 w 56"/>
                <a:gd name="T29" fmla="*/ 56 h 56"/>
                <a:gd name="T30" fmla="*/ 37 w 56"/>
                <a:gd name="T31" fmla="*/ 53 h 56"/>
                <a:gd name="T32" fmla="*/ 37 w 56"/>
                <a:gd name="T33" fmla="*/ 36 h 56"/>
                <a:gd name="T34" fmla="*/ 54 w 56"/>
                <a:gd name="T35" fmla="*/ 36 h 56"/>
                <a:gd name="T36" fmla="*/ 56 w 56"/>
                <a:gd name="T37" fmla="*/ 33 h 56"/>
                <a:gd name="T38" fmla="*/ 56 w 56"/>
                <a:gd name="T39" fmla="*/ 23 h 56"/>
                <a:gd name="T40" fmla="*/ 54 w 56"/>
                <a:gd name="T4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avLst/>
              <a:gdLst>
                <a:gd name="T0" fmla="*/ 10 w 62"/>
                <a:gd name="T1" fmla="*/ 9 h 15"/>
                <a:gd name="T2" fmla="*/ 53 w 62"/>
                <a:gd name="T3" fmla="*/ 9 h 15"/>
                <a:gd name="T4" fmla="*/ 53 w 62"/>
                <a:gd name="T5" fmla="*/ 15 h 15"/>
                <a:gd name="T6" fmla="*/ 62 w 62"/>
                <a:gd name="T7" fmla="*/ 15 h 15"/>
                <a:gd name="T8" fmla="*/ 62 w 62"/>
                <a:gd name="T9" fmla="*/ 5 h 15"/>
                <a:gd name="T10" fmla="*/ 58 w 62"/>
                <a:gd name="T11" fmla="*/ 0 h 15"/>
                <a:gd name="T12" fmla="*/ 5 w 62"/>
                <a:gd name="T13" fmla="*/ 0 h 15"/>
                <a:gd name="T14" fmla="*/ 0 w 62"/>
                <a:gd name="T15" fmla="*/ 5 h 15"/>
                <a:gd name="T16" fmla="*/ 0 w 62"/>
                <a:gd name="T17" fmla="*/ 15 h 15"/>
                <a:gd name="T18" fmla="*/ 10 w 62"/>
                <a:gd name="T19" fmla="*/ 15 h 15"/>
                <a:gd name="T20" fmla="*/ 10 w 62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5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6" name="Group 34"/>
          <p:cNvGrpSpPr>
            <a:grpSpLocks noChangeAspect="1"/>
          </p:cNvGrpSpPr>
          <p:nvPr/>
        </p:nvGrpSpPr>
        <p:grpSpPr bwMode="auto">
          <a:xfrm>
            <a:off x="245768" y="265785"/>
            <a:ext cx="445854" cy="381037"/>
            <a:chOff x="2653" y="1425"/>
            <a:chExt cx="454" cy="388"/>
          </a:xfrm>
          <a:solidFill>
            <a:srgbClr val="EF8C95"/>
          </a:solidFill>
        </p:grpSpPr>
        <p:sp>
          <p:nvSpPr>
            <p:cNvPr id="7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avLst/>
              <a:gdLst>
                <a:gd name="T0" fmla="*/ 175 w 189"/>
                <a:gd name="T1" fmla="*/ 0 h 140"/>
                <a:gd name="T2" fmla="*/ 14 w 189"/>
                <a:gd name="T3" fmla="*/ 0 h 140"/>
                <a:gd name="T4" fmla="*/ 0 w 189"/>
                <a:gd name="T5" fmla="*/ 14 h 140"/>
                <a:gd name="T6" fmla="*/ 0 w 189"/>
                <a:gd name="T7" fmla="*/ 126 h 140"/>
                <a:gd name="T8" fmla="*/ 14 w 189"/>
                <a:gd name="T9" fmla="*/ 140 h 140"/>
                <a:gd name="T10" fmla="*/ 175 w 189"/>
                <a:gd name="T11" fmla="*/ 140 h 140"/>
                <a:gd name="T12" fmla="*/ 189 w 189"/>
                <a:gd name="T13" fmla="*/ 126 h 140"/>
                <a:gd name="T14" fmla="*/ 189 w 189"/>
                <a:gd name="T15" fmla="*/ 14 h 140"/>
                <a:gd name="T16" fmla="*/ 175 w 189"/>
                <a:gd name="T17" fmla="*/ 0 h 140"/>
                <a:gd name="T18" fmla="*/ 94 w 189"/>
                <a:gd name="T19" fmla="*/ 118 h 140"/>
                <a:gd name="T20" fmla="*/ 46 w 189"/>
                <a:gd name="T21" fmla="*/ 70 h 140"/>
                <a:gd name="T22" fmla="*/ 94 w 189"/>
                <a:gd name="T23" fmla="*/ 22 h 140"/>
                <a:gd name="T24" fmla="*/ 143 w 189"/>
                <a:gd name="T25" fmla="*/ 70 h 140"/>
                <a:gd name="T26" fmla="*/ 94 w 189"/>
                <a:gd name="T27" fmla="*/ 1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0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avLst/>
              <a:gdLst>
                <a:gd name="T0" fmla="*/ 54 w 56"/>
                <a:gd name="T1" fmla="*/ 20 h 56"/>
                <a:gd name="T2" fmla="*/ 37 w 56"/>
                <a:gd name="T3" fmla="*/ 20 h 56"/>
                <a:gd name="T4" fmla="*/ 37 w 56"/>
                <a:gd name="T5" fmla="*/ 3 h 56"/>
                <a:gd name="T6" fmla="*/ 34 w 56"/>
                <a:gd name="T7" fmla="*/ 0 h 56"/>
                <a:gd name="T8" fmla="*/ 23 w 56"/>
                <a:gd name="T9" fmla="*/ 0 h 56"/>
                <a:gd name="T10" fmla="*/ 20 w 56"/>
                <a:gd name="T11" fmla="*/ 3 h 56"/>
                <a:gd name="T12" fmla="*/ 20 w 56"/>
                <a:gd name="T13" fmla="*/ 20 h 56"/>
                <a:gd name="T14" fmla="*/ 3 w 56"/>
                <a:gd name="T15" fmla="*/ 20 h 56"/>
                <a:gd name="T16" fmla="*/ 0 w 56"/>
                <a:gd name="T17" fmla="*/ 23 h 56"/>
                <a:gd name="T18" fmla="*/ 0 w 56"/>
                <a:gd name="T19" fmla="*/ 33 h 56"/>
                <a:gd name="T20" fmla="*/ 3 w 56"/>
                <a:gd name="T21" fmla="*/ 36 h 56"/>
                <a:gd name="T22" fmla="*/ 20 w 56"/>
                <a:gd name="T23" fmla="*/ 36 h 56"/>
                <a:gd name="T24" fmla="*/ 20 w 56"/>
                <a:gd name="T25" fmla="*/ 53 h 56"/>
                <a:gd name="T26" fmla="*/ 23 w 56"/>
                <a:gd name="T27" fmla="*/ 56 h 56"/>
                <a:gd name="T28" fmla="*/ 34 w 56"/>
                <a:gd name="T29" fmla="*/ 56 h 56"/>
                <a:gd name="T30" fmla="*/ 37 w 56"/>
                <a:gd name="T31" fmla="*/ 53 h 56"/>
                <a:gd name="T32" fmla="*/ 37 w 56"/>
                <a:gd name="T33" fmla="*/ 36 h 56"/>
                <a:gd name="T34" fmla="*/ 54 w 56"/>
                <a:gd name="T35" fmla="*/ 36 h 56"/>
                <a:gd name="T36" fmla="*/ 56 w 56"/>
                <a:gd name="T37" fmla="*/ 33 h 56"/>
                <a:gd name="T38" fmla="*/ 56 w 56"/>
                <a:gd name="T39" fmla="*/ 23 h 56"/>
                <a:gd name="T40" fmla="*/ 54 w 56"/>
                <a:gd name="T4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avLst/>
              <a:gdLst>
                <a:gd name="T0" fmla="*/ 10 w 62"/>
                <a:gd name="T1" fmla="*/ 9 h 15"/>
                <a:gd name="T2" fmla="*/ 53 w 62"/>
                <a:gd name="T3" fmla="*/ 9 h 15"/>
                <a:gd name="T4" fmla="*/ 53 w 62"/>
                <a:gd name="T5" fmla="*/ 15 h 15"/>
                <a:gd name="T6" fmla="*/ 62 w 62"/>
                <a:gd name="T7" fmla="*/ 15 h 15"/>
                <a:gd name="T8" fmla="*/ 62 w 62"/>
                <a:gd name="T9" fmla="*/ 5 h 15"/>
                <a:gd name="T10" fmla="*/ 58 w 62"/>
                <a:gd name="T11" fmla="*/ 0 h 15"/>
                <a:gd name="T12" fmla="*/ 5 w 62"/>
                <a:gd name="T13" fmla="*/ 0 h 15"/>
                <a:gd name="T14" fmla="*/ 0 w 62"/>
                <a:gd name="T15" fmla="*/ 5 h 15"/>
                <a:gd name="T16" fmla="*/ 0 w 62"/>
                <a:gd name="T17" fmla="*/ 15 h 15"/>
                <a:gd name="T18" fmla="*/ 10 w 62"/>
                <a:gd name="T19" fmla="*/ 15 h 15"/>
                <a:gd name="T20" fmla="*/ 10 w 62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5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94357" y="942287"/>
            <a:ext cx="7667242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685800">
              <a:lnSpc>
                <a:spcPts val="2100"/>
              </a:lnSpc>
              <a:defRPr/>
            </a:pPr>
            <a:r>
              <a:rPr lang="zh-CN" altLang="en-US" sz="1800" kern="1100" spc="11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模板内颜色可以替换为自己的颜色，图片也可以替换为自己的图片。图表以简单实用、易修改为设计原则，从配色到版式都精益求精，满足您不同场合的需要。</a:t>
            </a:r>
            <a:endParaRPr lang="en-US" altLang="zh-CN" sz="1800" kern="1100" spc="11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12564" y="2418986"/>
            <a:ext cx="7412185" cy="1889753"/>
            <a:chOff x="228108" y="2234588"/>
            <a:chExt cx="8420726" cy="2239963"/>
          </a:xfrm>
        </p:grpSpPr>
        <p:grpSp>
          <p:nvGrpSpPr>
            <p:cNvPr id="13" name="组合 12"/>
            <p:cNvGrpSpPr/>
            <p:nvPr/>
          </p:nvGrpSpPr>
          <p:grpSpPr bwMode="auto">
            <a:xfrm>
              <a:off x="3383115" y="2340158"/>
              <a:ext cx="4910138" cy="1801808"/>
              <a:chOff x="3826818" y="1169595"/>
              <a:chExt cx="4910138" cy="1801566"/>
            </a:xfrm>
          </p:grpSpPr>
          <p:sp>
            <p:nvSpPr>
              <p:cNvPr id="34" name="TextBox 24"/>
              <p:cNvSpPr txBox="1">
                <a:spLocks noChangeArrowheads="1"/>
              </p:cNvSpPr>
              <p:nvPr/>
            </p:nvSpPr>
            <p:spPr bwMode="auto">
              <a:xfrm>
                <a:off x="6175376" y="2358495"/>
                <a:ext cx="1703107" cy="350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点击添加文本内容</a:t>
                </a:r>
                <a:endPara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TextBox 25"/>
              <p:cNvSpPr txBox="1">
                <a:spLocks noChangeArrowheads="1"/>
              </p:cNvSpPr>
              <p:nvPr/>
            </p:nvSpPr>
            <p:spPr bwMode="auto">
              <a:xfrm>
                <a:off x="6175376" y="2620379"/>
                <a:ext cx="1703107" cy="350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点击添加文本内容</a:t>
                </a:r>
                <a:endPara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 bwMode="auto">
              <a:xfrm>
                <a:off x="3826818" y="1169595"/>
                <a:ext cx="4910138" cy="984250"/>
                <a:chOff x="3517867" y="1560194"/>
                <a:chExt cx="4909516" cy="984232"/>
              </a:xfrm>
              <a:solidFill>
                <a:srgbClr val="C00000"/>
              </a:solidFill>
            </p:grpSpPr>
            <p:sp>
              <p:nvSpPr>
                <p:cNvPr id="37" name="矩形 18"/>
                <p:cNvSpPr/>
                <p:nvPr/>
              </p:nvSpPr>
              <p:spPr bwMode="auto">
                <a:xfrm flipH="1">
                  <a:off x="3517867" y="1560194"/>
                  <a:ext cx="4909516" cy="984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9516" h="984232">
                      <a:moveTo>
                        <a:pt x="4048265" y="0"/>
                      </a:moveTo>
                      <a:lnTo>
                        <a:pt x="0" y="0"/>
                      </a:lnTo>
                      <a:lnTo>
                        <a:pt x="0" y="984232"/>
                      </a:lnTo>
                      <a:lnTo>
                        <a:pt x="4909516" y="984232"/>
                      </a:lnTo>
                      <a:cubicBezTo>
                        <a:pt x="4858501" y="872397"/>
                        <a:pt x="4854566" y="760561"/>
                        <a:pt x="4834537" y="644605"/>
                      </a:cubicBezTo>
                      <a:lnTo>
                        <a:pt x="4779308" y="628650"/>
                      </a:lnTo>
                      <a:lnTo>
                        <a:pt x="4379258" y="161925"/>
                      </a:lnTo>
                      <a:lnTo>
                        <a:pt x="4093508" y="9525"/>
                      </a:lnTo>
                      <a:close/>
                    </a:path>
                  </a:pathLst>
                </a:cu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5572823" y="1654010"/>
                  <a:ext cx="2749202" cy="65656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点击添加文本内容，点击添加文本内容，点击添加文本内容</a:t>
                  </a:r>
                  <a:endParaRPr lang="zh-CN" altLang="en-US" sz="1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4" name="组合 13"/>
            <p:cNvGrpSpPr/>
            <p:nvPr/>
          </p:nvGrpSpPr>
          <p:grpSpPr bwMode="auto">
            <a:xfrm>
              <a:off x="585940" y="2472185"/>
              <a:ext cx="4787900" cy="1893622"/>
              <a:chOff x="1029643" y="1301048"/>
              <a:chExt cx="4787900" cy="1894516"/>
            </a:xfrm>
          </p:grpSpPr>
          <p:sp>
            <p:nvSpPr>
              <p:cNvPr id="29" name="TextBox 8"/>
              <p:cNvSpPr txBox="1">
                <a:spLocks noChangeArrowheads="1"/>
              </p:cNvSpPr>
              <p:nvPr/>
            </p:nvSpPr>
            <p:spPr bwMode="auto">
              <a:xfrm>
                <a:off x="1815415" y="1301048"/>
                <a:ext cx="1703107" cy="350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点击添加文本内容</a:t>
                </a:r>
                <a:endPara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TextBox 9"/>
              <p:cNvSpPr txBox="1">
                <a:spLocks noChangeArrowheads="1"/>
              </p:cNvSpPr>
              <p:nvPr/>
            </p:nvSpPr>
            <p:spPr bwMode="auto">
              <a:xfrm>
                <a:off x="1815415" y="1552202"/>
                <a:ext cx="1703107" cy="350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2857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algn="just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点击添加文本内容</a:t>
                </a:r>
                <a:endParaRPr lang="zh-CN" altLang="en-US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 bwMode="auto">
              <a:xfrm>
                <a:off x="1029643" y="2228776"/>
                <a:ext cx="4787900" cy="966788"/>
                <a:chOff x="721146" y="2618738"/>
                <a:chExt cx="4787359" cy="966631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32" name="矩形 20"/>
                <p:cNvSpPr/>
                <p:nvPr/>
              </p:nvSpPr>
              <p:spPr bwMode="auto">
                <a:xfrm flipH="1">
                  <a:off x="721146" y="2618738"/>
                  <a:ext cx="4787359" cy="966631"/>
                </a:xfrm>
                <a:custGeom>
                  <a:avLst/>
                  <a:gdLst>
                    <a:gd name="connsiteX0" fmla="*/ 0 w 4773443"/>
                    <a:gd name="connsiteY0" fmla="*/ 0 h 966631"/>
                    <a:gd name="connsiteX1" fmla="*/ 4773443 w 4773443"/>
                    <a:gd name="connsiteY1" fmla="*/ 0 h 966631"/>
                    <a:gd name="connsiteX2" fmla="*/ 4773443 w 4773443"/>
                    <a:gd name="connsiteY2" fmla="*/ 966631 h 966631"/>
                    <a:gd name="connsiteX3" fmla="*/ 744365 w 4773443"/>
                    <a:gd name="connsiteY3" fmla="*/ 966631 h 966631"/>
                    <a:gd name="connsiteX4" fmla="*/ 123390 w 4773443"/>
                    <a:gd name="connsiteY4" fmla="*/ 600814 h 966631"/>
                    <a:gd name="connsiteX5" fmla="*/ 0 w 4773443"/>
                    <a:gd name="connsiteY5" fmla="*/ 0 h 966631"/>
                    <a:gd name="connsiteX0-1" fmla="*/ 0 w 4773443"/>
                    <a:gd name="connsiteY0-2" fmla="*/ 0 h 966631"/>
                    <a:gd name="connsiteX1-3" fmla="*/ 4773443 w 4773443"/>
                    <a:gd name="connsiteY1-4" fmla="*/ 0 h 966631"/>
                    <a:gd name="connsiteX2-5" fmla="*/ 4773443 w 4773443"/>
                    <a:gd name="connsiteY2-6" fmla="*/ 966631 h 966631"/>
                    <a:gd name="connsiteX3-7" fmla="*/ 744365 w 4773443"/>
                    <a:gd name="connsiteY3-8" fmla="*/ 966631 h 966631"/>
                    <a:gd name="connsiteX4-9" fmla="*/ 300673 w 4773443"/>
                    <a:gd name="connsiteY4-10" fmla="*/ 600814 h 966631"/>
                    <a:gd name="connsiteX5-11" fmla="*/ 0 w 4773443"/>
                    <a:gd name="connsiteY5-12" fmla="*/ 0 h 96663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4773443" h="966631">
                      <a:moveTo>
                        <a:pt x="0" y="0"/>
                      </a:moveTo>
                      <a:lnTo>
                        <a:pt x="4773443" y="0"/>
                      </a:lnTo>
                      <a:lnTo>
                        <a:pt x="4773443" y="966631"/>
                      </a:lnTo>
                      <a:lnTo>
                        <a:pt x="744365" y="966631"/>
                      </a:lnTo>
                      <a:lnTo>
                        <a:pt x="300673" y="600814"/>
                      </a:lnTo>
                      <a:cubicBezTo>
                        <a:pt x="107143" y="324343"/>
                        <a:pt x="193530" y="276471"/>
                        <a:pt x="0" y="0"/>
                      </a:cubicBezTo>
                      <a:close/>
                    </a:path>
                  </a:pathLst>
                </a:custGeom>
                <a:solidFill>
                  <a:srgbClr val="1FADB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959325" y="2736825"/>
                  <a:ext cx="2503205" cy="62463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点击添加文本内容，点击添加文本内容，点击添加文本内容</a:t>
                  </a:r>
                  <a:endParaRPr lang="zh-CN" altLang="en-US" sz="1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 bwMode="auto">
            <a:xfrm>
              <a:off x="3242811" y="2234588"/>
              <a:ext cx="2239963" cy="2239963"/>
              <a:chOff x="3686514" y="1064344"/>
              <a:chExt cx="2239963" cy="2239963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686514" y="1064344"/>
                <a:ext cx="2239963" cy="2239963"/>
              </a:xfrm>
              <a:prstGeom prst="ellipse">
                <a:avLst/>
              </a:prstGeom>
              <a:solidFill>
                <a:schemeClr val="bg1">
                  <a:alpha val="53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3" name="组合 11"/>
              <p:cNvGrpSpPr/>
              <p:nvPr/>
            </p:nvGrpSpPr>
            <p:grpSpPr bwMode="auto">
              <a:xfrm>
                <a:off x="3822056" y="1160389"/>
                <a:ext cx="1995487" cy="2047875"/>
                <a:chOff x="4016545" y="2222070"/>
                <a:chExt cx="2921320" cy="2997962"/>
              </a:xfrm>
            </p:grpSpPr>
            <p:sp>
              <p:nvSpPr>
                <p:cNvPr id="27" name="空心弧 26"/>
                <p:cNvSpPr/>
                <p:nvPr/>
              </p:nvSpPr>
              <p:spPr bwMode="auto">
                <a:xfrm>
                  <a:off x="4023516" y="2222070"/>
                  <a:ext cx="2914349" cy="2916621"/>
                </a:xfrm>
                <a:prstGeom prst="blockArc">
                  <a:avLst>
                    <a:gd name="adj1" fmla="val 10800000"/>
                    <a:gd name="adj2" fmla="val 21559587"/>
                    <a:gd name="adj3" fmla="val 12064"/>
                  </a:avLst>
                </a:pr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空心弧 27"/>
                <p:cNvSpPr/>
                <p:nvPr/>
              </p:nvSpPr>
              <p:spPr bwMode="auto">
                <a:xfrm flipV="1">
                  <a:off x="4016545" y="2303409"/>
                  <a:ext cx="2914349" cy="2916623"/>
                </a:xfrm>
                <a:prstGeom prst="blockArc">
                  <a:avLst>
                    <a:gd name="adj1" fmla="val 10800000"/>
                    <a:gd name="adj2" fmla="val 21559587"/>
                    <a:gd name="adj3" fmla="val 12064"/>
                  </a:avLst>
                </a:prstGeom>
                <a:solidFill>
                  <a:srgbClr val="1FADB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" name="组合 14"/>
              <p:cNvGrpSpPr/>
              <p:nvPr/>
            </p:nvGrpSpPr>
            <p:grpSpPr bwMode="auto">
              <a:xfrm>
                <a:off x="4134793" y="1500114"/>
                <a:ext cx="1368425" cy="1368425"/>
                <a:chOff x="3826508" y="1889724"/>
                <a:chExt cx="1367932" cy="1368804"/>
              </a:xfrm>
            </p:grpSpPr>
            <p:sp>
              <p:nvSpPr>
                <p:cNvPr id="25" name="椭圆 24"/>
                <p:cNvSpPr/>
                <p:nvPr/>
              </p:nvSpPr>
              <p:spPr bwMode="auto">
                <a:xfrm>
                  <a:off x="3826508" y="1889724"/>
                  <a:ext cx="1367932" cy="136880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矩形 15"/>
                <p:cNvSpPr>
                  <a:spLocks noChangeArrowheads="1"/>
                </p:cNvSpPr>
                <p:nvPr/>
              </p:nvSpPr>
              <p:spPr bwMode="auto">
                <a:xfrm>
                  <a:off x="4005687" y="2312983"/>
                  <a:ext cx="1006399" cy="5838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/>
                  <a:r>
                    <a:rPr lang="zh-CN" altLang="en-US" b="1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zh-CN" altLang="en-US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 bwMode="auto">
            <a:xfrm>
              <a:off x="7630455" y="2889648"/>
              <a:ext cx="1018379" cy="620184"/>
              <a:chOff x="7765552" y="2237242"/>
              <a:chExt cx="1018160" cy="620394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8047594" y="2294294"/>
                <a:ext cx="482722" cy="48272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 rot="566606">
                <a:off x="7765552" y="2237242"/>
                <a:ext cx="1018160" cy="620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800" b="1" dirty="0">
                    <a:solidFill>
                      <a:srgbClr val="EF434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√</a:t>
                </a:r>
                <a:endParaRPr lang="zh-CN" altLang="en-US" sz="2800" b="1" dirty="0">
                  <a:solidFill>
                    <a:srgbClr val="EF434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 bwMode="auto">
            <a:xfrm>
              <a:off x="228108" y="3023351"/>
              <a:ext cx="1008063" cy="839072"/>
              <a:chOff x="671811" y="2121519"/>
              <a:chExt cx="1008063" cy="839072"/>
            </a:xfrm>
          </p:grpSpPr>
          <p:sp>
            <p:nvSpPr>
              <p:cNvPr id="18" name="椭圆 17"/>
              <p:cNvSpPr/>
              <p:nvPr/>
            </p:nvSpPr>
            <p:spPr bwMode="auto">
              <a:xfrm>
                <a:off x="928205" y="2317401"/>
                <a:ext cx="495276" cy="495808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矩形 29"/>
              <p:cNvSpPr>
                <a:spLocks noChangeArrowheads="1"/>
              </p:cNvSpPr>
              <p:nvPr/>
            </p:nvSpPr>
            <p:spPr bwMode="auto">
              <a:xfrm>
                <a:off x="671811" y="2121519"/>
                <a:ext cx="1008063" cy="839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4000" dirty="0">
                    <a:solidFill>
                      <a:srgbClr val="1FADB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×</a:t>
                </a:r>
                <a:endParaRPr lang="zh-CN" altLang="en-US" sz="4000" dirty="0">
                  <a:solidFill>
                    <a:srgbClr val="1FADB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347864" y="1922458"/>
            <a:ext cx="449179" cy="2019293"/>
            <a:chOff x="4622801" y="2488016"/>
            <a:chExt cx="579025" cy="2603013"/>
          </a:xfrm>
        </p:grpSpPr>
        <p:sp>
          <p:nvSpPr>
            <p:cNvPr id="13" name="五边形 12"/>
            <p:cNvSpPr/>
            <p:nvPr/>
          </p:nvSpPr>
          <p:spPr>
            <a:xfrm rot="16200000">
              <a:off x="3592425" y="3518392"/>
              <a:ext cx="2603013" cy="542261"/>
            </a:xfrm>
            <a:prstGeom prst="homePlate">
              <a:avLst/>
            </a:prstGeom>
            <a:solidFill>
              <a:srgbClr val="1FADB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659565" y="3069265"/>
              <a:ext cx="5422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</a:t>
              </a:r>
              <a:endPara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96305" y="2193973"/>
            <a:ext cx="443770" cy="1755346"/>
            <a:chOff x="5228047" y="2828259"/>
            <a:chExt cx="572050" cy="2262767"/>
          </a:xfrm>
        </p:grpSpPr>
        <p:sp>
          <p:nvSpPr>
            <p:cNvPr id="16" name="五边形 15"/>
            <p:cNvSpPr/>
            <p:nvPr/>
          </p:nvSpPr>
          <p:spPr>
            <a:xfrm rot="16200000">
              <a:off x="4367794" y="3688512"/>
              <a:ext cx="2262767" cy="542261"/>
            </a:xfrm>
            <a:prstGeom prst="homePlate">
              <a:avLst/>
            </a:prstGeom>
            <a:solidFill>
              <a:srgbClr val="EF434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57836" y="3309387"/>
              <a:ext cx="542261" cy="292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</a:t>
              </a:r>
              <a:endPara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244066" y="1411155"/>
            <a:ext cx="447636" cy="2538930"/>
            <a:chOff x="5833293" y="1818166"/>
            <a:chExt cx="577035" cy="3272861"/>
          </a:xfrm>
        </p:grpSpPr>
        <p:sp>
          <p:nvSpPr>
            <p:cNvPr id="19" name="五边形 18"/>
            <p:cNvSpPr/>
            <p:nvPr/>
          </p:nvSpPr>
          <p:spPr>
            <a:xfrm rot="16200000">
              <a:off x="4467993" y="3183466"/>
              <a:ext cx="3272861" cy="542261"/>
            </a:xfrm>
            <a:prstGeom prst="homePlate">
              <a:avLst/>
            </a:prstGeom>
            <a:solidFill>
              <a:srgbClr val="1FADB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868068" y="2228321"/>
              <a:ext cx="54226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endPara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92121" y="1783229"/>
            <a:ext cx="447760" cy="2167756"/>
            <a:chOff x="6438539" y="2296632"/>
            <a:chExt cx="577194" cy="2794393"/>
          </a:xfrm>
        </p:grpSpPr>
        <p:sp>
          <p:nvSpPr>
            <p:cNvPr id="22" name="五边形 21"/>
            <p:cNvSpPr/>
            <p:nvPr/>
          </p:nvSpPr>
          <p:spPr>
            <a:xfrm rot="16200000">
              <a:off x="5312473" y="3422698"/>
              <a:ext cx="2794393" cy="542261"/>
            </a:xfrm>
            <a:prstGeom prst="homePlate">
              <a:avLst/>
            </a:prstGeom>
            <a:solidFill>
              <a:srgbClr val="EF434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73472" y="2682063"/>
              <a:ext cx="542261" cy="292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</a:t>
              </a:r>
              <a:endPara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41987" y="2680621"/>
            <a:ext cx="427116" cy="1268699"/>
            <a:chOff x="7043786" y="3455581"/>
            <a:chExt cx="550583" cy="1635443"/>
          </a:xfrm>
        </p:grpSpPr>
        <p:sp>
          <p:nvSpPr>
            <p:cNvPr id="25" name="五边形 24"/>
            <p:cNvSpPr/>
            <p:nvPr/>
          </p:nvSpPr>
          <p:spPr>
            <a:xfrm rot="16200000">
              <a:off x="6497195" y="4002172"/>
              <a:ext cx="1635443" cy="542261"/>
            </a:xfrm>
            <a:prstGeom prst="homePlate">
              <a:avLst/>
            </a:prstGeom>
            <a:solidFill>
              <a:srgbClr val="1FADB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052108" y="3876964"/>
              <a:ext cx="54226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</a:t>
              </a:r>
              <a:endPara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87650" y="2195640"/>
            <a:ext cx="447761" cy="1755346"/>
            <a:chOff x="7649032" y="2828258"/>
            <a:chExt cx="577196" cy="2262766"/>
          </a:xfrm>
        </p:grpSpPr>
        <p:sp>
          <p:nvSpPr>
            <p:cNvPr id="28" name="五边形 27"/>
            <p:cNvSpPr/>
            <p:nvPr/>
          </p:nvSpPr>
          <p:spPr>
            <a:xfrm rot="16200000">
              <a:off x="6788780" y="3688510"/>
              <a:ext cx="2262766" cy="542261"/>
            </a:xfrm>
            <a:prstGeom prst="homePlate">
              <a:avLst/>
            </a:prstGeom>
            <a:solidFill>
              <a:srgbClr val="EF434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683966" y="3291918"/>
              <a:ext cx="54226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CN" sz="1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</a:t>
              </a:r>
              <a:endParaRPr lang="zh-CN" altLang="en-US" sz="1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 bwMode="auto">
          <a:xfrm>
            <a:off x="245768" y="265785"/>
            <a:ext cx="445854" cy="381037"/>
            <a:chOff x="2653" y="1425"/>
            <a:chExt cx="454" cy="388"/>
          </a:xfrm>
          <a:solidFill>
            <a:srgbClr val="EF8C95"/>
          </a:solidFill>
        </p:grpSpPr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avLst/>
              <a:gdLst>
                <a:gd name="T0" fmla="*/ 175 w 189"/>
                <a:gd name="T1" fmla="*/ 0 h 140"/>
                <a:gd name="T2" fmla="*/ 14 w 189"/>
                <a:gd name="T3" fmla="*/ 0 h 140"/>
                <a:gd name="T4" fmla="*/ 0 w 189"/>
                <a:gd name="T5" fmla="*/ 14 h 140"/>
                <a:gd name="T6" fmla="*/ 0 w 189"/>
                <a:gd name="T7" fmla="*/ 126 h 140"/>
                <a:gd name="T8" fmla="*/ 14 w 189"/>
                <a:gd name="T9" fmla="*/ 140 h 140"/>
                <a:gd name="T10" fmla="*/ 175 w 189"/>
                <a:gd name="T11" fmla="*/ 140 h 140"/>
                <a:gd name="T12" fmla="*/ 189 w 189"/>
                <a:gd name="T13" fmla="*/ 126 h 140"/>
                <a:gd name="T14" fmla="*/ 189 w 189"/>
                <a:gd name="T15" fmla="*/ 14 h 140"/>
                <a:gd name="T16" fmla="*/ 175 w 189"/>
                <a:gd name="T17" fmla="*/ 0 h 140"/>
                <a:gd name="T18" fmla="*/ 94 w 189"/>
                <a:gd name="T19" fmla="*/ 118 h 140"/>
                <a:gd name="T20" fmla="*/ 46 w 189"/>
                <a:gd name="T21" fmla="*/ 70 h 140"/>
                <a:gd name="T22" fmla="*/ 94 w 189"/>
                <a:gd name="T23" fmla="*/ 22 h 140"/>
                <a:gd name="T24" fmla="*/ 143 w 189"/>
                <a:gd name="T25" fmla="*/ 70 h 140"/>
                <a:gd name="T26" fmla="*/ 94 w 189"/>
                <a:gd name="T27" fmla="*/ 1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0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avLst/>
              <a:gdLst>
                <a:gd name="T0" fmla="*/ 54 w 56"/>
                <a:gd name="T1" fmla="*/ 20 h 56"/>
                <a:gd name="T2" fmla="*/ 37 w 56"/>
                <a:gd name="T3" fmla="*/ 20 h 56"/>
                <a:gd name="T4" fmla="*/ 37 w 56"/>
                <a:gd name="T5" fmla="*/ 3 h 56"/>
                <a:gd name="T6" fmla="*/ 34 w 56"/>
                <a:gd name="T7" fmla="*/ 0 h 56"/>
                <a:gd name="T8" fmla="*/ 23 w 56"/>
                <a:gd name="T9" fmla="*/ 0 h 56"/>
                <a:gd name="T10" fmla="*/ 20 w 56"/>
                <a:gd name="T11" fmla="*/ 3 h 56"/>
                <a:gd name="T12" fmla="*/ 20 w 56"/>
                <a:gd name="T13" fmla="*/ 20 h 56"/>
                <a:gd name="T14" fmla="*/ 3 w 56"/>
                <a:gd name="T15" fmla="*/ 20 h 56"/>
                <a:gd name="T16" fmla="*/ 0 w 56"/>
                <a:gd name="T17" fmla="*/ 23 h 56"/>
                <a:gd name="T18" fmla="*/ 0 w 56"/>
                <a:gd name="T19" fmla="*/ 33 h 56"/>
                <a:gd name="T20" fmla="*/ 3 w 56"/>
                <a:gd name="T21" fmla="*/ 36 h 56"/>
                <a:gd name="T22" fmla="*/ 20 w 56"/>
                <a:gd name="T23" fmla="*/ 36 h 56"/>
                <a:gd name="T24" fmla="*/ 20 w 56"/>
                <a:gd name="T25" fmla="*/ 53 h 56"/>
                <a:gd name="T26" fmla="*/ 23 w 56"/>
                <a:gd name="T27" fmla="*/ 56 h 56"/>
                <a:gd name="T28" fmla="*/ 34 w 56"/>
                <a:gd name="T29" fmla="*/ 56 h 56"/>
                <a:gd name="T30" fmla="*/ 37 w 56"/>
                <a:gd name="T31" fmla="*/ 53 h 56"/>
                <a:gd name="T32" fmla="*/ 37 w 56"/>
                <a:gd name="T33" fmla="*/ 36 h 56"/>
                <a:gd name="T34" fmla="*/ 54 w 56"/>
                <a:gd name="T35" fmla="*/ 36 h 56"/>
                <a:gd name="T36" fmla="*/ 56 w 56"/>
                <a:gd name="T37" fmla="*/ 33 h 56"/>
                <a:gd name="T38" fmla="*/ 56 w 56"/>
                <a:gd name="T39" fmla="*/ 23 h 56"/>
                <a:gd name="T40" fmla="*/ 54 w 56"/>
                <a:gd name="T4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avLst/>
              <a:gdLst>
                <a:gd name="T0" fmla="*/ 10 w 62"/>
                <a:gd name="T1" fmla="*/ 9 h 15"/>
                <a:gd name="T2" fmla="*/ 53 w 62"/>
                <a:gd name="T3" fmla="*/ 9 h 15"/>
                <a:gd name="T4" fmla="*/ 53 w 62"/>
                <a:gd name="T5" fmla="*/ 15 h 15"/>
                <a:gd name="T6" fmla="*/ 62 w 62"/>
                <a:gd name="T7" fmla="*/ 15 h 15"/>
                <a:gd name="T8" fmla="*/ 62 w 62"/>
                <a:gd name="T9" fmla="*/ 5 h 15"/>
                <a:gd name="T10" fmla="*/ 58 w 62"/>
                <a:gd name="T11" fmla="*/ 0 h 15"/>
                <a:gd name="T12" fmla="*/ 5 w 62"/>
                <a:gd name="T13" fmla="*/ 0 h 15"/>
                <a:gd name="T14" fmla="*/ 0 w 62"/>
                <a:gd name="T15" fmla="*/ 5 h 15"/>
                <a:gd name="T16" fmla="*/ 0 w 62"/>
                <a:gd name="T17" fmla="*/ 15 h 15"/>
                <a:gd name="T18" fmla="*/ 10 w 62"/>
                <a:gd name="T19" fmla="*/ 15 h 15"/>
                <a:gd name="T20" fmla="*/ 10 w 62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5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72200" y="2139702"/>
            <a:ext cx="2376263" cy="1513876"/>
            <a:chOff x="5890362" y="1443514"/>
            <a:chExt cx="2376263" cy="1513876"/>
          </a:xfrm>
        </p:grpSpPr>
        <p:sp>
          <p:nvSpPr>
            <p:cNvPr id="46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b="1" dirty="0">
                <a:solidFill>
                  <a:srgbClr val="BBA3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55576" y="2139702"/>
            <a:ext cx="2376263" cy="1513876"/>
            <a:chOff x="5890362" y="1443514"/>
            <a:chExt cx="2376263" cy="1513876"/>
          </a:xfrm>
        </p:grpSpPr>
        <p:sp>
          <p:nvSpPr>
            <p:cNvPr id="49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b="1" dirty="0">
                <a:solidFill>
                  <a:srgbClr val="BBA3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6" name="Group 34"/>
          <p:cNvGrpSpPr>
            <a:grpSpLocks noChangeAspect="1"/>
          </p:cNvGrpSpPr>
          <p:nvPr/>
        </p:nvGrpSpPr>
        <p:grpSpPr bwMode="auto">
          <a:xfrm>
            <a:off x="245768" y="265785"/>
            <a:ext cx="445854" cy="381037"/>
            <a:chOff x="2653" y="1425"/>
            <a:chExt cx="454" cy="388"/>
          </a:xfrm>
          <a:solidFill>
            <a:srgbClr val="EF8C95"/>
          </a:solidFill>
        </p:grpSpPr>
        <p:sp>
          <p:nvSpPr>
            <p:cNvPr id="7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avLst/>
              <a:gdLst>
                <a:gd name="T0" fmla="*/ 175 w 189"/>
                <a:gd name="T1" fmla="*/ 0 h 140"/>
                <a:gd name="T2" fmla="*/ 14 w 189"/>
                <a:gd name="T3" fmla="*/ 0 h 140"/>
                <a:gd name="T4" fmla="*/ 0 w 189"/>
                <a:gd name="T5" fmla="*/ 14 h 140"/>
                <a:gd name="T6" fmla="*/ 0 w 189"/>
                <a:gd name="T7" fmla="*/ 126 h 140"/>
                <a:gd name="T8" fmla="*/ 14 w 189"/>
                <a:gd name="T9" fmla="*/ 140 h 140"/>
                <a:gd name="T10" fmla="*/ 175 w 189"/>
                <a:gd name="T11" fmla="*/ 140 h 140"/>
                <a:gd name="T12" fmla="*/ 189 w 189"/>
                <a:gd name="T13" fmla="*/ 126 h 140"/>
                <a:gd name="T14" fmla="*/ 189 w 189"/>
                <a:gd name="T15" fmla="*/ 14 h 140"/>
                <a:gd name="T16" fmla="*/ 175 w 189"/>
                <a:gd name="T17" fmla="*/ 0 h 140"/>
                <a:gd name="T18" fmla="*/ 94 w 189"/>
                <a:gd name="T19" fmla="*/ 118 h 140"/>
                <a:gd name="T20" fmla="*/ 46 w 189"/>
                <a:gd name="T21" fmla="*/ 70 h 140"/>
                <a:gd name="T22" fmla="*/ 94 w 189"/>
                <a:gd name="T23" fmla="*/ 22 h 140"/>
                <a:gd name="T24" fmla="*/ 143 w 189"/>
                <a:gd name="T25" fmla="*/ 70 h 140"/>
                <a:gd name="T26" fmla="*/ 94 w 189"/>
                <a:gd name="T27" fmla="*/ 1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0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avLst/>
              <a:gdLst>
                <a:gd name="T0" fmla="*/ 54 w 56"/>
                <a:gd name="T1" fmla="*/ 20 h 56"/>
                <a:gd name="T2" fmla="*/ 37 w 56"/>
                <a:gd name="T3" fmla="*/ 20 h 56"/>
                <a:gd name="T4" fmla="*/ 37 w 56"/>
                <a:gd name="T5" fmla="*/ 3 h 56"/>
                <a:gd name="T6" fmla="*/ 34 w 56"/>
                <a:gd name="T7" fmla="*/ 0 h 56"/>
                <a:gd name="T8" fmla="*/ 23 w 56"/>
                <a:gd name="T9" fmla="*/ 0 h 56"/>
                <a:gd name="T10" fmla="*/ 20 w 56"/>
                <a:gd name="T11" fmla="*/ 3 h 56"/>
                <a:gd name="T12" fmla="*/ 20 w 56"/>
                <a:gd name="T13" fmla="*/ 20 h 56"/>
                <a:gd name="T14" fmla="*/ 3 w 56"/>
                <a:gd name="T15" fmla="*/ 20 h 56"/>
                <a:gd name="T16" fmla="*/ 0 w 56"/>
                <a:gd name="T17" fmla="*/ 23 h 56"/>
                <a:gd name="T18" fmla="*/ 0 w 56"/>
                <a:gd name="T19" fmla="*/ 33 h 56"/>
                <a:gd name="T20" fmla="*/ 3 w 56"/>
                <a:gd name="T21" fmla="*/ 36 h 56"/>
                <a:gd name="T22" fmla="*/ 20 w 56"/>
                <a:gd name="T23" fmla="*/ 36 h 56"/>
                <a:gd name="T24" fmla="*/ 20 w 56"/>
                <a:gd name="T25" fmla="*/ 53 h 56"/>
                <a:gd name="T26" fmla="*/ 23 w 56"/>
                <a:gd name="T27" fmla="*/ 56 h 56"/>
                <a:gd name="T28" fmla="*/ 34 w 56"/>
                <a:gd name="T29" fmla="*/ 56 h 56"/>
                <a:gd name="T30" fmla="*/ 37 w 56"/>
                <a:gd name="T31" fmla="*/ 53 h 56"/>
                <a:gd name="T32" fmla="*/ 37 w 56"/>
                <a:gd name="T33" fmla="*/ 36 h 56"/>
                <a:gd name="T34" fmla="*/ 54 w 56"/>
                <a:gd name="T35" fmla="*/ 36 h 56"/>
                <a:gd name="T36" fmla="*/ 56 w 56"/>
                <a:gd name="T37" fmla="*/ 33 h 56"/>
                <a:gd name="T38" fmla="*/ 56 w 56"/>
                <a:gd name="T39" fmla="*/ 23 h 56"/>
                <a:gd name="T40" fmla="*/ 54 w 56"/>
                <a:gd name="T4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avLst/>
              <a:gdLst>
                <a:gd name="T0" fmla="*/ 10 w 62"/>
                <a:gd name="T1" fmla="*/ 9 h 15"/>
                <a:gd name="T2" fmla="*/ 53 w 62"/>
                <a:gd name="T3" fmla="*/ 9 h 15"/>
                <a:gd name="T4" fmla="*/ 53 w 62"/>
                <a:gd name="T5" fmla="*/ 15 h 15"/>
                <a:gd name="T6" fmla="*/ 62 w 62"/>
                <a:gd name="T7" fmla="*/ 15 h 15"/>
                <a:gd name="T8" fmla="*/ 62 w 62"/>
                <a:gd name="T9" fmla="*/ 5 h 15"/>
                <a:gd name="T10" fmla="*/ 58 w 62"/>
                <a:gd name="T11" fmla="*/ 0 h 15"/>
                <a:gd name="T12" fmla="*/ 5 w 62"/>
                <a:gd name="T13" fmla="*/ 0 h 15"/>
                <a:gd name="T14" fmla="*/ 0 w 62"/>
                <a:gd name="T15" fmla="*/ 5 h 15"/>
                <a:gd name="T16" fmla="*/ 0 w 62"/>
                <a:gd name="T17" fmla="*/ 15 h 15"/>
                <a:gd name="T18" fmla="*/ 10 w 62"/>
                <a:gd name="T19" fmla="*/ 15 h 15"/>
                <a:gd name="T20" fmla="*/ 10 w 62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5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67110" y="1102603"/>
            <a:ext cx="556563" cy="748712"/>
            <a:chOff x="4195889" y="896685"/>
            <a:chExt cx="556563" cy="748712"/>
          </a:xfrm>
        </p:grpSpPr>
        <p:grpSp>
          <p:nvGrpSpPr>
            <p:cNvPr id="11" name="组合 10"/>
            <p:cNvGrpSpPr/>
            <p:nvPr/>
          </p:nvGrpSpPr>
          <p:grpSpPr>
            <a:xfrm>
              <a:off x="4381805" y="1191649"/>
              <a:ext cx="124358" cy="453748"/>
              <a:chOff x="4381805" y="1191649"/>
              <a:chExt cx="124358" cy="453748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4381805" y="1205221"/>
                <a:ext cx="124358" cy="440176"/>
                <a:chOff x="5040173" y="2968707"/>
                <a:chExt cx="124358" cy="440176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5040173" y="3284525"/>
                  <a:ext cx="124358" cy="124358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35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  <p:cxnSp>
              <p:nvCxnSpPr>
                <p:cNvPr id="16" name="直接连接符 15"/>
                <p:cNvCxnSpPr>
                  <a:endCxn id="15" idx="0"/>
                </p:cNvCxnSpPr>
                <p:nvPr/>
              </p:nvCxnSpPr>
              <p:spPr>
                <a:xfrm>
                  <a:off x="5102352" y="2968707"/>
                  <a:ext cx="0" cy="315818"/>
                </a:xfrm>
                <a:prstGeom prst="line">
                  <a:avLst/>
                </a:prstGeom>
                <a:ln w="19050">
                  <a:solidFill>
                    <a:srgbClr val="EF43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椭圆 13"/>
              <p:cNvSpPr/>
              <p:nvPr/>
            </p:nvSpPr>
            <p:spPr>
              <a:xfrm>
                <a:off x="4420171" y="1191649"/>
                <a:ext cx="54000" cy="54000"/>
              </a:xfrm>
              <a:prstGeom prst="ellipse">
                <a:avLst/>
              </a:prstGeom>
              <a:solidFill>
                <a:srgbClr val="EF4343"/>
              </a:solidFill>
              <a:ln>
                <a:solidFill>
                  <a:srgbClr val="EF434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195889" y="896685"/>
              <a:ext cx="556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65%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066626" y="1596152"/>
            <a:ext cx="104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zh-CN" altLang="en-US" sz="1100" spc="-15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100" spc="-15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749903" y="1618498"/>
            <a:ext cx="3302813" cy="248716"/>
          </a:xfrm>
          <a:prstGeom prst="roundRect">
            <a:avLst>
              <a:gd name="adj" fmla="val 50000"/>
            </a:avLst>
          </a:prstGeom>
          <a:noFill/>
          <a:ln>
            <a:solidFill>
              <a:srgbClr val="E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884016" y="1726957"/>
            <a:ext cx="124358" cy="1243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21" name="直接连接符 20"/>
          <p:cNvCxnSpPr>
            <a:stCxn id="20" idx="1"/>
            <a:endCxn id="15" idx="7"/>
          </p:cNvCxnSpPr>
          <p:nvPr/>
        </p:nvCxnSpPr>
        <p:spPr>
          <a:xfrm>
            <a:off x="2902228" y="1745169"/>
            <a:ext cx="2056944" cy="0"/>
          </a:xfrm>
          <a:prstGeom prst="line">
            <a:avLst/>
          </a:prstGeom>
          <a:ln w="158750" cap="rnd">
            <a:solidFill>
              <a:srgbClr val="EF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563365" y="1965370"/>
            <a:ext cx="556563" cy="748712"/>
            <a:chOff x="4195889" y="896685"/>
            <a:chExt cx="556563" cy="748712"/>
          </a:xfrm>
        </p:grpSpPr>
        <p:grpSp>
          <p:nvGrpSpPr>
            <p:cNvPr id="23" name="组合 22"/>
            <p:cNvGrpSpPr/>
            <p:nvPr/>
          </p:nvGrpSpPr>
          <p:grpSpPr>
            <a:xfrm>
              <a:off x="4381805" y="1191649"/>
              <a:ext cx="124358" cy="453748"/>
              <a:chOff x="4381805" y="1191649"/>
              <a:chExt cx="124358" cy="453748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4381805" y="1205221"/>
                <a:ext cx="124358" cy="440176"/>
                <a:chOff x="5040173" y="2968707"/>
                <a:chExt cx="124358" cy="440176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5040173" y="3284525"/>
                  <a:ext cx="124358" cy="124358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35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  <p:cxnSp>
              <p:nvCxnSpPr>
                <p:cNvPr id="28" name="直接连接符 27"/>
                <p:cNvCxnSpPr>
                  <a:endCxn id="27" idx="0"/>
                </p:cNvCxnSpPr>
                <p:nvPr/>
              </p:nvCxnSpPr>
              <p:spPr>
                <a:xfrm>
                  <a:off x="5102352" y="2968707"/>
                  <a:ext cx="0" cy="315818"/>
                </a:xfrm>
                <a:prstGeom prst="line">
                  <a:avLst/>
                </a:prstGeom>
                <a:ln w="19050">
                  <a:solidFill>
                    <a:srgbClr val="1FADB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椭圆 25"/>
              <p:cNvSpPr/>
              <p:nvPr/>
            </p:nvSpPr>
            <p:spPr>
              <a:xfrm>
                <a:off x="4420171" y="1191649"/>
                <a:ext cx="54000" cy="54000"/>
              </a:xfrm>
              <a:prstGeom prst="ellipse">
                <a:avLst/>
              </a:prstGeom>
              <a:solidFill>
                <a:srgbClr val="1FADB1"/>
              </a:solidFill>
              <a:ln>
                <a:solidFill>
                  <a:srgbClr val="1FAD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4195889" y="896685"/>
              <a:ext cx="556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35%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052846" y="2458919"/>
            <a:ext cx="104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zh-CN" altLang="en-US" sz="1100" spc="-15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100" spc="-15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736123" y="2481265"/>
            <a:ext cx="3302813" cy="248716"/>
          </a:xfrm>
          <a:prstGeom prst="roundRect">
            <a:avLst>
              <a:gd name="adj" fmla="val 50000"/>
            </a:avLst>
          </a:prstGeom>
          <a:noFill/>
          <a:ln>
            <a:solidFill>
              <a:srgbClr val="1FA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870236" y="2589724"/>
            <a:ext cx="124358" cy="1243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33" name="直接连接符 32"/>
          <p:cNvCxnSpPr>
            <a:stCxn id="32" idx="1"/>
            <a:endCxn id="27" idx="7"/>
          </p:cNvCxnSpPr>
          <p:nvPr/>
        </p:nvCxnSpPr>
        <p:spPr>
          <a:xfrm>
            <a:off x="2888448" y="2607936"/>
            <a:ext cx="966979" cy="0"/>
          </a:xfrm>
          <a:prstGeom prst="line">
            <a:avLst/>
          </a:prstGeom>
          <a:ln w="158750" cap="rnd">
            <a:solidFill>
              <a:srgbClr val="1FAD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5241429" y="2848871"/>
            <a:ext cx="556563" cy="748712"/>
            <a:chOff x="4195889" y="896685"/>
            <a:chExt cx="556563" cy="748712"/>
          </a:xfrm>
        </p:grpSpPr>
        <p:grpSp>
          <p:nvGrpSpPr>
            <p:cNvPr id="35" name="组合 34"/>
            <p:cNvGrpSpPr/>
            <p:nvPr/>
          </p:nvGrpSpPr>
          <p:grpSpPr>
            <a:xfrm>
              <a:off x="4381805" y="1191649"/>
              <a:ext cx="124358" cy="453748"/>
              <a:chOff x="4381805" y="1191649"/>
              <a:chExt cx="124358" cy="453748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4381805" y="1205221"/>
                <a:ext cx="124358" cy="440176"/>
                <a:chOff x="5040173" y="2968707"/>
                <a:chExt cx="124358" cy="440176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5040173" y="3284525"/>
                  <a:ext cx="124358" cy="124358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zh-CN" altLang="en-US" sz="1350">
                    <a:ln>
                      <a:solidFill>
                        <a:sysClr val="windowText" lastClr="000000"/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  <p:cxnSp>
              <p:nvCxnSpPr>
                <p:cNvPr id="40" name="直接连接符 39"/>
                <p:cNvCxnSpPr>
                  <a:endCxn id="39" idx="0"/>
                </p:cNvCxnSpPr>
                <p:nvPr/>
              </p:nvCxnSpPr>
              <p:spPr>
                <a:xfrm>
                  <a:off x="5102352" y="2968707"/>
                  <a:ext cx="0" cy="315818"/>
                </a:xfrm>
                <a:prstGeom prst="line">
                  <a:avLst/>
                </a:prstGeom>
                <a:ln w="19050">
                  <a:solidFill>
                    <a:srgbClr val="EF43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椭圆 37"/>
              <p:cNvSpPr/>
              <p:nvPr/>
            </p:nvSpPr>
            <p:spPr>
              <a:xfrm>
                <a:off x="4420171" y="1191649"/>
                <a:ext cx="54000" cy="54000"/>
              </a:xfrm>
              <a:prstGeom prst="ellipse">
                <a:avLst/>
              </a:prstGeom>
              <a:solidFill>
                <a:srgbClr val="EF4343"/>
              </a:solidFill>
              <a:ln>
                <a:solidFill>
                  <a:srgbClr val="EF8C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CN" altLang="en-US" sz="135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4195889" y="896685"/>
              <a:ext cx="556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89%</a:t>
              </a:r>
              <a:endPara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6048414" y="3342420"/>
            <a:ext cx="104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zh-CN" altLang="en-US" sz="1100" spc="-15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100" spc="-15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2731691" y="3372081"/>
            <a:ext cx="3302813" cy="248716"/>
          </a:xfrm>
          <a:prstGeom prst="roundRect">
            <a:avLst>
              <a:gd name="adj" fmla="val 50000"/>
            </a:avLst>
          </a:prstGeom>
          <a:noFill/>
          <a:ln>
            <a:solidFill>
              <a:srgbClr val="E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865804" y="3473225"/>
            <a:ext cx="124358" cy="1243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45" name="直接连接符 44"/>
          <p:cNvCxnSpPr>
            <a:stCxn id="44" idx="1"/>
            <a:endCxn id="39" idx="7"/>
          </p:cNvCxnSpPr>
          <p:nvPr/>
        </p:nvCxnSpPr>
        <p:spPr>
          <a:xfrm>
            <a:off x="2884016" y="3491437"/>
            <a:ext cx="2649475" cy="0"/>
          </a:xfrm>
          <a:prstGeom prst="line">
            <a:avLst/>
          </a:prstGeom>
          <a:ln w="158750" cap="rnd">
            <a:solidFill>
              <a:srgbClr val="EF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1232766" y="4112255"/>
            <a:ext cx="71172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目前中国的医疗信息化建设主要集中在大城市的大医院（中国目前有</a:t>
            </a:r>
            <a:r>
              <a: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1300</a:t>
            </a:r>
            <a:r>
              <a: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家左右的三甲医院，医疗信息化大多集中于此）</a:t>
            </a:r>
            <a:endParaRPr lang="zh-CN" altLang="en-US" sz="1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Group 11"/>
          <p:cNvGrpSpPr>
            <a:grpSpLocks noChangeAspect="1"/>
          </p:cNvGrpSpPr>
          <p:nvPr/>
        </p:nvGrpSpPr>
        <p:grpSpPr bwMode="auto">
          <a:xfrm>
            <a:off x="2115549" y="1357571"/>
            <a:ext cx="469410" cy="500191"/>
            <a:chOff x="3279" y="2037"/>
            <a:chExt cx="610" cy="650"/>
          </a:xfrm>
          <a:solidFill>
            <a:srgbClr val="EF4343"/>
          </a:solidFill>
        </p:grpSpPr>
        <p:sp>
          <p:nvSpPr>
            <p:cNvPr id="48" name="Freeform 12"/>
            <p:cNvSpPr/>
            <p:nvPr/>
          </p:nvSpPr>
          <p:spPr bwMode="auto">
            <a:xfrm>
              <a:off x="3684" y="2381"/>
              <a:ext cx="167" cy="227"/>
            </a:xfrm>
            <a:custGeom>
              <a:avLst/>
              <a:gdLst>
                <a:gd name="T0" fmla="*/ 57 w 70"/>
                <a:gd name="T1" fmla="*/ 95 h 95"/>
                <a:gd name="T2" fmla="*/ 70 w 70"/>
                <a:gd name="T3" fmla="*/ 53 h 95"/>
                <a:gd name="T4" fmla="*/ 48 w 70"/>
                <a:gd name="T5" fmla="*/ 0 h 95"/>
                <a:gd name="T6" fmla="*/ 0 w 70"/>
                <a:gd name="T7" fmla="*/ 49 h 95"/>
                <a:gd name="T8" fmla="*/ 57 w 7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5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13"/>
            <p:cNvSpPr/>
            <p:nvPr/>
          </p:nvSpPr>
          <p:spPr bwMode="auto">
            <a:xfrm>
              <a:off x="3550" y="2522"/>
              <a:ext cx="251" cy="165"/>
            </a:xfrm>
            <a:custGeom>
              <a:avLst/>
              <a:gdLst>
                <a:gd name="T0" fmla="*/ 47 w 105"/>
                <a:gd name="T1" fmla="*/ 0 h 69"/>
                <a:gd name="T2" fmla="*/ 0 w 105"/>
                <a:gd name="T3" fmla="*/ 48 h 69"/>
                <a:gd name="T4" fmla="*/ 51 w 105"/>
                <a:gd name="T5" fmla="*/ 69 h 69"/>
                <a:gd name="T6" fmla="*/ 105 w 105"/>
                <a:gd name="T7" fmla="*/ 46 h 69"/>
                <a:gd name="T8" fmla="*/ 47 w 10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14"/>
            <p:cNvSpPr>
              <a:spLocks noEditPoints="1"/>
            </p:cNvSpPr>
            <p:nvPr/>
          </p:nvSpPr>
          <p:spPr bwMode="auto">
            <a:xfrm>
              <a:off x="3279" y="2037"/>
              <a:ext cx="610" cy="612"/>
            </a:xfrm>
            <a:custGeom>
              <a:avLst/>
              <a:gdLst>
                <a:gd name="T0" fmla="*/ 240 w 255"/>
                <a:gd name="T1" fmla="*/ 42 h 256"/>
                <a:gd name="T2" fmla="*/ 214 w 255"/>
                <a:gd name="T3" fmla="*/ 16 h 256"/>
                <a:gd name="T4" fmla="*/ 158 w 255"/>
                <a:gd name="T5" fmla="*/ 16 h 256"/>
                <a:gd name="T6" fmla="*/ 15 w 255"/>
                <a:gd name="T7" fmla="*/ 159 h 256"/>
                <a:gd name="T8" fmla="*/ 15 w 255"/>
                <a:gd name="T9" fmla="*/ 215 h 256"/>
                <a:gd name="T10" fmla="*/ 41 w 255"/>
                <a:gd name="T11" fmla="*/ 241 h 256"/>
                <a:gd name="T12" fmla="*/ 96 w 255"/>
                <a:gd name="T13" fmla="*/ 241 h 256"/>
                <a:gd name="T14" fmla="*/ 240 w 255"/>
                <a:gd name="T15" fmla="*/ 97 h 256"/>
                <a:gd name="T16" fmla="*/ 240 w 255"/>
                <a:gd name="T17" fmla="*/ 42 h 256"/>
                <a:gd name="T18" fmla="*/ 231 w 255"/>
                <a:gd name="T19" fmla="*/ 88 h 256"/>
                <a:gd name="T20" fmla="*/ 158 w 255"/>
                <a:gd name="T21" fmla="*/ 160 h 256"/>
                <a:gd name="T22" fmla="*/ 104 w 255"/>
                <a:gd name="T23" fmla="*/ 107 h 256"/>
                <a:gd name="T24" fmla="*/ 33 w 255"/>
                <a:gd name="T25" fmla="*/ 178 h 256"/>
                <a:gd name="T26" fmla="*/ 29 w 255"/>
                <a:gd name="T27" fmla="*/ 187 h 256"/>
                <a:gd name="T28" fmla="*/ 33 w 255"/>
                <a:gd name="T29" fmla="*/ 196 h 256"/>
                <a:gd name="T30" fmla="*/ 33 w 255"/>
                <a:gd name="T31" fmla="*/ 205 h 256"/>
                <a:gd name="T32" fmla="*/ 28 w 255"/>
                <a:gd name="T33" fmla="*/ 207 h 256"/>
                <a:gd name="T34" fmla="*/ 24 w 255"/>
                <a:gd name="T35" fmla="*/ 205 h 256"/>
                <a:gd name="T36" fmla="*/ 16 w 255"/>
                <a:gd name="T37" fmla="*/ 187 h 256"/>
                <a:gd name="T38" fmla="*/ 24 w 255"/>
                <a:gd name="T39" fmla="*/ 169 h 256"/>
                <a:gd name="T40" fmla="*/ 168 w 255"/>
                <a:gd name="T41" fmla="*/ 25 h 256"/>
                <a:gd name="T42" fmla="*/ 186 w 255"/>
                <a:gd name="T43" fmla="*/ 17 h 256"/>
                <a:gd name="T44" fmla="*/ 204 w 255"/>
                <a:gd name="T45" fmla="*/ 25 h 256"/>
                <a:gd name="T46" fmla="*/ 231 w 255"/>
                <a:gd name="T47" fmla="*/ 51 h 256"/>
                <a:gd name="T48" fmla="*/ 231 w 255"/>
                <a:gd name="T49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6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Group 11"/>
          <p:cNvGrpSpPr>
            <a:grpSpLocks noChangeAspect="1"/>
          </p:cNvGrpSpPr>
          <p:nvPr/>
        </p:nvGrpSpPr>
        <p:grpSpPr bwMode="auto">
          <a:xfrm>
            <a:off x="2115549" y="2254419"/>
            <a:ext cx="469410" cy="500191"/>
            <a:chOff x="3279" y="2037"/>
            <a:chExt cx="610" cy="650"/>
          </a:xfrm>
          <a:solidFill>
            <a:srgbClr val="1FADB1"/>
          </a:solidFill>
        </p:grpSpPr>
        <p:sp>
          <p:nvSpPr>
            <p:cNvPr id="52" name="Freeform 12"/>
            <p:cNvSpPr/>
            <p:nvPr/>
          </p:nvSpPr>
          <p:spPr bwMode="auto">
            <a:xfrm>
              <a:off x="3684" y="2381"/>
              <a:ext cx="167" cy="227"/>
            </a:xfrm>
            <a:custGeom>
              <a:avLst/>
              <a:gdLst>
                <a:gd name="T0" fmla="*/ 57 w 70"/>
                <a:gd name="T1" fmla="*/ 95 h 95"/>
                <a:gd name="T2" fmla="*/ 70 w 70"/>
                <a:gd name="T3" fmla="*/ 53 h 95"/>
                <a:gd name="T4" fmla="*/ 48 w 70"/>
                <a:gd name="T5" fmla="*/ 0 h 95"/>
                <a:gd name="T6" fmla="*/ 0 w 70"/>
                <a:gd name="T7" fmla="*/ 49 h 95"/>
                <a:gd name="T8" fmla="*/ 57 w 7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5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/>
            <p:nvPr/>
          </p:nvSpPr>
          <p:spPr bwMode="auto">
            <a:xfrm>
              <a:off x="3550" y="2522"/>
              <a:ext cx="251" cy="165"/>
            </a:xfrm>
            <a:custGeom>
              <a:avLst/>
              <a:gdLst>
                <a:gd name="T0" fmla="*/ 47 w 105"/>
                <a:gd name="T1" fmla="*/ 0 h 69"/>
                <a:gd name="T2" fmla="*/ 0 w 105"/>
                <a:gd name="T3" fmla="*/ 48 h 69"/>
                <a:gd name="T4" fmla="*/ 51 w 105"/>
                <a:gd name="T5" fmla="*/ 69 h 69"/>
                <a:gd name="T6" fmla="*/ 105 w 105"/>
                <a:gd name="T7" fmla="*/ 46 h 69"/>
                <a:gd name="T8" fmla="*/ 47 w 10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/>
          </p:nvSpPr>
          <p:spPr bwMode="auto">
            <a:xfrm>
              <a:off x="3279" y="2037"/>
              <a:ext cx="610" cy="612"/>
            </a:xfrm>
            <a:custGeom>
              <a:avLst/>
              <a:gdLst>
                <a:gd name="T0" fmla="*/ 240 w 255"/>
                <a:gd name="T1" fmla="*/ 42 h 256"/>
                <a:gd name="T2" fmla="*/ 214 w 255"/>
                <a:gd name="T3" fmla="*/ 16 h 256"/>
                <a:gd name="T4" fmla="*/ 158 w 255"/>
                <a:gd name="T5" fmla="*/ 16 h 256"/>
                <a:gd name="T6" fmla="*/ 15 w 255"/>
                <a:gd name="T7" fmla="*/ 159 h 256"/>
                <a:gd name="T8" fmla="*/ 15 w 255"/>
                <a:gd name="T9" fmla="*/ 215 h 256"/>
                <a:gd name="T10" fmla="*/ 41 w 255"/>
                <a:gd name="T11" fmla="*/ 241 h 256"/>
                <a:gd name="T12" fmla="*/ 96 w 255"/>
                <a:gd name="T13" fmla="*/ 241 h 256"/>
                <a:gd name="T14" fmla="*/ 240 w 255"/>
                <a:gd name="T15" fmla="*/ 97 h 256"/>
                <a:gd name="T16" fmla="*/ 240 w 255"/>
                <a:gd name="T17" fmla="*/ 42 h 256"/>
                <a:gd name="T18" fmla="*/ 231 w 255"/>
                <a:gd name="T19" fmla="*/ 88 h 256"/>
                <a:gd name="T20" fmla="*/ 158 w 255"/>
                <a:gd name="T21" fmla="*/ 160 h 256"/>
                <a:gd name="T22" fmla="*/ 104 w 255"/>
                <a:gd name="T23" fmla="*/ 107 h 256"/>
                <a:gd name="T24" fmla="*/ 33 w 255"/>
                <a:gd name="T25" fmla="*/ 178 h 256"/>
                <a:gd name="T26" fmla="*/ 29 w 255"/>
                <a:gd name="T27" fmla="*/ 187 h 256"/>
                <a:gd name="T28" fmla="*/ 33 w 255"/>
                <a:gd name="T29" fmla="*/ 196 h 256"/>
                <a:gd name="T30" fmla="*/ 33 w 255"/>
                <a:gd name="T31" fmla="*/ 205 h 256"/>
                <a:gd name="T32" fmla="*/ 28 w 255"/>
                <a:gd name="T33" fmla="*/ 207 h 256"/>
                <a:gd name="T34" fmla="*/ 24 w 255"/>
                <a:gd name="T35" fmla="*/ 205 h 256"/>
                <a:gd name="T36" fmla="*/ 16 w 255"/>
                <a:gd name="T37" fmla="*/ 187 h 256"/>
                <a:gd name="T38" fmla="*/ 24 w 255"/>
                <a:gd name="T39" fmla="*/ 169 h 256"/>
                <a:gd name="T40" fmla="*/ 168 w 255"/>
                <a:gd name="T41" fmla="*/ 25 h 256"/>
                <a:gd name="T42" fmla="*/ 186 w 255"/>
                <a:gd name="T43" fmla="*/ 17 h 256"/>
                <a:gd name="T44" fmla="*/ 204 w 255"/>
                <a:gd name="T45" fmla="*/ 25 h 256"/>
                <a:gd name="T46" fmla="*/ 231 w 255"/>
                <a:gd name="T47" fmla="*/ 51 h 256"/>
                <a:gd name="T48" fmla="*/ 231 w 255"/>
                <a:gd name="T49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6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oup 11"/>
          <p:cNvGrpSpPr>
            <a:grpSpLocks noChangeAspect="1"/>
          </p:cNvGrpSpPr>
          <p:nvPr/>
        </p:nvGrpSpPr>
        <p:grpSpPr bwMode="auto">
          <a:xfrm>
            <a:off x="2086307" y="3092324"/>
            <a:ext cx="469410" cy="500191"/>
            <a:chOff x="3279" y="2037"/>
            <a:chExt cx="610" cy="650"/>
          </a:xfrm>
          <a:solidFill>
            <a:srgbClr val="EF4343"/>
          </a:solidFill>
        </p:grpSpPr>
        <p:sp>
          <p:nvSpPr>
            <p:cNvPr id="56" name="Freeform 12"/>
            <p:cNvSpPr/>
            <p:nvPr/>
          </p:nvSpPr>
          <p:spPr bwMode="auto">
            <a:xfrm>
              <a:off x="3684" y="2381"/>
              <a:ext cx="167" cy="227"/>
            </a:xfrm>
            <a:custGeom>
              <a:avLst/>
              <a:gdLst>
                <a:gd name="T0" fmla="*/ 57 w 70"/>
                <a:gd name="T1" fmla="*/ 95 h 95"/>
                <a:gd name="T2" fmla="*/ 70 w 70"/>
                <a:gd name="T3" fmla="*/ 53 h 95"/>
                <a:gd name="T4" fmla="*/ 48 w 70"/>
                <a:gd name="T5" fmla="*/ 0 h 95"/>
                <a:gd name="T6" fmla="*/ 0 w 70"/>
                <a:gd name="T7" fmla="*/ 49 h 95"/>
                <a:gd name="T8" fmla="*/ 57 w 7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5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13"/>
            <p:cNvSpPr/>
            <p:nvPr/>
          </p:nvSpPr>
          <p:spPr bwMode="auto">
            <a:xfrm>
              <a:off x="3550" y="2522"/>
              <a:ext cx="251" cy="165"/>
            </a:xfrm>
            <a:custGeom>
              <a:avLst/>
              <a:gdLst>
                <a:gd name="T0" fmla="*/ 47 w 105"/>
                <a:gd name="T1" fmla="*/ 0 h 69"/>
                <a:gd name="T2" fmla="*/ 0 w 105"/>
                <a:gd name="T3" fmla="*/ 48 h 69"/>
                <a:gd name="T4" fmla="*/ 51 w 105"/>
                <a:gd name="T5" fmla="*/ 69 h 69"/>
                <a:gd name="T6" fmla="*/ 105 w 105"/>
                <a:gd name="T7" fmla="*/ 46 h 69"/>
                <a:gd name="T8" fmla="*/ 47 w 10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14"/>
            <p:cNvSpPr>
              <a:spLocks noEditPoints="1"/>
            </p:cNvSpPr>
            <p:nvPr/>
          </p:nvSpPr>
          <p:spPr bwMode="auto">
            <a:xfrm>
              <a:off x="3279" y="2037"/>
              <a:ext cx="610" cy="612"/>
            </a:xfrm>
            <a:custGeom>
              <a:avLst/>
              <a:gdLst>
                <a:gd name="T0" fmla="*/ 240 w 255"/>
                <a:gd name="T1" fmla="*/ 42 h 256"/>
                <a:gd name="T2" fmla="*/ 214 w 255"/>
                <a:gd name="T3" fmla="*/ 16 h 256"/>
                <a:gd name="T4" fmla="*/ 158 w 255"/>
                <a:gd name="T5" fmla="*/ 16 h 256"/>
                <a:gd name="T6" fmla="*/ 15 w 255"/>
                <a:gd name="T7" fmla="*/ 159 h 256"/>
                <a:gd name="T8" fmla="*/ 15 w 255"/>
                <a:gd name="T9" fmla="*/ 215 h 256"/>
                <a:gd name="T10" fmla="*/ 41 w 255"/>
                <a:gd name="T11" fmla="*/ 241 h 256"/>
                <a:gd name="T12" fmla="*/ 96 w 255"/>
                <a:gd name="T13" fmla="*/ 241 h 256"/>
                <a:gd name="T14" fmla="*/ 240 w 255"/>
                <a:gd name="T15" fmla="*/ 97 h 256"/>
                <a:gd name="T16" fmla="*/ 240 w 255"/>
                <a:gd name="T17" fmla="*/ 42 h 256"/>
                <a:gd name="T18" fmla="*/ 231 w 255"/>
                <a:gd name="T19" fmla="*/ 88 h 256"/>
                <a:gd name="T20" fmla="*/ 158 w 255"/>
                <a:gd name="T21" fmla="*/ 160 h 256"/>
                <a:gd name="T22" fmla="*/ 104 w 255"/>
                <a:gd name="T23" fmla="*/ 107 h 256"/>
                <a:gd name="T24" fmla="*/ 33 w 255"/>
                <a:gd name="T25" fmla="*/ 178 h 256"/>
                <a:gd name="T26" fmla="*/ 29 w 255"/>
                <a:gd name="T27" fmla="*/ 187 h 256"/>
                <a:gd name="T28" fmla="*/ 33 w 255"/>
                <a:gd name="T29" fmla="*/ 196 h 256"/>
                <a:gd name="T30" fmla="*/ 33 w 255"/>
                <a:gd name="T31" fmla="*/ 205 h 256"/>
                <a:gd name="T32" fmla="*/ 28 w 255"/>
                <a:gd name="T33" fmla="*/ 207 h 256"/>
                <a:gd name="T34" fmla="*/ 24 w 255"/>
                <a:gd name="T35" fmla="*/ 205 h 256"/>
                <a:gd name="T36" fmla="*/ 16 w 255"/>
                <a:gd name="T37" fmla="*/ 187 h 256"/>
                <a:gd name="T38" fmla="*/ 24 w 255"/>
                <a:gd name="T39" fmla="*/ 169 h 256"/>
                <a:gd name="T40" fmla="*/ 168 w 255"/>
                <a:gd name="T41" fmla="*/ 25 h 256"/>
                <a:gd name="T42" fmla="*/ 186 w 255"/>
                <a:gd name="T43" fmla="*/ 17 h 256"/>
                <a:gd name="T44" fmla="*/ 204 w 255"/>
                <a:gd name="T45" fmla="*/ 25 h 256"/>
                <a:gd name="T46" fmla="*/ 231 w 255"/>
                <a:gd name="T47" fmla="*/ 51 h 256"/>
                <a:gd name="T48" fmla="*/ 231 w 255"/>
                <a:gd name="T49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6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30" grpId="0"/>
      <p:bldP spid="31" grpId="0" animBg="1"/>
      <p:bldP spid="32" grpId="0"/>
      <p:bldP spid="42" grpId="0"/>
      <p:bldP spid="43" grpId="0" animBg="1"/>
      <p:bldP spid="44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56"/>
          <p:cNvGrpSpPr>
            <a:grpSpLocks noChangeAspect="1"/>
          </p:cNvGrpSpPr>
          <p:nvPr/>
        </p:nvGrpSpPr>
        <p:grpSpPr bwMode="auto">
          <a:xfrm>
            <a:off x="7869493" y="4011313"/>
            <a:ext cx="1109501" cy="1133354"/>
            <a:chOff x="220" y="1544"/>
            <a:chExt cx="1535" cy="1568"/>
          </a:xfrm>
        </p:grpSpPr>
        <p:sp>
          <p:nvSpPr>
            <p:cNvPr id="263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9512" y="252421"/>
            <a:ext cx="8512073" cy="4964559"/>
            <a:chOff x="179512" y="252421"/>
            <a:chExt cx="8512073" cy="4964559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82" t="45740" r="1157" b="1483"/>
            <a:stretch>
              <a:fillRect/>
            </a:stretch>
          </p:blipFill>
          <p:spPr>
            <a:xfrm>
              <a:off x="179512" y="267494"/>
              <a:ext cx="2952328" cy="4949486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405631" y="252421"/>
              <a:ext cx="8285954" cy="4731601"/>
              <a:chOff x="405631" y="252421"/>
              <a:chExt cx="8285954" cy="4731601"/>
            </a:xfrm>
          </p:grpSpPr>
          <p:grpSp>
            <p:nvGrpSpPr>
              <p:cNvPr id="329" name="Group 4"/>
              <p:cNvGrpSpPr>
                <a:grpSpLocks noChangeAspect="1"/>
              </p:cNvGrpSpPr>
              <p:nvPr/>
            </p:nvGrpSpPr>
            <p:grpSpPr bwMode="auto">
              <a:xfrm>
                <a:off x="3134105" y="252421"/>
                <a:ext cx="5557480" cy="4731601"/>
                <a:chOff x="205" y="1422"/>
                <a:chExt cx="2907" cy="2475"/>
              </a:xfrm>
              <a:solidFill>
                <a:srgbClr val="C00000">
                  <a:alpha val="20000"/>
                </a:srgbClr>
              </a:solidFill>
            </p:grpSpPr>
            <p:sp>
              <p:nvSpPr>
                <p:cNvPr id="330" name="Freeform 5"/>
                <p:cNvSpPr/>
                <p:nvPr/>
              </p:nvSpPr>
              <p:spPr bwMode="auto">
                <a:xfrm>
                  <a:off x="205" y="1422"/>
                  <a:ext cx="2907" cy="1986"/>
                </a:xfrm>
                <a:custGeom>
                  <a:avLst/>
                  <a:gdLst>
                    <a:gd name="T0" fmla="*/ 171 w 2262"/>
                    <a:gd name="T1" fmla="*/ 1113 h 1546"/>
                    <a:gd name="T2" fmla="*/ 180 w 2262"/>
                    <a:gd name="T3" fmla="*/ 1129 h 1546"/>
                    <a:gd name="T4" fmla="*/ 197 w 2262"/>
                    <a:gd name="T5" fmla="*/ 1158 h 1546"/>
                    <a:gd name="T6" fmla="*/ 204 w 2262"/>
                    <a:gd name="T7" fmla="*/ 1170 h 1546"/>
                    <a:gd name="T8" fmla="*/ 216 w 2262"/>
                    <a:gd name="T9" fmla="*/ 1189 h 1546"/>
                    <a:gd name="T10" fmla="*/ 467 w 2262"/>
                    <a:gd name="T11" fmla="*/ 900 h 1546"/>
                    <a:gd name="T12" fmla="*/ 615 w 2262"/>
                    <a:gd name="T13" fmla="*/ 1156 h 1546"/>
                    <a:gd name="T14" fmla="*/ 792 w 2262"/>
                    <a:gd name="T15" fmla="*/ 881 h 1546"/>
                    <a:gd name="T16" fmla="*/ 1034 w 2262"/>
                    <a:gd name="T17" fmla="*/ 1546 h 1546"/>
                    <a:gd name="T18" fmla="*/ 1280 w 2262"/>
                    <a:gd name="T19" fmla="*/ 437 h 1546"/>
                    <a:gd name="T20" fmla="*/ 1364 w 2262"/>
                    <a:gd name="T21" fmla="*/ 1312 h 1546"/>
                    <a:gd name="T22" fmla="*/ 1738 w 2262"/>
                    <a:gd name="T23" fmla="*/ 847 h 1546"/>
                    <a:gd name="T24" fmla="*/ 1932 w 2262"/>
                    <a:gd name="T25" fmla="*/ 1082 h 1546"/>
                    <a:gd name="T26" fmla="*/ 2169 w 2262"/>
                    <a:gd name="T27" fmla="*/ 953 h 1546"/>
                    <a:gd name="T28" fmla="*/ 2171 w 2262"/>
                    <a:gd name="T29" fmla="*/ 947 h 1546"/>
                    <a:gd name="T30" fmla="*/ 2221 w 2262"/>
                    <a:gd name="T31" fmla="*/ 808 h 1546"/>
                    <a:gd name="T32" fmla="*/ 2244 w 2262"/>
                    <a:gd name="T33" fmla="*/ 717 h 1546"/>
                    <a:gd name="T34" fmla="*/ 2261 w 2262"/>
                    <a:gd name="T35" fmla="*/ 565 h 1546"/>
                    <a:gd name="T36" fmla="*/ 2213 w 2262"/>
                    <a:gd name="T37" fmla="*/ 331 h 1546"/>
                    <a:gd name="T38" fmla="*/ 2145 w 2262"/>
                    <a:gd name="T39" fmla="*/ 218 h 1546"/>
                    <a:gd name="T40" fmla="*/ 1980 w 2262"/>
                    <a:gd name="T41" fmla="*/ 75 h 1546"/>
                    <a:gd name="T42" fmla="*/ 1696 w 2262"/>
                    <a:gd name="T43" fmla="*/ 0 h 1546"/>
                    <a:gd name="T44" fmla="*/ 1618 w 2262"/>
                    <a:gd name="T45" fmla="*/ 6 h 1546"/>
                    <a:gd name="T46" fmla="*/ 1600 w 2262"/>
                    <a:gd name="T47" fmla="*/ 8 h 1546"/>
                    <a:gd name="T48" fmla="*/ 1477 w 2262"/>
                    <a:gd name="T49" fmla="*/ 44 h 1546"/>
                    <a:gd name="T50" fmla="*/ 1413 w 2262"/>
                    <a:gd name="T51" fmla="*/ 76 h 1546"/>
                    <a:gd name="T52" fmla="*/ 1237 w 2262"/>
                    <a:gd name="T53" fmla="*/ 235 h 1546"/>
                    <a:gd name="T54" fmla="*/ 1186 w 2262"/>
                    <a:gd name="T55" fmla="*/ 321 h 1546"/>
                    <a:gd name="T56" fmla="*/ 1131 w 2262"/>
                    <a:gd name="T57" fmla="*/ 565 h 1546"/>
                    <a:gd name="T58" fmla="*/ 1112 w 2262"/>
                    <a:gd name="T59" fmla="*/ 421 h 1546"/>
                    <a:gd name="T60" fmla="*/ 1092 w 2262"/>
                    <a:gd name="T61" fmla="*/ 358 h 1546"/>
                    <a:gd name="T62" fmla="*/ 1056 w 2262"/>
                    <a:gd name="T63" fmla="*/ 284 h 1546"/>
                    <a:gd name="T64" fmla="*/ 1033 w 2262"/>
                    <a:gd name="T65" fmla="*/ 246 h 1546"/>
                    <a:gd name="T66" fmla="*/ 1004 w 2262"/>
                    <a:gd name="T67" fmla="*/ 208 h 1546"/>
                    <a:gd name="T68" fmla="*/ 956 w 2262"/>
                    <a:gd name="T69" fmla="*/ 156 h 1546"/>
                    <a:gd name="T70" fmla="*/ 675 w 2262"/>
                    <a:gd name="T71" fmla="*/ 11 h 1546"/>
                    <a:gd name="T72" fmla="*/ 603 w 2262"/>
                    <a:gd name="T73" fmla="*/ 1 h 1546"/>
                    <a:gd name="T74" fmla="*/ 566 w 2262"/>
                    <a:gd name="T75" fmla="*/ 0 h 1546"/>
                    <a:gd name="T76" fmla="*/ 516 w 2262"/>
                    <a:gd name="T77" fmla="*/ 2 h 1546"/>
                    <a:gd name="T78" fmla="*/ 454 w 2262"/>
                    <a:gd name="T79" fmla="*/ 11 h 1546"/>
                    <a:gd name="T80" fmla="*/ 80 w 2262"/>
                    <a:gd name="T81" fmla="*/ 273 h 1546"/>
                    <a:gd name="T82" fmla="*/ 50 w 2262"/>
                    <a:gd name="T83" fmla="*/ 328 h 1546"/>
                    <a:gd name="T84" fmla="*/ 16 w 2262"/>
                    <a:gd name="T85" fmla="*/ 428 h 1546"/>
                    <a:gd name="T86" fmla="*/ 1 w 2262"/>
                    <a:gd name="T87" fmla="*/ 565 h 1546"/>
                    <a:gd name="T88" fmla="*/ 2 w 2262"/>
                    <a:gd name="T89" fmla="*/ 598 h 1546"/>
                    <a:gd name="T90" fmla="*/ 9 w 2262"/>
                    <a:gd name="T91" fmla="*/ 667 h 1546"/>
                    <a:gd name="T92" fmla="*/ 32 w 2262"/>
                    <a:gd name="T93" fmla="*/ 775 h 1546"/>
                    <a:gd name="T94" fmla="*/ 63 w 2262"/>
                    <a:gd name="T95" fmla="*/ 875 h 1546"/>
                    <a:gd name="T96" fmla="*/ 141 w 2262"/>
                    <a:gd name="T97" fmla="*/ 1055 h 1546"/>
                    <a:gd name="T98" fmla="*/ 171 w 2262"/>
                    <a:gd name="T99" fmla="*/ 1113 h 1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262" h="1546">
                      <a:moveTo>
                        <a:pt x="171" y="1113"/>
                      </a:moveTo>
                      <a:cubicBezTo>
                        <a:pt x="174" y="1118"/>
                        <a:pt x="177" y="1123"/>
                        <a:pt x="180" y="1129"/>
                      </a:cubicBezTo>
                      <a:cubicBezTo>
                        <a:pt x="186" y="1138"/>
                        <a:pt x="191" y="1148"/>
                        <a:pt x="197" y="1158"/>
                      </a:cubicBezTo>
                      <a:cubicBezTo>
                        <a:pt x="199" y="1162"/>
                        <a:pt x="202" y="1166"/>
                        <a:pt x="204" y="1170"/>
                      </a:cubicBezTo>
                      <a:cubicBezTo>
                        <a:pt x="208" y="1176"/>
                        <a:pt x="212" y="1182"/>
                        <a:pt x="216" y="1189"/>
                      </a:cubicBezTo>
                      <a:cubicBezTo>
                        <a:pt x="467" y="900"/>
                        <a:pt x="467" y="900"/>
                        <a:pt x="467" y="900"/>
                      </a:cubicBezTo>
                      <a:cubicBezTo>
                        <a:pt x="615" y="1156"/>
                        <a:pt x="615" y="1156"/>
                        <a:pt x="615" y="1156"/>
                      </a:cubicBezTo>
                      <a:cubicBezTo>
                        <a:pt x="792" y="881"/>
                        <a:pt x="792" y="881"/>
                        <a:pt x="792" y="881"/>
                      </a:cubicBezTo>
                      <a:cubicBezTo>
                        <a:pt x="1034" y="1546"/>
                        <a:pt x="1034" y="1546"/>
                        <a:pt x="1034" y="1546"/>
                      </a:cubicBezTo>
                      <a:cubicBezTo>
                        <a:pt x="1280" y="437"/>
                        <a:pt x="1280" y="437"/>
                        <a:pt x="1280" y="437"/>
                      </a:cubicBezTo>
                      <a:cubicBezTo>
                        <a:pt x="1364" y="1312"/>
                        <a:pt x="1364" y="1312"/>
                        <a:pt x="1364" y="1312"/>
                      </a:cubicBezTo>
                      <a:cubicBezTo>
                        <a:pt x="1738" y="847"/>
                        <a:pt x="1738" y="847"/>
                        <a:pt x="1738" y="847"/>
                      </a:cubicBezTo>
                      <a:cubicBezTo>
                        <a:pt x="1932" y="1082"/>
                        <a:pt x="1932" y="1082"/>
                        <a:pt x="1932" y="1082"/>
                      </a:cubicBezTo>
                      <a:cubicBezTo>
                        <a:pt x="2169" y="953"/>
                        <a:pt x="2169" y="953"/>
                        <a:pt x="2169" y="953"/>
                      </a:cubicBezTo>
                      <a:cubicBezTo>
                        <a:pt x="2170" y="951"/>
                        <a:pt x="2171" y="949"/>
                        <a:pt x="2171" y="947"/>
                      </a:cubicBezTo>
                      <a:cubicBezTo>
                        <a:pt x="2191" y="900"/>
                        <a:pt x="2208" y="854"/>
                        <a:pt x="2221" y="808"/>
                      </a:cubicBezTo>
                      <a:cubicBezTo>
                        <a:pt x="2230" y="777"/>
                        <a:pt x="2238" y="747"/>
                        <a:pt x="2244" y="717"/>
                      </a:cubicBezTo>
                      <a:cubicBezTo>
                        <a:pt x="2255" y="665"/>
                        <a:pt x="2261" y="614"/>
                        <a:pt x="2261" y="565"/>
                      </a:cubicBezTo>
                      <a:cubicBezTo>
                        <a:pt x="2262" y="481"/>
                        <a:pt x="2245" y="402"/>
                        <a:pt x="2213" y="331"/>
                      </a:cubicBezTo>
                      <a:cubicBezTo>
                        <a:pt x="2195" y="290"/>
                        <a:pt x="2172" y="253"/>
                        <a:pt x="2145" y="218"/>
                      </a:cubicBezTo>
                      <a:cubicBezTo>
                        <a:pt x="2100" y="161"/>
                        <a:pt x="2044" y="112"/>
                        <a:pt x="1980" y="75"/>
                      </a:cubicBezTo>
                      <a:cubicBezTo>
                        <a:pt x="1897" y="27"/>
                        <a:pt x="1799" y="0"/>
                        <a:pt x="1696" y="0"/>
                      </a:cubicBezTo>
                      <a:cubicBezTo>
                        <a:pt x="1670" y="0"/>
                        <a:pt x="1644" y="2"/>
                        <a:pt x="1618" y="6"/>
                      </a:cubicBezTo>
                      <a:cubicBezTo>
                        <a:pt x="1612" y="6"/>
                        <a:pt x="1606" y="7"/>
                        <a:pt x="1600" y="8"/>
                      </a:cubicBezTo>
                      <a:cubicBezTo>
                        <a:pt x="1557" y="16"/>
                        <a:pt x="1516" y="28"/>
                        <a:pt x="1477" y="44"/>
                      </a:cubicBezTo>
                      <a:cubicBezTo>
                        <a:pt x="1455" y="54"/>
                        <a:pt x="1433" y="64"/>
                        <a:pt x="1413" y="76"/>
                      </a:cubicBezTo>
                      <a:cubicBezTo>
                        <a:pt x="1344" y="116"/>
                        <a:pt x="1284" y="171"/>
                        <a:pt x="1237" y="235"/>
                      </a:cubicBezTo>
                      <a:cubicBezTo>
                        <a:pt x="1218" y="262"/>
                        <a:pt x="1201" y="291"/>
                        <a:pt x="1186" y="321"/>
                      </a:cubicBezTo>
                      <a:cubicBezTo>
                        <a:pt x="1151" y="395"/>
                        <a:pt x="1131" y="478"/>
                        <a:pt x="1131" y="565"/>
                      </a:cubicBezTo>
                      <a:cubicBezTo>
                        <a:pt x="1131" y="515"/>
                        <a:pt x="1125" y="467"/>
                        <a:pt x="1112" y="421"/>
                      </a:cubicBezTo>
                      <a:cubicBezTo>
                        <a:pt x="1107" y="399"/>
                        <a:pt x="1100" y="378"/>
                        <a:pt x="1092" y="358"/>
                      </a:cubicBezTo>
                      <a:cubicBezTo>
                        <a:pt x="1082" y="332"/>
                        <a:pt x="1070" y="307"/>
                        <a:pt x="1056" y="284"/>
                      </a:cubicBezTo>
                      <a:cubicBezTo>
                        <a:pt x="1049" y="271"/>
                        <a:pt x="1041" y="259"/>
                        <a:pt x="1033" y="246"/>
                      </a:cubicBezTo>
                      <a:cubicBezTo>
                        <a:pt x="1024" y="233"/>
                        <a:pt x="1014" y="221"/>
                        <a:pt x="1004" y="208"/>
                      </a:cubicBezTo>
                      <a:cubicBezTo>
                        <a:pt x="989" y="190"/>
                        <a:pt x="973" y="173"/>
                        <a:pt x="956" y="156"/>
                      </a:cubicBezTo>
                      <a:cubicBezTo>
                        <a:pt x="879" y="83"/>
                        <a:pt x="783" y="32"/>
                        <a:pt x="675" y="11"/>
                      </a:cubicBezTo>
                      <a:cubicBezTo>
                        <a:pt x="651" y="6"/>
                        <a:pt x="628" y="3"/>
                        <a:pt x="603" y="1"/>
                      </a:cubicBezTo>
                      <a:cubicBezTo>
                        <a:pt x="591" y="1"/>
                        <a:pt x="578" y="0"/>
                        <a:pt x="566" y="0"/>
                      </a:cubicBezTo>
                      <a:cubicBezTo>
                        <a:pt x="549" y="0"/>
                        <a:pt x="533" y="1"/>
                        <a:pt x="516" y="2"/>
                      </a:cubicBezTo>
                      <a:cubicBezTo>
                        <a:pt x="495" y="4"/>
                        <a:pt x="475" y="7"/>
                        <a:pt x="454" y="11"/>
                      </a:cubicBezTo>
                      <a:cubicBezTo>
                        <a:pt x="296" y="42"/>
                        <a:pt x="160" y="139"/>
                        <a:pt x="80" y="273"/>
                      </a:cubicBezTo>
                      <a:cubicBezTo>
                        <a:pt x="69" y="291"/>
                        <a:pt x="59" y="309"/>
                        <a:pt x="50" y="328"/>
                      </a:cubicBezTo>
                      <a:cubicBezTo>
                        <a:pt x="36" y="360"/>
                        <a:pt x="25" y="394"/>
                        <a:pt x="16" y="428"/>
                      </a:cubicBezTo>
                      <a:cubicBezTo>
                        <a:pt x="6" y="472"/>
                        <a:pt x="0" y="518"/>
                        <a:pt x="1" y="565"/>
                      </a:cubicBezTo>
                      <a:cubicBezTo>
                        <a:pt x="1" y="576"/>
                        <a:pt x="1" y="587"/>
                        <a:pt x="2" y="598"/>
                      </a:cubicBezTo>
                      <a:cubicBezTo>
                        <a:pt x="3" y="621"/>
                        <a:pt x="6" y="643"/>
                        <a:pt x="9" y="667"/>
                      </a:cubicBezTo>
                      <a:cubicBezTo>
                        <a:pt x="14" y="702"/>
                        <a:pt x="22" y="738"/>
                        <a:pt x="32" y="775"/>
                      </a:cubicBezTo>
                      <a:cubicBezTo>
                        <a:pt x="40" y="808"/>
                        <a:pt x="51" y="842"/>
                        <a:pt x="63" y="875"/>
                      </a:cubicBezTo>
                      <a:cubicBezTo>
                        <a:pt x="84" y="935"/>
                        <a:pt x="110" y="995"/>
                        <a:pt x="141" y="1055"/>
                      </a:cubicBezTo>
                      <a:cubicBezTo>
                        <a:pt x="151" y="1074"/>
                        <a:pt x="161" y="1094"/>
                        <a:pt x="171" y="1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" name="Freeform 6"/>
                <p:cNvSpPr/>
                <p:nvPr/>
              </p:nvSpPr>
              <p:spPr bwMode="auto">
                <a:xfrm>
                  <a:off x="536" y="2586"/>
                  <a:ext cx="2389" cy="1311"/>
                </a:xfrm>
                <a:custGeom>
                  <a:avLst/>
                  <a:gdLst>
                    <a:gd name="T0" fmla="*/ 1657 w 1859"/>
                    <a:gd name="T1" fmla="*/ 269 h 1020"/>
                    <a:gd name="T2" fmla="*/ 1482 w 1859"/>
                    <a:gd name="T3" fmla="*/ 57 h 1020"/>
                    <a:gd name="T4" fmla="*/ 1051 w 1859"/>
                    <a:gd name="T5" fmla="*/ 593 h 1020"/>
                    <a:gd name="T6" fmla="*/ 994 w 1859"/>
                    <a:gd name="T7" fmla="*/ 0 h 1020"/>
                    <a:gd name="T8" fmla="*/ 794 w 1859"/>
                    <a:gd name="T9" fmla="*/ 902 h 1020"/>
                    <a:gd name="T10" fmla="*/ 517 w 1859"/>
                    <a:gd name="T11" fmla="*/ 139 h 1020"/>
                    <a:gd name="T12" fmla="*/ 354 w 1859"/>
                    <a:gd name="T13" fmla="*/ 390 h 1020"/>
                    <a:gd name="T14" fmla="*/ 198 w 1859"/>
                    <a:gd name="T15" fmla="*/ 120 h 1020"/>
                    <a:gd name="T16" fmla="*/ 0 w 1859"/>
                    <a:gd name="T17" fmla="*/ 347 h 1020"/>
                    <a:gd name="T18" fmla="*/ 232 w 1859"/>
                    <a:gd name="T19" fmla="*/ 642 h 1020"/>
                    <a:gd name="T20" fmla="*/ 546 w 1859"/>
                    <a:gd name="T21" fmla="*/ 906 h 1020"/>
                    <a:gd name="T22" fmla="*/ 661 w 1859"/>
                    <a:gd name="T23" fmla="*/ 968 h 1020"/>
                    <a:gd name="T24" fmla="*/ 726 w 1859"/>
                    <a:gd name="T25" fmla="*/ 994 h 1020"/>
                    <a:gd name="T26" fmla="*/ 874 w 1859"/>
                    <a:gd name="T27" fmla="*/ 1020 h 1020"/>
                    <a:gd name="T28" fmla="*/ 1066 w 1859"/>
                    <a:gd name="T29" fmla="*/ 977 h 1020"/>
                    <a:gd name="T30" fmla="*/ 1144 w 1859"/>
                    <a:gd name="T31" fmla="*/ 940 h 1020"/>
                    <a:gd name="T32" fmla="*/ 1202 w 1859"/>
                    <a:gd name="T33" fmla="*/ 906 h 1020"/>
                    <a:gd name="T34" fmla="*/ 1723 w 1859"/>
                    <a:gd name="T35" fmla="*/ 385 h 1020"/>
                    <a:gd name="T36" fmla="*/ 1764 w 1859"/>
                    <a:gd name="T37" fmla="*/ 325 h 1020"/>
                    <a:gd name="T38" fmla="*/ 1813 w 1859"/>
                    <a:gd name="T39" fmla="*/ 243 h 1020"/>
                    <a:gd name="T40" fmla="*/ 1859 w 1859"/>
                    <a:gd name="T41" fmla="*/ 159 h 1020"/>
                    <a:gd name="T42" fmla="*/ 1657 w 1859"/>
                    <a:gd name="T43" fmla="*/ 269 h 10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59" h="1020">
                      <a:moveTo>
                        <a:pt x="1657" y="269"/>
                      </a:moveTo>
                      <a:cubicBezTo>
                        <a:pt x="1482" y="57"/>
                        <a:pt x="1482" y="57"/>
                        <a:pt x="1482" y="57"/>
                      </a:cubicBezTo>
                      <a:cubicBezTo>
                        <a:pt x="1051" y="593"/>
                        <a:pt x="1051" y="593"/>
                        <a:pt x="1051" y="593"/>
                      </a:cubicBezTo>
                      <a:cubicBezTo>
                        <a:pt x="994" y="0"/>
                        <a:pt x="994" y="0"/>
                        <a:pt x="994" y="0"/>
                      </a:cubicBezTo>
                      <a:cubicBezTo>
                        <a:pt x="794" y="902"/>
                        <a:pt x="794" y="902"/>
                        <a:pt x="794" y="902"/>
                      </a:cubicBezTo>
                      <a:cubicBezTo>
                        <a:pt x="517" y="139"/>
                        <a:pt x="517" y="139"/>
                        <a:pt x="517" y="139"/>
                      </a:cubicBezTo>
                      <a:cubicBezTo>
                        <a:pt x="354" y="390"/>
                        <a:pt x="354" y="390"/>
                        <a:pt x="354" y="390"/>
                      </a:cubicBezTo>
                      <a:cubicBezTo>
                        <a:pt x="198" y="120"/>
                        <a:pt x="198" y="120"/>
                        <a:pt x="198" y="120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69" y="452"/>
                        <a:pt x="148" y="552"/>
                        <a:pt x="232" y="642"/>
                      </a:cubicBezTo>
                      <a:cubicBezTo>
                        <a:pt x="332" y="748"/>
                        <a:pt x="440" y="840"/>
                        <a:pt x="546" y="906"/>
                      </a:cubicBezTo>
                      <a:cubicBezTo>
                        <a:pt x="585" y="931"/>
                        <a:pt x="623" y="951"/>
                        <a:pt x="661" y="968"/>
                      </a:cubicBezTo>
                      <a:cubicBezTo>
                        <a:pt x="683" y="978"/>
                        <a:pt x="704" y="986"/>
                        <a:pt x="726" y="994"/>
                      </a:cubicBezTo>
                      <a:cubicBezTo>
                        <a:pt x="777" y="1011"/>
                        <a:pt x="827" y="1020"/>
                        <a:pt x="874" y="1020"/>
                      </a:cubicBezTo>
                      <a:cubicBezTo>
                        <a:pt x="934" y="1020"/>
                        <a:pt x="999" y="1005"/>
                        <a:pt x="1066" y="977"/>
                      </a:cubicBezTo>
                      <a:cubicBezTo>
                        <a:pt x="1092" y="967"/>
                        <a:pt x="1118" y="954"/>
                        <a:pt x="1144" y="940"/>
                      </a:cubicBezTo>
                      <a:cubicBezTo>
                        <a:pt x="1163" y="930"/>
                        <a:pt x="1182" y="918"/>
                        <a:pt x="1202" y="906"/>
                      </a:cubicBezTo>
                      <a:cubicBezTo>
                        <a:pt x="1386" y="791"/>
                        <a:pt x="1575" y="599"/>
                        <a:pt x="1723" y="385"/>
                      </a:cubicBezTo>
                      <a:cubicBezTo>
                        <a:pt x="1737" y="365"/>
                        <a:pt x="1751" y="345"/>
                        <a:pt x="1764" y="325"/>
                      </a:cubicBezTo>
                      <a:cubicBezTo>
                        <a:pt x="1781" y="298"/>
                        <a:pt x="1797" y="271"/>
                        <a:pt x="1813" y="243"/>
                      </a:cubicBezTo>
                      <a:cubicBezTo>
                        <a:pt x="1829" y="215"/>
                        <a:pt x="1845" y="187"/>
                        <a:pt x="1859" y="159"/>
                      </a:cubicBezTo>
                      <a:lnTo>
                        <a:pt x="1657" y="2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8" name="Group 29"/>
              <p:cNvGrpSpPr>
                <a:grpSpLocks noChangeAspect="1"/>
              </p:cNvGrpSpPr>
              <p:nvPr/>
            </p:nvGrpSpPr>
            <p:grpSpPr bwMode="auto">
              <a:xfrm>
                <a:off x="4082117" y="652289"/>
                <a:ext cx="768350" cy="758825"/>
                <a:chOff x="2637" y="1381"/>
                <a:chExt cx="484" cy="478"/>
              </a:xfrm>
              <a:solidFill>
                <a:srgbClr val="1FADB1"/>
              </a:solidFill>
            </p:grpSpPr>
            <p:sp>
              <p:nvSpPr>
                <p:cNvPr id="260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avLst/>
                  <a:gdLst>
                    <a:gd name="T0" fmla="*/ 63 w 66"/>
                    <a:gd name="T1" fmla="*/ 42 h 64"/>
                    <a:gd name="T2" fmla="*/ 23 w 66"/>
                    <a:gd name="T3" fmla="*/ 3 h 64"/>
                    <a:gd name="T4" fmla="*/ 13 w 66"/>
                    <a:gd name="T5" fmla="*/ 3 h 64"/>
                    <a:gd name="T6" fmla="*/ 13 w 66"/>
                    <a:gd name="T7" fmla="*/ 13 h 64"/>
                    <a:gd name="T8" fmla="*/ 19 w 66"/>
                    <a:gd name="T9" fmla="*/ 19 h 64"/>
                    <a:gd name="T10" fmla="*/ 0 w 66"/>
                    <a:gd name="T11" fmla="*/ 38 h 64"/>
                    <a:gd name="T12" fmla="*/ 26 w 66"/>
                    <a:gd name="T13" fmla="*/ 64 h 64"/>
                    <a:gd name="T14" fmla="*/ 45 w 66"/>
                    <a:gd name="T15" fmla="*/ 45 h 64"/>
                    <a:gd name="T16" fmla="*/ 52 w 66"/>
                    <a:gd name="T17" fmla="*/ 53 h 64"/>
                    <a:gd name="T18" fmla="*/ 63 w 66"/>
                    <a:gd name="T19" fmla="*/ 53 h 64"/>
                    <a:gd name="T20" fmla="*/ 63 w 66"/>
                    <a:gd name="T21" fmla="*/ 4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64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avLst/>
                  <a:gdLst>
                    <a:gd name="T0" fmla="*/ 178 w 180"/>
                    <a:gd name="T1" fmla="*/ 70 h 181"/>
                    <a:gd name="T2" fmla="*/ 110 w 180"/>
                    <a:gd name="T3" fmla="*/ 2 h 181"/>
                    <a:gd name="T4" fmla="*/ 99 w 180"/>
                    <a:gd name="T5" fmla="*/ 2 h 181"/>
                    <a:gd name="T6" fmla="*/ 99 w 180"/>
                    <a:gd name="T7" fmla="*/ 13 h 181"/>
                    <a:gd name="T8" fmla="*/ 108 w 180"/>
                    <a:gd name="T9" fmla="*/ 21 h 181"/>
                    <a:gd name="T10" fmla="*/ 18 w 180"/>
                    <a:gd name="T11" fmla="*/ 111 h 181"/>
                    <a:gd name="T12" fmla="*/ 18 w 180"/>
                    <a:gd name="T13" fmla="*/ 159 h 181"/>
                    <a:gd name="T14" fmla="*/ 0 w 180"/>
                    <a:gd name="T15" fmla="*/ 177 h 181"/>
                    <a:gd name="T16" fmla="*/ 4 w 180"/>
                    <a:gd name="T17" fmla="*/ 181 h 181"/>
                    <a:gd name="T18" fmla="*/ 22 w 180"/>
                    <a:gd name="T19" fmla="*/ 163 h 181"/>
                    <a:gd name="T20" fmla="*/ 70 w 180"/>
                    <a:gd name="T21" fmla="*/ 163 h 181"/>
                    <a:gd name="T22" fmla="*/ 160 w 180"/>
                    <a:gd name="T23" fmla="*/ 73 h 181"/>
                    <a:gd name="T24" fmla="*/ 167 w 180"/>
                    <a:gd name="T25" fmla="*/ 81 h 181"/>
                    <a:gd name="T26" fmla="*/ 178 w 180"/>
                    <a:gd name="T27" fmla="*/ 81 h 181"/>
                    <a:gd name="T28" fmla="*/ 178 w 180"/>
                    <a:gd name="T29" fmla="*/ 70 h 181"/>
                    <a:gd name="T30" fmla="*/ 54 w 180"/>
                    <a:gd name="T31" fmla="*/ 120 h 181"/>
                    <a:gd name="T32" fmla="*/ 41 w 180"/>
                    <a:gd name="T33" fmla="*/ 107 h 181"/>
                    <a:gd name="T34" fmla="*/ 41 w 180"/>
                    <a:gd name="T35" fmla="*/ 103 h 181"/>
                    <a:gd name="T36" fmla="*/ 44 w 180"/>
                    <a:gd name="T37" fmla="*/ 103 h 181"/>
                    <a:gd name="T38" fmla="*/ 57 w 180"/>
                    <a:gd name="T39" fmla="*/ 116 h 181"/>
                    <a:gd name="T40" fmla="*/ 57 w 180"/>
                    <a:gd name="T41" fmla="*/ 120 h 181"/>
                    <a:gd name="T42" fmla="*/ 54 w 180"/>
                    <a:gd name="T43" fmla="*/ 120 h 181"/>
                    <a:gd name="T44" fmla="*/ 65 w 180"/>
                    <a:gd name="T45" fmla="*/ 108 h 181"/>
                    <a:gd name="T46" fmla="*/ 52 w 180"/>
                    <a:gd name="T47" fmla="*/ 95 h 181"/>
                    <a:gd name="T48" fmla="*/ 52 w 180"/>
                    <a:gd name="T49" fmla="*/ 92 h 181"/>
                    <a:gd name="T50" fmla="*/ 56 w 180"/>
                    <a:gd name="T51" fmla="*/ 92 h 181"/>
                    <a:gd name="T52" fmla="*/ 69 w 180"/>
                    <a:gd name="T53" fmla="*/ 105 h 181"/>
                    <a:gd name="T54" fmla="*/ 69 w 180"/>
                    <a:gd name="T55" fmla="*/ 108 h 181"/>
                    <a:gd name="T56" fmla="*/ 65 w 180"/>
                    <a:gd name="T57" fmla="*/ 108 h 181"/>
                    <a:gd name="T58" fmla="*/ 77 w 180"/>
                    <a:gd name="T59" fmla="*/ 97 h 181"/>
                    <a:gd name="T60" fmla="*/ 64 w 180"/>
                    <a:gd name="T61" fmla="*/ 84 h 181"/>
                    <a:gd name="T62" fmla="*/ 64 w 180"/>
                    <a:gd name="T63" fmla="*/ 80 h 181"/>
                    <a:gd name="T64" fmla="*/ 67 w 180"/>
                    <a:gd name="T65" fmla="*/ 80 h 181"/>
                    <a:gd name="T66" fmla="*/ 80 w 180"/>
                    <a:gd name="T67" fmla="*/ 93 h 181"/>
                    <a:gd name="T68" fmla="*/ 80 w 180"/>
                    <a:gd name="T69" fmla="*/ 97 h 181"/>
                    <a:gd name="T70" fmla="*/ 77 w 180"/>
                    <a:gd name="T71" fmla="*/ 97 h 181"/>
                    <a:gd name="T72" fmla="*/ 113 w 180"/>
                    <a:gd name="T73" fmla="*/ 106 h 181"/>
                    <a:gd name="T74" fmla="*/ 75 w 180"/>
                    <a:gd name="T75" fmla="*/ 68 h 181"/>
                    <a:gd name="T76" fmla="*/ 109 w 180"/>
                    <a:gd name="T77" fmla="*/ 33 h 181"/>
                    <a:gd name="T78" fmla="*/ 148 w 180"/>
                    <a:gd name="T79" fmla="*/ 72 h 181"/>
                    <a:gd name="T80" fmla="*/ 113 w 180"/>
                    <a:gd name="T81" fmla="*/ 106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0" h="181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8" name="组合 327"/>
              <p:cNvGrpSpPr/>
              <p:nvPr/>
            </p:nvGrpSpPr>
            <p:grpSpPr>
              <a:xfrm>
                <a:off x="5052232" y="913587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26" name="文本框 325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7" name="矩形 326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1" name="Group 34"/>
              <p:cNvGrpSpPr>
                <a:grpSpLocks noChangeAspect="1"/>
              </p:cNvGrpSpPr>
              <p:nvPr/>
            </p:nvGrpSpPr>
            <p:grpSpPr bwMode="auto">
              <a:xfrm>
                <a:off x="4064894" y="1723934"/>
                <a:ext cx="673301" cy="575420"/>
                <a:chOff x="2653" y="1425"/>
                <a:chExt cx="454" cy="388"/>
              </a:xfrm>
              <a:solidFill>
                <a:srgbClr val="EF4343"/>
              </a:solidFill>
            </p:grpSpPr>
            <p:sp>
              <p:nvSpPr>
                <p:cNvPr id="313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avLst/>
                  <a:gdLst>
                    <a:gd name="T0" fmla="*/ 175 w 189"/>
                    <a:gd name="T1" fmla="*/ 0 h 140"/>
                    <a:gd name="T2" fmla="*/ 14 w 189"/>
                    <a:gd name="T3" fmla="*/ 0 h 140"/>
                    <a:gd name="T4" fmla="*/ 0 w 189"/>
                    <a:gd name="T5" fmla="*/ 14 h 140"/>
                    <a:gd name="T6" fmla="*/ 0 w 189"/>
                    <a:gd name="T7" fmla="*/ 126 h 140"/>
                    <a:gd name="T8" fmla="*/ 14 w 189"/>
                    <a:gd name="T9" fmla="*/ 140 h 140"/>
                    <a:gd name="T10" fmla="*/ 175 w 189"/>
                    <a:gd name="T11" fmla="*/ 140 h 140"/>
                    <a:gd name="T12" fmla="*/ 189 w 189"/>
                    <a:gd name="T13" fmla="*/ 126 h 140"/>
                    <a:gd name="T14" fmla="*/ 189 w 189"/>
                    <a:gd name="T15" fmla="*/ 14 h 140"/>
                    <a:gd name="T16" fmla="*/ 175 w 189"/>
                    <a:gd name="T17" fmla="*/ 0 h 140"/>
                    <a:gd name="T18" fmla="*/ 94 w 189"/>
                    <a:gd name="T19" fmla="*/ 118 h 140"/>
                    <a:gd name="T20" fmla="*/ 46 w 189"/>
                    <a:gd name="T21" fmla="*/ 70 h 140"/>
                    <a:gd name="T22" fmla="*/ 94 w 189"/>
                    <a:gd name="T23" fmla="*/ 22 h 140"/>
                    <a:gd name="T24" fmla="*/ 143 w 189"/>
                    <a:gd name="T25" fmla="*/ 70 h 140"/>
                    <a:gd name="T26" fmla="*/ 94 w 189"/>
                    <a:gd name="T27" fmla="*/ 11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9" h="140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avLst/>
                  <a:gdLst>
                    <a:gd name="T0" fmla="*/ 54 w 56"/>
                    <a:gd name="T1" fmla="*/ 20 h 56"/>
                    <a:gd name="T2" fmla="*/ 37 w 56"/>
                    <a:gd name="T3" fmla="*/ 20 h 56"/>
                    <a:gd name="T4" fmla="*/ 37 w 56"/>
                    <a:gd name="T5" fmla="*/ 3 h 56"/>
                    <a:gd name="T6" fmla="*/ 34 w 56"/>
                    <a:gd name="T7" fmla="*/ 0 h 56"/>
                    <a:gd name="T8" fmla="*/ 23 w 56"/>
                    <a:gd name="T9" fmla="*/ 0 h 56"/>
                    <a:gd name="T10" fmla="*/ 20 w 56"/>
                    <a:gd name="T11" fmla="*/ 3 h 56"/>
                    <a:gd name="T12" fmla="*/ 20 w 56"/>
                    <a:gd name="T13" fmla="*/ 20 h 56"/>
                    <a:gd name="T14" fmla="*/ 3 w 56"/>
                    <a:gd name="T15" fmla="*/ 20 h 56"/>
                    <a:gd name="T16" fmla="*/ 0 w 56"/>
                    <a:gd name="T17" fmla="*/ 23 h 56"/>
                    <a:gd name="T18" fmla="*/ 0 w 56"/>
                    <a:gd name="T19" fmla="*/ 33 h 56"/>
                    <a:gd name="T20" fmla="*/ 3 w 56"/>
                    <a:gd name="T21" fmla="*/ 36 h 56"/>
                    <a:gd name="T22" fmla="*/ 20 w 56"/>
                    <a:gd name="T23" fmla="*/ 36 h 56"/>
                    <a:gd name="T24" fmla="*/ 20 w 56"/>
                    <a:gd name="T25" fmla="*/ 53 h 56"/>
                    <a:gd name="T26" fmla="*/ 23 w 56"/>
                    <a:gd name="T27" fmla="*/ 56 h 56"/>
                    <a:gd name="T28" fmla="*/ 34 w 56"/>
                    <a:gd name="T29" fmla="*/ 56 h 56"/>
                    <a:gd name="T30" fmla="*/ 37 w 56"/>
                    <a:gd name="T31" fmla="*/ 53 h 56"/>
                    <a:gd name="T32" fmla="*/ 37 w 56"/>
                    <a:gd name="T33" fmla="*/ 36 h 56"/>
                    <a:gd name="T34" fmla="*/ 54 w 56"/>
                    <a:gd name="T35" fmla="*/ 36 h 56"/>
                    <a:gd name="T36" fmla="*/ 56 w 56"/>
                    <a:gd name="T37" fmla="*/ 33 h 56"/>
                    <a:gd name="T38" fmla="*/ 56 w 56"/>
                    <a:gd name="T39" fmla="*/ 23 h 56"/>
                    <a:gd name="T40" fmla="*/ 54 w 56"/>
                    <a:gd name="T41" fmla="*/ 2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5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avLst/>
                  <a:gdLst>
                    <a:gd name="T0" fmla="*/ 10 w 62"/>
                    <a:gd name="T1" fmla="*/ 9 h 15"/>
                    <a:gd name="T2" fmla="*/ 53 w 62"/>
                    <a:gd name="T3" fmla="*/ 9 h 15"/>
                    <a:gd name="T4" fmla="*/ 53 w 62"/>
                    <a:gd name="T5" fmla="*/ 15 h 15"/>
                    <a:gd name="T6" fmla="*/ 62 w 62"/>
                    <a:gd name="T7" fmla="*/ 15 h 15"/>
                    <a:gd name="T8" fmla="*/ 62 w 62"/>
                    <a:gd name="T9" fmla="*/ 5 h 15"/>
                    <a:gd name="T10" fmla="*/ 58 w 62"/>
                    <a:gd name="T11" fmla="*/ 0 h 15"/>
                    <a:gd name="T12" fmla="*/ 5 w 62"/>
                    <a:gd name="T13" fmla="*/ 0 h 15"/>
                    <a:gd name="T14" fmla="*/ 0 w 62"/>
                    <a:gd name="T15" fmla="*/ 5 h 15"/>
                    <a:gd name="T16" fmla="*/ 0 w 62"/>
                    <a:gd name="T17" fmla="*/ 15 h 15"/>
                    <a:gd name="T18" fmla="*/ 10 w 62"/>
                    <a:gd name="T19" fmla="*/ 15 h 15"/>
                    <a:gd name="T20" fmla="*/ 10 w 62"/>
                    <a:gd name="T2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5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2" name="组合 331"/>
              <p:cNvGrpSpPr/>
              <p:nvPr/>
            </p:nvGrpSpPr>
            <p:grpSpPr>
              <a:xfrm>
                <a:off x="5052232" y="1881219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3" name="文本框 332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4" name="矩形 333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25" name="Freeform 47"/>
              <p:cNvSpPr>
                <a:spLocks noEditPoints="1"/>
              </p:cNvSpPr>
              <p:nvPr/>
            </p:nvSpPr>
            <p:spPr bwMode="auto">
              <a:xfrm>
                <a:off x="4012464" y="2619048"/>
                <a:ext cx="712590" cy="713680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35" name="组合 334"/>
              <p:cNvGrpSpPr/>
              <p:nvPr/>
            </p:nvGrpSpPr>
            <p:grpSpPr>
              <a:xfrm>
                <a:off x="5052232" y="2848851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6" name="文本框 335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7" name="矩形 336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7" name="Group 40"/>
              <p:cNvGrpSpPr>
                <a:grpSpLocks noChangeAspect="1"/>
              </p:cNvGrpSpPr>
              <p:nvPr/>
            </p:nvGrpSpPr>
            <p:grpSpPr bwMode="auto">
              <a:xfrm>
                <a:off x="3991275" y="3639777"/>
                <a:ext cx="784663" cy="587747"/>
                <a:chOff x="2368" y="1940"/>
                <a:chExt cx="522" cy="391"/>
              </a:xfrm>
              <a:solidFill>
                <a:srgbClr val="EF4343"/>
              </a:solidFill>
            </p:grpSpPr>
            <p:sp>
              <p:nvSpPr>
                <p:cNvPr id="319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avLst/>
                  <a:gdLst>
                    <a:gd name="T0" fmla="*/ 205 w 218"/>
                    <a:gd name="T1" fmla="*/ 0 h 107"/>
                    <a:gd name="T2" fmla="*/ 41 w 218"/>
                    <a:gd name="T3" fmla="*/ 0 h 107"/>
                    <a:gd name="T4" fmla="*/ 24 w 218"/>
                    <a:gd name="T5" fmla="*/ 11 h 107"/>
                    <a:gd name="T6" fmla="*/ 2 w 218"/>
                    <a:gd name="T7" fmla="*/ 97 h 107"/>
                    <a:gd name="T8" fmla="*/ 13 w 218"/>
                    <a:gd name="T9" fmla="*/ 107 h 107"/>
                    <a:gd name="T10" fmla="*/ 178 w 218"/>
                    <a:gd name="T11" fmla="*/ 107 h 107"/>
                    <a:gd name="T12" fmla="*/ 195 w 218"/>
                    <a:gd name="T13" fmla="*/ 97 h 107"/>
                    <a:gd name="T14" fmla="*/ 217 w 218"/>
                    <a:gd name="T15" fmla="*/ 11 h 107"/>
                    <a:gd name="T16" fmla="*/ 205 w 218"/>
                    <a:gd name="T17" fmla="*/ 0 h 107"/>
                    <a:gd name="T18" fmla="*/ 144 w 218"/>
                    <a:gd name="T19" fmla="*/ 54 h 107"/>
                    <a:gd name="T20" fmla="*/ 103 w 218"/>
                    <a:gd name="T21" fmla="*/ 91 h 107"/>
                    <a:gd name="T22" fmla="*/ 74 w 218"/>
                    <a:gd name="T23" fmla="*/ 54 h 107"/>
                    <a:gd name="T24" fmla="*/ 116 w 218"/>
                    <a:gd name="T25" fmla="*/ 17 h 107"/>
                    <a:gd name="T26" fmla="*/ 144 w 218"/>
                    <a:gd name="T27" fmla="*/ 5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8" h="107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avLst/>
                  <a:gdLst>
                    <a:gd name="T0" fmla="*/ 48 w 50"/>
                    <a:gd name="T1" fmla="*/ 16 h 43"/>
                    <a:gd name="T2" fmla="*/ 34 w 50"/>
                    <a:gd name="T3" fmla="*/ 16 h 43"/>
                    <a:gd name="T4" fmla="*/ 36 w 50"/>
                    <a:gd name="T5" fmla="*/ 3 h 43"/>
                    <a:gd name="T6" fmla="*/ 34 w 50"/>
                    <a:gd name="T7" fmla="*/ 0 h 43"/>
                    <a:gd name="T8" fmla="*/ 25 w 50"/>
                    <a:gd name="T9" fmla="*/ 0 h 43"/>
                    <a:gd name="T10" fmla="*/ 22 w 50"/>
                    <a:gd name="T11" fmla="*/ 3 h 43"/>
                    <a:gd name="T12" fmla="*/ 20 w 50"/>
                    <a:gd name="T13" fmla="*/ 16 h 43"/>
                    <a:gd name="T14" fmla="*/ 5 w 50"/>
                    <a:gd name="T15" fmla="*/ 16 h 43"/>
                    <a:gd name="T16" fmla="*/ 2 w 50"/>
                    <a:gd name="T17" fmla="*/ 18 h 43"/>
                    <a:gd name="T18" fmla="*/ 1 w 50"/>
                    <a:gd name="T19" fmla="*/ 26 h 43"/>
                    <a:gd name="T20" fmla="*/ 3 w 50"/>
                    <a:gd name="T21" fmla="*/ 28 h 43"/>
                    <a:gd name="T22" fmla="*/ 17 w 50"/>
                    <a:gd name="T23" fmla="*/ 28 h 43"/>
                    <a:gd name="T24" fmla="*/ 14 w 50"/>
                    <a:gd name="T25" fmla="*/ 41 h 43"/>
                    <a:gd name="T26" fmla="*/ 16 w 50"/>
                    <a:gd name="T27" fmla="*/ 43 h 43"/>
                    <a:gd name="T28" fmla="*/ 25 w 50"/>
                    <a:gd name="T29" fmla="*/ 43 h 43"/>
                    <a:gd name="T30" fmla="*/ 28 w 50"/>
                    <a:gd name="T31" fmla="*/ 41 h 43"/>
                    <a:gd name="T32" fmla="*/ 31 w 50"/>
                    <a:gd name="T33" fmla="*/ 28 h 43"/>
                    <a:gd name="T34" fmla="*/ 45 w 50"/>
                    <a:gd name="T35" fmla="*/ 28 h 43"/>
                    <a:gd name="T36" fmla="*/ 48 w 50"/>
                    <a:gd name="T37" fmla="*/ 26 h 43"/>
                    <a:gd name="T38" fmla="*/ 50 w 50"/>
                    <a:gd name="T39" fmla="*/ 18 h 43"/>
                    <a:gd name="T40" fmla="*/ 48 w 50"/>
                    <a:gd name="T41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43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avLst/>
                  <a:gdLst>
                    <a:gd name="T0" fmla="*/ 39 w 194"/>
                    <a:gd name="T1" fmla="*/ 46 h 111"/>
                    <a:gd name="T2" fmla="*/ 194 w 194"/>
                    <a:gd name="T3" fmla="*/ 46 h 111"/>
                    <a:gd name="T4" fmla="*/ 194 w 194"/>
                    <a:gd name="T5" fmla="*/ 39 h 111"/>
                    <a:gd name="T6" fmla="*/ 178 w 194"/>
                    <a:gd name="T7" fmla="*/ 23 h 111"/>
                    <a:gd name="T8" fmla="*/ 77 w 194"/>
                    <a:gd name="T9" fmla="*/ 23 h 111"/>
                    <a:gd name="T10" fmla="*/ 77 w 194"/>
                    <a:gd name="T11" fmla="*/ 16 h 111"/>
                    <a:gd name="T12" fmla="*/ 61 w 194"/>
                    <a:gd name="T13" fmla="*/ 0 h 111"/>
                    <a:gd name="T14" fmla="*/ 30 w 194"/>
                    <a:gd name="T15" fmla="*/ 0 h 111"/>
                    <a:gd name="T16" fmla="*/ 14 w 194"/>
                    <a:gd name="T17" fmla="*/ 16 h 111"/>
                    <a:gd name="T18" fmla="*/ 14 w 194"/>
                    <a:gd name="T19" fmla="*/ 23 h 111"/>
                    <a:gd name="T20" fmla="*/ 0 w 194"/>
                    <a:gd name="T21" fmla="*/ 39 h 111"/>
                    <a:gd name="T22" fmla="*/ 0 w 194"/>
                    <a:gd name="T23" fmla="*/ 111 h 111"/>
                    <a:gd name="T24" fmla="*/ 12 w 194"/>
                    <a:gd name="T25" fmla="*/ 64 h 111"/>
                    <a:gd name="T26" fmla="*/ 39 w 194"/>
                    <a:gd name="T27" fmla="*/ 4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11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8" name="组合 337"/>
              <p:cNvGrpSpPr/>
              <p:nvPr/>
            </p:nvGrpSpPr>
            <p:grpSpPr>
              <a:xfrm>
                <a:off x="5052232" y="3816482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9" name="文本框 338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0" name="矩形 339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8" name="Freeform 47"/>
              <p:cNvSpPr>
                <a:spLocks noEditPoints="1"/>
              </p:cNvSpPr>
              <p:nvPr/>
            </p:nvSpPr>
            <p:spPr bwMode="auto">
              <a:xfrm rot="5716826">
                <a:off x="990894" y="1995686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" name="Group 29"/>
              <p:cNvGrpSpPr>
                <a:grpSpLocks noChangeAspect="1"/>
              </p:cNvGrpSpPr>
              <p:nvPr/>
            </p:nvGrpSpPr>
            <p:grpSpPr bwMode="auto">
              <a:xfrm rot="14707392">
                <a:off x="2251809" y="3423175"/>
                <a:ext cx="354185" cy="349794"/>
                <a:chOff x="2637" y="1381"/>
                <a:chExt cx="484" cy="478"/>
              </a:xfrm>
              <a:solidFill>
                <a:srgbClr val="1FADB1">
                  <a:alpha val="20000"/>
                </a:srgbClr>
              </a:solidFill>
            </p:grpSpPr>
            <p:sp>
              <p:nvSpPr>
                <p:cNvPr id="80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avLst/>
                  <a:gdLst>
                    <a:gd name="T0" fmla="*/ 63 w 66"/>
                    <a:gd name="T1" fmla="*/ 42 h 64"/>
                    <a:gd name="T2" fmla="*/ 23 w 66"/>
                    <a:gd name="T3" fmla="*/ 3 h 64"/>
                    <a:gd name="T4" fmla="*/ 13 w 66"/>
                    <a:gd name="T5" fmla="*/ 3 h 64"/>
                    <a:gd name="T6" fmla="*/ 13 w 66"/>
                    <a:gd name="T7" fmla="*/ 13 h 64"/>
                    <a:gd name="T8" fmla="*/ 19 w 66"/>
                    <a:gd name="T9" fmla="*/ 19 h 64"/>
                    <a:gd name="T10" fmla="*/ 0 w 66"/>
                    <a:gd name="T11" fmla="*/ 38 h 64"/>
                    <a:gd name="T12" fmla="*/ 26 w 66"/>
                    <a:gd name="T13" fmla="*/ 64 h 64"/>
                    <a:gd name="T14" fmla="*/ 45 w 66"/>
                    <a:gd name="T15" fmla="*/ 45 h 64"/>
                    <a:gd name="T16" fmla="*/ 52 w 66"/>
                    <a:gd name="T17" fmla="*/ 53 h 64"/>
                    <a:gd name="T18" fmla="*/ 63 w 66"/>
                    <a:gd name="T19" fmla="*/ 53 h 64"/>
                    <a:gd name="T20" fmla="*/ 63 w 66"/>
                    <a:gd name="T21" fmla="*/ 4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64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avLst/>
                  <a:gdLst>
                    <a:gd name="T0" fmla="*/ 178 w 180"/>
                    <a:gd name="T1" fmla="*/ 70 h 181"/>
                    <a:gd name="T2" fmla="*/ 110 w 180"/>
                    <a:gd name="T3" fmla="*/ 2 h 181"/>
                    <a:gd name="T4" fmla="*/ 99 w 180"/>
                    <a:gd name="T5" fmla="*/ 2 h 181"/>
                    <a:gd name="T6" fmla="*/ 99 w 180"/>
                    <a:gd name="T7" fmla="*/ 13 h 181"/>
                    <a:gd name="T8" fmla="*/ 108 w 180"/>
                    <a:gd name="T9" fmla="*/ 21 h 181"/>
                    <a:gd name="T10" fmla="*/ 18 w 180"/>
                    <a:gd name="T11" fmla="*/ 111 h 181"/>
                    <a:gd name="T12" fmla="*/ 18 w 180"/>
                    <a:gd name="T13" fmla="*/ 159 h 181"/>
                    <a:gd name="T14" fmla="*/ 0 w 180"/>
                    <a:gd name="T15" fmla="*/ 177 h 181"/>
                    <a:gd name="T16" fmla="*/ 4 w 180"/>
                    <a:gd name="T17" fmla="*/ 181 h 181"/>
                    <a:gd name="T18" fmla="*/ 22 w 180"/>
                    <a:gd name="T19" fmla="*/ 163 h 181"/>
                    <a:gd name="T20" fmla="*/ 70 w 180"/>
                    <a:gd name="T21" fmla="*/ 163 h 181"/>
                    <a:gd name="T22" fmla="*/ 160 w 180"/>
                    <a:gd name="T23" fmla="*/ 73 h 181"/>
                    <a:gd name="T24" fmla="*/ 167 w 180"/>
                    <a:gd name="T25" fmla="*/ 81 h 181"/>
                    <a:gd name="T26" fmla="*/ 178 w 180"/>
                    <a:gd name="T27" fmla="*/ 81 h 181"/>
                    <a:gd name="T28" fmla="*/ 178 w 180"/>
                    <a:gd name="T29" fmla="*/ 70 h 181"/>
                    <a:gd name="T30" fmla="*/ 54 w 180"/>
                    <a:gd name="T31" fmla="*/ 120 h 181"/>
                    <a:gd name="T32" fmla="*/ 41 w 180"/>
                    <a:gd name="T33" fmla="*/ 107 h 181"/>
                    <a:gd name="T34" fmla="*/ 41 w 180"/>
                    <a:gd name="T35" fmla="*/ 103 h 181"/>
                    <a:gd name="T36" fmla="*/ 44 w 180"/>
                    <a:gd name="T37" fmla="*/ 103 h 181"/>
                    <a:gd name="T38" fmla="*/ 57 w 180"/>
                    <a:gd name="T39" fmla="*/ 116 h 181"/>
                    <a:gd name="T40" fmla="*/ 57 w 180"/>
                    <a:gd name="T41" fmla="*/ 120 h 181"/>
                    <a:gd name="T42" fmla="*/ 54 w 180"/>
                    <a:gd name="T43" fmla="*/ 120 h 181"/>
                    <a:gd name="T44" fmla="*/ 65 w 180"/>
                    <a:gd name="T45" fmla="*/ 108 h 181"/>
                    <a:gd name="T46" fmla="*/ 52 w 180"/>
                    <a:gd name="T47" fmla="*/ 95 h 181"/>
                    <a:gd name="T48" fmla="*/ 52 w 180"/>
                    <a:gd name="T49" fmla="*/ 92 h 181"/>
                    <a:gd name="T50" fmla="*/ 56 w 180"/>
                    <a:gd name="T51" fmla="*/ 92 h 181"/>
                    <a:gd name="T52" fmla="*/ 69 w 180"/>
                    <a:gd name="T53" fmla="*/ 105 h 181"/>
                    <a:gd name="T54" fmla="*/ 69 w 180"/>
                    <a:gd name="T55" fmla="*/ 108 h 181"/>
                    <a:gd name="T56" fmla="*/ 65 w 180"/>
                    <a:gd name="T57" fmla="*/ 108 h 181"/>
                    <a:gd name="T58" fmla="*/ 77 w 180"/>
                    <a:gd name="T59" fmla="*/ 97 h 181"/>
                    <a:gd name="T60" fmla="*/ 64 w 180"/>
                    <a:gd name="T61" fmla="*/ 84 h 181"/>
                    <a:gd name="T62" fmla="*/ 64 w 180"/>
                    <a:gd name="T63" fmla="*/ 80 h 181"/>
                    <a:gd name="T64" fmla="*/ 67 w 180"/>
                    <a:gd name="T65" fmla="*/ 80 h 181"/>
                    <a:gd name="T66" fmla="*/ 80 w 180"/>
                    <a:gd name="T67" fmla="*/ 93 h 181"/>
                    <a:gd name="T68" fmla="*/ 80 w 180"/>
                    <a:gd name="T69" fmla="*/ 97 h 181"/>
                    <a:gd name="T70" fmla="*/ 77 w 180"/>
                    <a:gd name="T71" fmla="*/ 97 h 181"/>
                    <a:gd name="T72" fmla="*/ 113 w 180"/>
                    <a:gd name="T73" fmla="*/ 106 h 181"/>
                    <a:gd name="T74" fmla="*/ 75 w 180"/>
                    <a:gd name="T75" fmla="*/ 68 h 181"/>
                    <a:gd name="T76" fmla="*/ 109 w 180"/>
                    <a:gd name="T77" fmla="*/ 33 h 181"/>
                    <a:gd name="T78" fmla="*/ 148 w 180"/>
                    <a:gd name="T79" fmla="*/ 72 h 181"/>
                    <a:gd name="T80" fmla="*/ 113 w 180"/>
                    <a:gd name="T81" fmla="*/ 106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0" h="181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2" name="Group 40"/>
              <p:cNvGrpSpPr>
                <a:grpSpLocks noChangeAspect="1"/>
              </p:cNvGrpSpPr>
              <p:nvPr/>
            </p:nvGrpSpPr>
            <p:grpSpPr bwMode="auto">
              <a:xfrm rot="1375787">
                <a:off x="405631" y="2854488"/>
                <a:ext cx="403815" cy="302475"/>
                <a:chOff x="2368" y="1940"/>
                <a:chExt cx="522" cy="391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3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avLst/>
                  <a:gdLst>
                    <a:gd name="T0" fmla="*/ 205 w 218"/>
                    <a:gd name="T1" fmla="*/ 0 h 107"/>
                    <a:gd name="T2" fmla="*/ 41 w 218"/>
                    <a:gd name="T3" fmla="*/ 0 h 107"/>
                    <a:gd name="T4" fmla="*/ 24 w 218"/>
                    <a:gd name="T5" fmla="*/ 11 h 107"/>
                    <a:gd name="T6" fmla="*/ 2 w 218"/>
                    <a:gd name="T7" fmla="*/ 97 h 107"/>
                    <a:gd name="T8" fmla="*/ 13 w 218"/>
                    <a:gd name="T9" fmla="*/ 107 h 107"/>
                    <a:gd name="T10" fmla="*/ 178 w 218"/>
                    <a:gd name="T11" fmla="*/ 107 h 107"/>
                    <a:gd name="T12" fmla="*/ 195 w 218"/>
                    <a:gd name="T13" fmla="*/ 97 h 107"/>
                    <a:gd name="T14" fmla="*/ 217 w 218"/>
                    <a:gd name="T15" fmla="*/ 11 h 107"/>
                    <a:gd name="T16" fmla="*/ 205 w 218"/>
                    <a:gd name="T17" fmla="*/ 0 h 107"/>
                    <a:gd name="T18" fmla="*/ 144 w 218"/>
                    <a:gd name="T19" fmla="*/ 54 h 107"/>
                    <a:gd name="T20" fmla="*/ 103 w 218"/>
                    <a:gd name="T21" fmla="*/ 91 h 107"/>
                    <a:gd name="T22" fmla="*/ 74 w 218"/>
                    <a:gd name="T23" fmla="*/ 54 h 107"/>
                    <a:gd name="T24" fmla="*/ 116 w 218"/>
                    <a:gd name="T25" fmla="*/ 17 h 107"/>
                    <a:gd name="T26" fmla="*/ 144 w 218"/>
                    <a:gd name="T27" fmla="*/ 5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8" h="107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avLst/>
                  <a:gdLst>
                    <a:gd name="T0" fmla="*/ 48 w 50"/>
                    <a:gd name="T1" fmla="*/ 16 h 43"/>
                    <a:gd name="T2" fmla="*/ 34 w 50"/>
                    <a:gd name="T3" fmla="*/ 16 h 43"/>
                    <a:gd name="T4" fmla="*/ 36 w 50"/>
                    <a:gd name="T5" fmla="*/ 3 h 43"/>
                    <a:gd name="T6" fmla="*/ 34 w 50"/>
                    <a:gd name="T7" fmla="*/ 0 h 43"/>
                    <a:gd name="T8" fmla="*/ 25 w 50"/>
                    <a:gd name="T9" fmla="*/ 0 h 43"/>
                    <a:gd name="T10" fmla="*/ 22 w 50"/>
                    <a:gd name="T11" fmla="*/ 3 h 43"/>
                    <a:gd name="T12" fmla="*/ 20 w 50"/>
                    <a:gd name="T13" fmla="*/ 16 h 43"/>
                    <a:gd name="T14" fmla="*/ 5 w 50"/>
                    <a:gd name="T15" fmla="*/ 16 h 43"/>
                    <a:gd name="T16" fmla="*/ 2 w 50"/>
                    <a:gd name="T17" fmla="*/ 18 h 43"/>
                    <a:gd name="T18" fmla="*/ 1 w 50"/>
                    <a:gd name="T19" fmla="*/ 26 h 43"/>
                    <a:gd name="T20" fmla="*/ 3 w 50"/>
                    <a:gd name="T21" fmla="*/ 28 h 43"/>
                    <a:gd name="T22" fmla="*/ 17 w 50"/>
                    <a:gd name="T23" fmla="*/ 28 h 43"/>
                    <a:gd name="T24" fmla="*/ 14 w 50"/>
                    <a:gd name="T25" fmla="*/ 41 h 43"/>
                    <a:gd name="T26" fmla="*/ 16 w 50"/>
                    <a:gd name="T27" fmla="*/ 43 h 43"/>
                    <a:gd name="T28" fmla="*/ 25 w 50"/>
                    <a:gd name="T29" fmla="*/ 43 h 43"/>
                    <a:gd name="T30" fmla="*/ 28 w 50"/>
                    <a:gd name="T31" fmla="*/ 41 h 43"/>
                    <a:gd name="T32" fmla="*/ 31 w 50"/>
                    <a:gd name="T33" fmla="*/ 28 h 43"/>
                    <a:gd name="T34" fmla="*/ 45 w 50"/>
                    <a:gd name="T35" fmla="*/ 28 h 43"/>
                    <a:gd name="T36" fmla="*/ 48 w 50"/>
                    <a:gd name="T37" fmla="*/ 26 h 43"/>
                    <a:gd name="T38" fmla="*/ 50 w 50"/>
                    <a:gd name="T39" fmla="*/ 18 h 43"/>
                    <a:gd name="T40" fmla="*/ 48 w 50"/>
                    <a:gd name="T41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43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avLst/>
                  <a:gdLst>
                    <a:gd name="T0" fmla="*/ 39 w 194"/>
                    <a:gd name="T1" fmla="*/ 46 h 111"/>
                    <a:gd name="T2" fmla="*/ 194 w 194"/>
                    <a:gd name="T3" fmla="*/ 46 h 111"/>
                    <a:gd name="T4" fmla="*/ 194 w 194"/>
                    <a:gd name="T5" fmla="*/ 39 h 111"/>
                    <a:gd name="T6" fmla="*/ 178 w 194"/>
                    <a:gd name="T7" fmla="*/ 23 h 111"/>
                    <a:gd name="T8" fmla="*/ 77 w 194"/>
                    <a:gd name="T9" fmla="*/ 23 h 111"/>
                    <a:gd name="T10" fmla="*/ 77 w 194"/>
                    <a:gd name="T11" fmla="*/ 16 h 111"/>
                    <a:gd name="T12" fmla="*/ 61 w 194"/>
                    <a:gd name="T13" fmla="*/ 0 h 111"/>
                    <a:gd name="T14" fmla="*/ 30 w 194"/>
                    <a:gd name="T15" fmla="*/ 0 h 111"/>
                    <a:gd name="T16" fmla="*/ 14 w 194"/>
                    <a:gd name="T17" fmla="*/ 16 h 111"/>
                    <a:gd name="T18" fmla="*/ 14 w 194"/>
                    <a:gd name="T19" fmla="*/ 23 h 111"/>
                    <a:gd name="T20" fmla="*/ 0 w 194"/>
                    <a:gd name="T21" fmla="*/ 39 h 111"/>
                    <a:gd name="T22" fmla="*/ 0 w 194"/>
                    <a:gd name="T23" fmla="*/ 111 h 111"/>
                    <a:gd name="T24" fmla="*/ 12 w 194"/>
                    <a:gd name="T25" fmla="*/ 64 h 111"/>
                    <a:gd name="T26" fmla="*/ 39 w 194"/>
                    <a:gd name="T27" fmla="*/ 4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11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6" name="Freeform 47"/>
              <p:cNvSpPr>
                <a:spLocks noEditPoints="1"/>
              </p:cNvSpPr>
              <p:nvPr/>
            </p:nvSpPr>
            <p:spPr bwMode="auto">
              <a:xfrm>
                <a:off x="827584" y="3867894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7" name="Group 34"/>
              <p:cNvGrpSpPr>
                <a:grpSpLocks noChangeAspect="1"/>
              </p:cNvGrpSpPr>
              <p:nvPr/>
            </p:nvGrpSpPr>
            <p:grpSpPr bwMode="auto">
              <a:xfrm rot="1515722">
                <a:off x="883844" y="411639"/>
                <a:ext cx="418150" cy="357362"/>
                <a:chOff x="2653" y="1425"/>
                <a:chExt cx="454" cy="388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8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avLst/>
                  <a:gdLst>
                    <a:gd name="T0" fmla="*/ 175 w 189"/>
                    <a:gd name="T1" fmla="*/ 0 h 140"/>
                    <a:gd name="T2" fmla="*/ 14 w 189"/>
                    <a:gd name="T3" fmla="*/ 0 h 140"/>
                    <a:gd name="T4" fmla="*/ 0 w 189"/>
                    <a:gd name="T5" fmla="*/ 14 h 140"/>
                    <a:gd name="T6" fmla="*/ 0 w 189"/>
                    <a:gd name="T7" fmla="*/ 126 h 140"/>
                    <a:gd name="T8" fmla="*/ 14 w 189"/>
                    <a:gd name="T9" fmla="*/ 140 h 140"/>
                    <a:gd name="T10" fmla="*/ 175 w 189"/>
                    <a:gd name="T11" fmla="*/ 140 h 140"/>
                    <a:gd name="T12" fmla="*/ 189 w 189"/>
                    <a:gd name="T13" fmla="*/ 126 h 140"/>
                    <a:gd name="T14" fmla="*/ 189 w 189"/>
                    <a:gd name="T15" fmla="*/ 14 h 140"/>
                    <a:gd name="T16" fmla="*/ 175 w 189"/>
                    <a:gd name="T17" fmla="*/ 0 h 140"/>
                    <a:gd name="T18" fmla="*/ 94 w 189"/>
                    <a:gd name="T19" fmla="*/ 118 h 140"/>
                    <a:gd name="T20" fmla="*/ 46 w 189"/>
                    <a:gd name="T21" fmla="*/ 70 h 140"/>
                    <a:gd name="T22" fmla="*/ 94 w 189"/>
                    <a:gd name="T23" fmla="*/ 22 h 140"/>
                    <a:gd name="T24" fmla="*/ 143 w 189"/>
                    <a:gd name="T25" fmla="*/ 70 h 140"/>
                    <a:gd name="T26" fmla="*/ 94 w 189"/>
                    <a:gd name="T27" fmla="*/ 11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9" h="140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avLst/>
                  <a:gdLst>
                    <a:gd name="T0" fmla="*/ 54 w 56"/>
                    <a:gd name="T1" fmla="*/ 20 h 56"/>
                    <a:gd name="T2" fmla="*/ 37 w 56"/>
                    <a:gd name="T3" fmla="*/ 20 h 56"/>
                    <a:gd name="T4" fmla="*/ 37 w 56"/>
                    <a:gd name="T5" fmla="*/ 3 h 56"/>
                    <a:gd name="T6" fmla="*/ 34 w 56"/>
                    <a:gd name="T7" fmla="*/ 0 h 56"/>
                    <a:gd name="T8" fmla="*/ 23 w 56"/>
                    <a:gd name="T9" fmla="*/ 0 h 56"/>
                    <a:gd name="T10" fmla="*/ 20 w 56"/>
                    <a:gd name="T11" fmla="*/ 3 h 56"/>
                    <a:gd name="T12" fmla="*/ 20 w 56"/>
                    <a:gd name="T13" fmla="*/ 20 h 56"/>
                    <a:gd name="T14" fmla="*/ 3 w 56"/>
                    <a:gd name="T15" fmla="*/ 20 h 56"/>
                    <a:gd name="T16" fmla="*/ 0 w 56"/>
                    <a:gd name="T17" fmla="*/ 23 h 56"/>
                    <a:gd name="T18" fmla="*/ 0 w 56"/>
                    <a:gd name="T19" fmla="*/ 33 h 56"/>
                    <a:gd name="T20" fmla="*/ 3 w 56"/>
                    <a:gd name="T21" fmla="*/ 36 h 56"/>
                    <a:gd name="T22" fmla="*/ 20 w 56"/>
                    <a:gd name="T23" fmla="*/ 36 h 56"/>
                    <a:gd name="T24" fmla="*/ 20 w 56"/>
                    <a:gd name="T25" fmla="*/ 53 h 56"/>
                    <a:gd name="T26" fmla="*/ 23 w 56"/>
                    <a:gd name="T27" fmla="*/ 56 h 56"/>
                    <a:gd name="T28" fmla="*/ 34 w 56"/>
                    <a:gd name="T29" fmla="*/ 56 h 56"/>
                    <a:gd name="T30" fmla="*/ 37 w 56"/>
                    <a:gd name="T31" fmla="*/ 53 h 56"/>
                    <a:gd name="T32" fmla="*/ 37 w 56"/>
                    <a:gd name="T33" fmla="*/ 36 h 56"/>
                    <a:gd name="T34" fmla="*/ 54 w 56"/>
                    <a:gd name="T35" fmla="*/ 36 h 56"/>
                    <a:gd name="T36" fmla="*/ 56 w 56"/>
                    <a:gd name="T37" fmla="*/ 33 h 56"/>
                    <a:gd name="T38" fmla="*/ 56 w 56"/>
                    <a:gd name="T39" fmla="*/ 23 h 56"/>
                    <a:gd name="T40" fmla="*/ 54 w 56"/>
                    <a:gd name="T41" fmla="*/ 2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avLst/>
                  <a:gdLst>
                    <a:gd name="T0" fmla="*/ 10 w 62"/>
                    <a:gd name="T1" fmla="*/ 9 h 15"/>
                    <a:gd name="T2" fmla="*/ 53 w 62"/>
                    <a:gd name="T3" fmla="*/ 9 h 15"/>
                    <a:gd name="T4" fmla="*/ 53 w 62"/>
                    <a:gd name="T5" fmla="*/ 15 h 15"/>
                    <a:gd name="T6" fmla="*/ 62 w 62"/>
                    <a:gd name="T7" fmla="*/ 15 h 15"/>
                    <a:gd name="T8" fmla="*/ 62 w 62"/>
                    <a:gd name="T9" fmla="*/ 5 h 15"/>
                    <a:gd name="T10" fmla="*/ 58 w 62"/>
                    <a:gd name="T11" fmla="*/ 0 h 15"/>
                    <a:gd name="T12" fmla="*/ 5 w 62"/>
                    <a:gd name="T13" fmla="*/ 0 h 15"/>
                    <a:gd name="T14" fmla="*/ 0 w 62"/>
                    <a:gd name="T15" fmla="*/ 5 h 15"/>
                    <a:gd name="T16" fmla="*/ 0 w 62"/>
                    <a:gd name="T17" fmla="*/ 15 h 15"/>
                    <a:gd name="T18" fmla="*/ 10 w 62"/>
                    <a:gd name="T19" fmla="*/ 15 h 15"/>
                    <a:gd name="T20" fmla="*/ 10 w 62"/>
                    <a:gd name="T2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5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sp>
        <p:nvSpPr>
          <p:cNvPr id="10" name="TextBox 13"/>
          <p:cNvSpPr txBox="1"/>
          <p:nvPr/>
        </p:nvSpPr>
        <p:spPr bwMode="auto">
          <a:xfrm>
            <a:off x="2340852" y="2656695"/>
            <a:ext cx="15801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500" b="1" spc="130">
                <a:solidFill>
                  <a:srgbClr val="C30D2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/>
            <a:r>
              <a:rPr lang="zh-CN" altLang="en-US" sz="1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  <a:endParaRPr lang="zh-CN" altLang="en-US" sz="13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309970" y="1250921"/>
            <a:ext cx="1557910" cy="1056299"/>
            <a:chOff x="2001233" y="1126431"/>
            <a:chExt cx="1557910" cy="1056299"/>
          </a:xfrm>
        </p:grpSpPr>
        <p:sp>
          <p:nvSpPr>
            <p:cNvPr id="12" name="Freeform 57"/>
            <p:cNvSpPr/>
            <p:nvPr/>
          </p:nvSpPr>
          <p:spPr bwMode="auto">
            <a:xfrm>
              <a:off x="2001233" y="1411124"/>
              <a:ext cx="1557910" cy="771606"/>
            </a:xfrm>
            <a:custGeom>
              <a:avLst/>
              <a:gdLst>
                <a:gd name="T0" fmla="*/ 2147483647 w 204"/>
                <a:gd name="T1" fmla="*/ 0 h 101"/>
                <a:gd name="T2" fmla="*/ 2147483647 w 204"/>
                <a:gd name="T3" fmla="*/ 2147483647 h 101"/>
                <a:gd name="T4" fmla="*/ 0 w 204"/>
                <a:gd name="T5" fmla="*/ 2147483647 h 101"/>
                <a:gd name="T6" fmla="*/ 2147483647 w 204"/>
                <a:gd name="T7" fmla="*/ 2147483647 h 101"/>
                <a:gd name="T8" fmla="*/ 2147483647 w 204"/>
                <a:gd name="T9" fmla="*/ 2147483647 h 101"/>
                <a:gd name="T10" fmla="*/ 2147483647 w 204"/>
                <a:gd name="T11" fmla="*/ 2147483647 h 101"/>
                <a:gd name="T12" fmla="*/ 2147483647 w 204"/>
                <a:gd name="T13" fmla="*/ 2147483647 h 101"/>
                <a:gd name="T14" fmla="*/ 2147483647 w 204"/>
                <a:gd name="T15" fmla="*/ 2147483647 h 101"/>
                <a:gd name="T16" fmla="*/ 2147483647 w 204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" h="101">
                  <a:moveTo>
                    <a:pt x="102" y="0"/>
                  </a:moveTo>
                  <a:cubicBezTo>
                    <a:pt x="84" y="24"/>
                    <a:pt x="84" y="24"/>
                    <a:pt x="84" y="24"/>
                  </a:cubicBezTo>
                  <a:cubicBezTo>
                    <a:pt x="52" y="29"/>
                    <a:pt x="23" y="43"/>
                    <a:pt x="0" y="65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54" y="84"/>
                    <a:pt x="78" y="74"/>
                    <a:pt x="104" y="74"/>
                  </a:cubicBezTo>
                  <a:cubicBezTo>
                    <a:pt x="129" y="74"/>
                    <a:pt x="151" y="83"/>
                    <a:pt x="168" y="97"/>
                  </a:cubicBezTo>
                  <a:cubicBezTo>
                    <a:pt x="204" y="61"/>
                    <a:pt x="204" y="61"/>
                    <a:pt x="204" y="61"/>
                  </a:cubicBezTo>
                  <a:cubicBezTo>
                    <a:pt x="182" y="41"/>
                    <a:pt x="152" y="27"/>
                    <a:pt x="120" y="24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12308" y="1126431"/>
              <a:ext cx="1150490" cy="27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ts val="1500"/>
                </a:lnSpc>
                <a:spcBef>
                  <a:spcPct val="0"/>
                </a:spcBef>
                <a:defRPr/>
              </a:pPr>
              <a:r>
                <a:rPr lang="zh-CN" altLang="en-US" sz="1100" kern="1100" spc="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  <a:endParaRPr lang="zh-CN" altLang="en-US" sz="1100" kern="1100" spc="7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40071" y="2048181"/>
            <a:ext cx="1420213" cy="1603839"/>
            <a:chOff x="3331334" y="1923691"/>
            <a:chExt cx="1420213" cy="1603839"/>
          </a:xfrm>
        </p:grpSpPr>
        <p:sp>
          <p:nvSpPr>
            <p:cNvPr id="15" name="Freeform 58"/>
            <p:cNvSpPr/>
            <p:nvPr/>
          </p:nvSpPr>
          <p:spPr bwMode="auto">
            <a:xfrm>
              <a:off x="3331334" y="1923691"/>
              <a:ext cx="764257" cy="1603839"/>
            </a:xfrm>
            <a:custGeom>
              <a:avLst/>
              <a:gdLst>
                <a:gd name="T0" fmla="*/ 2147483647 w 100"/>
                <a:gd name="T1" fmla="*/ 2147483647 h 210"/>
                <a:gd name="T2" fmla="*/ 2147483647 w 100"/>
                <a:gd name="T3" fmla="*/ 0 h 210"/>
                <a:gd name="T4" fmla="*/ 0 w 100"/>
                <a:gd name="T5" fmla="*/ 2147483647 h 210"/>
                <a:gd name="T6" fmla="*/ 2147483647 w 100"/>
                <a:gd name="T7" fmla="*/ 2147483647 h 210"/>
                <a:gd name="T8" fmla="*/ 2147483647 w 100"/>
                <a:gd name="T9" fmla="*/ 2147483647 h 210"/>
                <a:gd name="T10" fmla="*/ 2147483647 w 100"/>
                <a:gd name="T11" fmla="*/ 2147483647 h 210"/>
                <a:gd name="T12" fmla="*/ 2147483647 w 100"/>
                <a:gd name="T13" fmla="*/ 2147483647 h 210"/>
                <a:gd name="T14" fmla="*/ 2147483647 w 100"/>
                <a:gd name="T15" fmla="*/ 2147483647 h 210"/>
                <a:gd name="T16" fmla="*/ 2147483647 w 100"/>
                <a:gd name="T17" fmla="*/ 2147483647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210">
                  <a:moveTo>
                    <a:pt x="80" y="91"/>
                  </a:moveTo>
                  <a:cubicBezTo>
                    <a:pt x="76" y="55"/>
                    <a:pt x="60" y="24"/>
                    <a:pt x="36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8" y="54"/>
                    <a:pt x="30" y="79"/>
                    <a:pt x="30" y="106"/>
                  </a:cubicBezTo>
                  <a:cubicBezTo>
                    <a:pt x="30" y="133"/>
                    <a:pt x="19" y="156"/>
                    <a:pt x="3" y="174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61" y="187"/>
                    <a:pt x="76" y="156"/>
                    <a:pt x="80" y="122"/>
                  </a:cubicBezTo>
                  <a:cubicBezTo>
                    <a:pt x="100" y="106"/>
                    <a:pt x="100" y="106"/>
                    <a:pt x="100" y="106"/>
                  </a:cubicBezTo>
                  <a:lnTo>
                    <a:pt x="80" y="91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84833" y="2526798"/>
              <a:ext cx="66671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ts val="1500"/>
                </a:lnSpc>
                <a:spcBef>
                  <a:spcPct val="0"/>
                </a:spcBef>
                <a:defRPr/>
              </a:pPr>
              <a:r>
                <a:rPr lang="zh-CN" altLang="en-US" sz="1100" kern="1100" spc="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  <a:endParaRPr lang="zh-CN" altLang="en-US" sz="1100" kern="1100" spc="7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12637" y="2070228"/>
            <a:ext cx="1434327" cy="1559746"/>
            <a:chOff x="803900" y="1945738"/>
            <a:chExt cx="1434327" cy="1559746"/>
          </a:xfrm>
        </p:grpSpPr>
        <p:sp>
          <p:nvSpPr>
            <p:cNvPr id="18" name="Freeform 55"/>
            <p:cNvSpPr/>
            <p:nvPr/>
          </p:nvSpPr>
          <p:spPr bwMode="auto">
            <a:xfrm>
              <a:off x="1473970" y="1945738"/>
              <a:ext cx="764257" cy="1559746"/>
            </a:xfrm>
            <a:custGeom>
              <a:avLst/>
              <a:gdLst>
                <a:gd name="T0" fmla="*/ 2147483647 w 100"/>
                <a:gd name="T1" fmla="*/ 2147483647 h 204"/>
                <a:gd name="T2" fmla="*/ 0 w 100"/>
                <a:gd name="T3" fmla="*/ 2147483647 h 204"/>
                <a:gd name="T4" fmla="*/ 2147483647 w 100"/>
                <a:gd name="T5" fmla="*/ 2147483647 h 204"/>
                <a:gd name="T6" fmla="*/ 2147483647 w 100"/>
                <a:gd name="T7" fmla="*/ 2147483647 h 204"/>
                <a:gd name="T8" fmla="*/ 2147483647 w 100"/>
                <a:gd name="T9" fmla="*/ 2147483647 h 204"/>
                <a:gd name="T10" fmla="*/ 2147483647 w 100"/>
                <a:gd name="T11" fmla="*/ 2147483647 h 204"/>
                <a:gd name="T12" fmla="*/ 2147483647 w 100"/>
                <a:gd name="T13" fmla="*/ 2147483647 h 204"/>
                <a:gd name="T14" fmla="*/ 2147483647 w 100"/>
                <a:gd name="T15" fmla="*/ 0 h 204"/>
                <a:gd name="T16" fmla="*/ 2147483647 w 100"/>
                <a:gd name="T17" fmla="*/ 2147483647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204">
                  <a:moveTo>
                    <a:pt x="24" y="85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8" y="153"/>
                    <a:pt x="41" y="181"/>
                    <a:pt x="61" y="204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83" y="150"/>
                    <a:pt x="74" y="128"/>
                    <a:pt x="74" y="103"/>
                  </a:cubicBezTo>
                  <a:cubicBezTo>
                    <a:pt x="74" y="78"/>
                    <a:pt x="84" y="54"/>
                    <a:pt x="100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2" y="23"/>
                    <a:pt x="28" y="53"/>
                    <a:pt x="24" y="85"/>
                  </a:cubicBez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03900" y="2494326"/>
              <a:ext cx="66671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ts val="1500"/>
                </a:lnSpc>
                <a:spcBef>
                  <a:spcPct val="0"/>
                </a:spcBef>
                <a:defRPr/>
              </a:pPr>
              <a:r>
                <a:rPr lang="zh-CN" altLang="en-US" sz="1100" kern="1100" spc="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  <a:endParaRPr lang="zh-CN" altLang="en-US" sz="1100" kern="1100" spc="7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25272" y="3385864"/>
            <a:ext cx="1596491" cy="1041808"/>
            <a:chOff x="1986536" y="3268491"/>
            <a:chExt cx="1596491" cy="1041808"/>
          </a:xfrm>
        </p:grpSpPr>
        <p:sp>
          <p:nvSpPr>
            <p:cNvPr id="21" name="Freeform 56"/>
            <p:cNvSpPr/>
            <p:nvPr/>
          </p:nvSpPr>
          <p:spPr bwMode="auto">
            <a:xfrm>
              <a:off x="1986536" y="3268491"/>
              <a:ext cx="1596491" cy="762421"/>
            </a:xfrm>
            <a:custGeom>
              <a:avLst/>
              <a:gdLst>
                <a:gd name="T0" fmla="*/ 2147483647 w 209"/>
                <a:gd name="T1" fmla="*/ 0 h 100"/>
                <a:gd name="T2" fmla="*/ 0 w 209"/>
                <a:gd name="T3" fmla="*/ 2147483647 h 100"/>
                <a:gd name="T4" fmla="*/ 2147483647 w 209"/>
                <a:gd name="T5" fmla="*/ 2147483647 h 100"/>
                <a:gd name="T6" fmla="*/ 2147483647 w 209"/>
                <a:gd name="T7" fmla="*/ 2147483647 h 100"/>
                <a:gd name="T8" fmla="*/ 2147483647 w 209"/>
                <a:gd name="T9" fmla="*/ 2147483647 h 100"/>
                <a:gd name="T10" fmla="*/ 2147483647 w 209"/>
                <a:gd name="T11" fmla="*/ 2147483647 h 100"/>
                <a:gd name="T12" fmla="*/ 2147483647 w 209"/>
                <a:gd name="T13" fmla="*/ 2147483647 h 100"/>
                <a:gd name="T14" fmla="*/ 2147483647 w 209"/>
                <a:gd name="T15" fmla="*/ 2147483647 h 100"/>
                <a:gd name="T16" fmla="*/ 2147483647 w 209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9" h="100">
                  <a:moveTo>
                    <a:pt x="36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3" y="60"/>
                    <a:pt x="54" y="76"/>
                    <a:pt x="89" y="8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54" y="77"/>
                    <a:pt x="185" y="62"/>
                    <a:pt x="209" y="40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55" y="20"/>
                    <a:pt x="132" y="30"/>
                    <a:pt x="106" y="30"/>
                  </a:cubicBezTo>
                  <a:cubicBezTo>
                    <a:pt x="79" y="30"/>
                    <a:pt x="54" y="18"/>
                    <a:pt x="36" y="0"/>
                  </a:cubicBez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ffectLst/>
          </p:spPr>
          <p:txBody>
            <a:bodyPr/>
            <a:lstStyle/>
            <a:p>
              <a:pPr defTabSz="685800"/>
              <a:endParaRPr lang="zh-CN" altLang="en-US" sz="135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238227" y="4040097"/>
              <a:ext cx="1136196" cy="27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ts val="1500"/>
                </a:lnSpc>
                <a:spcBef>
                  <a:spcPct val="0"/>
                </a:spcBef>
                <a:defRPr/>
              </a:pPr>
              <a:r>
                <a:rPr lang="zh-CN" altLang="en-US" sz="1100" kern="1100" spc="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  <a:endParaRPr lang="zh-CN" altLang="en-US" sz="1100" kern="1100" spc="7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Freeform 47"/>
          <p:cNvSpPr>
            <a:spLocks noEditPoints="1"/>
          </p:cNvSpPr>
          <p:nvPr/>
        </p:nvSpPr>
        <p:spPr bwMode="auto">
          <a:xfrm>
            <a:off x="292205" y="189513"/>
            <a:ext cx="447977" cy="448662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868144" y="1131590"/>
            <a:ext cx="2376263" cy="1513876"/>
            <a:chOff x="5890362" y="1443514"/>
            <a:chExt cx="2376263" cy="1513876"/>
          </a:xfrm>
        </p:grpSpPr>
        <p:sp>
          <p:nvSpPr>
            <p:cNvPr id="41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b="1" dirty="0">
                <a:solidFill>
                  <a:srgbClr val="BBA3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868144" y="2643758"/>
            <a:ext cx="2376263" cy="1513876"/>
            <a:chOff x="5890362" y="1443514"/>
            <a:chExt cx="2376263" cy="1513876"/>
          </a:xfrm>
        </p:grpSpPr>
        <p:sp>
          <p:nvSpPr>
            <p:cNvPr id="44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b="1" dirty="0">
                <a:solidFill>
                  <a:srgbClr val="BBA3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sp>
        <p:nvSpPr>
          <p:cNvPr id="40" name="Freeform 47"/>
          <p:cNvSpPr>
            <a:spLocks noEditPoints="1"/>
          </p:cNvSpPr>
          <p:nvPr/>
        </p:nvSpPr>
        <p:spPr bwMode="auto">
          <a:xfrm>
            <a:off x="292205" y="189513"/>
            <a:ext cx="447977" cy="448662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376896" y="2859223"/>
            <a:ext cx="801768" cy="635183"/>
            <a:chOff x="3182806" y="2693233"/>
            <a:chExt cx="939801" cy="744537"/>
          </a:xfrm>
          <a:solidFill>
            <a:srgbClr val="EF4343"/>
          </a:solidFill>
        </p:grpSpPr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3998781" y="2693233"/>
              <a:ext cx="123825" cy="635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3416169" y="3223458"/>
              <a:ext cx="706438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3182806" y="3132970"/>
              <a:ext cx="420688" cy="304800"/>
            </a:xfrm>
            <a:custGeom>
              <a:avLst/>
              <a:gdLst>
                <a:gd name="T0" fmla="*/ 0 w 265"/>
                <a:gd name="T1" fmla="*/ 98 h 192"/>
                <a:gd name="T2" fmla="*/ 265 w 265"/>
                <a:gd name="T3" fmla="*/ 192 h 192"/>
                <a:gd name="T4" fmla="*/ 265 w 265"/>
                <a:gd name="T5" fmla="*/ 0 h 192"/>
                <a:gd name="T6" fmla="*/ 0 w 265"/>
                <a:gd name="T7" fmla="*/ 9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192">
                  <a:moveTo>
                    <a:pt x="0" y="98"/>
                  </a:moveTo>
                  <a:lnTo>
                    <a:pt x="265" y="192"/>
                  </a:lnTo>
                  <a:lnTo>
                    <a:pt x="265" y="0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909633" y="2859223"/>
            <a:ext cx="801768" cy="635183"/>
            <a:chOff x="5068756" y="2693233"/>
            <a:chExt cx="939801" cy="744537"/>
          </a:xfrm>
          <a:solidFill>
            <a:srgbClr val="1FADB1"/>
          </a:solidFill>
        </p:grpSpPr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5068756" y="2693233"/>
              <a:ext cx="123825" cy="635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5068756" y="3223458"/>
              <a:ext cx="706438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5587869" y="3132970"/>
              <a:ext cx="420688" cy="304800"/>
            </a:xfrm>
            <a:custGeom>
              <a:avLst/>
              <a:gdLst>
                <a:gd name="T0" fmla="*/ 265 w 265"/>
                <a:gd name="T1" fmla="*/ 98 h 192"/>
                <a:gd name="T2" fmla="*/ 0 w 265"/>
                <a:gd name="T3" fmla="*/ 192 h 192"/>
                <a:gd name="T4" fmla="*/ 0 w 265"/>
                <a:gd name="T5" fmla="*/ 0 h 192"/>
                <a:gd name="T6" fmla="*/ 265 w 265"/>
                <a:gd name="T7" fmla="*/ 9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192">
                  <a:moveTo>
                    <a:pt x="265" y="98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265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9" name="Freeform 19"/>
          <p:cNvSpPr>
            <a:spLocks noEditPoints="1"/>
          </p:cNvSpPr>
          <p:nvPr/>
        </p:nvSpPr>
        <p:spPr bwMode="auto">
          <a:xfrm>
            <a:off x="4266291" y="3291933"/>
            <a:ext cx="568361" cy="751048"/>
          </a:xfrm>
          <a:custGeom>
            <a:avLst/>
            <a:gdLst>
              <a:gd name="T0" fmla="*/ 44 w 96"/>
              <a:gd name="T1" fmla="*/ 96 h 127"/>
              <a:gd name="T2" fmla="*/ 33 w 96"/>
              <a:gd name="T3" fmla="*/ 100 h 127"/>
              <a:gd name="T4" fmla="*/ 29 w 96"/>
              <a:gd name="T5" fmla="*/ 111 h 127"/>
              <a:gd name="T6" fmla="*/ 33 w 96"/>
              <a:gd name="T7" fmla="*/ 122 h 127"/>
              <a:gd name="T8" fmla="*/ 44 w 96"/>
              <a:gd name="T9" fmla="*/ 127 h 127"/>
              <a:gd name="T10" fmla="*/ 55 w 96"/>
              <a:gd name="T11" fmla="*/ 122 h 127"/>
              <a:gd name="T12" fmla="*/ 60 w 96"/>
              <a:gd name="T13" fmla="*/ 111 h 127"/>
              <a:gd name="T14" fmla="*/ 55 w 96"/>
              <a:gd name="T15" fmla="*/ 100 h 127"/>
              <a:gd name="T16" fmla="*/ 44 w 96"/>
              <a:gd name="T17" fmla="*/ 96 h 127"/>
              <a:gd name="T18" fmla="*/ 46 w 96"/>
              <a:gd name="T19" fmla="*/ 0 h 127"/>
              <a:gd name="T20" fmla="*/ 45 w 96"/>
              <a:gd name="T21" fmla="*/ 0 h 127"/>
              <a:gd name="T22" fmla="*/ 24 w 96"/>
              <a:gd name="T23" fmla="*/ 4 h 127"/>
              <a:gd name="T24" fmla="*/ 10 w 96"/>
              <a:gd name="T25" fmla="*/ 13 h 127"/>
              <a:gd name="T26" fmla="*/ 0 w 96"/>
              <a:gd name="T27" fmla="*/ 31 h 127"/>
              <a:gd name="T28" fmla="*/ 19 w 96"/>
              <a:gd name="T29" fmla="*/ 40 h 127"/>
              <a:gd name="T30" fmla="*/ 18 w 96"/>
              <a:gd name="T31" fmla="*/ 40 h 127"/>
              <a:gd name="T32" fmla="*/ 20 w 96"/>
              <a:gd name="T33" fmla="*/ 33 h 127"/>
              <a:gd name="T34" fmla="*/ 25 w 96"/>
              <a:gd name="T35" fmla="*/ 22 h 127"/>
              <a:gd name="T36" fmla="*/ 45 w 96"/>
              <a:gd name="T37" fmla="*/ 14 h 127"/>
              <a:gd name="T38" fmla="*/ 54 w 96"/>
              <a:gd name="T39" fmla="*/ 14 h 127"/>
              <a:gd name="T40" fmla="*/ 70 w 96"/>
              <a:gd name="T41" fmla="*/ 35 h 127"/>
              <a:gd name="T42" fmla="*/ 66 w 96"/>
              <a:gd name="T43" fmla="*/ 45 h 127"/>
              <a:gd name="T44" fmla="*/ 45 w 96"/>
              <a:gd name="T45" fmla="*/ 61 h 127"/>
              <a:gd name="T46" fmla="*/ 33 w 96"/>
              <a:gd name="T47" fmla="*/ 85 h 127"/>
              <a:gd name="T48" fmla="*/ 33 w 96"/>
              <a:gd name="T49" fmla="*/ 87 h 127"/>
              <a:gd name="T50" fmla="*/ 55 w 96"/>
              <a:gd name="T51" fmla="*/ 87 h 127"/>
              <a:gd name="T52" fmla="*/ 55 w 96"/>
              <a:gd name="T53" fmla="*/ 84 h 127"/>
              <a:gd name="T54" fmla="*/ 62 w 96"/>
              <a:gd name="T55" fmla="*/ 70 h 127"/>
              <a:gd name="T56" fmla="*/ 75 w 96"/>
              <a:gd name="T57" fmla="*/ 62 h 127"/>
              <a:gd name="T58" fmla="*/ 93 w 96"/>
              <a:gd name="T59" fmla="*/ 45 h 127"/>
              <a:gd name="T60" fmla="*/ 96 w 96"/>
              <a:gd name="T61" fmla="*/ 32 h 127"/>
              <a:gd name="T62" fmla="*/ 88 w 96"/>
              <a:gd name="T63" fmla="*/ 14 h 127"/>
              <a:gd name="T64" fmla="*/ 70 w 96"/>
              <a:gd name="T65" fmla="*/ 3 h 127"/>
              <a:gd name="T66" fmla="*/ 46 w 96"/>
              <a:gd name="T6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6" h="127">
                <a:moveTo>
                  <a:pt x="44" y="96"/>
                </a:moveTo>
                <a:cubicBezTo>
                  <a:pt x="40" y="96"/>
                  <a:pt x="36" y="97"/>
                  <a:pt x="33" y="100"/>
                </a:cubicBezTo>
                <a:cubicBezTo>
                  <a:pt x="30" y="103"/>
                  <a:pt x="29" y="107"/>
                  <a:pt x="29" y="111"/>
                </a:cubicBezTo>
                <a:cubicBezTo>
                  <a:pt x="29" y="116"/>
                  <a:pt x="30" y="119"/>
                  <a:pt x="33" y="122"/>
                </a:cubicBezTo>
                <a:cubicBezTo>
                  <a:pt x="36" y="125"/>
                  <a:pt x="40" y="127"/>
                  <a:pt x="44" y="127"/>
                </a:cubicBezTo>
                <a:cubicBezTo>
                  <a:pt x="49" y="127"/>
                  <a:pt x="52" y="125"/>
                  <a:pt x="55" y="122"/>
                </a:cubicBezTo>
                <a:cubicBezTo>
                  <a:pt x="58" y="119"/>
                  <a:pt x="60" y="116"/>
                  <a:pt x="60" y="111"/>
                </a:cubicBezTo>
                <a:cubicBezTo>
                  <a:pt x="60" y="107"/>
                  <a:pt x="58" y="103"/>
                  <a:pt x="55" y="100"/>
                </a:cubicBezTo>
                <a:cubicBezTo>
                  <a:pt x="52" y="97"/>
                  <a:pt x="49" y="96"/>
                  <a:pt x="44" y="96"/>
                </a:cubicBezTo>
                <a:moveTo>
                  <a:pt x="46" y="0"/>
                </a:moveTo>
                <a:cubicBezTo>
                  <a:pt x="46" y="0"/>
                  <a:pt x="45" y="0"/>
                  <a:pt x="45" y="0"/>
                </a:cubicBezTo>
                <a:cubicBezTo>
                  <a:pt x="37" y="0"/>
                  <a:pt x="30" y="1"/>
                  <a:pt x="24" y="4"/>
                </a:cubicBezTo>
                <a:cubicBezTo>
                  <a:pt x="18" y="6"/>
                  <a:pt x="13" y="9"/>
                  <a:pt x="10" y="13"/>
                </a:cubicBezTo>
                <a:cubicBezTo>
                  <a:pt x="4" y="20"/>
                  <a:pt x="0" y="26"/>
                  <a:pt x="0" y="31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39"/>
                  <a:pt x="19" y="37"/>
                  <a:pt x="20" y="33"/>
                </a:cubicBezTo>
                <a:cubicBezTo>
                  <a:pt x="20" y="29"/>
                  <a:pt x="22" y="26"/>
                  <a:pt x="25" y="22"/>
                </a:cubicBezTo>
                <a:cubicBezTo>
                  <a:pt x="29" y="16"/>
                  <a:pt x="36" y="14"/>
                  <a:pt x="45" y="14"/>
                </a:cubicBezTo>
                <a:cubicBezTo>
                  <a:pt x="48" y="14"/>
                  <a:pt x="51" y="14"/>
                  <a:pt x="54" y="14"/>
                </a:cubicBezTo>
                <a:cubicBezTo>
                  <a:pt x="64" y="16"/>
                  <a:pt x="70" y="23"/>
                  <a:pt x="70" y="35"/>
                </a:cubicBezTo>
                <a:cubicBezTo>
                  <a:pt x="69" y="39"/>
                  <a:pt x="68" y="42"/>
                  <a:pt x="66" y="45"/>
                </a:cubicBezTo>
                <a:cubicBezTo>
                  <a:pt x="57" y="52"/>
                  <a:pt x="50" y="58"/>
                  <a:pt x="45" y="61"/>
                </a:cubicBezTo>
                <a:cubicBezTo>
                  <a:pt x="37" y="68"/>
                  <a:pt x="33" y="76"/>
                  <a:pt x="33" y="85"/>
                </a:cubicBezTo>
                <a:cubicBezTo>
                  <a:pt x="33" y="87"/>
                  <a:pt x="33" y="87"/>
                  <a:pt x="33" y="87"/>
                </a:cubicBezTo>
                <a:cubicBezTo>
                  <a:pt x="55" y="87"/>
                  <a:pt x="55" y="87"/>
                  <a:pt x="55" y="87"/>
                </a:cubicBezTo>
                <a:cubicBezTo>
                  <a:pt x="55" y="87"/>
                  <a:pt x="55" y="86"/>
                  <a:pt x="55" y="84"/>
                </a:cubicBezTo>
                <a:cubicBezTo>
                  <a:pt x="55" y="77"/>
                  <a:pt x="58" y="73"/>
                  <a:pt x="62" y="70"/>
                </a:cubicBezTo>
                <a:cubicBezTo>
                  <a:pt x="75" y="62"/>
                  <a:pt x="75" y="62"/>
                  <a:pt x="75" y="62"/>
                </a:cubicBezTo>
                <a:cubicBezTo>
                  <a:pt x="84" y="56"/>
                  <a:pt x="90" y="50"/>
                  <a:pt x="93" y="45"/>
                </a:cubicBezTo>
                <a:cubicBezTo>
                  <a:pt x="95" y="41"/>
                  <a:pt x="96" y="37"/>
                  <a:pt x="96" y="32"/>
                </a:cubicBezTo>
                <a:cubicBezTo>
                  <a:pt x="95" y="25"/>
                  <a:pt x="93" y="19"/>
                  <a:pt x="88" y="14"/>
                </a:cubicBezTo>
                <a:cubicBezTo>
                  <a:pt x="84" y="9"/>
                  <a:pt x="78" y="6"/>
                  <a:pt x="70" y="3"/>
                </a:cubicBezTo>
                <a:cubicBezTo>
                  <a:pt x="63" y="1"/>
                  <a:pt x="55" y="0"/>
                  <a:pt x="46" y="0"/>
                </a:cubicBezTo>
              </a:path>
            </a:pathLst>
          </a:custGeom>
          <a:solidFill>
            <a:srgbClr val="BBA3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Group 9"/>
          <p:cNvGrpSpPr>
            <a:grpSpLocks noChangeAspect="1"/>
          </p:cNvGrpSpPr>
          <p:nvPr/>
        </p:nvGrpSpPr>
        <p:grpSpPr bwMode="auto">
          <a:xfrm>
            <a:off x="3819052" y="1431666"/>
            <a:ext cx="602486" cy="1227538"/>
            <a:chOff x="2468" y="1359"/>
            <a:chExt cx="534" cy="1088"/>
          </a:xfrm>
          <a:solidFill>
            <a:srgbClr val="EF4343"/>
          </a:solidFill>
        </p:grpSpPr>
        <p:sp>
          <p:nvSpPr>
            <p:cNvPr id="68" name="Freeform 10"/>
            <p:cNvSpPr/>
            <p:nvPr/>
          </p:nvSpPr>
          <p:spPr bwMode="auto">
            <a:xfrm>
              <a:off x="2468" y="1565"/>
              <a:ext cx="534" cy="882"/>
            </a:xfrm>
            <a:custGeom>
              <a:avLst/>
              <a:gdLst>
                <a:gd name="T0" fmla="*/ 126 w 128"/>
                <a:gd name="T1" fmla="*/ 88 h 214"/>
                <a:gd name="T2" fmla="*/ 102 w 128"/>
                <a:gd name="T3" fmla="*/ 11 h 214"/>
                <a:gd name="T4" fmla="*/ 84 w 128"/>
                <a:gd name="T5" fmla="*/ 0 h 214"/>
                <a:gd name="T6" fmla="*/ 44 w 128"/>
                <a:gd name="T7" fmla="*/ 0 h 214"/>
                <a:gd name="T8" fmla="*/ 25 w 128"/>
                <a:gd name="T9" fmla="*/ 11 h 214"/>
                <a:gd name="T10" fmla="*/ 1 w 128"/>
                <a:gd name="T11" fmla="*/ 88 h 214"/>
                <a:gd name="T12" fmla="*/ 6 w 128"/>
                <a:gd name="T13" fmla="*/ 97 h 214"/>
                <a:gd name="T14" fmla="*/ 9 w 128"/>
                <a:gd name="T15" fmla="*/ 98 h 214"/>
                <a:gd name="T16" fmla="*/ 18 w 128"/>
                <a:gd name="T17" fmla="*/ 93 h 214"/>
                <a:gd name="T18" fmla="*/ 37 w 128"/>
                <a:gd name="T19" fmla="*/ 34 h 214"/>
                <a:gd name="T20" fmla="*/ 40 w 128"/>
                <a:gd name="T21" fmla="*/ 35 h 214"/>
                <a:gd name="T22" fmla="*/ 17 w 128"/>
                <a:gd name="T23" fmla="*/ 130 h 214"/>
                <a:gd name="T24" fmla="*/ 35 w 128"/>
                <a:gd name="T25" fmla="*/ 130 h 214"/>
                <a:gd name="T26" fmla="*/ 35 w 128"/>
                <a:gd name="T27" fmla="*/ 206 h 214"/>
                <a:gd name="T28" fmla="*/ 43 w 128"/>
                <a:gd name="T29" fmla="*/ 214 h 214"/>
                <a:gd name="T30" fmla="*/ 51 w 128"/>
                <a:gd name="T31" fmla="*/ 214 h 214"/>
                <a:gd name="T32" fmla="*/ 60 w 128"/>
                <a:gd name="T33" fmla="*/ 206 h 214"/>
                <a:gd name="T34" fmla="*/ 60 w 128"/>
                <a:gd name="T35" fmla="*/ 130 h 214"/>
                <a:gd name="T36" fmla="*/ 68 w 128"/>
                <a:gd name="T37" fmla="*/ 130 h 214"/>
                <a:gd name="T38" fmla="*/ 68 w 128"/>
                <a:gd name="T39" fmla="*/ 206 h 214"/>
                <a:gd name="T40" fmla="*/ 76 w 128"/>
                <a:gd name="T41" fmla="*/ 214 h 214"/>
                <a:gd name="T42" fmla="*/ 84 w 128"/>
                <a:gd name="T43" fmla="*/ 214 h 214"/>
                <a:gd name="T44" fmla="*/ 92 w 128"/>
                <a:gd name="T45" fmla="*/ 206 h 214"/>
                <a:gd name="T46" fmla="*/ 92 w 128"/>
                <a:gd name="T47" fmla="*/ 130 h 214"/>
                <a:gd name="T48" fmla="*/ 111 w 128"/>
                <a:gd name="T49" fmla="*/ 130 h 214"/>
                <a:gd name="T50" fmla="*/ 88 w 128"/>
                <a:gd name="T51" fmla="*/ 35 h 214"/>
                <a:gd name="T52" fmla="*/ 91 w 128"/>
                <a:gd name="T53" fmla="*/ 34 h 214"/>
                <a:gd name="T54" fmla="*/ 109 w 128"/>
                <a:gd name="T55" fmla="*/ 93 h 214"/>
                <a:gd name="T56" fmla="*/ 118 w 128"/>
                <a:gd name="T57" fmla="*/ 98 h 214"/>
                <a:gd name="T58" fmla="*/ 122 w 128"/>
                <a:gd name="T59" fmla="*/ 97 h 214"/>
                <a:gd name="T60" fmla="*/ 126 w 128"/>
                <a:gd name="T61" fmla="*/ 8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8" h="214">
                  <a:moveTo>
                    <a:pt x="126" y="88"/>
                  </a:moveTo>
                  <a:cubicBezTo>
                    <a:pt x="126" y="88"/>
                    <a:pt x="103" y="11"/>
                    <a:pt x="102" y="11"/>
                  </a:cubicBezTo>
                  <a:cubicBezTo>
                    <a:pt x="99" y="4"/>
                    <a:pt x="92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5" y="0"/>
                    <a:pt x="28" y="4"/>
                    <a:pt x="25" y="11"/>
                  </a:cubicBezTo>
                  <a:cubicBezTo>
                    <a:pt x="25" y="11"/>
                    <a:pt x="1" y="88"/>
                    <a:pt x="1" y="88"/>
                  </a:cubicBezTo>
                  <a:cubicBezTo>
                    <a:pt x="0" y="92"/>
                    <a:pt x="2" y="96"/>
                    <a:pt x="6" y="97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3" y="99"/>
                    <a:pt x="17" y="97"/>
                    <a:pt x="18" y="9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4"/>
                    <a:pt x="39" y="34"/>
                    <a:pt x="40" y="35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210"/>
                    <a:pt x="39" y="214"/>
                    <a:pt x="43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6" y="214"/>
                    <a:pt x="60" y="210"/>
                    <a:pt x="60" y="206"/>
                  </a:cubicBezTo>
                  <a:cubicBezTo>
                    <a:pt x="60" y="130"/>
                    <a:pt x="60" y="130"/>
                    <a:pt x="60" y="130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206"/>
                    <a:pt x="68" y="206"/>
                    <a:pt x="68" y="206"/>
                  </a:cubicBezTo>
                  <a:cubicBezTo>
                    <a:pt x="68" y="210"/>
                    <a:pt x="72" y="214"/>
                    <a:pt x="76" y="214"/>
                  </a:cubicBezTo>
                  <a:cubicBezTo>
                    <a:pt x="84" y="214"/>
                    <a:pt x="84" y="214"/>
                    <a:pt x="84" y="214"/>
                  </a:cubicBezTo>
                  <a:cubicBezTo>
                    <a:pt x="89" y="214"/>
                    <a:pt x="92" y="210"/>
                    <a:pt x="92" y="206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4"/>
                    <a:pt x="90" y="34"/>
                    <a:pt x="91" y="34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10" y="97"/>
                    <a:pt x="115" y="99"/>
                    <a:pt x="118" y="98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6" y="96"/>
                    <a:pt x="128" y="92"/>
                    <a:pt x="12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2643" y="1359"/>
              <a:ext cx="180" cy="17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718266" y="1431666"/>
            <a:ext cx="476995" cy="1223840"/>
            <a:chOff x="4937125" y="2149475"/>
            <a:chExt cx="676275" cy="1735138"/>
          </a:xfrm>
        </p:grpSpPr>
        <p:sp>
          <p:nvSpPr>
            <p:cNvPr id="71" name="Freeform 5"/>
            <p:cNvSpPr/>
            <p:nvPr/>
          </p:nvSpPr>
          <p:spPr bwMode="auto">
            <a:xfrm>
              <a:off x="4937125" y="2471738"/>
              <a:ext cx="676275" cy="1412875"/>
            </a:xfrm>
            <a:custGeom>
              <a:avLst/>
              <a:gdLst>
                <a:gd name="T0" fmla="*/ 78 w 101"/>
                <a:gd name="T1" fmla="*/ 0 h 215"/>
                <a:gd name="T2" fmla="*/ 78 w 101"/>
                <a:gd name="T3" fmla="*/ 0 h 215"/>
                <a:gd name="T4" fmla="*/ 24 w 101"/>
                <a:gd name="T5" fmla="*/ 0 h 215"/>
                <a:gd name="T6" fmla="*/ 24 w 101"/>
                <a:gd name="T7" fmla="*/ 0 h 215"/>
                <a:gd name="T8" fmla="*/ 0 w 101"/>
                <a:gd name="T9" fmla="*/ 18 h 215"/>
                <a:gd name="T10" fmla="*/ 0 w 101"/>
                <a:gd name="T11" fmla="*/ 25 h 215"/>
                <a:gd name="T12" fmla="*/ 0 w 101"/>
                <a:gd name="T13" fmla="*/ 88 h 215"/>
                <a:gd name="T14" fmla="*/ 0 w 101"/>
                <a:gd name="T15" fmla="*/ 100 h 215"/>
                <a:gd name="T16" fmla="*/ 8 w 101"/>
                <a:gd name="T17" fmla="*/ 108 h 215"/>
                <a:gd name="T18" fmla="*/ 11 w 101"/>
                <a:gd name="T19" fmla="*/ 108 h 215"/>
                <a:gd name="T20" fmla="*/ 18 w 101"/>
                <a:gd name="T21" fmla="*/ 100 h 215"/>
                <a:gd name="T22" fmla="*/ 18 w 101"/>
                <a:gd name="T23" fmla="*/ 88 h 215"/>
                <a:gd name="T24" fmla="*/ 18 w 101"/>
                <a:gd name="T25" fmla="*/ 35 h 215"/>
                <a:gd name="T26" fmla="*/ 24 w 101"/>
                <a:gd name="T27" fmla="*/ 36 h 215"/>
                <a:gd name="T28" fmla="*/ 24 w 101"/>
                <a:gd name="T29" fmla="*/ 88 h 215"/>
                <a:gd name="T30" fmla="*/ 24 w 101"/>
                <a:gd name="T31" fmla="*/ 139 h 215"/>
                <a:gd name="T32" fmla="*/ 24 w 101"/>
                <a:gd name="T33" fmla="*/ 177 h 215"/>
                <a:gd name="T34" fmla="*/ 24 w 101"/>
                <a:gd name="T35" fmla="*/ 204 h 215"/>
                <a:gd name="T36" fmla="*/ 24 w 101"/>
                <a:gd name="T37" fmla="*/ 207 h 215"/>
                <a:gd name="T38" fmla="*/ 32 w 101"/>
                <a:gd name="T39" fmla="*/ 215 h 215"/>
                <a:gd name="T40" fmla="*/ 40 w 101"/>
                <a:gd name="T41" fmla="*/ 215 h 215"/>
                <a:gd name="T42" fmla="*/ 49 w 101"/>
                <a:gd name="T43" fmla="*/ 207 h 215"/>
                <a:gd name="T44" fmla="*/ 49 w 101"/>
                <a:gd name="T45" fmla="*/ 204 h 215"/>
                <a:gd name="T46" fmla="*/ 49 w 101"/>
                <a:gd name="T47" fmla="*/ 177 h 215"/>
                <a:gd name="T48" fmla="*/ 49 w 101"/>
                <a:gd name="T49" fmla="*/ 139 h 215"/>
                <a:gd name="T50" fmla="*/ 49 w 101"/>
                <a:gd name="T51" fmla="*/ 105 h 215"/>
                <a:gd name="T52" fmla="*/ 53 w 101"/>
                <a:gd name="T53" fmla="*/ 105 h 215"/>
                <a:gd name="T54" fmla="*/ 53 w 101"/>
                <a:gd name="T55" fmla="*/ 139 h 215"/>
                <a:gd name="T56" fmla="*/ 53 w 101"/>
                <a:gd name="T57" fmla="*/ 177 h 215"/>
                <a:gd name="T58" fmla="*/ 53 w 101"/>
                <a:gd name="T59" fmla="*/ 204 h 215"/>
                <a:gd name="T60" fmla="*/ 53 w 101"/>
                <a:gd name="T61" fmla="*/ 207 h 215"/>
                <a:gd name="T62" fmla="*/ 61 w 101"/>
                <a:gd name="T63" fmla="*/ 215 h 215"/>
                <a:gd name="T64" fmla="*/ 69 w 101"/>
                <a:gd name="T65" fmla="*/ 215 h 215"/>
                <a:gd name="T66" fmla="*/ 78 w 101"/>
                <a:gd name="T67" fmla="*/ 207 h 215"/>
                <a:gd name="T68" fmla="*/ 78 w 101"/>
                <a:gd name="T69" fmla="*/ 204 h 215"/>
                <a:gd name="T70" fmla="*/ 78 w 101"/>
                <a:gd name="T71" fmla="*/ 177 h 215"/>
                <a:gd name="T72" fmla="*/ 78 w 101"/>
                <a:gd name="T73" fmla="*/ 139 h 215"/>
                <a:gd name="T74" fmla="*/ 78 w 101"/>
                <a:gd name="T75" fmla="*/ 88 h 215"/>
                <a:gd name="T76" fmla="*/ 78 w 101"/>
                <a:gd name="T77" fmla="*/ 36 h 215"/>
                <a:gd name="T78" fmla="*/ 83 w 101"/>
                <a:gd name="T79" fmla="*/ 35 h 215"/>
                <a:gd name="T80" fmla="*/ 83 w 101"/>
                <a:gd name="T81" fmla="*/ 88 h 215"/>
                <a:gd name="T82" fmla="*/ 83 w 101"/>
                <a:gd name="T83" fmla="*/ 100 h 215"/>
                <a:gd name="T84" fmla="*/ 90 w 101"/>
                <a:gd name="T85" fmla="*/ 108 h 215"/>
                <a:gd name="T86" fmla="*/ 94 w 101"/>
                <a:gd name="T87" fmla="*/ 108 h 215"/>
                <a:gd name="T88" fmla="*/ 101 w 101"/>
                <a:gd name="T89" fmla="*/ 100 h 215"/>
                <a:gd name="T90" fmla="*/ 101 w 101"/>
                <a:gd name="T91" fmla="*/ 88 h 215"/>
                <a:gd name="T92" fmla="*/ 101 w 101"/>
                <a:gd name="T93" fmla="*/ 25 h 215"/>
                <a:gd name="T94" fmla="*/ 101 w 101"/>
                <a:gd name="T95" fmla="*/ 18 h 215"/>
                <a:gd name="T96" fmla="*/ 78 w 101"/>
                <a:gd name="T9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1" h="215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1"/>
                    <a:pt x="0" y="9"/>
                    <a:pt x="0" y="18"/>
                  </a:cubicBezTo>
                  <a:cubicBezTo>
                    <a:pt x="0" y="19"/>
                    <a:pt x="0" y="25"/>
                    <a:pt x="0" y="2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08"/>
                    <a:pt x="8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5" y="108"/>
                    <a:pt x="18" y="105"/>
                    <a:pt x="18" y="10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2" y="36"/>
                    <a:pt x="24" y="36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4" y="212"/>
                    <a:pt x="28" y="215"/>
                    <a:pt x="32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45" y="215"/>
                    <a:pt x="49" y="212"/>
                    <a:pt x="49" y="207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177"/>
                    <a:pt x="49" y="177"/>
                    <a:pt x="49" y="177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53" y="212"/>
                    <a:pt x="57" y="215"/>
                    <a:pt x="61" y="215"/>
                  </a:cubicBezTo>
                  <a:cubicBezTo>
                    <a:pt x="69" y="215"/>
                    <a:pt x="69" y="215"/>
                    <a:pt x="69" y="215"/>
                  </a:cubicBezTo>
                  <a:cubicBezTo>
                    <a:pt x="74" y="215"/>
                    <a:pt x="78" y="212"/>
                    <a:pt x="78" y="207"/>
                  </a:cubicBezTo>
                  <a:cubicBezTo>
                    <a:pt x="78" y="204"/>
                    <a:pt x="78" y="204"/>
                    <a:pt x="78" y="204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0" y="36"/>
                    <a:pt x="81" y="35"/>
                    <a:pt x="83" y="35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5"/>
                    <a:pt x="86" y="108"/>
                    <a:pt x="90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8" y="108"/>
                    <a:pt x="101" y="105"/>
                    <a:pt x="101" y="100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19"/>
                    <a:pt x="101" y="18"/>
                  </a:cubicBezTo>
                  <a:cubicBezTo>
                    <a:pt x="101" y="9"/>
                    <a:pt x="91" y="1"/>
                    <a:pt x="78" y="0"/>
                  </a:cubicBez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Oval 6"/>
            <p:cNvSpPr>
              <a:spLocks noChangeArrowheads="1"/>
            </p:cNvSpPr>
            <p:nvPr/>
          </p:nvSpPr>
          <p:spPr bwMode="auto">
            <a:xfrm>
              <a:off x="5130800" y="2149475"/>
              <a:ext cx="288925" cy="282575"/>
            </a:xfrm>
            <a:prstGeom prst="ellipse">
              <a:avLst/>
            </a:prstGeom>
            <a:solidFill>
              <a:srgbClr val="1FAD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28184" y="1851670"/>
            <a:ext cx="2376263" cy="1513876"/>
            <a:chOff x="5890362" y="1443514"/>
            <a:chExt cx="2376263" cy="1513876"/>
          </a:xfrm>
        </p:grpSpPr>
        <p:sp>
          <p:nvSpPr>
            <p:cNvPr id="26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b="1" dirty="0">
                <a:solidFill>
                  <a:srgbClr val="BBA3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7584" y="1851670"/>
            <a:ext cx="2376263" cy="1513876"/>
            <a:chOff x="5890362" y="1443514"/>
            <a:chExt cx="2376263" cy="1513876"/>
          </a:xfrm>
        </p:grpSpPr>
        <p:sp>
          <p:nvSpPr>
            <p:cNvPr id="29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b="1" dirty="0">
                <a:solidFill>
                  <a:srgbClr val="BBA3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sp>
        <p:nvSpPr>
          <p:cNvPr id="40" name="Freeform 47"/>
          <p:cNvSpPr>
            <a:spLocks noEditPoints="1"/>
          </p:cNvSpPr>
          <p:nvPr/>
        </p:nvSpPr>
        <p:spPr bwMode="auto">
          <a:xfrm>
            <a:off x="292205" y="189513"/>
            <a:ext cx="447977" cy="448662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1884904" y="749493"/>
          <a:ext cx="5776083" cy="3850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sp>
        <p:nvSpPr>
          <p:cNvPr id="40" name="Freeform 47"/>
          <p:cNvSpPr>
            <a:spLocks noEditPoints="1"/>
          </p:cNvSpPr>
          <p:nvPr/>
        </p:nvSpPr>
        <p:spPr bwMode="auto">
          <a:xfrm>
            <a:off x="292205" y="189513"/>
            <a:ext cx="447977" cy="448662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03518" y="1485512"/>
            <a:ext cx="3706229" cy="1849009"/>
            <a:chOff x="712687" y="1484683"/>
            <a:chExt cx="3706229" cy="1849009"/>
          </a:xfrm>
        </p:grpSpPr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712687" y="1894837"/>
              <a:ext cx="3706229" cy="1438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defTabSz="685800">
                <a:lnSpc>
                  <a:spcPts val="2100"/>
                </a:lnSpc>
                <a:defRPr/>
              </a:pPr>
              <a:r>
                <a:rPr lang="zh-CN" altLang="en-US" sz="1800" kern="1100" spc="11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模板内颜色可以替换为自己的颜色，图片也可以替换为自己的图片。图表以简单实用、易修改为设计原则，从配色到版式都精益求精，满足您不同场合的需要。</a:t>
              </a:r>
              <a:endParaRPr lang="en-US" altLang="zh-CN" sz="1800" kern="1100" spc="11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18877" y="1484683"/>
              <a:ext cx="199008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b="1" dirty="0">
                <a:solidFill>
                  <a:srgbClr val="BBA3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7462394" y="1657514"/>
            <a:ext cx="879919" cy="2082184"/>
          </a:xfrm>
          <a:custGeom>
            <a:avLst/>
            <a:gdLst>
              <a:gd name="T0" fmla="*/ 750 w 761"/>
              <a:gd name="T1" fmla="*/ 778 h 1803"/>
              <a:gd name="T2" fmla="*/ 709 w 761"/>
              <a:gd name="T3" fmla="*/ 658 h 1803"/>
              <a:gd name="T4" fmla="*/ 612 w 761"/>
              <a:gd name="T5" fmla="*/ 591 h 1803"/>
              <a:gd name="T6" fmla="*/ 514 w 761"/>
              <a:gd name="T7" fmla="*/ 576 h 1803"/>
              <a:gd name="T8" fmla="*/ 464 w 761"/>
              <a:gd name="T9" fmla="*/ 576 h 1803"/>
              <a:gd name="T10" fmla="*/ 413 w 761"/>
              <a:gd name="T11" fmla="*/ 560 h 1803"/>
              <a:gd name="T12" fmla="*/ 450 w 761"/>
              <a:gd name="T13" fmla="*/ 537 h 1803"/>
              <a:gd name="T14" fmla="*/ 655 w 761"/>
              <a:gd name="T15" fmla="*/ 273 h 1803"/>
              <a:gd name="T16" fmla="*/ 382 w 761"/>
              <a:gd name="T17" fmla="*/ 0 h 1803"/>
              <a:gd name="T18" fmla="*/ 110 w 761"/>
              <a:gd name="T19" fmla="*/ 273 h 1803"/>
              <a:gd name="T20" fmla="*/ 299 w 761"/>
              <a:gd name="T21" fmla="*/ 533 h 1803"/>
              <a:gd name="T22" fmla="*/ 342 w 761"/>
              <a:gd name="T23" fmla="*/ 560 h 1803"/>
              <a:gd name="T24" fmla="*/ 292 w 761"/>
              <a:gd name="T25" fmla="*/ 576 h 1803"/>
              <a:gd name="T26" fmla="*/ 241 w 761"/>
              <a:gd name="T27" fmla="*/ 576 h 1803"/>
              <a:gd name="T28" fmla="*/ 143 w 761"/>
              <a:gd name="T29" fmla="*/ 591 h 1803"/>
              <a:gd name="T30" fmla="*/ 52 w 761"/>
              <a:gd name="T31" fmla="*/ 651 h 1803"/>
              <a:gd name="T32" fmla="*/ 10 w 761"/>
              <a:gd name="T33" fmla="*/ 774 h 1803"/>
              <a:gd name="T34" fmla="*/ 0 w 761"/>
              <a:gd name="T35" fmla="*/ 1214 h 1803"/>
              <a:gd name="T36" fmla="*/ 68 w 761"/>
              <a:gd name="T37" fmla="*/ 1282 h 1803"/>
              <a:gd name="T38" fmla="*/ 136 w 761"/>
              <a:gd name="T39" fmla="*/ 1214 h 1803"/>
              <a:gd name="T40" fmla="*/ 136 w 761"/>
              <a:gd name="T41" fmla="*/ 847 h 1803"/>
              <a:gd name="T42" fmla="*/ 165 w 761"/>
              <a:gd name="T43" fmla="*/ 779 h 1803"/>
              <a:gd name="T44" fmla="*/ 173 w 761"/>
              <a:gd name="T45" fmla="*/ 808 h 1803"/>
              <a:gd name="T46" fmla="*/ 173 w 761"/>
              <a:gd name="T47" fmla="*/ 1735 h 1803"/>
              <a:gd name="T48" fmla="*/ 241 w 761"/>
              <a:gd name="T49" fmla="*/ 1803 h 1803"/>
              <a:gd name="T50" fmla="*/ 310 w 761"/>
              <a:gd name="T51" fmla="*/ 1735 h 1803"/>
              <a:gd name="T52" fmla="*/ 310 w 761"/>
              <a:gd name="T53" fmla="*/ 1326 h 1803"/>
              <a:gd name="T54" fmla="*/ 378 w 761"/>
              <a:gd name="T55" fmla="*/ 1258 h 1803"/>
              <a:gd name="T56" fmla="*/ 446 w 761"/>
              <a:gd name="T57" fmla="*/ 1326 h 1803"/>
              <a:gd name="T58" fmla="*/ 446 w 761"/>
              <a:gd name="T59" fmla="*/ 1735 h 1803"/>
              <a:gd name="T60" fmla="*/ 514 w 761"/>
              <a:gd name="T61" fmla="*/ 1803 h 1803"/>
              <a:gd name="T62" fmla="*/ 582 w 761"/>
              <a:gd name="T63" fmla="*/ 1735 h 1803"/>
              <a:gd name="T64" fmla="*/ 582 w 761"/>
              <a:gd name="T65" fmla="*/ 1258 h 1803"/>
              <a:gd name="T66" fmla="*/ 582 w 761"/>
              <a:gd name="T67" fmla="*/ 808 h 1803"/>
              <a:gd name="T68" fmla="*/ 593 w 761"/>
              <a:gd name="T69" fmla="*/ 777 h 1803"/>
              <a:gd name="T70" fmla="*/ 625 w 761"/>
              <a:gd name="T71" fmla="*/ 851 h 1803"/>
              <a:gd name="T72" fmla="*/ 625 w 761"/>
              <a:gd name="T73" fmla="*/ 1219 h 1803"/>
              <a:gd name="T74" fmla="*/ 693 w 761"/>
              <a:gd name="T75" fmla="*/ 1287 h 1803"/>
              <a:gd name="T76" fmla="*/ 761 w 761"/>
              <a:gd name="T77" fmla="*/ 1219 h 1803"/>
              <a:gd name="T78" fmla="*/ 750 w 761"/>
              <a:gd name="T79" fmla="*/ 778 h 1803"/>
              <a:gd name="T80" fmla="*/ 175 w 761"/>
              <a:gd name="T81" fmla="*/ 273 h 1803"/>
              <a:gd name="T82" fmla="*/ 382 w 761"/>
              <a:gd name="T83" fmla="*/ 66 h 1803"/>
              <a:gd name="T84" fmla="*/ 590 w 761"/>
              <a:gd name="T85" fmla="*/ 273 h 1803"/>
              <a:gd name="T86" fmla="*/ 382 w 761"/>
              <a:gd name="T87" fmla="*/ 480 h 1803"/>
              <a:gd name="T88" fmla="*/ 175 w 761"/>
              <a:gd name="T89" fmla="*/ 273 h 1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1" h="1803">
                <a:moveTo>
                  <a:pt x="750" y="778"/>
                </a:moveTo>
                <a:cubicBezTo>
                  <a:pt x="747" y="740"/>
                  <a:pt x="731" y="689"/>
                  <a:pt x="709" y="658"/>
                </a:cubicBezTo>
                <a:cubicBezTo>
                  <a:pt x="674" y="611"/>
                  <a:pt x="622" y="596"/>
                  <a:pt x="612" y="591"/>
                </a:cubicBezTo>
                <a:cubicBezTo>
                  <a:pt x="596" y="583"/>
                  <a:pt x="552" y="576"/>
                  <a:pt x="514" y="576"/>
                </a:cubicBezTo>
                <a:cubicBezTo>
                  <a:pt x="514" y="576"/>
                  <a:pt x="492" y="576"/>
                  <a:pt x="464" y="576"/>
                </a:cubicBezTo>
                <a:cubicBezTo>
                  <a:pt x="436" y="576"/>
                  <a:pt x="413" y="569"/>
                  <a:pt x="413" y="560"/>
                </a:cubicBezTo>
                <a:cubicBezTo>
                  <a:pt x="413" y="556"/>
                  <a:pt x="429" y="549"/>
                  <a:pt x="450" y="537"/>
                </a:cubicBezTo>
                <a:cubicBezTo>
                  <a:pt x="568" y="507"/>
                  <a:pt x="655" y="400"/>
                  <a:pt x="655" y="273"/>
                </a:cubicBezTo>
                <a:cubicBezTo>
                  <a:pt x="655" y="122"/>
                  <a:pt x="533" y="0"/>
                  <a:pt x="382" y="0"/>
                </a:cubicBezTo>
                <a:cubicBezTo>
                  <a:pt x="232" y="0"/>
                  <a:pt x="110" y="122"/>
                  <a:pt x="110" y="273"/>
                </a:cubicBezTo>
                <a:cubicBezTo>
                  <a:pt x="110" y="395"/>
                  <a:pt x="189" y="497"/>
                  <a:pt x="299" y="533"/>
                </a:cubicBezTo>
                <a:cubicBezTo>
                  <a:pt x="323" y="548"/>
                  <a:pt x="342" y="555"/>
                  <a:pt x="342" y="560"/>
                </a:cubicBezTo>
                <a:cubicBezTo>
                  <a:pt x="342" y="569"/>
                  <a:pt x="320" y="576"/>
                  <a:pt x="292" y="576"/>
                </a:cubicBezTo>
                <a:cubicBezTo>
                  <a:pt x="241" y="576"/>
                  <a:pt x="241" y="576"/>
                  <a:pt x="241" y="576"/>
                </a:cubicBezTo>
                <a:cubicBezTo>
                  <a:pt x="204" y="576"/>
                  <a:pt x="164" y="584"/>
                  <a:pt x="143" y="591"/>
                </a:cubicBezTo>
                <a:cubicBezTo>
                  <a:pt x="134" y="595"/>
                  <a:pt x="80" y="616"/>
                  <a:pt x="52" y="651"/>
                </a:cubicBezTo>
                <a:cubicBezTo>
                  <a:pt x="28" y="680"/>
                  <a:pt x="13" y="736"/>
                  <a:pt x="10" y="774"/>
                </a:cubicBezTo>
                <a:cubicBezTo>
                  <a:pt x="0" y="1214"/>
                  <a:pt x="0" y="1214"/>
                  <a:pt x="0" y="1214"/>
                </a:cubicBezTo>
                <a:cubicBezTo>
                  <a:pt x="0" y="1252"/>
                  <a:pt x="30" y="1282"/>
                  <a:pt x="68" y="1282"/>
                </a:cubicBezTo>
                <a:cubicBezTo>
                  <a:pt x="106" y="1282"/>
                  <a:pt x="136" y="1252"/>
                  <a:pt x="136" y="1214"/>
                </a:cubicBezTo>
                <a:cubicBezTo>
                  <a:pt x="136" y="847"/>
                  <a:pt x="136" y="847"/>
                  <a:pt x="136" y="847"/>
                </a:cubicBezTo>
                <a:cubicBezTo>
                  <a:pt x="136" y="810"/>
                  <a:pt x="128" y="779"/>
                  <a:pt x="165" y="779"/>
                </a:cubicBezTo>
                <a:cubicBezTo>
                  <a:pt x="173" y="779"/>
                  <a:pt x="173" y="794"/>
                  <a:pt x="173" y="808"/>
                </a:cubicBezTo>
                <a:cubicBezTo>
                  <a:pt x="173" y="1735"/>
                  <a:pt x="173" y="1735"/>
                  <a:pt x="173" y="1735"/>
                </a:cubicBezTo>
                <a:cubicBezTo>
                  <a:pt x="173" y="1773"/>
                  <a:pt x="204" y="1803"/>
                  <a:pt x="241" y="1803"/>
                </a:cubicBezTo>
                <a:cubicBezTo>
                  <a:pt x="279" y="1803"/>
                  <a:pt x="310" y="1773"/>
                  <a:pt x="310" y="1735"/>
                </a:cubicBezTo>
                <a:cubicBezTo>
                  <a:pt x="310" y="1326"/>
                  <a:pt x="310" y="1326"/>
                  <a:pt x="310" y="1326"/>
                </a:cubicBezTo>
                <a:cubicBezTo>
                  <a:pt x="310" y="1288"/>
                  <a:pt x="340" y="1258"/>
                  <a:pt x="378" y="1258"/>
                </a:cubicBezTo>
                <a:cubicBezTo>
                  <a:pt x="415" y="1258"/>
                  <a:pt x="446" y="1288"/>
                  <a:pt x="446" y="1326"/>
                </a:cubicBezTo>
                <a:cubicBezTo>
                  <a:pt x="446" y="1735"/>
                  <a:pt x="446" y="1735"/>
                  <a:pt x="446" y="1735"/>
                </a:cubicBezTo>
                <a:cubicBezTo>
                  <a:pt x="446" y="1773"/>
                  <a:pt x="477" y="1803"/>
                  <a:pt x="514" y="1803"/>
                </a:cubicBezTo>
                <a:cubicBezTo>
                  <a:pt x="552" y="1803"/>
                  <a:pt x="582" y="1773"/>
                  <a:pt x="582" y="1735"/>
                </a:cubicBezTo>
                <a:cubicBezTo>
                  <a:pt x="582" y="1258"/>
                  <a:pt x="582" y="1258"/>
                  <a:pt x="582" y="1258"/>
                </a:cubicBezTo>
                <a:cubicBezTo>
                  <a:pt x="582" y="808"/>
                  <a:pt x="582" y="808"/>
                  <a:pt x="582" y="808"/>
                </a:cubicBezTo>
                <a:cubicBezTo>
                  <a:pt x="582" y="792"/>
                  <a:pt x="585" y="777"/>
                  <a:pt x="593" y="777"/>
                </a:cubicBezTo>
                <a:cubicBezTo>
                  <a:pt x="631" y="774"/>
                  <a:pt x="625" y="814"/>
                  <a:pt x="625" y="851"/>
                </a:cubicBezTo>
                <a:cubicBezTo>
                  <a:pt x="625" y="1219"/>
                  <a:pt x="625" y="1219"/>
                  <a:pt x="625" y="1219"/>
                </a:cubicBezTo>
                <a:cubicBezTo>
                  <a:pt x="625" y="1256"/>
                  <a:pt x="655" y="1287"/>
                  <a:pt x="693" y="1287"/>
                </a:cubicBezTo>
                <a:cubicBezTo>
                  <a:pt x="730" y="1287"/>
                  <a:pt x="761" y="1256"/>
                  <a:pt x="761" y="1219"/>
                </a:cubicBezTo>
                <a:lnTo>
                  <a:pt x="750" y="778"/>
                </a:lnTo>
                <a:close/>
                <a:moveTo>
                  <a:pt x="175" y="273"/>
                </a:moveTo>
                <a:cubicBezTo>
                  <a:pt x="175" y="158"/>
                  <a:pt x="268" y="66"/>
                  <a:pt x="382" y="66"/>
                </a:cubicBezTo>
                <a:cubicBezTo>
                  <a:pt x="497" y="66"/>
                  <a:pt x="590" y="158"/>
                  <a:pt x="590" y="273"/>
                </a:cubicBezTo>
                <a:cubicBezTo>
                  <a:pt x="590" y="388"/>
                  <a:pt x="497" y="480"/>
                  <a:pt x="382" y="480"/>
                </a:cubicBezTo>
                <a:cubicBezTo>
                  <a:pt x="268" y="480"/>
                  <a:pt x="175" y="388"/>
                  <a:pt x="175" y="273"/>
                </a:cubicBezTo>
                <a:close/>
              </a:path>
            </a:pathLst>
          </a:custGeom>
          <a:solidFill>
            <a:srgbClr val="1FADB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545948" y="1657350"/>
            <a:ext cx="1547391" cy="2082058"/>
            <a:chOff x="6289238" y="1284183"/>
            <a:chExt cx="2081092" cy="2800168"/>
          </a:xfrm>
          <a:solidFill>
            <a:srgbClr val="EF4343"/>
          </a:solidFill>
          <a:effectLst/>
        </p:grpSpPr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7872898" y="1465221"/>
              <a:ext cx="497432" cy="4974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6289238" y="1284183"/>
              <a:ext cx="1182669" cy="2800168"/>
            </a:xfrm>
            <a:custGeom>
              <a:avLst/>
              <a:gdLst>
                <a:gd name="T0" fmla="*/ 750 w 761"/>
                <a:gd name="T1" fmla="*/ 778 h 1803"/>
                <a:gd name="T2" fmla="*/ 709 w 761"/>
                <a:gd name="T3" fmla="*/ 658 h 1803"/>
                <a:gd name="T4" fmla="*/ 612 w 761"/>
                <a:gd name="T5" fmla="*/ 591 h 1803"/>
                <a:gd name="T6" fmla="*/ 514 w 761"/>
                <a:gd name="T7" fmla="*/ 576 h 1803"/>
                <a:gd name="T8" fmla="*/ 464 w 761"/>
                <a:gd name="T9" fmla="*/ 576 h 1803"/>
                <a:gd name="T10" fmla="*/ 413 w 761"/>
                <a:gd name="T11" fmla="*/ 560 h 1803"/>
                <a:gd name="T12" fmla="*/ 450 w 761"/>
                <a:gd name="T13" fmla="*/ 537 h 1803"/>
                <a:gd name="T14" fmla="*/ 655 w 761"/>
                <a:gd name="T15" fmla="*/ 273 h 1803"/>
                <a:gd name="T16" fmla="*/ 382 w 761"/>
                <a:gd name="T17" fmla="*/ 0 h 1803"/>
                <a:gd name="T18" fmla="*/ 110 w 761"/>
                <a:gd name="T19" fmla="*/ 273 h 1803"/>
                <a:gd name="T20" fmla="*/ 299 w 761"/>
                <a:gd name="T21" fmla="*/ 533 h 1803"/>
                <a:gd name="T22" fmla="*/ 342 w 761"/>
                <a:gd name="T23" fmla="*/ 560 h 1803"/>
                <a:gd name="T24" fmla="*/ 292 w 761"/>
                <a:gd name="T25" fmla="*/ 576 h 1803"/>
                <a:gd name="T26" fmla="*/ 241 w 761"/>
                <a:gd name="T27" fmla="*/ 576 h 1803"/>
                <a:gd name="T28" fmla="*/ 143 w 761"/>
                <a:gd name="T29" fmla="*/ 591 h 1803"/>
                <a:gd name="T30" fmla="*/ 52 w 761"/>
                <a:gd name="T31" fmla="*/ 651 h 1803"/>
                <a:gd name="T32" fmla="*/ 10 w 761"/>
                <a:gd name="T33" fmla="*/ 774 h 1803"/>
                <a:gd name="T34" fmla="*/ 0 w 761"/>
                <a:gd name="T35" fmla="*/ 1214 h 1803"/>
                <a:gd name="T36" fmla="*/ 68 w 761"/>
                <a:gd name="T37" fmla="*/ 1282 h 1803"/>
                <a:gd name="T38" fmla="*/ 136 w 761"/>
                <a:gd name="T39" fmla="*/ 1214 h 1803"/>
                <a:gd name="T40" fmla="*/ 136 w 761"/>
                <a:gd name="T41" fmla="*/ 847 h 1803"/>
                <a:gd name="T42" fmla="*/ 165 w 761"/>
                <a:gd name="T43" fmla="*/ 779 h 1803"/>
                <a:gd name="T44" fmla="*/ 173 w 761"/>
                <a:gd name="T45" fmla="*/ 808 h 1803"/>
                <a:gd name="T46" fmla="*/ 173 w 761"/>
                <a:gd name="T47" fmla="*/ 1735 h 1803"/>
                <a:gd name="T48" fmla="*/ 241 w 761"/>
                <a:gd name="T49" fmla="*/ 1803 h 1803"/>
                <a:gd name="T50" fmla="*/ 310 w 761"/>
                <a:gd name="T51" fmla="*/ 1735 h 1803"/>
                <a:gd name="T52" fmla="*/ 310 w 761"/>
                <a:gd name="T53" fmla="*/ 1326 h 1803"/>
                <a:gd name="T54" fmla="*/ 378 w 761"/>
                <a:gd name="T55" fmla="*/ 1258 h 1803"/>
                <a:gd name="T56" fmla="*/ 446 w 761"/>
                <a:gd name="T57" fmla="*/ 1326 h 1803"/>
                <a:gd name="T58" fmla="*/ 446 w 761"/>
                <a:gd name="T59" fmla="*/ 1735 h 1803"/>
                <a:gd name="T60" fmla="*/ 514 w 761"/>
                <a:gd name="T61" fmla="*/ 1803 h 1803"/>
                <a:gd name="T62" fmla="*/ 582 w 761"/>
                <a:gd name="T63" fmla="*/ 1735 h 1803"/>
                <a:gd name="T64" fmla="*/ 582 w 761"/>
                <a:gd name="T65" fmla="*/ 1258 h 1803"/>
                <a:gd name="T66" fmla="*/ 582 w 761"/>
                <a:gd name="T67" fmla="*/ 808 h 1803"/>
                <a:gd name="T68" fmla="*/ 593 w 761"/>
                <a:gd name="T69" fmla="*/ 777 h 1803"/>
                <a:gd name="T70" fmla="*/ 625 w 761"/>
                <a:gd name="T71" fmla="*/ 851 h 1803"/>
                <a:gd name="T72" fmla="*/ 625 w 761"/>
                <a:gd name="T73" fmla="*/ 1219 h 1803"/>
                <a:gd name="T74" fmla="*/ 693 w 761"/>
                <a:gd name="T75" fmla="*/ 1287 h 1803"/>
                <a:gd name="T76" fmla="*/ 761 w 761"/>
                <a:gd name="T77" fmla="*/ 1219 h 1803"/>
                <a:gd name="T78" fmla="*/ 750 w 761"/>
                <a:gd name="T79" fmla="*/ 778 h 1803"/>
                <a:gd name="T80" fmla="*/ 175 w 761"/>
                <a:gd name="T81" fmla="*/ 273 h 1803"/>
                <a:gd name="T82" fmla="*/ 382 w 761"/>
                <a:gd name="T83" fmla="*/ 66 h 1803"/>
                <a:gd name="T84" fmla="*/ 590 w 761"/>
                <a:gd name="T85" fmla="*/ 273 h 1803"/>
                <a:gd name="T86" fmla="*/ 382 w 761"/>
                <a:gd name="T87" fmla="*/ 480 h 1803"/>
                <a:gd name="T88" fmla="*/ 175 w 761"/>
                <a:gd name="T89" fmla="*/ 273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1" h="1803">
                  <a:moveTo>
                    <a:pt x="750" y="778"/>
                  </a:moveTo>
                  <a:cubicBezTo>
                    <a:pt x="747" y="740"/>
                    <a:pt x="731" y="689"/>
                    <a:pt x="709" y="658"/>
                  </a:cubicBezTo>
                  <a:cubicBezTo>
                    <a:pt x="674" y="611"/>
                    <a:pt x="622" y="596"/>
                    <a:pt x="612" y="591"/>
                  </a:cubicBezTo>
                  <a:cubicBezTo>
                    <a:pt x="596" y="583"/>
                    <a:pt x="552" y="576"/>
                    <a:pt x="514" y="576"/>
                  </a:cubicBezTo>
                  <a:cubicBezTo>
                    <a:pt x="514" y="576"/>
                    <a:pt x="492" y="576"/>
                    <a:pt x="464" y="576"/>
                  </a:cubicBezTo>
                  <a:cubicBezTo>
                    <a:pt x="436" y="576"/>
                    <a:pt x="413" y="569"/>
                    <a:pt x="413" y="560"/>
                  </a:cubicBezTo>
                  <a:cubicBezTo>
                    <a:pt x="413" y="556"/>
                    <a:pt x="429" y="549"/>
                    <a:pt x="450" y="537"/>
                  </a:cubicBezTo>
                  <a:cubicBezTo>
                    <a:pt x="568" y="507"/>
                    <a:pt x="655" y="400"/>
                    <a:pt x="655" y="273"/>
                  </a:cubicBezTo>
                  <a:cubicBezTo>
                    <a:pt x="655" y="122"/>
                    <a:pt x="533" y="0"/>
                    <a:pt x="382" y="0"/>
                  </a:cubicBezTo>
                  <a:cubicBezTo>
                    <a:pt x="232" y="0"/>
                    <a:pt x="110" y="122"/>
                    <a:pt x="110" y="273"/>
                  </a:cubicBezTo>
                  <a:cubicBezTo>
                    <a:pt x="110" y="395"/>
                    <a:pt x="189" y="497"/>
                    <a:pt x="299" y="533"/>
                  </a:cubicBezTo>
                  <a:cubicBezTo>
                    <a:pt x="323" y="548"/>
                    <a:pt x="342" y="555"/>
                    <a:pt x="342" y="560"/>
                  </a:cubicBezTo>
                  <a:cubicBezTo>
                    <a:pt x="342" y="569"/>
                    <a:pt x="320" y="576"/>
                    <a:pt x="292" y="576"/>
                  </a:cubicBezTo>
                  <a:cubicBezTo>
                    <a:pt x="241" y="576"/>
                    <a:pt x="241" y="576"/>
                    <a:pt x="241" y="576"/>
                  </a:cubicBezTo>
                  <a:cubicBezTo>
                    <a:pt x="204" y="576"/>
                    <a:pt x="164" y="584"/>
                    <a:pt x="143" y="591"/>
                  </a:cubicBezTo>
                  <a:cubicBezTo>
                    <a:pt x="134" y="595"/>
                    <a:pt x="80" y="616"/>
                    <a:pt x="52" y="651"/>
                  </a:cubicBezTo>
                  <a:cubicBezTo>
                    <a:pt x="28" y="680"/>
                    <a:pt x="13" y="736"/>
                    <a:pt x="10" y="774"/>
                  </a:cubicBezTo>
                  <a:cubicBezTo>
                    <a:pt x="0" y="1214"/>
                    <a:pt x="0" y="1214"/>
                    <a:pt x="0" y="1214"/>
                  </a:cubicBezTo>
                  <a:cubicBezTo>
                    <a:pt x="0" y="1252"/>
                    <a:pt x="30" y="1282"/>
                    <a:pt x="68" y="1282"/>
                  </a:cubicBezTo>
                  <a:cubicBezTo>
                    <a:pt x="106" y="1282"/>
                    <a:pt x="136" y="1252"/>
                    <a:pt x="136" y="1214"/>
                  </a:cubicBezTo>
                  <a:cubicBezTo>
                    <a:pt x="136" y="847"/>
                    <a:pt x="136" y="847"/>
                    <a:pt x="136" y="847"/>
                  </a:cubicBezTo>
                  <a:cubicBezTo>
                    <a:pt x="136" y="810"/>
                    <a:pt x="128" y="779"/>
                    <a:pt x="165" y="779"/>
                  </a:cubicBezTo>
                  <a:cubicBezTo>
                    <a:pt x="173" y="779"/>
                    <a:pt x="173" y="794"/>
                    <a:pt x="173" y="808"/>
                  </a:cubicBezTo>
                  <a:cubicBezTo>
                    <a:pt x="173" y="1735"/>
                    <a:pt x="173" y="1735"/>
                    <a:pt x="173" y="1735"/>
                  </a:cubicBezTo>
                  <a:cubicBezTo>
                    <a:pt x="173" y="1773"/>
                    <a:pt x="204" y="1803"/>
                    <a:pt x="241" y="1803"/>
                  </a:cubicBezTo>
                  <a:cubicBezTo>
                    <a:pt x="279" y="1803"/>
                    <a:pt x="310" y="1773"/>
                    <a:pt x="310" y="1735"/>
                  </a:cubicBezTo>
                  <a:cubicBezTo>
                    <a:pt x="310" y="1326"/>
                    <a:pt x="310" y="1326"/>
                    <a:pt x="310" y="1326"/>
                  </a:cubicBezTo>
                  <a:cubicBezTo>
                    <a:pt x="310" y="1288"/>
                    <a:pt x="340" y="1258"/>
                    <a:pt x="378" y="1258"/>
                  </a:cubicBezTo>
                  <a:cubicBezTo>
                    <a:pt x="415" y="1258"/>
                    <a:pt x="446" y="1288"/>
                    <a:pt x="446" y="1326"/>
                  </a:cubicBezTo>
                  <a:cubicBezTo>
                    <a:pt x="446" y="1735"/>
                    <a:pt x="446" y="1735"/>
                    <a:pt x="446" y="1735"/>
                  </a:cubicBezTo>
                  <a:cubicBezTo>
                    <a:pt x="446" y="1773"/>
                    <a:pt x="477" y="1803"/>
                    <a:pt x="514" y="1803"/>
                  </a:cubicBezTo>
                  <a:cubicBezTo>
                    <a:pt x="552" y="1803"/>
                    <a:pt x="582" y="1773"/>
                    <a:pt x="582" y="1735"/>
                  </a:cubicBezTo>
                  <a:cubicBezTo>
                    <a:pt x="582" y="1258"/>
                    <a:pt x="582" y="1258"/>
                    <a:pt x="582" y="1258"/>
                  </a:cubicBezTo>
                  <a:cubicBezTo>
                    <a:pt x="582" y="808"/>
                    <a:pt x="582" y="808"/>
                    <a:pt x="582" y="808"/>
                  </a:cubicBezTo>
                  <a:cubicBezTo>
                    <a:pt x="582" y="792"/>
                    <a:pt x="585" y="777"/>
                    <a:pt x="593" y="777"/>
                  </a:cubicBezTo>
                  <a:cubicBezTo>
                    <a:pt x="631" y="774"/>
                    <a:pt x="625" y="814"/>
                    <a:pt x="625" y="851"/>
                  </a:cubicBezTo>
                  <a:cubicBezTo>
                    <a:pt x="625" y="1219"/>
                    <a:pt x="625" y="1219"/>
                    <a:pt x="625" y="1219"/>
                  </a:cubicBezTo>
                  <a:cubicBezTo>
                    <a:pt x="625" y="1256"/>
                    <a:pt x="655" y="1287"/>
                    <a:pt x="693" y="1287"/>
                  </a:cubicBezTo>
                  <a:cubicBezTo>
                    <a:pt x="730" y="1287"/>
                    <a:pt x="761" y="1256"/>
                    <a:pt x="761" y="1219"/>
                  </a:cubicBezTo>
                  <a:lnTo>
                    <a:pt x="750" y="778"/>
                  </a:lnTo>
                  <a:close/>
                  <a:moveTo>
                    <a:pt x="175" y="273"/>
                  </a:moveTo>
                  <a:cubicBezTo>
                    <a:pt x="175" y="158"/>
                    <a:pt x="268" y="66"/>
                    <a:pt x="382" y="66"/>
                  </a:cubicBezTo>
                  <a:cubicBezTo>
                    <a:pt x="497" y="66"/>
                    <a:pt x="590" y="158"/>
                    <a:pt x="590" y="273"/>
                  </a:cubicBezTo>
                  <a:cubicBezTo>
                    <a:pt x="590" y="388"/>
                    <a:pt x="497" y="480"/>
                    <a:pt x="382" y="480"/>
                  </a:cubicBezTo>
                  <a:cubicBezTo>
                    <a:pt x="268" y="480"/>
                    <a:pt x="175" y="388"/>
                    <a:pt x="175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7201196" y="1427998"/>
              <a:ext cx="761375" cy="554958"/>
            </a:xfrm>
            <a:custGeom>
              <a:avLst/>
              <a:gdLst>
                <a:gd name="T0" fmla="*/ 487 w 490"/>
                <a:gd name="T1" fmla="*/ 305 h 358"/>
                <a:gd name="T2" fmla="*/ 0 w 490"/>
                <a:gd name="T3" fmla="*/ 358 h 358"/>
                <a:gd name="T4" fmla="*/ 3 w 490"/>
                <a:gd name="T5" fmla="*/ 0 h 358"/>
                <a:gd name="T6" fmla="*/ 490 w 490"/>
                <a:gd name="T7" fmla="*/ 63 h 358"/>
                <a:gd name="T8" fmla="*/ 487 w 490"/>
                <a:gd name="T9" fmla="*/ 30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58">
                  <a:moveTo>
                    <a:pt x="487" y="305"/>
                  </a:moveTo>
                  <a:cubicBezTo>
                    <a:pt x="368" y="198"/>
                    <a:pt x="180" y="153"/>
                    <a:pt x="0" y="35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0" y="208"/>
                    <a:pt x="368" y="166"/>
                    <a:pt x="490" y="63"/>
                  </a:cubicBezTo>
                  <a:lnTo>
                    <a:pt x="48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637030" y="1657350"/>
            <a:ext cx="1548648" cy="2082058"/>
            <a:chOff x="5045659" y="1284183"/>
            <a:chExt cx="2082782" cy="2800168"/>
          </a:xfrm>
          <a:solidFill>
            <a:srgbClr val="1FADB1"/>
          </a:solidFill>
          <a:effectLst/>
        </p:grpSpPr>
        <p:sp>
          <p:nvSpPr>
            <p:cNvPr id="47" name="Freeform 12"/>
            <p:cNvSpPr>
              <a:spLocks noEditPoints="1"/>
            </p:cNvSpPr>
            <p:nvPr/>
          </p:nvSpPr>
          <p:spPr bwMode="auto">
            <a:xfrm>
              <a:off x="5045659" y="1284183"/>
              <a:ext cx="1182669" cy="2800168"/>
            </a:xfrm>
            <a:custGeom>
              <a:avLst/>
              <a:gdLst>
                <a:gd name="T0" fmla="*/ 750 w 761"/>
                <a:gd name="T1" fmla="*/ 778 h 1803"/>
                <a:gd name="T2" fmla="*/ 709 w 761"/>
                <a:gd name="T3" fmla="*/ 658 h 1803"/>
                <a:gd name="T4" fmla="*/ 612 w 761"/>
                <a:gd name="T5" fmla="*/ 591 h 1803"/>
                <a:gd name="T6" fmla="*/ 514 w 761"/>
                <a:gd name="T7" fmla="*/ 576 h 1803"/>
                <a:gd name="T8" fmla="*/ 464 w 761"/>
                <a:gd name="T9" fmla="*/ 576 h 1803"/>
                <a:gd name="T10" fmla="*/ 413 w 761"/>
                <a:gd name="T11" fmla="*/ 560 h 1803"/>
                <a:gd name="T12" fmla="*/ 450 w 761"/>
                <a:gd name="T13" fmla="*/ 537 h 1803"/>
                <a:gd name="T14" fmla="*/ 655 w 761"/>
                <a:gd name="T15" fmla="*/ 273 h 1803"/>
                <a:gd name="T16" fmla="*/ 382 w 761"/>
                <a:gd name="T17" fmla="*/ 0 h 1803"/>
                <a:gd name="T18" fmla="*/ 110 w 761"/>
                <a:gd name="T19" fmla="*/ 273 h 1803"/>
                <a:gd name="T20" fmla="*/ 299 w 761"/>
                <a:gd name="T21" fmla="*/ 533 h 1803"/>
                <a:gd name="T22" fmla="*/ 342 w 761"/>
                <a:gd name="T23" fmla="*/ 560 h 1803"/>
                <a:gd name="T24" fmla="*/ 292 w 761"/>
                <a:gd name="T25" fmla="*/ 576 h 1803"/>
                <a:gd name="T26" fmla="*/ 241 w 761"/>
                <a:gd name="T27" fmla="*/ 576 h 1803"/>
                <a:gd name="T28" fmla="*/ 143 w 761"/>
                <a:gd name="T29" fmla="*/ 591 h 1803"/>
                <a:gd name="T30" fmla="*/ 52 w 761"/>
                <a:gd name="T31" fmla="*/ 651 h 1803"/>
                <a:gd name="T32" fmla="*/ 10 w 761"/>
                <a:gd name="T33" fmla="*/ 774 h 1803"/>
                <a:gd name="T34" fmla="*/ 0 w 761"/>
                <a:gd name="T35" fmla="*/ 1214 h 1803"/>
                <a:gd name="T36" fmla="*/ 68 w 761"/>
                <a:gd name="T37" fmla="*/ 1282 h 1803"/>
                <a:gd name="T38" fmla="*/ 136 w 761"/>
                <a:gd name="T39" fmla="*/ 1214 h 1803"/>
                <a:gd name="T40" fmla="*/ 136 w 761"/>
                <a:gd name="T41" fmla="*/ 847 h 1803"/>
                <a:gd name="T42" fmla="*/ 165 w 761"/>
                <a:gd name="T43" fmla="*/ 779 h 1803"/>
                <a:gd name="T44" fmla="*/ 173 w 761"/>
                <a:gd name="T45" fmla="*/ 808 h 1803"/>
                <a:gd name="T46" fmla="*/ 173 w 761"/>
                <a:gd name="T47" fmla="*/ 1735 h 1803"/>
                <a:gd name="T48" fmla="*/ 241 w 761"/>
                <a:gd name="T49" fmla="*/ 1803 h 1803"/>
                <a:gd name="T50" fmla="*/ 310 w 761"/>
                <a:gd name="T51" fmla="*/ 1735 h 1803"/>
                <a:gd name="T52" fmla="*/ 310 w 761"/>
                <a:gd name="T53" fmla="*/ 1326 h 1803"/>
                <a:gd name="T54" fmla="*/ 378 w 761"/>
                <a:gd name="T55" fmla="*/ 1258 h 1803"/>
                <a:gd name="T56" fmla="*/ 446 w 761"/>
                <a:gd name="T57" fmla="*/ 1326 h 1803"/>
                <a:gd name="T58" fmla="*/ 446 w 761"/>
                <a:gd name="T59" fmla="*/ 1735 h 1803"/>
                <a:gd name="T60" fmla="*/ 514 w 761"/>
                <a:gd name="T61" fmla="*/ 1803 h 1803"/>
                <a:gd name="T62" fmla="*/ 582 w 761"/>
                <a:gd name="T63" fmla="*/ 1735 h 1803"/>
                <a:gd name="T64" fmla="*/ 582 w 761"/>
                <a:gd name="T65" fmla="*/ 1258 h 1803"/>
                <a:gd name="T66" fmla="*/ 582 w 761"/>
                <a:gd name="T67" fmla="*/ 808 h 1803"/>
                <a:gd name="T68" fmla="*/ 593 w 761"/>
                <a:gd name="T69" fmla="*/ 777 h 1803"/>
                <a:gd name="T70" fmla="*/ 625 w 761"/>
                <a:gd name="T71" fmla="*/ 851 h 1803"/>
                <a:gd name="T72" fmla="*/ 625 w 761"/>
                <a:gd name="T73" fmla="*/ 1219 h 1803"/>
                <a:gd name="T74" fmla="*/ 693 w 761"/>
                <a:gd name="T75" fmla="*/ 1287 h 1803"/>
                <a:gd name="T76" fmla="*/ 761 w 761"/>
                <a:gd name="T77" fmla="*/ 1219 h 1803"/>
                <a:gd name="T78" fmla="*/ 750 w 761"/>
                <a:gd name="T79" fmla="*/ 778 h 1803"/>
                <a:gd name="T80" fmla="*/ 175 w 761"/>
                <a:gd name="T81" fmla="*/ 273 h 1803"/>
                <a:gd name="T82" fmla="*/ 382 w 761"/>
                <a:gd name="T83" fmla="*/ 66 h 1803"/>
                <a:gd name="T84" fmla="*/ 590 w 761"/>
                <a:gd name="T85" fmla="*/ 273 h 1803"/>
                <a:gd name="T86" fmla="*/ 382 w 761"/>
                <a:gd name="T87" fmla="*/ 480 h 1803"/>
                <a:gd name="T88" fmla="*/ 175 w 761"/>
                <a:gd name="T89" fmla="*/ 273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1" h="1803">
                  <a:moveTo>
                    <a:pt x="750" y="778"/>
                  </a:moveTo>
                  <a:cubicBezTo>
                    <a:pt x="747" y="740"/>
                    <a:pt x="731" y="689"/>
                    <a:pt x="709" y="658"/>
                  </a:cubicBezTo>
                  <a:cubicBezTo>
                    <a:pt x="674" y="611"/>
                    <a:pt x="622" y="596"/>
                    <a:pt x="612" y="591"/>
                  </a:cubicBezTo>
                  <a:cubicBezTo>
                    <a:pt x="596" y="583"/>
                    <a:pt x="552" y="576"/>
                    <a:pt x="514" y="576"/>
                  </a:cubicBezTo>
                  <a:cubicBezTo>
                    <a:pt x="514" y="576"/>
                    <a:pt x="492" y="576"/>
                    <a:pt x="464" y="576"/>
                  </a:cubicBezTo>
                  <a:cubicBezTo>
                    <a:pt x="436" y="576"/>
                    <a:pt x="413" y="569"/>
                    <a:pt x="413" y="560"/>
                  </a:cubicBezTo>
                  <a:cubicBezTo>
                    <a:pt x="413" y="556"/>
                    <a:pt x="429" y="549"/>
                    <a:pt x="450" y="537"/>
                  </a:cubicBezTo>
                  <a:cubicBezTo>
                    <a:pt x="568" y="507"/>
                    <a:pt x="655" y="400"/>
                    <a:pt x="655" y="273"/>
                  </a:cubicBezTo>
                  <a:cubicBezTo>
                    <a:pt x="655" y="122"/>
                    <a:pt x="533" y="0"/>
                    <a:pt x="382" y="0"/>
                  </a:cubicBezTo>
                  <a:cubicBezTo>
                    <a:pt x="232" y="0"/>
                    <a:pt x="110" y="122"/>
                    <a:pt x="110" y="273"/>
                  </a:cubicBezTo>
                  <a:cubicBezTo>
                    <a:pt x="110" y="395"/>
                    <a:pt x="189" y="497"/>
                    <a:pt x="299" y="533"/>
                  </a:cubicBezTo>
                  <a:cubicBezTo>
                    <a:pt x="323" y="548"/>
                    <a:pt x="342" y="555"/>
                    <a:pt x="342" y="560"/>
                  </a:cubicBezTo>
                  <a:cubicBezTo>
                    <a:pt x="342" y="569"/>
                    <a:pt x="320" y="576"/>
                    <a:pt x="292" y="576"/>
                  </a:cubicBezTo>
                  <a:cubicBezTo>
                    <a:pt x="241" y="576"/>
                    <a:pt x="241" y="576"/>
                    <a:pt x="241" y="576"/>
                  </a:cubicBezTo>
                  <a:cubicBezTo>
                    <a:pt x="204" y="576"/>
                    <a:pt x="164" y="584"/>
                    <a:pt x="143" y="591"/>
                  </a:cubicBezTo>
                  <a:cubicBezTo>
                    <a:pt x="134" y="595"/>
                    <a:pt x="80" y="616"/>
                    <a:pt x="52" y="651"/>
                  </a:cubicBezTo>
                  <a:cubicBezTo>
                    <a:pt x="28" y="680"/>
                    <a:pt x="13" y="736"/>
                    <a:pt x="10" y="774"/>
                  </a:cubicBezTo>
                  <a:cubicBezTo>
                    <a:pt x="0" y="1214"/>
                    <a:pt x="0" y="1214"/>
                    <a:pt x="0" y="1214"/>
                  </a:cubicBezTo>
                  <a:cubicBezTo>
                    <a:pt x="0" y="1252"/>
                    <a:pt x="30" y="1282"/>
                    <a:pt x="68" y="1282"/>
                  </a:cubicBezTo>
                  <a:cubicBezTo>
                    <a:pt x="106" y="1282"/>
                    <a:pt x="136" y="1252"/>
                    <a:pt x="136" y="1214"/>
                  </a:cubicBezTo>
                  <a:cubicBezTo>
                    <a:pt x="136" y="847"/>
                    <a:pt x="136" y="847"/>
                    <a:pt x="136" y="847"/>
                  </a:cubicBezTo>
                  <a:cubicBezTo>
                    <a:pt x="136" y="810"/>
                    <a:pt x="128" y="779"/>
                    <a:pt x="165" y="779"/>
                  </a:cubicBezTo>
                  <a:cubicBezTo>
                    <a:pt x="173" y="779"/>
                    <a:pt x="173" y="794"/>
                    <a:pt x="173" y="808"/>
                  </a:cubicBezTo>
                  <a:cubicBezTo>
                    <a:pt x="173" y="1735"/>
                    <a:pt x="173" y="1735"/>
                    <a:pt x="173" y="1735"/>
                  </a:cubicBezTo>
                  <a:cubicBezTo>
                    <a:pt x="173" y="1773"/>
                    <a:pt x="204" y="1803"/>
                    <a:pt x="241" y="1803"/>
                  </a:cubicBezTo>
                  <a:cubicBezTo>
                    <a:pt x="279" y="1803"/>
                    <a:pt x="310" y="1773"/>
                    <a:pt x="310" y="1735"/>
                  </a:cubicBezTo>
                  <a:cubicBezTo>
                    <a:pt x="310" y="1326"/>
                    <a:pt x="310" y="1326"/>
                    <a:pt x="310" y="1326"/>
                  </a:cubicBezTo>
                  <a:cubicBezTo>
                    <a:pt x="310" y="1288"/>
                    <a:pt x="340" y="1258"/>
                    <a:pt x="378" y="1258"/>
                  </a:cubicBezTo>
                  <a:cubicBezTo>
                    <a:pt x="415" y="1258"/>
                    <a:pt x="446" y="1288"/>
                    <a:pt x="446" y="1326"/>
                  </a:cubicBezTo>
                  <a:cubicBezTo>
                    <a:pt x="446" y="1735"/>
                    <a:pt x="446" y="1735"/>
                    <a:pt x="446" y="1735"/>
                  </a:cubicBezTo>
                  <a:cubicBezTo>
                    <a:pt x="446" y="1773"/>
                    <a:pt x="477" y="1803"/>
                    <a:pt x="514" y="1803"/>
                  </a:cubicBezTo>
                  <a:cubicBezTo>
                    <a:pt x="552" y="1803"/>
                    <a:pt x="582" y="1773"/>
                    <a:pt x="582" y="1735"/>
                  </a:cubicBezTo>
                  <a:cubicBezTo>
                    <a:pt x="582" y="1258"/>
                    <a:pt x="582" y="1258"/>
                    <a:pt x="582" y="1258"/>
                  </a:cubicBezTo>
                  <a:cubicBezTo>
                    <a:pt x="582" y="808"/>
                    <a:pt x="582" y="808"/>
                    <a:pt x="582" y="808"/>
                  </a:cubicBezTo>
                  <a:cubicBezTo>
                    <a:pt x="582" y="792"/>
                    <a:pt x="585" y="777"/>
                    <a:pt x="593" y="777"/>
                  </a:cubicBezTo>
                  <a:cubicBezTo>
                    <a:pt x="631" y="774"/>
                    <a:pt x="625" y="814"/>
                    <a:pt x="625" y="851"/>
                  </a:cubicBezTo>
                  <a:cubicBezTo>
                    <a:pt x="625" y="1219"/>
                    <a:pt x="625" y="1219"/>
                    <a:pt x="625" y="1219"/>
                  </a:cubicBezTo>
                  <a:cubicBezTo>
                    <a:pt x="625" y="1256"/>
                    <a:pt x="655" y="1287"/>
                    <a:pt x="693" y="1287"/>
                  </a:cubicBezTo>
                  <a:cubicBezTo>
                    <a:pt x="730" y="1287"/>
                    <a:pt x="761" y="1256"/>
                    <a:pt x="761" y="1219"/>
                  </a:cubicBezTo>
                  <a:lnTo>
                    <a:pt x="750" y="778"/>
                  </a:lnTo>
                  <a:close/>
                  <a:moveTo>
                    <a:pt x="175" y="273"/>
                  </a:moveTo>
                  <a:cubicBezTo>
                    <a:pt x="175" y="158"/>
                    <a:pt x="268" y="66"/>
                    <a:pt x="382" y="66"/>
                  </a:cubicBezTo>
                  <a:cubicBezTo>
                    <a:pt x="497" y="66"/>
                    <a:pt x="590" y="158"/>
                    <a:pt x="590" y="273"/>
                  </a:cubicBezTo>
                  <a:cubicBezTo>
                    <a:pt x="590" y="388"/>
                    <a:pt x="497" y="480"/>
                    <a:pt x="382" y="480"/>
                  </a:cubicBezTo>
                  <a:cubicBezTo>
                    <a:pt x="268" y="480"/>
                    <a:pt x="175" y="388"/>
                    <a:pt x="175" y="273"/>
                  </a:cubicBez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6631009" y="1465221"/>
              <a:ext cx="497432" cy="497432"/>
            </a:xfrm>
            <a:prstGeom prst="ellipse">
              <a:avLst/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Freeform 20"/>
            <p:cNvSpPr/>
            <p:nvPr/>
          </p:nvSpPr>
          <p:spPr bwMode="auto">
            <a:xfrm>
              <a:off x="5957617" y="1427998"/>
              <a:ext cx="761375" cy="554958"/>
            </a:xfrm>
            <a:custGeom>
              <a:avLst/>
              <a:gdLst>
                <a:gd name="T0" fmla="*/ 487 w 490"/>
                <a:gd name="T1" fmla="*/ 305 h 358"/>
                <a:gd name="T2" fmla="*/ 0 w 490"/>
                <a:gd name="T3" fmla="*/ 358 h 358"/>
                <a:gd name="T4" fmla="*/ 3 w 490"/>
                <a:gd name="T5" fmla="*/ 0 h 358"/>
                <a:gd name="T6" fmla="*/ 490 w 490"/>
                <a:gd name="T7" fmla="*/ 63 h 358"/>
                <a:gd name="T8" fmla="*/ 487 w 490"/>
                <a:gd name="T9" fmla="*/ 30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58">
                  <a:moveTo>
                    <a:pt x="487" y="305"/>
                  </a:moveTo>
                  <a:cubicBezTo>
                    <a:pt x="368" y="198"/>
                    <a:pt x="180" y="153"/>
                    <a:pt x="0" y="35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0" y="208"/>
                    <a:pt x="368" y="166"/>
                    <a:pt x="490" y="63"/>
                  </a:cubicBezTo>
                  <a:lnTo>
                    <a:pt x="487" y="30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25786" y="1657350"/>
            <a:ext cx="1547391" cy="2082058"/>
            <a:chOff x="4735311" y="1657350"/>
            <a:chExt cx="1547391" cy="2082058"/>
          </a:xfrm>
          <a:solidFill>
            <a:srgbClr val="EF4343"/>
          </a:solidFill>
        </p:grpSpPr>
        <p:grpSp>
          <p:nvGrpSpPr>
            <p:cNvPr id="50" name="组合 49"/>
            <p:cNvGrpSpPr/>
            <p:nvPr/>
          </p:nvGrpSpPr>
          <p:grpSpPr>
            <a:xfrm>
              <a:off x="4735311" y="1657350"/>
              <a:ext cx="1547391" cy="2082058"/>
              <a:chOff x="6289238" y="1284183"/>
              <a:chExt cx="2081092" cy="2800168"/>
            </a:xfrm>
            <a:grpFill/>
            <a:effectLst/>
          </p:grpSpPr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7872898" y="1465221"/>
                <a:ext cx="497432" cy="4974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9"/>
              <p:cNvSpPr>
                <a:spLocks noEditPoints="1"/>
              </p:cNvSpPr>
              <p:nvPr/>
            </p:nvSpPr>
            <p:spPr bwMode="auto">
              <a:xfrm>
                <a:off x="6289238" y="1284183"/>
                <a:ext cx="1182669" cy="2800168"/>
              </a:xfrm>
              <a:custGeom>
                <a:avLst/>
                <a:gdLst>
                  <a:gd name="T0" fmla="*/ 750 w 761"/>
                  <a:gd name="T1" fmla="*/ 778 h 1803"/>
                  <a:gd name="T2" fmla="*/ 709 w 761"/>
                  <a:gd name="T3" fmla="*/ 658 h 1803"/>
                  <a:gd name="T4" fmla="*/ 612 w 761"/>
                  <a:gd name="T5" fmla="*/ 591 h 1803"/>
                  <a:gd name="T6" fmla="*/ 514 w 761"/>
                  <a:gd name="T7" fmla="*/ 576 h 1803"/>
                  <a:gd name="T8" fmla="*/ 464 w 761"/>
                  <a:gd name="T9" fmla="*/ 576 h 1803"/>
                  <a:gd name="T10" fmla="*/ 413 w 761"/>
                  <a:gd name="T11" fmla="*/ 560 h 1803"/>
                  <a:gd name="T12" fmla="*/ 450 w 761"/>
                  <a:gd name="T13" fmla="*/ 537 h 1803"/>
                  <a:gd name="T14" fmla="*/ 655 w 761"/>
                  <a:gd name="T15" fmla="*/ 273 h 1803"/>
                  <a:gd name="T16" fmla="*/ 382 w 761"/>
                  <a:gd name="T17" fmla="*/ 0 h 1803"/>
                  <a:gd name="T18" fmla="*/ 110 w 761"/>
                  <a:gd name="T19" fmla="*/ 273 h 1803"/>
                  <a:gd name="T20" fmla="*/ 299 w 761"/>
                  <a:gd name="T21" fmla="*/ 533 h 1803"/>
                  <a:gd name="T22" fmla="*/ 342 w 761"/>
                  <a:gd name="T23" fmla="*/ 560 h 1803"/>
                  <a:gd name="T24" fmla="*/ 292 w 761"/>
                  <a:gd name="T25" fmla="*/ 576 h 1803"/>
                  <a:gd name="T26" fmla="*/ 241 w 761"/>
                  <a:gd name="T27" fmla="*/ 576 h 1803"/>
                  <a:gd name="T28" fmla="*/ 143 w 761"/>
                  <a:gd name="T29" fmla="*/ 591 h 1803"/>
                  <a:gd name="T30" fmla="*/ 52 w 761"/>
                  <a:gd name="T31" fmla="*/ 651 h 1803"/>
                  <a:gd name="T32" fmla="*/ 10 w 761"/>
                  <a:gd name="T33" fmla="*/ 774 h 1803"/>
                  <a:gd name="T34" fmla="*/ 0 w 761"/>
                  <a:gd name="T35" fmla="*/ 1214 h 1803"/>
                  <a:gd name="T36" fmla="*/ 68 w 761"/>
                  <a:gd name="T37" fmla="*/ 1282 h 1803"/>
                  <a:gd name="T38" fmla="*/ 136 w 761"/>
                  <a:gd name="T39" fmla="*/ 1214 h 1803"/>
                  <a:gd name="T40" fmla="*/ 136 w 761"/>
                  <a:gd name="T41" fmla="*/ 847 h 1803"/>
                  <a:gd name="T42" fmla="*/ 165 w 761"/>
                  <a:gd name="T43" fmla="*/ 779 h 1803"/>
                  <a:gd name="T44" fmla="*/ 173 w 761"/>
                  <a:gd name="T45" fmla="*/ 808 h 1803"/>
                  <a:gd name="T46" fmla="*/ 173 w 761"/>
                  <a:gd name="T47" fmla="*/ 1735 h 1803"/>
                  <a:gd name="T48" fmla="*/ 241 w 761"/>
                  <a:gd name="T49" fmla="*/ 1803 h 1803"/>
                  <a:gd name="T50" fmla="*/ 310 w 761"/>
                  <a:gd name="T51" fmla="*/ 1735 h 1803"/>
                  <a:gd name="T52" fmla="*/ 310 w 761"/>
                  <a:gd name="T53" fmla="*/ 1326 h 1803"/>
                  <a:gd name="T54" fmla="*/ 378 w 761"/>
                  <a:gd name="T55" fmla="*/ 1258 h 1803"/>
                  <a:gd name="T56" fmla="*/ 446 w 761"/>
                  <a:gd name="T57" fmla="*/ 1326 h 1803"/>
                  <a:gd name="T58" fmla="*/ 446 w 761"/>
                  <a:gd name="T59" fmla="*/ 1735 h 1803"/>
                  <a:gd name="T60" fmla="*/ 514 w 761"/>
                  <a:gd name="T61" fmla="*/ 1803 h 1803"/>
                  <a:gd name="T62" fmla="*/ 582 w 761"/>
                  <a:gd name="T63" fmla="*/ 1735 h 1803"/>
                  <a:gd name="T64" fmla="*/ 582 w 761"/>
                  <a:gd name="T65" fmla="*/ 1258 h 1803"/>
                  <a:gd name="T66" fmla="*/ 582 w 761"/>
                  <a:gd name="T67" fmla="*/ 808 h 1803"/>
                  <a:gd name="T68" fmla="*/ 593 w 761"/>
                  <a:gd name="T69" fmla="*/ 777 h 1803"/>
                  <a:gd name="T70" fmla="*/ 625 w 761"/>
                  <a:gd name="T71" fmla="*/ 851 h 1803"/>
                  <a:gd name="T72" fmla="*/ 625 w 761"/>
                  <a:gd name="T73" fmla="*/ 1219 h 1803"/>
                  <a:gd name="T74" fmla="*/ 693 w 761"/>
                  <a:gd name="T75" fmla="*/ 1287 h 1803"/>
                  <a:gd name="T76" fmla="*/ 761 w 761"/>
                  <a:gd name="T77" fmla="*/ 1219 h 1803"/>
                  <a:gd name="T78" fmla="*/ 750 w 761"/>
                  <a:gd name="T79" fmla="*/ 778 h 1803"/>
                  <a:gd name="T80" fmla="*/ 175 w 761"/>
                  <a:gd name="T81" fmla="*/ 273 h 1803"/>
                  <a:gd name="T82" fmla="*/ 382 w 761"/>
                  <a:gd name="T83" fmla="*/ 66 h 1803"/>
                  <a:gd name="T84" fmla="*/ 590 w 761"/>
                  <a:gd name="T85" fmla="*/ 273 h 1803"/>
                  <a:gd name="T86" fmla="*/ 382 w 761"/>
                  <a:gd name="T87" fmla="*/ 480 h 1803"/>
                  <a:gd name="T88" fmla="*/ 175 w 761"/>
                  <a:gd name="T89" fmla="*/ 27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1" h="1803">
                    <a:moveTo>
                      <a:pt x="750" y="778"/>
                    </a:moveTo>
                    <a:cubicBezTo>
                      <a:pt x="747" y="740"/>
                      <a:pt x="731" y="689"/>
                      <a:pt x="709" y="658"/>
                    </a:cubicBezTo>
                    <a:cubicBezTo>
                      <a:pt x="674" y="611"/>
                      <a:pt x="622" y="596"/>
                      <a:pt x="612" y="591"/>
                    </a:cubicBezTo>
                    <a:cubicBezTo>
                      <a:pt x="596" y="583"/>
                      <a:pt x="552" y="576"/>
                      <a:pt x="514" y="576"/>
                    </a:cubicBezTo>
                    <a:cubicBezTo>
                      <a:pt x="514" y="576"/>
                      <a:pt x="492" y="576"/>
                      <a:pt x="464" y="576"/>
                    </a:cubicBezTo>
                    <a:cubicBezTo>
                      <a:pt x="436" y="576"/>
                      <a:pt x="413" y="569"/>
                      <a:pt x="413" y="560"/>
                    </a:cubicBezTo>
                    <a:cubicBezTo>
                      <a:pt x="413" y="556"/>
                      <a:pt x="429" y="549"/>
                      <a:pt x="450" y="537"/>
                    </a:cubicBezTo>
                    <a:cubicBezTo>
                      <a:pt x="568" y="507"/>
                      <a:pt x="655" y="400"/>
                      <a:pt x="655" y="273"/>
                    </a:cubicBezTo>
                    <a:cubicBezTo>
                      <a:pt x="655" y="122"/>
                      <a:pt x="533" y="0"/>
                      <a:pt x="382" y="0"/>
                    </a:cubicBezTo>
                    <a:cubicBezTo>
                      <a:pt x="232" y="0"/>
                      <a:pt x="110" y="122"/>
                      <a:pt x="110" y="273"/>
                    </a:cubicBezTo>
                    <a:cubicBezTo>
                      <a:pt x="110" y="395"/>
                      <a:pt x="189" y="497"/>
                      <a:pt x="299" y="533"/>
                    </a:cubicBezTo>
                    <a:cubicBezTo>
                      <a:pt x="323" y="548"/>
                      <a:pt x="342" y="555"/>
                      <a:pt x="342" y="560"/>
                    </a:cubicBezTo>
                    <a:cubicBezTo>
                      <a:pt x="342" y="569"/>
                      <a:pt x="320" y="576"/>
                      <a:pt x="292" y="576"/>
                    </a:cubicBezTo>
                    <a:cubicBezTo>
                      <a:pt x="241" y="576"/>
                      <a:pt x="241" y="576"/>
                      <a:pt x="241" y="576"/>
                    </a:cubicBezTo>
                    <a:cubicBezTo>
                      <a:pt x="204" y="576"/>
                      <a:pt x="164" y="584"/>
                      <a:pt x="143" y="591"/>
                    </a:cubicBezTo>
                    <a:cubicBezTo>
                      <a:pt x="134" y="595"/>
                      <a:pt x="80" y="616"/>
                      <a:pt x="52" y="651"/>
                    </a:cubicBezTo>
                    <a:cubicBezTo>
                      <a:pt x="28" y="680"/>
                      <a:pt x="13" y="736"/>
                      <a:pt x="10" y="774"/>
                    </a:cubicBezTo>
                    <a:cubicBezTo>
                      <a:pt x="0" y="1214"/>
                      <a:pt x="0" y="1214"/>
                      <a:pt x="0" y="1214"/>
                    </a:cubicBezTo>
                    <a:cubicBezTo>
                      <a:pt x="0" y="1252"/>
                      <a:pt x="30" y="1282"/>
                      <a:pt x="68" y="1282"/>
                    </a:cubicBezTo>
                    <a:cubicBezTo>
                      <a:pt x="106" y="1282"/>
                      <a:pt x="136" y="1252"/>
                      <a:pt x="136" y="1214"/>
                    </a:cubicBezTo>
                    <a:cubicBezTo>
                      <a:pt x="136" y="847"/>
                      <a:pt x="136" y="847"/>
                      <a:pt x="136" y="847"/>
                    </a:cubicBezTo>
                    <a:cubicBezTo>
                      <a:pt x="136" y="810"/>
                      <a:pt x="128" y="779"/>
                      <a:pt x="165" y="779"/>
                    </a:cubicBezTo>
                    <a:cubicBezTo>
                      <a:pt x="173" y="779"/>
                      <a:pt x="173" y="794"/>
                      <a:pt x="173" y="808"/>
                    </a:cubicBezTo>
                    <a:cubicBezTo>
                      <a:pt x="173" y="1735"/>
                      <a:pt x="173" y="1735"/>
                      <a:pt x="173" y="1735"/>
                    </a:cubicBezTo>
                    <a:cubicBezTo>
                      <a:pt x="173" y="1773"/>
                      <a:pt x="204" y="1803"/>
                      <a:pt x="241" y="1803"/>
                    </a:cubicBezTo>
                    <a:cubicBezTo>
                      <a:pt x="279" y="1803"/>
                      <a:pt x="310" y="1773"/>
                      <a:pt x="310" y="1735"/>
                    </a:cubicBezTo>
                    <a:cubicBezTo>
                      <a:pt x="310" y="1326"/>
                      <a:pt x="310" y="1326"/>
                      <a:pt x="310" y="1326"/>
                    </a:cubicBezTo>
                    <a:cubicBezTo>
                      <a:pt x="310" y="1288"/>
                      <a:pt x="340" y="1258"/>
                      <a:pt x="378" y="1258"/>
                    </a:cubicBezTo>
                    <a:cubicBezTo>
                      <a:pt x="415" y="1258"/>
                      <a:pt x="446" y="1288"/>
                      <a:pt x="446" y="1326"/>
                    </a:cubicBezTo>
                    <a:cubicBezTo>
                      <a:pt x="446" y="1735"/>
                      <a:pt x="446" y="1735"/>
                      <a:pt x="446" y="1735"/>
                    </a:cubicBezTo>
                    <a:cubicBezTo>
                      <a:pt x="446" y="1773"/>
                      <a:pt x="477" y="1803"/>
                      <a:pt x="514" y="1803"/>
                    </a:cubicBezTo>
                    <a:cubicBezTo>
                      <a:pt x="552" y="1803"/>
                      <a:pt x="582" y="1773"/>
                      <a:pt x="582" y="1735"/>
                    </a:cubicBezTo>
                    <a:cubicBezTo>
                      <a:pt x="582" y="1258"/>
                      <a:pt x="582" y="1258"/>
                      <a:pt x="582" y="1258"/>
                    </a:cubicBezTo>
                    <a:cubicBezTo>
                      <a:pt x="582" y="808"/>
                      <a:pt x="582" y="808"/>
                      <a:pt x="582" y="808"/>
                    </a:cubicBezTo>
                    <a:cubicBezTo>
                      <a:pt x="582" y="792"/>
                      <a:pt x="585" y="777"/>
                      <a:pt x="593" y="777"/>
                    </a:cubicBezTo>
                    <a:cubicBezTo>
                      <a:pt x="631" y="774"/>
                      <a:pt x="625" y="814"/>
                      <a:pt x="625" y="851"/>
                    </a:cubicBezTo>
                    <a:cubicBezTo>
                      <a:pt x="625" y="1219"/>
                      <a:pt x="625" y="1219"/>
                      <a:pt x="625" y="1219"/>
                    </a:cubicBezTo>
                    <a:cubicBezTo>
                      <a:pt x="625" y="1256"/>
                      <a:pt x="655" y="1287"/>
                      <a:pt x="693" y="1287"/>
                    </a:cubicBezTo>
                    <a:cubicBezTo>
                      <a:pt x="730" y="1287"/>
                      <a:pt x="761" y="1256"/>
                      <a:pt x="761" y="1219"/>
                    </a:cubicBezTo>
                    <a:lnTo>
                      <a:pt x="750" y="778"/>
                    </a:lnTo>
                    <a:close/>
                    <a:moveTo>
                      <a:pt x="175" y="273"/>
                    </a:moveTo>
                    <a:cubicBezTo>
                      <a:pt x="175" y="158"/>
                      <a:pt x="268" y="66"/>
                      <a:pt x="382" y="66"/>
                    </a:cubicBezTo>
                    <a:cubicBezTo>
                      <a:pt x="497" y="66"/>
                      <a:pt x="590" y="158"/>
                      <a:pt x="590" y="273"/>
                    </a:cubicBezTo>
                    <a:cubicBezTo>
                      <a:pt x="590" y="388"/>
                      <a:pt x="497" y="480"/>
                      <a:pt x="382" y="480"/>
                    </a:cubicBezTo>
                    <a:cubicBezTo>
                      <a:pt x="268" y="480"/>
                      <a:pt x="175" y="388"/>
                      <a:pt x="175" y="2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1"/>
              <p:cNvSpPr/>
              <p:nvPr/>
            </p:nvSpPr>
            <p:spPr bwMode="auto">
              <a:xfrm>
                <a:off x="7201196" y="1427998"/>
                <a:ext cx="761375" cy="554958"/>
              </a:xfrm>
              <a:custGeom>
                <a:avLst/>
                <a:gdLst>
                  <a:gd name="T0" fmla="*/ 487 w 490"/>
                  <a:gd name="T1" fmla="*/ 305 h 358"/>
                  <a:gd name="T2" fmla="*/ 0 w 490"/>
                  <a:gd name="T3" fmla="*/ 358 h 358"/>
                  <a:gd name="T4" fmla="*/ 3 w 490"/>
                  <a:gd name="T5" fmla="*/ 0 h 358"/>
                  <a:gd name="T6" fmla="*/ 490 w 490"/>
                  <a:gd name="T7" fmla="*/ 63 h 358"/>
                  <a:gd name="T8" fmla="*/ 487 w 490"/>
                  <a:gd name="T9" fmla="*/ 30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358">
                    <a:moveTo>
                      <a:pt x="487" y="305"/>
                    </a:moveTo>
                    <a:cubicBezTo>
                      <a:pt x="368" y="198"/>
                      <a:pt x="180" y="153"/>
                      <a:pt x="0" y="35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80" y="208"/>
                      <a:pt x="368" y="166"/>
                      <a:pt x="490" y="63"/>
                    </a:cubicBezTo>
                    <a:lnTo>
                      <a:pt x="487" y="3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4" name="Oval 15"/>
            <p:cNvSpPr>
              <a:spLocks noChangeArrowheads="1"/>
            </p:cNvSpPr>
            <p:nvPr/>
          </p:nvSpPr>
          <p:spPr bwMode="auto">
            <a:xfrm>
              <a:off x="4971435" y="1775771"/>
              <a:ext cx="410087" cy="408711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roup 4"/>
          <p:cNvGrpSpPr>
            <a:grpSpLocks noChangeAspect="1"/>
          </p:cNvGrpSpPr>
          <p:nvPr/>
        </p:nvGrpSpPr>
        <p:grpSpPr bwMode="auto">
          <a:xfrm>
            <a:off x="3134105" y="252421"/>
            <a:ext cx="5557480" cy="4731601"/>
            <a:chOff x="205" y="1422"/>
            <a:chExt cx="2907" cy="2475"/>
          </a:xfrm>
          <a:solidFill>
            <a:srgbClr val="C00000">
              <a:alpha val="20000"/>
            </a:srgbClr>
          </a:solidFill>
        </p:grpSpPr>
        <p:sp>
          <p:nvSpPr>
            <p:cNvPr id="330" name="Freeform 5"/>
            <p:cNvSpPr/>
            <p:nvPr/>
          </p:nvSpPr>
          <p:spPr bwMode="auto">
            <a:xfrm>
              <a:off x="205" y="1422"/>
              <a:ext cx="2907" cy="1986"/>
            </a:xfrm>
            <a:custGeom>
              <a:avLst/>
              <a:gdLst>
                <a:gd name="T0" fmla="*/ 171 w 2262"/>
                <a:gd name="T1" fmla="*/ 1113 h 1546"/>
                <a:gd name="T2" fmla="*/ 180 w 2262"/>
                <a:gd name="T3" fmla="*/ 1129 h 1546"/>
                <a:gd name="T4" fmla="*/ 197 w 2262"/>
                <a:gd name="T5" fmla="*/ 1158 h 1546"/>
                <a:gd name="T6" fmla="*/ 204 w 2262"/>
                <a:gd name="T7" fmla="*/ 1170 h 1546"/>
                <a:gd name="T8" fmla="*/ 216 w 2262"/>
                <a:gd name="T9" fmla="*/ 1189 h 1546"/>
                <a:gd name="T10" fmla="*/ 467 w 2262"/>
                <a:gd name="T11" fmla="*/ 900 h 1546"/>
                <a:gd name="T12" fmla="*/ 615 w 2262"/>
                <a:gd name="T13" fmla="*/ 1156 h 1546"/>
                <a:gd name="T14" fmla="*/ 792 w 2262"/>
                <a:gd name="T15" fmla="*/ 881 h 1546"/>
                <a:gd name="T16" fmla="*/ 1034 w 2262"/>
                <a:gd name="T17" fmla="*/ 1546 h 1546"/>
                <a:gd name="T18" fmla="*/ 1280 w 2262"/>
                <a:gd name="T19" fmla="*/ 437 h 1546"/>
                <a:gd name="T20" fmla="*/ 1364 w 2262"/>
                <a:gd name="T21" fmla="*/ 1312 h 1546"/>
                <a:gd name="T22" fmla="*/ 1738 w 2262"/>
                <a:gd name="T23" fmla="*/ 847 h 1546"/>
                <a:gd name="T24" fmla="*/ 1932 w 2262"/>
                <a:gd name="T25" fmla="*/ 1082 h 1546"/>
                <a:gd name="T26" fmla="*/ 2169 w 2262"/>
                <a:gd name="T27" fmla="*/ 953 h 1546"/>
                <a:gd name="T28" fmla="*/ 2171 w 2262"/>
                <a:gd name="T29" fmla="*/ 947 h 1546"/>
                <a:gd name="T30" fmla="*/ 2221 w 2262"/>
                <a:gd name="T31" fmla="*/ 808 h 1546"/>
                <a:gd name="T32" fmla="*/ 2244 w 2262"/>
                <a:gd name="T33" fmla="*/ 717 h 1546"/>
                <a:gd name="T34" fmla="*/ 2261 w 2262"/>
                <a:gd name="T35" fmla="*/ 565 h 1546"/>
                <a:gd name="T36" fmla="*/ 2213 w 2262"/>
                <a:gd name="T37" fmla="*/ 331 h 1546"/>
                <a:gd name="T38" fmla="*/ 2145 w 2262"/>
                <a:gd name="T39" fmla="*/ 218 h 1546"/>
                <a:gd name="T40" fmla="*/ 1980 w 2262"/>
                <a:gd name="T41" fmla="*/ 75 h 1546"/>
                <a:gd name="T42" fmla="*/ 1696 w 2262"/>
                <a:gd name="T43" fmla="*/ 0 h 1546"/>
                <a:gd name="T44" fmla="*/ 1618 w 2262"/>
                <a:gd name="T45" fmla="*/ 6 h 1546"/>
                <a:gd name="T46" fmla="*/ 1600 w 2262"/>
                <a:gd name="T47" fmla="*/ 8 h 1546"/>
                <a:gd name="T48" fmla="*/ 1477 w 2262"/>
                <a:gd name="T49" fmla="*/ 44 h 1546"/>
                <a:gd name="T50" fmla="*/ 1413 w 2262"/>
                <a:gd name="T51" fmla="*/ 76 h 1546"/>
                <a:gd name="T52" fmla="*/ 1237 w 2262"/>
                <a:gd name="T53" fmla="*/ 235 h 1546"/>
                <a:gd name="T54" fmla="*/ 1186 w 2262"/>
                <a:gd name="T55" fmla="*/ 321 h 1546"/>
                <a:gd name="T56" fmla="*/ 1131 w 2262"/>
                <a:gd name="T57" fmla="*/ 565 h 1546"/>
                <a:gd name="T58" fmla="*/ 1112 w 2262"/>
                <a:gd name="T59" fmla="*/ 421 h 1546"/>
                <a:gd name="T60" fmla="*/ 1092 w 2262"/>
                <a:gd name="T61" fmla="*/ 358 h 1546"/>
                <a:gd name="T62" fmla="*/ 1056 w 2262"/>
                <a:gd name="T63" fmla="*/ 284 h 1546"/>
                <a:gd name="T64" fmla="*/ 1033 w 2262"/>
                <a:gd name="T65" fmla="*/ 246 h 1546"/>
                <a:gd name="T66" fmla="*/ 1004 w 2262"/>
                <a:gd name="T67" fmla="*/ 208 h 1546"/>
                <a:gd name="T68" fmla="*/ 956 w 2262"/>
                <a:gd name="T69" fmla="*/ 156 h 1546"/>
                <a:gd name="T70" fmla="*/ 675 w 2262"/>
                <a:gd name="T71" fmla="*/ 11 h 1546"/>
                <a:gd name="T72" fmla="*/ 603 w 2262"/>
                <a:gd name="T73" fmla="*/ 1 h 1546"/>
                <a:gd name="T74" fmla="*/ 566 w 2262"/>
                <a:gd name="T75" fmla="*/ 0 h 1546"/>
                <a:gd name="T76" fmla="*/ 516 w 2262"/>
                <a:gd name="T77" fmla="*/ 2 h 1546"/>
                <a:gd name="T78" fmla="*/ 454 w 2262"/>
                <a:gd name="T79" fmla="*/ 11 h 1546"/>
                <a:gd name="T80" fmla="*/ 80 w 2262"/>
                <a:gd name="T81" fmla="*/ 273 h 1546"/>
                <a:gd name="T82" fmla="*/ 50 w 2262"/>
                <a:gd name="T83" fmla="*/ 328 h 1546"/>
                <a:gd name="T84" fmla="*/ 16 w 2262"/>
                <a:gd name="T85" fmla="*/ 428 h 1546"/>
                <a:gd name="T86" fmla="*/ 1 w 2262"/>
                <a:gd name="T87" fmla="*/ 565 h 1546"/>
                <a:gd name="T88" fmla="*/ 2 w 2262"/>
                <a:gd name="T89" fmla="*/ 598 h 1546"/>
                <a:gd name="T90" fmla="*/ 9 w 2262"/>
                <a:gd name="T91" fmla="*/ 667 h 1546"/>
                <a:gd name="T92" fmla="*/ 32 w 2262"/>
                <a:gd name="T93" fmla="*/ 775 h 1546"/>
                <a:gd name="T94" fmla="*/ 63 w 2262"/>
                <a:gd name="T95" fmla="*/ 875 h 1546"/>
                <a:gd name="T96" fmla="*/ 141 w 2262"/>
                <a:gd name="T97" fmla="*/ 1055 h 1546"/>
                <a:gd name="T98" fmla="*/ 171 w 2262"/>
                <a:gd name="T99" fmla="*/ 1113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62" h="1546">
                  <a:moveTo>
                    <a:pt x="171" y="1113"/>
                  </a:moveTo>
                  <a:cubicBezTo>
                    <a:pt x="174" y="1118"/>
                    <a:pt x="177" y="1123"/>
                    <a:pt x="180" y="1129"/>
                  </a:cubicBezTo>
                  <a:cubicBezTo>
                    <a:pt x="186" y="1138"/>
                    <a:pt x="191" y="1148"/>
                    <a:pt x="197" y="1158"/>
                  </a:cubicBezTo>
                  <a:cubicBezTo>
                    <a:pt x="199" y="1162"/>
                    <a:pt x="202" y="1166"/>
                    <a:pt x="204" y="1170"/>
                  </a:cubicBezTo>
                  <a:cubicBezTo>
                    <a:pt x="208" y="1176"/>
                    <a:pt x="212" y="1182"/>
                    <a:pt x="216" y="1189"/>
                  </a:cubicBezTo>
                  <a:cubicBezTo>
                    <a:pt x="467" y="900"/>
                    <a:pt x="467" y="900"/>
                    <a:pt x="467" y="900"/>
                  </a:cubicBezTo>
                  <a:cubicBezTo>
                    <a:pt x="615" y="1156"/>
                    <a:pt x="615" y="1156"/>
                    <a:pt x="615" y="1156"/>
                  </a:cubicBezTo>
                  <a:cubicBezTo>
                    <a:pt x="792" y="881"/>
                    <a:pt x="792" y="881"/>
                    <a:pt x="792" y="881"/>
                  </a:cubicBezTo>
                  <a:cubicBezTo>
                    <a:pt x="1034" y="1546"/>
                    <a:pt x="1034" y="1546"/>
                    <a:pt x="1034" y="1546"/>
                  </a:cubicBezTo>
                  <a:cubicBezTo>
                    <a:pt x="1280" y="437"/>
                    <a:pt x="1280" y="437"/>
                    <a:pt x="1280" y="437"/>
                  </a:cubicBezTo>
                  <a:cubicBezTo>
                    <a:pt x="1364" y="1312"/>
                    <a:pt x="1364" y="1312"/>
                    <a:pt x="1364" y="1312"/>
                  </a:cubicBezTo>
                  <a:cubicBezTo>
                    <a:pt x="1738" y="847"/>
                    <a:pt x="1738" y="847"/>
                    <a:pt x="1738" y="847"/>
                  </a:cubicBezTo>
                  <a:cubicBezTo>
                    <a:pt x="1932" y="1082"/>
                    <a:pt x="1932" y="1082"/>
                    <a:pt x="1932" y="1082"/>
                  </a:cubicBezTo>
                  <a:cubicBezTo>
                    <a:pt x="2169" y="953"/>
                    <a:pt x="2169" y="953"/>
                    <a:pt x="2169" y="953"/>
                  </a:cubicBezTo>
                  <a:cubicBezTo>
                    <a:pt x="2170" y="951"/>
                    <a:pt x="2171" y="949"/>
                    <a:pt x="2171" y="947"/>
                  </a:cubicBezTo>
                  <a:cubicBezTo>
                    <a:pt x="2191" y="900"/>
                    <a:pt x="2208" y="854"/>
                    <a:pt x="2221" y="808"/>
                  </a:cubicBezTo>
                  <a:cubicBezTo>
                    <a:pt x="2230" y="777"/>
                    <a:pt x="2238" y="747"/>
                    <a:pt x="2244" y="717"/>
                  </a:cubicBezTo>
                  <a:cubicBezTo>
                    <a:pt x="2255" y="665"/>
                    <a:pt x="2261" y="614"/>
                    <a:pt x="2261" y="565"/>
                  </a:cubicBezTo>
                  <a:cubicBezTo>
                    <a:pt x="2262" y="481"/>
                    <a:pt x="2245" y="402"/>
                    <a:pt x="2213" y="331"/>
                  </a:cubicBezTo>
                  <a:cubicBezTo>
                    <a:pt x="2195" y="290"/>
                    <a:pt x="2172" y="253"/>
                    <a:pt x="2145" y="218"/>
                  </a:cubicBezTo>
                  <a:cubicBezTo>
                    <a:pt x="2100" y="161"/>
                    <a:pt x="2044" y="112"/>
                    <a:pt x="1980" y="75"/>
                  </a:cubicBezTo>
                  <a:cubicBezTo>
                    <a:pt x="1897" y="27"/>
                    <a:pt x="1799" y="0"/>
                    <a:pt x="1696" y="0"/>
                  </a:cubicBezTo>
                  <a:cubicBezTo>
                    <a:pt x="1670" y="0"/>
                    <a:pt x="1644" y="2"/>
                    <a:pt x="1618" y="6"/>
                  </a:cubicBezTo>
                  <a:cubicBezTo>
                    <a:pt x="1612" y="6"/>
                    <a:pt x="1606" y="7"/>
                    <a:pt x="1600" y="8"/>
                  </a:cubicBezTo>
                  <a:cubicBezTo>
                    <a:pt x="1557" y="16"/>
                    <a:pt x="1516" y="28"/>
                    <a:pt x="1477" y="44"/>
                  </a:cubicBezTo>
                  <a:cubicBezTo>
                    <a:pt x="1455" y="54"/>
                    <a:pt x="1433" y="64"/>
                    <a:pt x="1413" y="76"/>
                  </a:cubicBezTo>
                  <a:cubicBezTo>
                    <a:pt x="1344" y="116"/>
                    <a:pt x="1284" y="171"/>
                    <a:pt x="1237" y="235"/>
                  </a:cubicBezTo>
                  <a:cubicBezTo>
                    <a:pt x="1218" y="262"/>
                    <a:pt x="1201" y="291"/>
                    <a:pt x="1186" y="321"/>
                  </a:cubicBezTo>
                  <a:cubicBezTo>
                    <a:pt x="1151" y="395"/>
                    <a:pt x="1131" y="478"/>
                    <a:pt x="1131" y="565"/>
                  </a:cubicBezTo>
                  <a:cubicBezTo>
                    <a:pt x="1131" y="515"/>
                    <a:pt x="1125" y="467"/>
                    <a:pt x="1112" y="421"/>
                  </a:cubicBezTo>
                  <a:cubicBezTo>
                    <a:pt x="1107" y="399"/>
                    <a:pt x="1100" y="378"/>
                    <a:pt x="1092" y="358"/>
                  </a:cubicBezTo>
                  <a:cubicBezTo>
                    <a:pt x="1082" y="332"/>
                    <a:pt x="1070" y="307"/>
                    <a:pt x="1056" y="284"/>
                  </a:cubicBezTo>
                  <a:cubicBezTo>
                    <a:pt x="1049" y="271"/>
                    <a:pt x="1041" y="259"/>
                    <a:pt x="1033" y="246"/>
                  </a:cubicBezTo>
                  <a:cubicBezTo>
                    <a:pt x="1024" y="233"/>
                    <a:pt x="1014" y="221"/>
                    <a:pt x="1004" y="208"/>
                  </a:cubicBezTo>
                  <a:cubicBezTo>
                    <a:pt x="989" y="190"/>
                    <a:pt x="973" y="173"/>
                    <a:pt x="956" y="156"/>
                  </a:cubicBezTo>
                  <a:cubicBezTo>
                    <a:pt x="879" y="83"/>
                    <a:pt x="783" y="32"/>
                    <a:pt x="675" y="11"/>
                  </a:cubicBezTo>
                  <a:cubicBezTo>
                    <a:pt x="651" y="6"/>
                    <a:pt x="628" y="3"/>
                    <a:pt x="603" y="1"/>
                  </a:cubicBezTo>
                  <a:cubicBezTo>
                    <a:pt x="591" y="1"/>
                    <a:pt x="578" y="0"/>
                    <a:pt x="566" y="0"/>
                  </a:cubicBezTo>
                  <a:cubicBezTo>
                    <a:pt x="549" y="0"/>
                    <a:pt x="533" y="1"/>
                    <a:pt x="516" y="2"/>
                  </a:cubicBezTo>
                  <a:cubicBezTo>
                    <a:pt x="495" y="4"/>
                    <a:pt x="475" y="7"/>
                    <a:pt x="454" y="11"/>
                  </a:cubicBezTo>
                  <a:cubicBezTo>
                    <a:pt x="296" y="42"/>
                    <a:pt x="160" y="139"/>
                    <a:pt x="80" y="273"/>
                  </a:cubicBezTo>
                  <a:cubicBezTo>
                    <a:pt x="69" y="291"/>
                    <a:pt x="59" y="309"/>
                    <a:pt x="50" y="328"/>
                  </a:cubicBezTo>
                  <a:cubicBezTo>
                    <a:pt x="36" y="360"/>
                    <a:pt x="25" y="394"/>
                    <a:pt x="16" y="428"/>
                  </a:cubicBezTo>
                  <a:cubicBezTo>
                    <a:pt x="6" y="472"/>
                    <a:pt x="0" y="518"/>
                    <a:pt x="1" y="565"/>
                  </a:cubicBezTo>
                  <a:cubicBezTo>
                    <a:pt x="1" y="576"/>
                    <a:pt x="1" y="587"/>
                    <a:pt x="2" y="598"/>
                  </a:cubicBezTo>
                  <a:cubicBezTo>
                    <a:pt x="3" y="621"/>
                    <a:pt x="6" y="643"/>
                    <a:pt x="9" y="667"/>
                  </a:cubicBezTo>
                  <a:cubicBezTo>
                    <a:pt x="14" y="702"/>
                    <a:pt x="22" y="738"/>
                    <a:pt x="32" y="775"/>
                  </a:cubicBezTo>
                  <a:cubicBezTo>
                    <a:pt x="40" y="808"/>
                    <a:pt x="51" y="842"/>
                    <a:pt x="63" y="875"/>
                  </a:cubicBezTo>
                  <a:cubicBezTo>
                    <a:pt x="84" y="935"/>
                    <a:pt x="110" y="995"/>
                    <a:pt x="141" y="1055"/>
                  </a:cubicBezTo>
                  <a:cubicBezTo>
                    <a:pt x="151" y="1074"/>
                    <a:pt x="161" y="1094"/>
                    <a:pt x="171" y="1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331" name="Freeform 6"/>
            <p:cNvSpPr/>
            <p:nvPr/>
          </p:nvSpPr>
          <p:spPr bwMode="auto">
            <a:xfrm>
              <a:off x="536" y="2586"/>
              <a:ext cx="2389" cy="1311"/>
            </a:xfrm>
            <a:custGeom>
              <a:avLst/>
              <a:gdLst>
                <a:gd name="T0" fmla="*/ 1657 w 1859"/>
                <a:gd name="T1" fmla="*/ 269 h 1020"/>
                <a:gd name="T2" fmla="*/ 1482 w 1859"/>
                <a:gd name="T3" fmla="*/ 57 h 1020"/>
                <a:gd name="T4" fmla="*/ 1051 w 1859"/>
                <a:gd name="T5" fmla="*/ 593 h 1020"/>
                <a:gd name="T6" fmla="*/ 994 w 1859"/>
                <a:gd name="T7" fmla="*/ 0 h 1020"/>
                <a:gd name="T8" fmla="*/ 794 w 1859"/>
                <a:gd name="T9" fmla="*/ 902 h 1020"/>
                <a:gd name="T10" fmla="*/ 517 w 1859"/>
                <a:gd name="T11" fmla="*/ 139 h 1020"/>
                <a:gd name="T12" fmla="*/ 354 w 1859"/>
                <a:gd name="T13" fmla="*/ 390 h 1020"/>
                <a:gd name="T14" fmla="*/ 198 w 1859"/>
                <a:gd name="T15" fmla="*/ 120 h 1020"/>
                <a:gd name="T16" fmla="*/ 0 w 1859"/>
                <a:gd name="T17" fmla="*/ 347 h 1020"/>
                <a:gd name="T18" fmla="*/ 232 w 1859"/>
                <a:gd name="T19" fmla="*/ 642 h 1020"/>
                <a:gd name="T20" fmla="*/ 546 w 1859"/>
                <a:gd name="T21" fmla="*/ 906 h 1020"/>
                <a:gd name="T22" fmla="*/ 661 w 1859"/>
                <a:gd name="T23" fmla="*/ 968 h 1020"/>
                <a:gd name="T24" fmla="*/ 726 w 1859"/>
                <a:gd name="T25" fmla="*/ 994 h 1020"/>
                <a:gd name="T26" fmla="*/ 874 w 1859"/>
                <a:gd name="T27" fmla="*/ 1020 h 1020"/>
                <a:gd name="T28" fmla="*/ 1066 w 1859"/>
                <a:gd name="T29" fmla="*/ 977 h 1020"/>
                <a:gd name="T30" fmla="*/ 1144 w 1859"/>
                <a:gd name="T31" fmla="*/ 940 h 1020"/>
                <a:gd name="T32" fmla="*/ 1202 w 1859"/>
                <a:gd name="T33" fmla="*/ 906 h 1020"/>
                <a:gd name="T34" fmla="*/ 1723 w 1859"/>
                <a:gd name="T35" fmla="*/ 385 h 1020"/>
                <a:gd name="T36" fmla="*/ 1764 w 1859"/>
                <a:gd name="T37" fmla="*/ 325 h 1020"/>
                <a:gd name="T38" fmla="*/ 1813 w 1859"/>
                <a:gd name="T39" fmla="*/ 243 h 1020"/>
                <a:gd name="T40" fmla="*/ 1859 w 1859"/>
                <a:gd name="T41" fmla="*/ 159 h 1020"/>
                <a:gd name="T42" fmla="*/ 1657 w 1859"/>
                <a:gd name="T43" fmla="*/ 26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9" h="1020">
                  <a:moveTo>
                    <a:pt x="1657" y="269"/>
                  </a:moveTo>
                  <a:cubicBezTo>
                    <a:pt x="1482" y="57"/>
                    <a:pt x="1482" y="57"/>
                    <a:pt x="1482" y="57"/>
                  </a:cubicBezTo>
                  <a:cubicBezTo>
                    <a:pt x="1051" y="593"/>
                    <a:pt x="1051" y="593"/>
                    <a:pt x="1051" y="593"/>
                  </a:cubicBezTo>
                  <a:cubicBezTo>
                    <a:pt x="994" y="0"/>
                    <a:pt x="994" y="0"/>
                    <a:pt x="994" y="0"/>
                  </a:cubicBezTo>
                  <a:cubicBezTo>
                    <a:pt x="794" y="902"/>
                    <a:pt x="794" y="902"/>
                    <a:pt x="794" y="902"/>
                  </a:cubicBezTo>
                  <a:cubicBezTo>
                    <a:pt x="517" y="139"/>
                    <a:pt x="517" y="139"/>
                    <a:pt x="517" y="139"/>
                  </a:cubicBezTo>
                  <a:cubicBezTo>
                    <a:pt x="354" y="390"/>
                    <a:pt x="354" y="390"/>
                    <a:pt x="354" y="39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69" y="452"/>
                    <a:pt x="148" y="552"/>
                    <a:pt x="232" y="642"/>
                  </a:cubicBezTo>
                  <a:cubicBezTo>
                    <a:pt x="332" y="748"/>
                    <a:pt x="440" y="840"/>
                    <a:pt x="546" y="906"/>
                  </a:cubicBezTo>
                  <a:cubicBezTo>
                    <a:pt x="585" y="931"/>
                    <a:pt x="623" y="951"/>
                    <a:pt x="661" y="968"/>
                  </a:cubicBezTo>
                  <a:cubicBezTo>
                    <a:pt x="683" y="978"/>
                    <a:pt x="704" y="986"/>
                    <a:pt x="726" y="994"/>
                  </a:cubicBezTo>
                  <a:cubicBezTo>
                    <a:pt x="777" y="1011"/>
                    <a:pt x="827" y="1020"/>
                    <a:pt x="874" y="1020"/>
                  </a:cubicBezTo>
                  <a:cubicBezTo>
                    <a:pt x="934" y="1020"/>
                    <a:pt x="999" y="1005"/>
                    <a:pt x="1066" y="977"/>
                  </a:cubicBezTo>
                  <a:cubicBezTo>
                    <a:pt x="1092" y="967"/>
                    <a:pt x="1118" y="954"/>
                    <a:pt x="1144" y="940"/>
                  </a:cubicBezTo>
                  <a:cubicBezTo>
                    <a:pt x="1163" y="930"/>
                    <a:pt x="1182" y="918"/>
                    <a:pt x="1202" y="906"/>
                  </a:cubicBezTo>
                  <a:cubicBezTo>
                    <a:pt x="1386" y="791"/>
                    <a:pt x="1575" y="599"/>
                    <a:pt x="1723" y="385"/>
                  </a:cubicBezTo>
                  <a:cubicBezTo>
                    <a:pt x="1737" y="365"/>
                    <a:pt x="1751" y="345"/>
                    <a:pt x="1764" y="325"/>
                  </a:cubicBezTo>
                  <a:cubicBezTo>
                    <a:pt x="1781" y="298"/>
                    <a:pt x="1797" y="271"/>
                    <a:pt x="1813" y="243"/>
                  </a:cubicBezTo>
                  <a:cubicBezTo>
                    <a:pt x="1829" y="215"/>
                    <a:pt x="1845" y="187"/>
                    <a:pt x="1859" y="159"/>
                  </a:cubicBezTo>
                  <a:lnTo>
                    <a:pt x="1657" y="2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Group 56"/>
          <p:cNvGrpSpPr>
            <a:grpSpLocks noChangeAspect="1"/>
          </p:cNvGrpSpPr>
          <p:nvPr/>
        </p:nvGrpSpPr>
        <p:grpSpPr bwMode="auto">
          <a:xfrm>
            <a:off x="7869493" y="4011313"/>
            <a:ext cx="1109501" cy="1133354"/>
            <a:chOff x="220" y="1544"/>
            <a:chExt cx="1535" cy="1568"/>
          </a:xfrm>
        </p:grpSpPr>
        <p:sp>
          <p:nvSpPr>
            <p:cNvPr id="263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Group 29"/>
          <p:cNvGrpSpPr>
            <a:grpSpLocks noChangeAspect="1"/>
          </p:cNvGrpSpPr>
          <p:nvPr/>
        </p:nvGrpSpPr>
        <p:grpSpPr bwMode="auto">
          <a:xfrm>
            <a:off x="4082117" y="652289"/>
            <a:ext cx="768350" cy="758825"/>
            <a:chOff x="2637" y="1381"/>
            <a:chExt cx="484" cy="478"/>
          </a:xfrm>
          <a:solidFill>
            <a:srgbClr val="1FADB1"/>
          </a:solidFill>
        </p:grpSpPr>
        <p:sp>
          <p:nvSpPr>
            <p:cNvPr id="260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1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5052232" y="913587"/>
            <a:ext cx="2541303" cy="333183"/>
            <a:chOff x="4708178" y="1220936"/>
            <a:chExt cx="2541303" cy="333183"/>
          </a:xfrm>
        </p:grpSpPr>
        <p:sp>
          <p:nvSpPr>
            <p:cNvPr id="326" name="文本框 325"/>
            <p:cNvSpPr txBox="1"/>
            <p:nvPr/>
          </p:nvSpPr>
          <p:spPr>
            <a:xfrm>
              <a:off x="4708178" y="1220936"/>
              <a:ext cx="21082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685800"/>
              <a:r>
                <a:rPr lang="zh-CN" altLang="en-US" sz="1500" b="1" spc="9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500" b="1" spc="9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矩形 326"/>
            <p:cNvSpPr/>
            <p:nvPr/>
          </p:nvSpPr>
          <p:spPr>
            <a:xfrm>
              <a:off x="6050114" y="1230954"/>
              <a:ext cx="119936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85800"/>
              <a:r>
                <a:rPr lang="en-US" altLang="zh-CN" sz="1500" b="1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500" b="1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1" name="Group 34"/>
          <p:cNvGrpSpPr>
            <a:grpSpLocks noChangeAspect="1"/>
          </p:cNvGrpSpPr>
          <p:nvPr/>
        </p:nvGrpSpPr>
        <p:grpSpPr bwMode="auto">
          <a:xfrm>
            <a:off x="4064894" y="1723934"/>
            <a:ext cx="673301" cy="575420"/>
            <a:chOff x="2653" y="1425"/>
            <a:chExt cx="454" cy="388"/>
          </a:xfrm>
          <a:solidFill>
            <a:srgbClr val="EF4343"/>
          </a:solidFill>
        </p:grpSpPr>
        <p:sp>
          <p:nvSpPr>
            <p:cNvPr id="313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avLst/>
              <a:gdLst>
                <a:gd name="T0" fmla="*/ 175 w 189"/>
                <a:gd name="T1" fmla="*/ 0 h 140"/>
                <a:gd name="T2" fmla="*/ 14 w 189"/>
                <a:gd name="T3" fmla="*/ 0 h 140"/>
                <a:gd name="T4" fmla="*/ 0 w 189"/>
                <a:gd name="T5" fmla="*/ 14 h 140"/>
                <a:gd name="T6" fmla="*/ 0 w 189"/>
                <a:gd name="T7" fmla="*/ 126 h 140"/>
                <a:gd name="T8" fmla="*/ 14 w 189"/>
                <a:gd name="T9" fmla="*/ 140 h 140"/>
                <a:gd name="T10" fmla="*/ 175 w 189"/>
                <a:gd name="T11" fmla="*/ 140 h 140"/>
                <a:gd name="T12" fmla="*/ 189 w 189"/>
                <a:gd name="T13" fmla="*/ 126 h 140"/>
                <a:gd name="T14" fmla="*/ 189 w 189"/>
                <a:gd name="T15" fmla="*/ 14 h 140"/>
                <a:gd name="T16" fmla="*/ 175 w 189"/>
                <a:gd name="T17" fmla="*/ 0 h 140"/>
                <a:gd name="T18" fmla="*/ 94 w 189"/>
                <a:gd name="T19" fmla="*/ 118 h 140"/>
                <a:gd name="T20" fmla="*/ 46 w 189"/>
                <a:gd name="T21" fmla="*/ 70 h 140"/>
                <a:gd name="T22" fmla="*/ 94 w 189"/>
                <a:gd name="T23" fmla="*/ 22 h 140"/>
                <a:gd name="T24" fmla="*/ 143 w 189"/>
                <a:gd name="T25" fmla="*/ 70 h 140"/>
                <a:gd name="T26" fmla="*/ 94 w 189"/>
                <a:gd name="T27" fmla="*/ 1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0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4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avLst/>
              <a:gdLst>
                <a:gd name="T0" fmla="*/ 54 w 56"/>
                <a:gd name="T1" fmla="*/ 20 h 56"/>
                <a:gd name="T2" fmla="*/ 37 w 56"/>
                <a:gd name="T3" fmla="*/ 20 h 56"/>
                <a:gd name="T4" fmla="*/ 37 w 56"/>
                <a:gd name="T5" fmla="*/ 3 h 56"/>
                <a:gd name="T6" fmla="*/ 34 w 56"/>
                <a:gd name="T7" fmla="*/ 0 h 56"/>
                <a:gd name="T8" fmla="*/ 23 w 56"/>
                <a:gd name="T9" fmla="*/ 0 h 56"/>
                <a:gd name="T10" fmla="*/ 20 w 56"/>
                <a:gd name="T11" fmla="*/ 3 h 56"/>
                <a:gd name="T12" fmla="*/ 20 w 56"/>
                <a:gd name="T13" fmla="*/ 20 h 56"/>
                <a:gd name="T14" fmla="*/ 3 w 56"/>
                <a:gd name="T15" fmla="*/ 20 h 56"/>
                <a:gd name="T16" fmla="*/ 0 w 56"/>
                <a:gd name="T17" fmla="*/ 23 h 56"/>
                <a:gd name="T18" fmla="*/ 0 w 56"/>
                <a:gd name="T19" fmla="*/ 33 h 56"/>
                <a:gd name="T20" fmla="*/ 3 w 56"/>
                <a:gd name="T21" fmla="*/ 36 h 56"/>
                <a:gd name="T22" fmla="*/ 20 w 56"/>
                <a:gd name="T23" fmla="*/ 36 h 56"/>
                <a:gd name="T24" fmla="*/ 20 w 56"/>
                <a:gd name="T25" fmla="*/ 53 h 56"/>
                <a:gd name="T26" fmla="*/ 23 w 56"/>
                <a:gd name="T27" fmla="*/ 56 h 56"/>
                <a:gd name="T28" fmla="*/ 34 w 56"/>
                <a:gd name="T29" fmla="*/ 56 h 56"/>
                <a:gd name="T30" fmla="*/ 37 w 56"/>
                <a:gd name="T31" fmla="*/ 53 h 56"/>
                <a:gd name="T32" fmla="*/ 37 w 56"/>
                <a:gd name="T33" fmla="*/ 36 h 56"/>
                <a:gd name="T34" fmla="*/ 54 w 56"/>
                <a:gd name="T35" fmla="*/ 36 h 56"/>
                <a:gd name="T36" fmla="*/ 56 w 56"/>
                <a:gd name="T37" fmla="*/ 33 h 56"/>
                <a:gd name="T38" fmla="*/ 56 w 56"/>
                <a:gd name="T39" fmla="*/ 23 h 56"/>
                <a:gd name="T40" fmla="*/ 54 w 56"/>
                <a:gd name="T4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5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avLst/>
              <a:gdLst>
                <a:gd name="T0" fmla="*/ 10 w 62"/>
                <a:gd name="T1" fmla="*/ 9 h 15"/>
                <a:gd name="T2" fmla="*/ 53 w 62"/>
                <a:gd name="T3" fmla="*/ 9 h 15"/>
                <a:gd name="T4" fmla="*/ 53 w 62"/>
                <a:gd name="T5" fmla="*/ 15 h 15"/>
                <a:gd name="T6" fmla="*/ 62 w 62"/>
                <a:gd name="T7" fmla="*/ 15 h 15"/>
                <a:gd name="T8" fmla="*/ 62 w 62"/>
                <a:gd name="T9" fmla="*/ 5 h 15"/>
                <a:gd name="T10" fmla="*/ 58 w 62"/>
                <a:gd name="T11" fmla="*/ 0 h 15"/>
                <a:gd name="T12" fmla="*/ 5 w 62"/>
                <a:gd name="T13" fmla="*/ 0 h 15"/>
                <a:gd name="T14" fmla="*/ 0 w 62"/>
                <a:gd name="T15" fmla="*/ 5 h 15"/>
                <a:gd name="T16" fmla="*/ 0 w 62"/>
                <a:gd name="T17" fmla="*/ 15 h 15"/>
                <a:gd name="T18" fmla="*/ 10 w 62"/>
                <a:gd name="T19" fmla="*/ 15 h 15"/>
                <a:gd name="T20" fmla="*/ 10 w 62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5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32" name="组合 331"/>
          <p:cNvGrpSpPr/>
          <p:nvPr/>
        </p:nvGrpSpPr>
        <p:grpSpPr>
          <a:xfrm>
            <a:off x="5052232" y="1881219"/>
            <a:ext cx="2541303" cy="333183"/>
            <a:chOff x="4708178" y="1220936"/>
            <a:chExt cx="2541303" cy="333183"/>
          </a:xfrm>
        </p:grpSpPr>
        <p:sp>
          <p:nvSpPr>
            <p:cNvPr id="333" name="文本框 332"/>
            <p:cNvSpPr txBox="1"/>
            <p:nvPr/>
          </p:nvSpPr>
          <p:spPr>
            <a:xfrm>
              <a:off x="4708178" y="1220936"/>
              <a:ext cx="21082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685800"/>
              <a:r>
                <a:rPr lang="zh-CN" altLang="en-US" sz="1500" b="1" spc="9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500" b="1" spc="9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4" name="矩形 333"/>
            <p:cNvSpPr/>
            <p:nvPr/>
          </p:nvSpPr>
          <p:spPr>
            <a:xfrm>
              <a:off x="6050114" y="1230954"/>
              <a:ext cx="119936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85800"/>
              <a:r>
                <a:rPr lang="en-US" altLang="zh-CN" sz="1500" b="1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500" b="1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5" name="Freeform 47"/>
          <p:cNvSpPr>
            <a:spLocks noEditPoints="1"/>
          </p:cNvSpPr>
          <p:nvPr/>
        </p:nvSpPr>
        <p:spPr bwMode="auto">
          <a:xfrm>
            <a:off x="4012464" y="2619048"/>
            <a:ext cx="712590" cy="713680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35" name="组合 334"/>
          <p:cNvGrpSpPr/>
          <p:nvPr/>
        </p:nvGrpSpPr>
        <p:grpSpPr>
          <a:xfrm>
            <a:off x="5052232" y="2848851"/>
            <a:ext cx="2541303" cy="333183"/>
            <a:chOff x="4708178" y="1220936"/>
            <a:chExt cx="2541303" cy="333183"/>
          </a:xfrm>
        </p:grpSpPr>
        <p:sp>
          <p:nvSpPr>
            <p:cNvPr id="336" name="文本框 335"/>
            <p:cNvSpPr txBox="1"/>
            <p:nvPr/>
          </p:nvSpPr>
          <p:spPr>
            <a:xfrm>
              <a:off x="4708178" y="1220936"/>
              <a:ext cx="21082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685800"/>
              <a:r>
                <a:rPr lang="zh-CN" altLang="en-US" sz="1500" b="1" spc="9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500" b="1" spc="9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7" name="矩形 336"/>
            <p:cNvSpPr/>
            <p:nvPr/>
          </p:nvSpPr>
          <p:spPr>
            <a:xfrm>
              <a:off x="6050114" y="1230954"/>
              <a:ext cx="119936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85800"/>
              <a:r>
                <a:rPr lang="en-US" altLang="zh-CN" sz="1500" b="1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500" b="1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7" name="Group 40"/>
          <p:cNvGrpSpPr>
            <a:grpSpLocks noChangeAspect="1"/>
          </p:cNvGrpSpPr>
          <p:nvPr/>
        </p:nvGrpSpPr>
        <p:grpSpPr bwMode="auto">
          <a:xfrm>
            <a:off x="3991275" y="3639777"/>
            <a:ext cx="784663" cy="587747"/>
            <a:chOff x="2368" y="1940"/>
            <a:chExt cx="522" cy="391"/>
          </a:xfrm>
          <a:solidFill>
            <a:srgbClr val="EF4343"/>
          </a:solidFill>
        </p:grpSpPr>
        <p:sp>
          <p:nvSpPr>
            <p:cNvPr id="319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0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1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5052232" y="3816482"/>
            <a:ext cx="2541303" cy="333183"/>
            <a:chOff x="4708178" y="1220936"/>
            <a:chExt cx="2541303" cy="333183"/>
          </a:xfrm>
        </p:grpSpPr>
        <p:sp>
          <p:nvSpPr>
            <p:cNvPr id="339" name="文本框 338"/>
            <p:cNvSpPr txBox="1"/>
            <p:nvPr/>
          </p:nvSpPr>
          <p:spPr>
            <a:xfrm>
              <a:off x="4708178" y="1220936"/>
              <a:ext cx="21082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685800"/>
              <a:r>
                <a:rPr lang="zh-CN" altLang="en-US" sz="1500" b="1" spc="9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500" b="1" spc="9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0" name="矩形 339"/>
            <p:cNvSpPr/>
            <p:nvPr/>
          </p:nvSpPr>
          <p:spPr>
            <a:xfrm>
              <a:off x="6050114" y="1230954"/>
              <a:ext cx="119936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685800"/>
              <a:r>
                <a:rPr lang="en-US" altLang="zh-CN" sz="1500" b="1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zh-CN" altLang="en-US" sz="1500" b="1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1" name="图片 10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2" t="45740" r="1157" b="1483"/>
          <a:stretch>
            <a:fillRect/>
          </a:stretch>
        </p:blipFill>
        <p:spPr>
          <a:xfrm>
            <a:off x="179512" y="267494"/>
            <a:ext cx="2952328" cy="4949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5199" y="-280322"/>
            <a:ext cx="8429249" cy="5732392"/>
            <a:chOff x="175199" y="-280322"/>
            <a:chExt cx="8429249" cy="573239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45" r="76806"/>
            <a:stretch>
              <a:fillRect/>
            </a:stretch>
          </p:blipFill>
          <p:spPr>
            <a:xfrm>
              <a:off x="5796136" y="-280322"/>
              <a:ext cx="2808312" cy="5732392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175199" y="252421"/>
              <a:ext cx="8010940" cy="4912522"/>
              <a:chOff x="175199" y="252421"/>
              <a:chExt cx="8010940" cy="4912522"/>
            </a:xfrm>
          </p:grpSpPr>
          <p:grpSp>
            <p:nvGrpSpPr>
              <p:cNvPr id="152" name="Group 4"/>
              <p:cNvGrpSpPr>
                <a:grpSpLocks noChangeAspect="1"/>
              </p:cNvGrpSpPr>
              <p:nvPr/>
            </p:nvGrpSpPr>
            <p:grpSpPr bwMode="auto">
              <a:xfrm>
                <a:off x="175199" y="252421"/>
                <a:ext cx="5557480" cy="4731601"/>
                <a:chOff x="205" y="1422"/>
                <a:chExt cx="2907" cy="2475"/>
              </a:xfrm>
              <a:solidFill>
                <a:srgbClr val="DFD291">
                  <a:alpha val="55000"/>
                </a:srgbClr>
              </a:solidFill>
            </p:grpSpPr>
            <p:sp>
              <p:nvSpPr>
                <p:cNvPr id="153" name="Freeform 5"/>
                <p:cNvSpPr/>
                <p:nvPr/>
              </p:nvSpPr>
              <p:spPr bwMode="auto">
                <a:xfrm>
                  <a:off x="205" y="1422"/>
                  <a:ext cx="2907" cy="1986"/>
                </a:xfrm>
                <a:custGeom>
                  <a:avLst/>
                  <a:gdLst>
                    <a:gd name="T0" fmla="*/ 171 w 2262"/>
                    <a:gd name="T1" fmla="*/ 1113 h 1546"/>
                    <a:gd name="T2" fmla="*/ 180 w 2262"/>
                    <a:gd name="T3" fmla="*/ 1129 h 1546"/>
                    <a:gd name="T4" fmla="*/ 197 w 2262"/>
                    <a:gd name="T5" fmla="*/ 1158 h 1546"/>
                    <a:gd name="T6" fmla="*/ 204 w 2262"/>
                    <a:gd name="T7" fmla="*/ 1170 h 1546"/>
                    <a:gd name="T8" fmla="*/ 216 w 2262"/>
                    <a:gd name="T9" fmla="*/ 1189 h 1546"/>
                    <a:gd name="T10" fmla="*/ 467 w 2262"/>
                    <a:gd name="T11" fmla="*/ 900 h 1546"/>
                    <a:gd name="T12" fmla="*/ 615 w 2262"/>
                    <a:gd name="T13" fmla="*/ 1156 h 1546"/>
                    <a:gd name="T14" fmla="*/ 792 w 2262"/>
                    <a:gd name="T15" fmla="*/ 881 h 1546"/>
                    <a:gd name="T16" fmla="*/ 1034 w 2262"/>
                    <a:gd name="T17" fmla="*/ 1546 h 1546"/>
                    <a:gd name="T18" fmla="*/ 1280 w 2262"/>
                    <a:gd name="T19" fmla="*/ 437 h 1546"/>
                    <a:gd name="T20" fmla="*/ 1364 w 2262"/>
                    <a:gd name="T21" fmla="*/ 1312 h 1546"/>
                    <a:gd name="T22" fmla="*/ 1738 w 2262"/>
                    <a:gd name="T23" fmla="*/ 847 h 1546"/>
                    <a:gd name="T24" fmla="*/ 1932 w 2262"/>
                    <a:gd name="T25" fmla="*/ 1082 h 1546"/>
                    <a:gd name="T26" fmla="*/ 2169 w 2262"/>
                    <a:gd name="T27" fmla="*/ 953 h 1546"/>
                    <a:gd name="T28" fmla="*/ 2171 w 2262"/>
                    <a:gd name="T29" fmla="*/ 947 h 1546"/>
                    <a:gd name="T30" fmla="*/ 2221 w 2262"/>
                    <a:gd name="T31" fmla="*/ 808 h 1546"/>
                    <a:gd name="T32" fmla="*/ 2244 w 2262"/>
                    <a:gd name="T33" fmla="*/ 717 h 1546"/>
                    <a:gd name="T34" fmla="*/ 2261 w 2262"/>
                    <a:gd name="T35" fmla="*/ 565 h 1546"/>
                    <a:gd name="T36" fmla="*/ 2213 w 2262"/>
                    <a:gd name="T37" fmla="*/ 331 h 1546"/>
                    <a:gd name="T38" fmla="*/ 2145 w 2262"/>
                    <a:gd name="T39" fmla="*/ 218 h 1546"/>
                    <a:gd name="T40" fmla="*/ 1980 w 2262"/>
                    <a:gd name="T41" fmla="*/ 75 h 1546"/>
                    <a:gd name="T42" fmla="*/ 1696 w 2262"/>
                    <a:gd name="T43" fmla="*/ 0 h 1546"/>
                    <a:gd name="T44" fmla="*/ 1618 w 2262"/>
                    <a:gd name="T45" fmla="*/ 6 h 1546"/>
                    <a:gd name="T46" fmla="*/ 1600 w 2262"/>
                    <a:gd name="T47" fmla="*/ 8 h 1546"/>
                    <a:gd name="T48" fmla="*/ 1477 w 2262"/>
                    <a:gd name="T49" fmla="*/ 44 h 1546"/>
                    <a:gd name="T50" fmla="*/ 1413 w 2262"/>
                    <a:gd name="T51" fmla="*/ 76 h 1546"/>
                    <a:gd name="T52" fmla="*/ 1237 w 2262"/>
                    <a:gd name="T53" fmla="*/ 235 h 1546"/>
                    <a:gd name="T54" fmla="*/ 1186 w 2262"/>
                    <a:gd name="T55" fmla="*/ 321 h 1546"/>
                    <a:gd name="T56" fmla="*/ 1131 w 2262"/>
                    <a:gd name="T57" fmla="*/ 565 h 1546"/>
                    <a:gd name="T58" fmla="*/ 1112 w 2262"/>
                    <a:gd name="T59" fmla="*/ 421 h 1546"/>
                    <a:gd name="T60" fmla="*/ 1092 w 2262"/>
                    <a:gd name="T61" fmla="*/ 358 h 1546"/>
                    <a:gd name="T62" fmla="*/ 1056 w 2262"/>
                    <a:gd name="T63" fmla="*/ 284 h 1546"/>
                    <a:gd name="T64" fmla="*/ 1033 w 2262"/>
                    <a:gd name="T65" fmla="*/ 246 h 1546"/>
                    <a:gd name="T66" fmla="*/ 1004 w 2262"/>
                    <a:gd name="T67" fmla="*/ 208 h 1546"/>
                    <a:gd name="T68" fmla="*/ 956 w 2262"/>
                    <a:gd name="T69" fmla="*/ 156 h 1546"/>
                    <a:gd name="T70" fmla="*/ 675 w 2262"/>
                    <a:gd name="T71" fmla="*/ 11 h 1546"/>
                    <a:gd name="T72" fmla="*/ 603 w 2262"/>
                    <a:gd name="T73" fmla="*/ 1 h 1546"/>
                    <a:gd name="T74" fmla="*/ 566 w 2262"/>
                    <a:gd name="T75" fmla="*/ 0 h 1546"/>
                    <a:gd name="T76" fmla="*/ 516 w 2262"/>
                    <a:gd name="T77" fmla="*/ 2 h 1546"/>
                    <a:gd name="T78" fmla="*/ 454 w 2262"/>
                    <a:gd name="T79" fmla="*/ 11 h 1546"/>
                    <a:gd name="T80" fmla="*/ 80 w 2262"/>
                    <a:gd name="T81" fmla="*/ 273 h 1546"/>
                    <a:gd name="T82" fmla="*/ 50 w 2262"/>
                    <a:gd name="T83" fmla="*/ 328 h 1546"/>
                    <a:gd name="T84" fmla="*/ 16 w 2262"/>
                    <a:gd name="T85" fmla="*/ 428 h 1546"/>
                    <a:gd name="T86" fmla="*/ 1 w 2262"/>
                    <a:gd name="T87" fmla="*/ 565 h 1546"/>
                    <a:gd name="T88" fmla="*/ 2 w 2262"/>
                    <a:gd name="T89" fmla="*/ 598 h 1546"/>
                    <a:gd name="T90" fmla="*/ 9 w 2262"/>
                    <a:gd name="T91" fmla="*/ 667 h 1546"/>
                    <a:gd name="T92" fmla="*/ 32 w 2262"/>
                    <a:gd name="T93" fmla="*/ 775 h 1546"/>
                    <a:gd name="T94" fmla="*/ 63 w 2262"/>
                    <a:gd name="T95" fmla="*/ 875 h 1546"/>
                    <a:gd name="T96" fmla="*/ 141 w 2262"/>
                    <a:gd name="T97" fmla="*/ 1055 h 1546"/>
                    <a:gd name="T98" fmla="*/ 171 w 2262"/>
                    <a:gd name="T99" fmla="*/ 1113 h 1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262" h="1546">
                      <a:moveTo>
                        <a:pt x="171" y="1113"/>
                      </a:moveTo>
                      <a:cubicBezTo>
                        <a:pt x="174" y="1118"/>
                        <a:pt x="177" y="1123"/>
                        <a:pt x="180" y="1129"/>
                      </a:cubicBezTo>
                      <a:cubicBezTo>
                        <a:pt x="186" y="1138"/>
                        <a:pt x="191" y="1148"/>
                        <a:pt x="197" y="1158"/>
                      </a:cubicBezTo>
                      <a:cubicBezTo>
                        <a:pt x="199" y="1162"/>
                        <a:pt x="202" y="1166"/>
                        <a:pt x="204" y="1170"/>
                      </a:cubicBezTo>
                      <a:cubicBezTo>
                        <a:pt x="208" y="1176"/>
                        <a:pt x="212" y="1182"/>
                        <a:pt x="216" y="1189"/>
                      </a:cubicBezTo>
                      <a:cubicBezTo>
                        <a:pt x="467" y="900"/>
                        <a:pt x="467" y="900"/>
                        <a:pt x="467" y="900"/>
                      </a:cubicBezTo>
                      <a:cubicBezTo>
                        <a:pt x="615" y="1156"/>
                        <a:pt x="615" y="1156"/>
                        <a:pt x="615" y="1156"/>
                      </a:cubicBezTo>
                      <a:cubicBezTo>
                        <a:pt x="792" y="881"/>
                        <a:pt x="792" y="881"/>
                        <a:pt x="792" y="881"/>
                      </a:cubicBezTo>
                      <a:cubicBezTo>
                        <a:pt x="1034" y="1546"/>
                        <a:pt x="1034" y="1546"/>
                        <a:pt x="1034" y="1546"/>
                      </a:cubicBezTo>
                      <a:cubicBezTo>
                        <a:pt x="1280" y="437"/>
                        <a:pt x="1280" y="437"/>
                        <a:pt x="1280" y="437"/>
                      </a:cubicBezTo>
                      <a:cubicBezTo>
                        <a:pt x="1364" y="1312"/>
                        <a:pt x="1364" y="1312"/>
                        <a:pt x="1364" y="1312"/>
                      </a:cubicBezTo>
                      <a:cubicBezTo>
                        <a:pt x="1738" y="847"/>
                        <a:pt x="1738" y="847"/>
                        <a:pt x="1738" y="847"/>
                      </a:cubicBezTo>
                      <a:cubicBezTo>
                        <a:pt x="1932" y="1082"/>
                        <a:pt x="1932" y="1082"/>
                        <a:pt x="1932" y="1082"/>
                      </a:cubicBezTo>
                      <a:cubicBezTo>
                        <a:pt x="2169" y="953"/>
                        <a:pt x="2169" y="953"/>
                        <a:pt x="2169" y="953"/>
                      </a:cubicBezTo>
                      <a:cubicBezTo>
                        <a:pt x="2170" y="951"/>
                        <a:pt x="2171" y="949"/>
                        <a:pt x="2171" y="947"/>
                      </a:cubicBezTo>
                      <a:cubicBezTo>
                        <a:pt x="2191" y="900"/>
                        <a:pt x="2208" y="854"/>
                        <a:pt x="2221" y="808"/>
                      </a:cubicBezTo>
                      <a:cubicBezTo>
                        <a:pt x="2230" y="777"/>
                        <a:pt x="2238" y="747"/>
                        <a:pt x="2244" y="717"/>
                      </a:cubicBezTo>
                      <a:cubicBezTo>
                        <a:pt x="2255" y="665"/>
                        <a:pt x="2261" y="614"/>
                        <a:pt x="2261" y="565"/>
                      </a:cubicBezTo>
                      <a:cubicBezTo>
                        <a:pt x="2262" y="481"/>
                        <a:pt x="2245" y="402"/>
                        <a:pt x="2213" y="331"/>
                      </a:cubicBezTo>
                      <a:cubicBezTo>
                        <a:pt x="2195" y="290"/>
                        <a:pt x="2172" y="253"/>
                        <a:pt x="2145" y="218"/>
                      </a:cubicBezTo>
                      <a:cubicBezTo>
                        <a:pt x="2100" y="161"/>
                        <a:pt x="2044" y="112"/>
                        <a:pt x="1980" y="75"/>
                      </a:cubicBezTo>
                      <a:cubicBezTo>
                        <a:pt x="1897" y="27"/>
                        <a:pt x="1799" y="0"/>
                        <a:pt x="1696" y="0"/>
                      </a:cubicBezTo>
                      <a:cubicBezTo>
                        <a:pt x="1670" y="0"/>
                        <a:pt x="1644" y="2"/>
                        <a:pt x="1618" y="6"/>
                      </a:cubicBezTo>
                      <a:cubicBezTo>
                        <a:pt x="1612" y="6"/>
                        <a:pt x="1606" y="7"/>
                        <a:pt x="1600" y="8"/>
                      </a:cubicBezTo>
                      <a:cubicBezTo>
                        <a:pt x="1557" y="16"/>
                        <a:pt x="1516" y="28"/>
                        <a:pt x="1477" y="44"/>
                      </a:cubicBezTo>
                      <a:cubicBezTo>
                        <a:pt x="1455" y="54"/>
                        <a:pt x="1433" y="64"/>
                        <a:pt x="1413" y="76"/>
                      </a:cubicBezTo>
                      <a:cubicBezTo>
                        <a:pt x="1344" y="116"/>
                        <a:pt x="1284" y="171"/>
                        <a:pt x="1237" y="235"/>
                      </a:cubicBezTo>
                      <a:cubicBezTo>
                        <a:pt x="1218" y="262"/>
                        <a:pt x="1201" y="291"/>
                        <a:pt x="1186" y="321"/>
                      </a:cubicBezTo>
                      <a:cubicBezTo>
                        <a:pt x="1151" y="395"/>
                        <a:pt x="1131" y="478"/>
                        <a:pt x="1131" y="565"/>
                      </a:cubicBezTo>
                      <a:cubicBezTo>
                        <a:pt x="1131" y="515"/>
                        <a:pt x="1125" y="467"/>
                        <a:pt x="1112" y="421"/>
                      </a:cubicBezTo>
                      <a:cubicBezTo>
                        <a:pt x="1107" y="399"/>
                        <a:pt x="1100" y="378"/>
                        <a:pt x="1092" y="358"/>
                      </a:cubicBezTo>
                      <a:cubicBezTo>
                        <a:pt x="1082" y="332"/>
                        <a:pt x="1070" y="307"/>
                        <a:pt x="1056" y="284"/>
                      </a:cubicBezTo>
                      <a:cubicBezTo>
                        <a:pt x="1049" y="271"/>
                        <a:pt x="1041" y="259"/>
                        <a:pt x="1033" y="246"/>
                      </a:cubicBezTo>
                      <a:cubicBezTo>
                        <a:pt x="1024" y="233"/>
                        <a:pt x="1014" y="221"/>
                        <a:pt x="1004" y="208"/>
                      </a:cubicBezTo>
                      <a:cubicBezTo>
                        <a:pt x="989" y="190"/>
                        <a:pt x="973" y="173"/>
                        <a:pt x="956" y="156"/>
                      </a:cubicBezTo>
                      <a:cubicBezTo>
                        <a:pt x="879" y="83"/>
                        <a:pt x="783" y="32"/>
                        <a:pt x="675" y="11"/>
                      </a:cubicBezTo>
                      <a:cubicBezTo>
                        <a:pt x="651" y="6"/>
                        <a:pt x="628" y="3"/>
                        <a:pt x="603" y="1"/>
                      </a:cubicBezTo>
                      <a:cubicBezTo>
                        <a:pt x="591" y="1"/>
                        <a:pt x="578" y="0"/>
                        <a:pt x="566" y="0"/>
                      </a:cubicBezTo>
                      <a:cubicBezTo>
                        <a:pt x="549" y="0"/>
                        <a:pt x="533" y="1"/>
                        <a:pt x="516" y="2"/>
                      </a:cubicBezTo>
                      <a:cubicBezTo>
                        <a:pt x="495" y="4"/>
                        <a:pt x="475" y="7"/>
                        <a:pt x="454" y="11"/>
                      </a:cubicBezTo>
                      <a:cubicBezTo>
                        <a:pt x="296" y="42"/>
                        <a:pt x="160" y="139"/>
                        <a:pt x="80" y="273"/>
                      </a:cubicBezTo>
                      <a:cubicBezTo>
                        <a:pt x="69" y="291"/>
                        <a:pt x="59" y="309"/>
                        <a:pt x="50" y="328"/>
                      </a:cubicBezTo>
                      <a:cubicBezTo>
                        <a:pt x="36" y="360"/>
                        <a:pt x="25" y="394"/>
                        <a:pt x="16" y="428"/>
                      </a:cubicBezTo>
                      <a:cubicBezTo>
                        <a:pt x="6" y="472"/>
                        <a:pt x="0" y="518"/>
                        <a:pt x="1" y="565"/>
                      </a:cubicBezTo>
                      <a:cubicBezTo>
                        <a:pt x="1" y="576"/>
                        <a:pt x="1" y="587"/>
                        <a:pt x="2" y="598"/>
                      </a:cubicBezTo>
                      <a:cubicBezTo>
                        <a:pt x="3" y="621"/>
                        <a:pt x="6" y="643"/>
                        <a:pt x="9" y="667"/>
                      </a:cubicBezTo>
                      <a:cubicBezTo>
                        <a:pt x="14" y="702"/>
                        <a:pt x="22" y="738"/>
                        <a:pt x="32" y="775"/>
                      </a:cubicBezTo>
                      <a:cubicBezTo>
                        <a:pt x="40" y="808"/>
                        <a:pt x="51" y="842"/>
                        <a:pt x="63" y="875"/>
                      </a:cubicBezTo>
                      <a:cubicBezTo>
                        <a:pt x="84" y="935"/>
                        <a:pt x="110" y="995"/>
                        <a:pt x="141" y="1055"/>
                      </a:cubicBezTo>
                      <a:cubicBezTo>
                        <a:pt x="151" y="1074"/>
                        <a:pt x="161" y="1094"/>
                        <a:pt x="171" y="1113"/>
                      </a:cubicBezTo>
                      <a:close/>
                    </a:path>
                  </a:pathLst>
                </a:custGeom>
                <a:solidFill>
                  <a:srgbClr val="C00000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"/>
                <p:cNvSpPr/>
                <p:nvPr/>
              </p:nvSpPr>
              <p:spPr bwMode="auto">
                <a:xfrm>
                  <a:off x="536" y="2586"/>
                  <a:ext cx="2389" cy="1311"/>
                </a:xfrm>
                <a:custGeom>
                  <a:avLst/>
                  <a:gdLst>
                    <a:gd name="T0" fmla="*/ 1657 w 1859"/>
                    <a:gd name="T1" fmla="*/ 269 h 1020"/>
                    <a:gd name="T2" fmla="*/ 1482 w 1859"/>
                    <a:gd name="T3" fmla="*/ 57 h 1020"/>
                    <a:gd name="T4" fmla="*/ 1051 w 1859"/>
                    <a:gd name="T5" fmla="*/ 593 h 1020"/>
                    <a:gd name="T6" fmla="*/ 994 w 1859"/>
                    <a:gd name="T7" fmla="*/ 0 h 1020"/>
                    <a:gd name="T8" fmla="*/ 794 w 1859"/>
                    <a:gd name="T9" fmla="*/ 902 h 1020"/>
                    <a:gd name="T10" fmla="*/ 517 w 1859"/>
                    <a:gd name="T11" fmla="*/ 139 h 1020"/>
                    <a:gd name="T12" fmla="*/ 354 w 1859"/>
                    <a:gd name="T13" fmla="*/ 390 h 1020"/>
                    <a:gd name="T14" fmla="*/ 198 w 1859"/>
                    <a:gd name="T15" fmla="*/ 120 h 1020"/>
                    <a:gd name="T16" fmla="*/ 0 w 1859"/>
                    <a:gd name="T17" fmla="*/ 347 h 1020"/>
                    <a:gd name="T18" fmla="*/ 232 w 1859"/>
                    <a:gd name="T19" fmla="*/ 642 h 1020"/>
                    <a:gd name="T20" fmla="*/ 546 w 1859"/>
                    <a:gd name="T21" fmla="*/ 906 h 1020"/>
                    <a:gd name="T22" fmla="*/ 661 w 1859"/>
                    <a:gd name="T23" fmla="*/ 968 h 1020"/>
                    <a:gd name="T24" fmla="*/ 726 w 1859"/>
                    <a:gd name="T25" fmla="*/ 994 h 1020"/>
                    <a:gd name="T26" fmla="*/ 874 w 1859"/>
                    <a:gd name="T27" fmla="*/ 1020 h 1020"/>
                    <a:gd name="T28" fmla="*/ 1066 w 1859"/>
                    <a:gd name="T29" fmla="*/ 977 h 1020"/>
                    <a:gd name="T30" fmla="*/ 1144 w 1859"/>
                    <a:gd name="T31" fmla="*/ 940 h 1020"/>
                    <a:gd name="T32" fmla="*/ 1202 w 1859"/>
                    <a:gd name="T33" fmla="*/ 906 h 1020"/>
                    <a:gd name="T34" fmla="*/ 1723 w 1859"/>
                    <a:gd name="T35" fmla="*/ 385 h 1020"/>
                    <a:gd name="T36" fmla="*/ 1764 w 1859"/>
                    <a:gd name="T37" fmla="*/ 325 h 1020"/>
                    <a:gd name="T38" fmla="*/ 1813 w 1859"/>
                    <a:gd name="T39" fmla="*/ 243 h 1020"/>
                    <a:gd name="T40" fmla="*/ 1859 w 1859"/>
                    <a:gd name="T41" fmla="*/ 159 h 1020"/>
                    <a:gd name="T42" fmla="*/ 1657 w 1859"/>
                    <a:gd name="T43" fmla="*/ 269 h 10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59" h="1020">
                      <a:moveTo>
                        <a:pt x="1657" y="269"/>
                      </a:moveTo>
                      <a:cubicBezTo>
                        <a:pt x="1482" y="57"/>
                        <a:pt x="1482" y="57"/>
                        <a:pt x="1482" y="57"/>
                      </a:cubicBezTo>
                      <a:cubicBezTo>
                        <a:pt x="1051" y="593"/>
                        <a:pt x="1051" y="593"/>
                        <a:pt x="1051" y="593"/>
                      </a:cubicBezTo>
                      <a:cubicBezTo>
                        <a:pt x="994" y="0"/>
                        <a:pt x="994" y="0"/>
                        <a:pt x="994" y="0"/>
                      </a:cubicBezTo>
                      <a:cubicBezTo>
                        <a:pt x="794" y="902"/>
                        <a:pt x="794" y="902"/>
                        <a:pt x="794" y="902"/>
                      </a:cubicBezTo>
                      <a:cubicBezTo>
                        <a:pt x="517" y="139"/>
                        <a:pt x="517" y="139"/>
                        <a:pt x="517" y="139"/>
                      </a:cubicBezTo>
                      <a:cubicBezTo>
                        <a:pt x="354" y="390"/>
                        <a:pt x="354" y="390"/>
                        <a:pt x="354" y="390"/>
                      </a:cubicBezTo>
                      <a:cubicBezTo>
                        <a:pt x="198" y="120"/>
                        <a:pt x="198" y="120"/>
                        <a:pt x="198" y="120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69" y="452"/>
                        <a:pt x="148" y="552"/>
                        <a:pt x="232" y="642"/>
                      </a:cubicBezTo>
                      <a:cubicBezTo>
                        <a:pt x="332" y="748"/>
                        <a:pt x="440" y="840"/>
                        <a:pt x="546" y="906"/>
                      </a:cubicBezTo>
                      <a:cubicBezTo>
                        <a:pt x="585" y="931"/>
                        <a:pt x="623" y="951"/>
                        <a:pt x="661" y="968"/>
                      </a:cubicBezTo>
                      <a:cubicBezTo>
                        <a:pt x="683" y="978"/>
                        <a:pt x="704" y="986"/>
                        <a:pt x="726" y="994"/>
                      </a:cubicBezTo>
                      <a:cubicBezTo>
                        <a:pt x="777" y="1011"/>
                        <a:pt x="827" y="1020"/>
                        <a:pt x="874" y="1020"/>
                      </a:cubicBezTo>
                      <a:cubicBezTo>
                        <a:pt x="934" y="1020"/>
                        <a:pt x="999" y="1005"/>
                        <a:pt x="1066" y="977"/>
                      </a:cubicBezTo>
                      <a:cubicBezTo>
                        <a:pt x="1092" y="967"/>
                        <a:pt x="1118" y="954"/>
                        <a:pt x="1144" y="940"/>
                      </a:cubicBezTo>
                      <a:cubicBezTo>
                        <a:pt x="1163" y="930"/>
                        <a:pt x="1182" y="918"/>
                        <a:pt x="1202" y="906"/>
                      </a:cubicBezTo>
                      <a:cubicBezTo>
                        <a:pt x="1386" y="791"/>
                        <a:pt x="1575" y="599"/>
                        <a:pt x="1723" y="385"/>
                      </a:cubicBezTo>
                      <a:cubicBezTo>
                        <a:pt x="1737" y="365"/>
                        <a:pt x="1751" y="345"/>
                        <a:pt x="1764" y="325"/>
                      </a:cubicBezTo>
                      <a:cubicBezTo>
                        <a:pt x="1781" y="298"/>
                        <a:pt x="1797" y="271"/>
                        <a:pt x="1813" y="243"/>
                      </a:cubicBezTo>
                      <a:cubicBezTo>
                        <a:pt x="1829" y="215"/>
                        <a:pt x="1845" y="187"/>
                        <a:pt x="1859" y="159"/>
                      </a:cubicBezTo>
                      <a:lnTo>
                        <a:pt x="1657" y="269"/>
                      </a:lnTo>
                      <a:close/>
                    </a:path>
                  </a:pathLst>
                </a:custGeom>
                <a:solidFill>
                  <a:srgbClr val="C00000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9" name="Group 56"/>
              <p:cNvGrpSpPr>
                <a:grpSpLocks noChangeAspect="1"/>
              </p:cNvGrpSpPr>
              <p:nvPr/>
            </p:nvGrpSpPr>
            <p:grpSpPr bwMode="auto">
              <a:xfrm>
                <a:off x="1750070" y="2754143"/>
                <a:ext cx="2360061" cy="2410800"/>
                <a:chOff x="220" y="1544"/>
                <a:chExt cx="1535" cy="1568"/>
              </a:xfrm>
            </p:grpSpPr>
            <p:sp>
              <p:nvSpPr>
                <p:cNvPr id="200" name="Rectangle 57"/>
                <p:cNvSpPr>
                  <a:spLocks noChangeArrowheads="1"/>
                </p:cNvSpPr>
                <p:nvPr/>
              </p:nvSpPr>
              <p:spPr bwMode="auto">
                <a:xfrm>
                  <a:off x="241" y="2049"/>
                  <a:ext cx="1492" cy="1008"/>
                </a:xfrm>
                <a:prstGeom prst="rect">
                  <a:avLst/>
                </a:pr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Rectangle 58"/>
                <p:cNvSpPr>
                  <a:spLocks noChangeArrowheads="1"/>
                </p:cNvSpPr>
                <p:nvPr/>
              </p:nvSpPr>
              <p:spPr bwMode="auto">
                <a:xfrm>
                  <a:off x="580" y="1769"/>
                  <a:ext cx="814" cy="1288"/>
                </a:xfrm>
                <a:prstGeom prst="rect">
                  <a:avLst/>
                </a:prstGeom>
                <a:solidFill>
                  <a:srgbClr val="1FAD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" y="3057"/>
                  <a:ext cx="1535" cy="55"/>
                </a:xfrm>
                <a:prstGeom prst="rect">
                  <a:avLst/>
                </a:prstGeom>
                <a:solidFill>
                  <a:srgbClr val="96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Rectangle 60"/>
                <p:cNvSpPr>
                  <a:spLocks noChangeArrowheads="1"/>
                </p:cNvSpPr>
                <p:nvPr/>
              </p:nvSpPr>
              <p:spPr bwMode="auto">
                <a:xfrm>
                  <a:off x="856" y="2780"/>
                  <a:ext cx="263" cy="2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4" name="Freeform 61"/>
                <p:cNvSpPr/>
                <p:nvPr/>
              </p:nvSpPr>
              <p:spPr bwMode="auto">
                <a:xfrm>
                  <a:off x="872" y="2799"/>
                  <a:ext cx="228" cy="258"/>
                </a:xfrm>
                <a:custGeom>
                  <a:avLst/>
                  <a:gdLst>
                    <a:gd name="T0" fmla="*/ 0 w 96"/>
                    <a:gd name="T1" fmla="*/ 0 h 109"/>
                    <a:gd name="T2" fmla="*/ 0 w 96"/>
                    <a:gd name="T3" fmla="*/ 109 h 109"/>
                    <a:gd name="T4" fmla="*/ 96 w 96"/>
                    <a:gd name="T5" fmla="*/ 109 h 109"/>
                    <a:gd name="T6" fmla="*/ 96 w 96"/>
                    <a:gd name="T7" fmla="*/ 0 h 109"/>
                    <a:gd name="T8" fmla="*/ 0 w 96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9">
                      <a:moveTo>
                        <a:pt x="0" y="0"/>
                      </a:moveTo>
                      <a:cubicBezTo>
                        <a:pt x="0" y="15"/>
                        <a:pt x="0" y="94"/>
                        <a:pt x="0" y="109"/>
                      </a:cubicBezTo>
                      <a:cubicBezTo>
                        <a:pt x="20" y="109"/>
                        <a:pt x="77" y="109"/>
                        <a:pt x="96" y="109"/>
                      </a:cubicBezTo>
                      <a:cubicBezTo>
                        <a:pt x="96" y="94"/>
                        <a:pt x="96" y="15"/>
                        <a:pt x="96" y="0"/>
                      </a:cubicBezTo>
                      <a:cubicBezTo>
                        <a:pt x="77" y="0"/>
                        <a:pt x="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50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Rectangle 62"/>
                <p:cNvSpPr>
                  <a:spLocks noChangeArrowheads="1"/>
                </p:cNvSpPr>
                <p:nvPr/>
              </p:nvSpPr>
              <p:spPr bwMode="auto">
                <a:xfrm>
                  <a:off x="841" y="3057"/>
                  <a:ext cx="292" cy="26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Rectangle 63"/>
                <p:cNvSpPr>
                  <a:spLocks noChangeArrowheads="1"/>
                </p:cNvSpPr>
                <p:nvPr/>
              </p:nvSpPr>
              <p:spPr bwMode="auto">
                <a:xfrm>
                  <a:off x="818" y="3083"/>
                  <a:ext cx="339" cy="29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Rectangle 64"/>
                <p:cNvSpPr>
                  <a:spLocks noChangeArrowheads="1"/>
                </p:cNvSpPr>
                <p:nvPr/>
              </p:nvSpPr>
              <p:spPr bwMode="auto">
                <a:xfrm>
                  <a:off x="1000" y="2913"/>
                  <a:ext cx="7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8" name="Rectangle 65"/>
                <p:cNvSpPr>
                  <a:spLocks noChangeArrowheads="1"/>
                </p:cNvSpPr>
                <p:nvPr/>
              </p:nvSpPr>
              <p:spPr bwMode="auto">
                <a:xfrm>
                  <a:off x="965" y="2913"/>
                  <a:ext cx="9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Rectangle 66"/>
                <p:cNvSpPr>
                  <a:spLocks noChangeArrowheads="1"/>
                </p:cNvSpPr>
                <p:nvPr/>
              </p:nvSpPr>
              <p:spPr bwMode="auto">
                <a:xfrm>
                  <a:off x="1154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67"/>
                <p:cNvSpPr>
                  <a:spLocks noEditPoints="1"/>
                </p:cNvSpPr>
                <p:nvPr/>
              </p:nvSpPr>
              <p:spPr bwMode="auto">
                <a:xfrm>
                  <a:off x="1169" y="2184"/>
                  <a:ext cx="149" cy="147"/>
                </a:xfrm>
                <a:custGeom>
                  <a:avLst/>
                  <a:gdLst>
                    <a:gd name="T0" fmla="*/ 0 w 149"/>
                    <a:gd name="T1" fmla="*/ 67 h 147"/>
                    <a:gd name="T2" fmla="*/ 66 w 149"/>
                    <a:gd name="T3" fmla="*/ 67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7 h 147"/>
                    <a:gd name="T10" fmla="*/ 83 w 149"/>
                    <a:gd name="T11" fmla="*/ 0 h 147"/>
                    <a:gd name="T12" fmla="*/ 83 w 149"/>
                    <a:gd name="T13" fmla="*/ 67 h 147"/>
                    <a:gd name="T14" fmla="*/ 149 w 149"/>
                    <a:gd name="T15" fmla="*/ 67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Rectangle 68"/>
                <p:cNvSpPr>
                  <a:spLocks noChangeArrowheads="1"/>
                </p:cNvSpPr>
                <p:nvPr/>
              </p:nvSpPr>
              <p:spPr bwMode="auto">
                <a:xfrm>
                  <a:off x="896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" name="Freeform 69"/>
                <p:cNvSpPr>
                  <a:spLocks noEditPoints="1"/>
                </p:cNvSpPr>
                <p:nvPr/>
              </p:nvSpPr>
              <p:spPr bwMode="auto">
                <a:xfrm>
                  <a:off x="910" y="2184"/>
                  <a:ext cx="150" cy="147"/>
                </a:xfrm>
                <a:custGeom>
                  <a:avLst/>
                  <a:gdLst>
                    <a:gd name="T0" fmla="*/ 0 w 150"/>
                    <a:gd name="T1" fmla="*/ 67 h 147"/>
                    <a:gd name="T2" fmla="*/ 67 w 150"/>
                    <a:gd name="T3" fmla="*/ 67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7 h 147"/>
                    <a:gd name="T10" fmla="*/ 83 w 150"/>
                    <a:gd name="T11" fmla="*/ 0 h 147"/>
                    <a:gd name="T12" fmla="*/ 83 w 150"/>
                    <a:gd name="T13" fmla="*/ 67 h 147"/>
                    <a:gd name="T14" fmla="*/ 150 w 150"/>
                    <a:gd name="T15" fmla="*/ 67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" name="Rectangle 70"/>
                <p:cNvSpPr>
                  <a:spLocks noChangeArrowheads="1"/>
                </p:cNvSpPr>
                <p:nvPr/>
              </p:nvSpPr>
              <p:spPr bwMode="auto">
                <a:xfrm>
                  <a:off x="637" y="2170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" name="Freeform 71"/>
                <p:cNvSpPr>
                  <a:spLocks noEditPoints="1"/>
                </p:cNvSpPr>
                <p:nvPr/>
              </p:nvSpPr>
              <p:spPr bwMode="auto">
                <a:xfrm>
                  <a:off x="652" y="2184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1 h 147"/>
                    <a:gd name="T6" fmla="*/ 0 w 147"/>
                    <a:gd name="T7" fmla="*/ 81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7 h 147"/>
                    <a:gd name="T14" fmla="*/ 147 w 147"/>
                    <a:gd name="T15" fmla="*/ 67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7 h 147"/>
                    <a:gd name="T22" fmla="*/ 64 w 147"/>
                    <a:gd name="T23" fmla="*/ 67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7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1 h 147"/>
                    <a:gd name="T36" fmla="*/ 80 w 147"/>
                    <a:gd name="T37" fmla="*/ 81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7"/>
                      </a:lnTo>
                      <a:lnTo>
                        <a:pt x="147" y="67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7"/>
                      </a:moveTo>
                      <a:lnTo>
                        <a:pt x="64" y="67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" name="Rectangle 72"/>
                <p:cNvSpPr>
                  <a:spLocks noChangeArrowheads="1"/>
                </p:cNvSpPr>
                <p:nvPr/>
              </p:nvSpPr>
              <p:spPr bwMode="auto">
                <a:xfrm>
                  <a:off x="580" y="2395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" name="Rectangle 73"/>
                <p:cNvSpPr>
                  <a:spLocks noChangeArrowheads="1"/>
                </p:cNvSpPr>
                <p:nvPr/>
              </p:nvSpPr>
              <p:spPr bwMode="auto">
                <a:xfrm>
                  <a:off x="580" y="2388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Rectangle 74"/>
                <p:cNvSpPr>
                  <a:spLocks noChangeArrowheads="1"/>
                </p:cNvSpPr>
                <p:nvPr/>
              </p:nvSpPr>
              <p:spPr bwMode="auto">
                <a:xfrm>
                  <a:off x="1154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75"/>
                <p:cNvSpPr>
                  <a:spLocks noEditPoints="1"/>
                </p:cNvSpPr>
                <p:nvPr/>
              </p:nvSpPr>
              <p:spPr bwMode="auto">
                <a:xfrm>
                  <a:off x="1169" y="1862"/>
                  <a:ext cx="149" cy="147"/>
                </a:xfrm>
                <a:custGeom>
                  <a:avLst/>
                  <a:gdLst>
                    <a:gd name="T0" fmla="*/ 0 w 149"/>
                    <a:gd name="T1" fmla="*/ 66 h 147"/>
                    <a:gd name="T2" fmla="*/ 66 w 149"/>
                    <a:gd name="T3" fmla="*/ 66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6 h 147"/>
                    <a:gd name="T10" fmla="*/ 83 w 149"/>
                    <a:gd name="T11" fmla="*/ 0 h 147"/>
                    <a:gd name="T12" fmla="*/ 83 w 149"/>
                    <a:gd name="T13" fmla="*/ 66 h 147"/>
                    <a:gd name="T14" fmla="*/ 149 w 149"/>
                    <a:gd name="T15" fmla="*/ 66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3 h 147"/>
                    <a:gd name="T26" fmla="*/ 0 w 149"/>
                    <a:gd name="T27" fmla="*/ 83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3 h 147"/>
                    <a:gd name="T36" fmla="*/ 83 w 149"/>
                    <a:gd name="T37" fmla="*/ 83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Rectangle 76"/>
                <p:cNvSpPr>
                  <a:spLocks noChangeArrowheads="1"/>
                </p:cNvSpPr>
                <p:nvPr/>
              </p:nvSpPr>
              <p:spPr bwMode="auto">
                <a:xfrm>
                  <a:off x="896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0" name="Freeform 77"/>
                <p:cNvSpPr>
                  <a:spLocks noEditPoints="1"/>
                </p:cNvSpPr>
                <p:nvPr/>
              </p:nvSpPr>
              <p:spPr bwMode="auto">
                <a:xfrm>
                  <a:off x="910" y="1862"/>
                  <a:ext cx="150" cy="147"/>
                </a:xfrm>
                <a:custGeom>
                  <a:avLst/>
                  <a:gdLst>
                    <a:gd name="T0" fmla="*/ 0 w 150"/>
                    <a:gd name="T1" fmla="*/ 66 h 147"/>
                    <a:gd name="T2" fmla="*/ 67 w 150"/>
                    <a:gd name="T3" fmla="*/ 66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6 h 147"/>
                    <a:gd name="T10" fmla="*/ 83 w 150"/>
                    <a:gd name="T11" fmla="*/ 0 h 147"/>
                    <a:gd name="T12" fmla="*/ 83 w 150"/>
                    <a:gd name="T13" fmla="*/ 66 h 147"/>
                    <a:gd name="T14" fmla="*/ 150 w 150"/>
                    <a:gd name="T15" fmla="*/ 66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3 h 147"/>
                    <a:gd name="T26" fmla="*/ 0 w 150"/>
                    <a:gd name="T27" fmla="*/ 83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3 h 147"/>
                    <a:gd name="T36" fmla="*/ 83 w 150"/>
                    <a:gd name="T37" fmla="*/ 83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Rectangle 78"/>
                <p:cNvSpPr>
                  <a:spLocks noChangeArrowheads="1"/>
                </p:cNvSpPr>
                <p:nvPr/>
              </p:nvSpPr>
              <p:spPr bwMode="auto">
                <a:xfrm>
                  <a:off x="637" y="1847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79"/>
                <p:cNvSpPr>
                  <a:spLocks noEditPoints="1"/>
                </p:cNvSpPr>
                <p:nvPr/>
              </p:nvSpPr>
              <p:spPr bwMode="auto">
                <a:xfrm>
                  <a:off x="652" y="1862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3 h 147"/>
                    <a:gd name="T6" fmla="*/ 0 w 147"/>
                    <a:gd name="T7" fmla="*/ 83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6 h 147"/>
                    <a:gd name="T14" fmla="*/ 147 w 147"/>
                    <a:gd name="T15" fmla="*/ 66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6 h 147"/>
                    <a:gd name="T22" fmla="*/ 64 w 147"/>
                    <a:gd name="T23" fmla="*/ 66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6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3 h 147"/>
                    <a:gd name="T36" fmla="*/ 80 w 147"/>
                    <a:gd name="T37" fmla="*/ 83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6"/>
                      </a:lnTo>
                      <a:lnTo>
                        <a:pt x="147" y="66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6"/>
                      </a:moveTo>
                      <a:lnTo>
                        <a:pt x="64" y="66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3"/>
                      </a:lnTo>
                      <a:lnTo>
                        <a:pt x="80" y="83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Rectangle 80"/>
                <p:cNvSpPr>
                  <a:spLocks noChangeArrowheads="1"/>
                </p:cNvSpPr>
                <p:nvPr/>
              </p:nvSpPr>
              <p:spPr bwMode="auto">
                <a:xfrm>
                  <a:off x="580" y="2073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" name="Rectangle 81"/>
                <p:cNvSpPr>
                  <a:spLocks noChangeArrowheads="1"/>
                </p:cNvSpPr>
                <p:nvPr/>
              </p:nvSpPr>
              <p:spPr bwMode="auto">
                <a:xfrm>
                  <a:off x="580" y="2066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5" name="Rectangle 82"/>
                <p:cNvSpPr>
                  <a:spLocks noChangeArrowheads="1"/>
                </p:cNvSpPr>
                <p:nvPr/>
              </p:nvSpPr>
              <p:spPr bwMode="auto">
                <a:xfrm>
                  <a:off x="1154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6" name="Freeform 83"/>
                <p:cNvSpPr>
                  <a:spLocks noEditPoints="1"/>
                </p:cNvSpPr>
                <p:nvPr/>
              </p:nvSpPr>
              <p:spPr bwMode="auto">
                <a:xfrm>
                  <a:off x="1169" y="2507"/>
                  <a:ext cx="149" cy="147"/>
                </a:xfrm>
                <a:custGeom>
                  <a:avLst/>
                  <a:gdLst>
                    <a:gd name="T0" fmla="*/ 0 w 149"/>
                    <a:gd name="T1" fmla="*/ 64 h 147"/>
                    <a:gd name="T2" fmla="*/ 66 w 149"/>
                    <a:gd name="T3" fmla="*/ 64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4 h 147"/>
                    <a:gd name="T10" fmla="*/ 83 w 149"/>
                    <a:gd name="T11" fmla="*/ 0 h 147"/>
                    <a:gd name="T12" fmla="*/ 83 w 149"/>
                    <a:gd name="T13" fmla="*/ 64 h 147"/>
                    <a:gd name="T14" fmla="*/ 149 w 149"/>
                    <a:gd name="T15" fmla="*/ 64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4"/>
                      </a:moveTo>
                      <a:lnTo>
                        <a:pt x="66" y="64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49" y="64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" name="Rectangle 84"/>
                <p:cNvSpPr>
                  <a:spLocks noChangeArrowheads="1"/>
                </p:cNvSpPr>
                <p:nvPr/>
              </p:nvSpPr>
              <p:spPr bwMode="auto">
                <a:xfrm>
                  <a:off x="896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" name="Freeform 85"/>
                <p:cNvSpPr>
                  <a:spLocks noEditPoints="1"/>
                </p:cNvSpPr>
                <p:nvPr/>
              </p:nvSpPr>
              <p:spPr bwMode="auto">
                <a:xfrm>
                  <a:off x="910" y="2507"/>
                  <a:ext cx="150" cy="147"/>
                </a:xfrm>
                <a:custGeom>
                  <a:avLst/>
                  <a:gdLst>
                    <a:gd name="T0" fmla="*/ 0 w 150"/>
                    <a:gd name="T1" fmla="*/ 64 h 147"/>
                    <a:gd name="T2" fmla="*/ 67 w 150"/>
                    <a:gd name="T3" fmla="*/ 64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4 h 147"/>
                    <a:gd name="T10" fmla="*/ 83 w 150"/>
                    <a:gd name="T11" fmla="*/ 0 h 147"/>
                    <a:gd name="T12" fmla="*/ 83 w 150"/>
                    <a:gd name="T13" fmla="*/ 64 h 147"/>
                    <a:gd name="T14" fmla="*/ 150 w 150"/>
                    <a:gd name="T15" fmla="*/ 64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4"/>
                      </a:moveTo>
                      <a:lnTo>
                        <a:pt x="67" y="64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50" y="64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" name="Rectangle 86"/>
                <p:cNvSpPr>
                  <a:spLocks noChangeArrowheads="1"/>
                </p:cNvSpPr>
                <p:nvPr/>
              </p:nvSpPr>
              <p:spPr bwMode="auto">
                <a:xfrm>
                  <a:off x="637" y="2493"/>
                  <a:ext cx="176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" name="Freeform 87"/>
                <p:cNvSpPr>
                  <a:spLocks noEditPoints="1"/>
                </p:cNvSpPr>
                <p:nvPr/>
              </p:nvSpPr>
              <p:spPr bwMode="auto">
                <a:xfrm>
                  <a:off x="652" y="2507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1 h 147"/>
                    <a:gd name="T6" fmla="*/ 0 w 147"/>
                    <a:gd name="T7" fmla="*/ 81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4 h 147"/>
                    <a:gd name="T14" fmla="*/ 147 w 147"/>
                    <a:gd name="T15" fmla="*/ 64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4 h 147"/>
                    <a:gd name="T22" fmla="*/ 64 w 147"/>
                    <a:gd name="T23" fmla="*/ 64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4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1 h 147"/>
                    <a:gd name="T36" fmla="*/ 80 w 147"/>
                    <a:gd name="T37" fmla="*/ 81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4"/>
                      </a:lnTo>
                      <a:lnTo>
                        <a:pt x="147" y="64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4"/>
                      </a:moveTo>
                      <a:lnTo>
                        <a:pt x="64" y="64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Rectangle 88"/>
                <p:cNvSpPr>
                  <a:spLocks noChangeArrowheads="1"/>
                </p:cNvSpPr>
                <p:nvPr/>
              </p:nvSpPr>
              <p:spPr bwMode="auto">
                <a:xfrm>
                  <a:off x="580" y="2718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Rectangle 89"/>
                <p:cNvSpPr>
                  <a:spLocks noChangeArrowheads="1"/>
                </p:cNvSpPr>
                <p:nvPr/>
              </p:nvSpPr>
              <p:spPr bwMode="auto">
                <a:xfrm>
                  <a:off x="580" y="2711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Rectangle 90"/>
                <p:cNvSpPr>
                  <a:spLocks noChangeArrowheads="1"/>
                </p:cNvSpPr>
                <p:nvPr/>
              </p:nvSpPr>
              <p:spPr bwMode="auto">
                <a:xfrm>
                  <a:off x="1477" y="2130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" name="Freeform 91"/>
                <p:cNvSpPr>
                  <a:spLocks noEditPoints="1"/>
                </p:cNvSpPr>
                <p:nvPr/>
              </p:nvSpPr>
              <p:spPr bwMode="auto">
                <a:xfrm>
                  <a:off x="1491" y="2144"/>
                  <a:ext cx="150" cy="149"/>
                </a:xfrm>
                <a:custGeom>
                  <a:avLst/>
                  <a:gdLst>
                    <a:gd name="T0" fmla="*/ 0 w 150"/>
                    <a:gd name="T1" fmla="*/ 66 h 149"/>
                    <a:gd name="T2" fmla="*/ 67 w 150"/>
                    <a:gd name="T3" fmla="*/ 66 h 149"/>
                    <a:gd name="T4" fmla="*/ 67 w 150"/>
                    <a:gd name="T5" fmla="*/ 0 h 149"/>
                    <a:gd name="T6" fmla="*/ 0 w 150"/>
                    <a:gd name="T7" fmla="*/ 0 h 149"/>
                    <a:gd name="T8" fmla="*/ 0 w 150"/>
                    <a:gd name="T9" fmla="*/ 66 h 149"/>
                    <a:gd name="T10" fmla="*/ 83 w 150"/>
                    <a:gd name="T11" fmla="*/ 0 h 149"/>
                    <a:gd name="T12" fmla="*/ 83 w 150"/>
                    <a:gd name="T13" fmla="*/ 66 h 149"/>
                    <a:gd name="T14" fmla="*/ 150 w 150"/>
                    <a:gd name="T15" fmla="*/ 66 h 149"/>
                    <a:gd name="T16" fmla="*/ 150 w 150"/>
                    <a:gd name="T17" fmla="*/ 0 h 149"/>
                    <a:gd name="T18" fmla="*/ 83 w 150"/>
                    <a:gd name="T19" fmla="*/ 0 h 149"/>
                    <a:gd name="T20" fmla="*/ 0 w 150"/>
                    <a:gd name="T21" fmla="*/ 149 h 149"/>
                    <a:gd name="T22" fmla="*/ 67 w 150"/>
                    <a:gd name="T23" fmla="*/ 149 h 149"/>
                    <a:gd name="T24" fmla="*/ 67 w 150"/>
                    <a:gd name="T25" fmla="*/ 83 h 149"/>
                    <a:gd name="T26" fmla="*/ 0 w 150"/>
                    <a:gd name="T27" fmla="*/ 83 h 149"/>
                    <a:gd name="T28" fmla="*/ 0 w 150"/>
                    <a:gd name="T29" fmla="*/ 149 h 149"/>
                    <a:gd name="T30" fmla="*/ 83 w 150"/>
                    <a:gd name="T31" fmla="*/ 149 h 149"/>
                    <a:gd name="T32" fmla="*/ 150 w 150"/>
                    <a:gd name="T33" fmla="*/ 149 h 149"/>
                    <a:gd name="T34" fmla="*/ 150 w 150"/>
                    <a:gd name="T35" fmla="*/ 83 h 149"/>
                    <a:gd name="T36" fmla="*/ 83 w 150"/>
                    <a:gd name="T37" fmla="*/ 83 h 149"/>
                    <a:gd name="T38" fmla="*/ 83 w 150"/>
                    <a:gd name="T3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9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7" y="149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50" y="149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Rectangle 92"/>
                <p:cNvSpPr>
                  <a:spLocks noChangeArrowheads="1"/>
                </p:cNvSpPr>
                <p:nvPr/>
              </p:nvSpPr>
              <p:spPr bwMode="auto">
                <a:xfrm>
                  <a:off x="320" y="2130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93"/>
                <p:cNvSpPr>
                  <a:spLocks noEditPoints="1"/>
                </p:cNvSpPr>
                <p:nvPr/>
              </p:nvSpPr>
              <p:spPr bwMode="auto">
                <a:xfrm>
                  <a:off x="334" y="2144"/>
                  <a:ext cx="149" cy="149"/>
                </a:xfrm>
                <a:custGeom>
                  <a:avLst/>
                  <a:gdLst>
                    <a:gd name="T0" fmla="*/ 0 w 149"/>
                    <a:gd name="T1" fmla="*/ 66 h 149"/>
                    <a:gd name="T2" fmla="*/ 66 w 149"/>
                    <a:gd name="T3" fmla="*/ 66 h 149"/>
                    <a:gd name="T4" fmla="*/ 66 w 149"/>
                    <a:gd name="T5" fmla="*/ 0 h 149"/>
                    <a:gd name="T6" fmla="*/ 0 w 149"/>
                    <a:gd name="T7" fmla="*/ 0 h 149"/>
                    <a:gd name="T8" fmla="*/ 0 w 149"/>
                    <a:gd name="T9" fmla="*/ 66 h 149"/>
                    <a:gd name="T10" fmla="*/ 83 w 149"/>
                    <a:gd name="T11" fmla="*/ 0 h 149"/>
                    <a:gd name="T12" fmla="*/ 83 w 149"/>
                    <a:gd name="T13" fmla="*/ 66 h 149"/>
                    <a:gd name="T14" fmla="*/ 149 w 149"/>
                    <a:gd name="T15" fmla="*/ 66 h 149"/>
                    <a:gd name="T16" fmla="*/ 149 w 149"/>
                    <a:gd name="T17" fmla="*/ 0 h 149"/>
                    <a:gd name="T18" fmla="*/ 83 w 149"/>
                    <a:gd name="T19" fmla="*/ 0 h 149"/>
                    <a:gd name="T20" fmla="*/ 0 w 149"/>
                    <a:gd name="T21" fmla="*/ 149 h 149"/>
                    <a:gd name="T22" fmla="*/ 66 w 149"/>
                    <a:gd name="T23" fmla="*/ 149 h 149"/>
                    <a:gd name="T24" fmla="*/ 66 w 149"/>
                    <a:gd name="T25" fmla="*/ 83 h 149"/>
                    <a:gd name="T26" fmla="*/ 0 w 149"/>
                    <a:gd name="T27" fmla="*/ 83 h 149"/>
                    <a:gd name="T28" fmla="*/ 0 w 149"/>
                    <a:gd name="T29" fmla="*/ 149 h 149"/>
                    <a:gd name="T30" fmla="*/ 83 w 149"/>
                    <a:gd name="T31" fmla="*/ 149 h 149"/>
                    <a:gd name="T32" fmla="*/ 149 w 149"/>
                    <a:gd name="T33" fmla="*/ 149 h 149"/>
                    <a:gd name="T34" fmla="*/ 149 w 149"/>
                    <a:gd name="T35" fmla="*/ 83 h 149"/>
                    <a:gd name="T36" fmla="*/ 83 w 149"/>
                    <a:gd name="T37" fmla="*/ 83 h 149"/>
                    <a:gd name="T38" fmla="*/ 83 w 149"/>
                    <a:gd name="T3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9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6" y="149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49" y="149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Rectangle 94"/>
                <p:cNvSpPr>
                  <a:spLocks noChangeArrowheads="1"/>
                </p:cNvSpPr>
                <p:nvPr/>
              </p:nvSpPr>
              <p:spPr bwMode="auto">
                <a:xfrm>
                  <a:off x="1477" y="2405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" name="Freeform 95"/>
                <p:cNvSpPr>
                  <a:spLocks noEditPoints="1"/>
                </p:cNvSpPr>
                <p:nvPr/>
              </p:nvSpPr>
              <p:spPr bwMode="auto">
                <a:xfrm>
                  <a:off x="1491" y="2419"/>
                  <a:ext cx="150" cy="150"/>
                </a:xfrm>
                <a:custGeom>
                  <a:avLst/>
                  <a:gdLst>
                    <a:gd name="T0" fmla="*/ 0 w 150"/>
                    <a:gd name="T1" fmla="*/ 67 h 150"/>
                    <a:gd name="T2" fmla="*/ 67 w 150"/>
                    <a:gd name="T3" fmla="*/ 67 h 150"/>
                    <a:gd name="T4" fmla="*/ 67 w 150"/>
                    <a:gd name="T5" fmla="*/ 0 h 150"/>
                    <a:gd name="T6" fmla="*/ 0 w 150"/>
                    <a:gd name="T7" fmla="*/ 0 h 150"/>
                    <a:gd name="T8" fmla="*/ 0 w 150"/>
                    <a:gd name="T9" fmla="*/ 67 h 150"/>
                    <a:gd name="T10" fmla="*/ 83 w 150"/>
                    <a:gd name="T11" fmla="*/ 0 h 150"/>
                    <a:gd name="T12" fmla="*/ 83 w 150"/>
                    <a:gd name="T13" fmla="*/ 67 h 150"/>
                    <a:gd name="T14" fmla="*/ 150 w 150"/>
                    <a:gd name="T15" fmla="*/ 67 h 150"/>
                    <a:gd name="T16" fmla="*/ 150 w 150"/>
                    <a:gd name="T17" fmla="*/ 0 h 150"/>
                    <a:gd name="T18" fmla="*/ 83 w 150"/>
                    <a:gd name="T19" fmla="*/ 0 h 150"/>
                    <a:gd name="T20" fmla="*/ 0 w 150"/>
                    <a:gd name="T21" fmla="*/ 150 h 150"/>
                    <a:gd name="T22" fmla="*/ 67 w 150"/>
                    <a:gd name="T23" fmla="*/ 150 h 150"/>
                    <a:gd name="T24" fmla="*/ 67 w 150"/>
                    <a:gd name="T25" fmla="*/ 83 h 150"/>
                    <a:gd name="T26" fmla="*/ 0 w 150"/>
                    <a:gd name="T27" fmla="*/ 83 h 150"/>
                    <a:gd name="T28" fmla="*/ 0 w 150"/>
                    <a:gd name="T29" fmla="*/ 150 h 150"/>
                    <a:gd name="T30" fmla="*/ 83 w 150"/>
                    <a:gd name="T31" fmla="*/ 150 h 150"/>
                    <a:gd name="T32" fmla="*/ 150 w 150"/>
                    <a:gd name="T33" fmla="*/ 150 h 150"/>
                    <a:gd name="T34" fmla="*/ 150 w 150"/>
                    <a:gd name="T35" fmla="*/ 83 h 150"/>
                    <a:gd name="T36" fmla="*/ 83 w 150"/>
                    <a:gd name="T37" fmla="*/ 83 h 150"/>
                    <a:gd name="T38" fmla="*/ 83 w 150"/>
                    <a:gd name="T3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50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7" y="150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50" y="150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Rectangle 96"/>
                <p:cNvSpPr>
                  <a:spLocks noChangeArrowheads="1"/>
                </p:cNvSpPr>
                <p:nvPr/>
              </p:nvSpPr>
              <p:spPr bwMode="auto">
                <a:xfrm>
                  <a:off x="320" y="2405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97"/>
                <p:cNvSpPr>
                  <a:spLocks noEditPoints="1"/>
                </p:cNvSpPr>
                <p:nvPr/>
              </p:nvSpPr>
              <p:spPr bwMode="auto">
                <a:xfrm>
                  <a:off x="334" y="2419"/>
                  <a:ext cx="149" cy="150"/>
                </a:xfrm>
                <a:custGeom>
                  <a:avLst/>
                  <a:gdLst>
                    <a:gd name="T0" fmla="*/ 0 w 149"/>
                    <a:gd name="T1" fmla="*/ 67 h 150"/>
                    <a:gd name="T2" fmla="*/ 66 w 149"/>
                    <a:gd name="T3" fmla="*/ 67 h 150"/>
                    <a:gd name="T4" fmla="*/ 66 w 149"/>
                    <a:gd name="T5" fmla="*/ 0 h 150"/>
                    <a:gd name="T6" fmla="*/ 0 w 149"/>
                    <a:gd name="T7" fmla="*/ 0 h 150"/>
                    <a:gd name="T8" fmla="*/ 0 w 149"/>
                    <a:gd name="T9" fmla="*/ 67 h 150"/>
                    <a:gd name="T10" fmla="*/ 83 w 149"/>
                    <a:gd name="T11" fmla="*/ 0 h 150"/>
                    <a:gd name="T12" fmla="*/ 83 w 149"/>
                    <a:gd name="T13" fmla="*/ 67 h 150"/>
                    <a:gd name="T14" fmla="*/ 149 w 149"/>
                    <a:gd name="T15" fmla="*/ 67 h 150"/>
                    <a:gd name="T16" fmla="*/ 149 w 149"/>
                    <a:gd name="T17" fmla="*/ 0 h 150"/>
                    <a:gd name="T18" fmla="*/ 83 w 149"/>
                    <a:gd name="T19" fmla="*/ 0 h 150"/>
                    <a:gd name="T20" fmla="*/ 0 w 149"/>
                    <a:gd name="T21" fmla="*/ 150 h 150"/>
                    <a:gd name="T22" fmla="*/ 66 w 149"/>
                    <a:gd name="T23" fmla="*/ 150 h 150"/>
                    <a:gd name="T24" fmla="*/ 66 w 149"/>
                    <a:gd name="T25" fmla="*/ 83 h 150"/>
                    <a:gd name="T26" fmla="*/ 0 w 149"/>
                    <a:gd name="T27" fmla="*/ 83 h 150"/>
                    <a:gd name="T28" fmla="*/ 0 w 149"/>
                    <a:gd name="T29" fmla="*/ 150 h 150"/>
                    <a:gd name="T30" fmla="*/ 83 w 149"/>
                    <a:gd name="T31" fmla="*/ 150 h 150"/>
                    <a:gd name="T32" fmla="*/ 149 w 149"/>
                    <a:gd name="T33" fmla="*/ 150 h 150"/>
                    <a:gd name="T34" fmla="*/ 149 w 149"/>
                    <a:gd name="T35" fmla="*/ 83 h 150"/>
                    <a:gd name="T36" fmla="*/ 83 w 149"/>
                    <a:gd name="T37" fmla="*/ 83 h 150"/>
                    <a:gd name="T38" fmla="*/ 83 w 149"/>
                    <a:gd name="T3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50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6" y="150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49" y="150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Rectangle 98"/>
                <p:cNvSpPr>
                  <a:spLocks noChangeArrowheads="1"/>
                </p:cNvSpPr>
                <p:nvPr/>
              </p:nvSpPr>
              <p:spPr bwMode="auto">
                <a:xfrm>
                  <a:off x="1477" y="268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2" name="Freeform 99"/>
                <p:cNvSpPr>
                  <a:spLocks noEditPoints="1"/>
                </p:cNvSpPr>
                <p:nvPr/>
              </p:nvSpPr>
              <p:spPr bwMode="auto">
                <a:xfrm>
                  <a:off x="1491" y="2694"/>
                  <a:ext cx="150" cy="147"/>
                </a:xfrm>
                <a:custGeom>
                  <a:avLst/>
                  <a:gdLst>
                    <a:gd name="T0" fmla="*/ 0 w 150"/>
                    <a:gd name="T1" fmla="*/ 67 h 147"/>
                    <a:gd name="T2" fmla="*/ 67 w 150"/>
                    <a:gd name="T3" fmla="*/ 67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7 h 147"/>
                    <a:gd name="T10" fmla="*/ 83 w 150"/>
                    <a:gd name="T11" fmla="*/ 0 h 147"/>
                    <a:gd name="T12" fmla="*/ 83 w 150"/>
                    <a:gd name="T13" fmla="*/ 67 h 147"/>
                    <a:gd name="T14" fmla="*/ 150 w 150"/>
                    <a:gd name="T15" fmla="*/ 67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Rectangle 100"/>
                <p:cNvSpPr>
                  <a:spLocks noChangeArrowheads="1"/>
                </p:cNvSpPr>
                <p:nvPr/>
              </p:nvSpPr>
              <p:spPr bwMode="auto">
                <a:xfrm>
                  <a:off x="320" y="2680"/>
                  <a:ext cx="177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101"/>
                <p:cNvSpPr>
                  <a:spLocks noEditPoints="1"/>
                </p:cNvSpPr>
                <p:nvPr/>
              </p:nvSpPr>
              <p:spPr bwMode="auto">
                <a:xfrm>
                  <a:off x="334" y="2694"/>
                  <a:ext cx="149" cy="147"/>
                </a:xfrm>
                <a:custGeom>
                  <a:avLst/>
                  <a:gdLst>
                    <a:gd name="T0" fmla="*/ 0 w 149"/>
                    <a:gd name="T1" fmla="*/ 67 h 147"/>
                    <a:gd name="T2" fmla="*/ 66 w 149"/>
                    <a:gd name="T3" fmla="*/ 67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7 h 147"/>
                    <a:gd name="T10" fmla="*/ 83 w 149"/>
                    <a:gd name="T11" fmla="*/ 0 h 147"/>
                    <a:gd name="T12" fmla="*/ 83 w 149"/>
                    <a:gd name="T13" fmla="*/ 67 h 147"/>
                    <a:gd name="T14" fmla="*/ 149 w 149"/>
                    <a:gd name="T15" fmla="*/ 67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Rectangle 102"/>
                <p:cNvSpPr>
                  <a:spLocks noChangeArrowheads="1"/>
                </p:cNvSpPr>
                <p:nvPr/>
              </p:nvSpPr>
              <p:spPr bwMode="auto">
                <a:xfrm>
                  <a:off x="841" y="1544"/>
                  <a:ext cx="290" cy="225"/>
                </a:xfrm>
                <a:prstGeom prst="rect">
                  <a:avLst/>
                </a:prstGeom>
                <a:solidFill>
                  <a:srgbClr val="1FAD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" name="Freeform 103"/>
                <p:cNvSpPr/>
                <p:nvPr/>
              </p:nvSpPr>
              <p:spPr bwMode="auto">
                <a:xfrm>
                  <a:off x="901" y="1570"/>
                  <a:ext cx="173" cy="173"/>
                </a:xfrm>
                <a:custGeom>
                  <a:avLst/>
                  <a:gdLst>
                    <a:gd name="T0" fmla="*/ 173 w 173"/>
                    <a:gd name="T1" fmla="*/ 64 h 173"/>
                    <a:gd name="T2" fmla="*/ 109 w 173"/>
                    <a:gd name="T3" fmla="*/ 64 h 173"/>
                    <a:gd name="T4" fmla="*/ 109 w 173"/>
                    <a:gd name="T5" fmla="*/ 0 h 173"/>
                    <a:gd name="T6" fmla="*/ 64 w 173"/>
                    <a:gd name="T7" fmla="*/ 0 h 173"/>
                    <a:gd name="T8" fmla="*/ 64 w 173"/>
                    <a:gd name="T9" fmla="*/ 64 h 173"/>
                    <a:gd name="T10" fmla="*/ 0 w 173"/>
                    <a:gd name="T11" fmla="*/ 64 h 173"/>
                    <a:gd name="T12" fmla="*/ 0 w 173"/>
                    <a:gd name="T13" fmla="*/ 109 h 173"/>
                    <a:gd name="T14" fmla="*/ 64 w 173"/>
                    <a:gd name="T15" fmla="*/ 109 h 173"/>
                    <a:gd name="T16" fmla="*/ 64 w 173"/>
                    <a:gd name="T17" fmla="*/ 173 h 173"/>
                    <a:gd name="T18" fmla="*/ 109 w 173"/>
                    <a:gd name="T19" fmla="*/ 173 h 173"/>
                    <a:gd name="T20" fmla="*/ 109 w 173"/>
                    <a:gd name="T21" fmla="*/ 109 h 173"/>
                    <a:gd name="T22" fmla="*/ 173 w 173"/>
                    <a:gd name="T23" fmla="*/ 109 h 173"/>
                    <a:gd name="T24" fmla="*/ 173 w 173"/>
                    <a:gd name="T25" fmla="*/ 64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3" h="173">
                      <a:moveTo>
                        <a:pt x="173" y="64"/>
                      </a:moveTo>
                      <a:lnTo>
                        <a:pt x="109" y="64"/>
                      </a:lnTo>
                      <a:lnTo>
                        <a:pt x="109" y="0"/>
                      </a:lnTo>
                      <a:lnTo>
                        <a:pt x="64" y="0"/>
                      </a:ln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0" y="109"/>
                      </a:lnTo>
                      <a:lnTo>
                        <a:pt x="64" y="109"/>
                      </a:lnTo>
                      <a:lnTo>
                        <a:pt x="64" y="173"/>
                      </a:lnTo>
                      <a:lnTo>
                        <a:pt x="109" y="173"/>
                      </a:lnTo>
                      <a:lnTo>
                        <a:pt x="109" y="109"/>
                      </a:lnTo>
                      <a:lnTo>
                        <a:pt x="173" y="109"/>
                      </a:lnTo>
                      <a:lnTo>
                        <a:pt x="173" y="64"/>
                      </a:lnTo>
                      <a:close/>
                    </a:path>
                  </a:pathLst>
                </a:cu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7" name="Group 56"/>
              <p:cNvGrpSpPr>
                <a:grpSpLocks noChangeAspect="1"/>
              </p:cNvGrpSpPr>
              <p:nvPr/>
            </p:nvGrpSpPr>
            <p:grpSpPr bwMode="auto">
              <a:xfrm>
                <a:off x="795975" y="4355284"/>
                <a:ext cx="773175" cy="789798"/>
                <a:chOff x="220" y="1544"/>
                <a:chExt cx="1535" cy="1568"/>
              </a:xfrm>
            </p:grpSpPr>
            <p:sp>
              <p:nvSpPr>
                <p:cNvPr id="248" name="Rectangle 57"/>
                <p:cNvSpPr>
                  <a:spLocks noChangeArrowheads="1"/>
                </p:cNvSpPr>
                <p:nvPr/>
              </p:nvSpPr>
              <p:spPr bwMode="auto">
                <a:xfrm>
                  <a:off x="241" y="2049"/>
                  <a:ext cx="1492" cy="1008"/>
                </a:xfrm>
                <a:prstGeom prst="rect">
                  <a:avLst/>
                </a:pr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Rectangle 58"/>
                <p:cNvSpPr>
                  <a:spLocks noChangeArrowheads="1"/>
                </p:cNvSpPr>
                <p:nvPr/>
              </p:nvSpPr>
              <p:spPr bwMode="auto">
                <a:xfrm>
                  <a:off x="580" y="1769"/>
                  <a:ext cx="814" cy="1288"/>
                </a:xfrm>
                <a:prstGeom prst="rect">
                  <a:avLst/>
                </a:prstGeom>
                <a:solidFill>
                  <a:srgbClr val="9AA9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0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" y="3057"/>
                  <a:ext cx="1535" cy="55"/>
                </a:xfrm>
                <a:prstGeom prst="rect">
                  <a:avLst/>
                </a:prstGeom>
                <a:solidFill>
                  <a:srgbClr val="96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Rectangle 60"/>
                <p:cNvSpPr>
                  <a:spLocks noChangeArrowheads="1"/>
                </p:cNvSpPr>
                <p:nvPr/>
              </p:nvSpPr>
              <p:spPr bwMode="auto">
                <a:xfrm>
                  <a:off x="856" y="2780"/>
                  <a:ext cx="263" cy="2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61"/>
                <p:cNvSpPr/>
                <p:nvPr/>
              </p:nvSpPr>
              <p:spPr bwMode="auto">
                <a:xfrm>
                  <a:off x="872" y="2799"/>
                  <a:ext cx="228" cy="258"/>
                </a:xfrm>
                <a:custGeom>
                  <a:avLst/>
                  <a:gdLst>
                    <a:gd name="T0" fmla="*/ 0 w 96"/>
                    <a:gd name="T1" fmla="*/ 0 h 109"/>
                    <a:gd name="T2" fmla="*/ 0 w 96"/>
                    <a:gd name="T3" fmla="*/ 109 h 109"/>
                    <a:gd name="T4" fmla="*/ 96 w 96"/>
                    <a:gd name="T5" fmla="*/ 109 h 109"/>
                    <a:gd name="T6" fmla="*/ 96 w 96"/>
                    <a:gd name="T7" fmla="*/ 0 h 109"/>
                    <a:gd name="T8" fmla="*/ 0 w 96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9">
                      <a:moveTo>
                        <a:pt x="0" y="0"/>
                      </a:moveTo>
                      <a:cubicBezTo>
                        <a:pt x="0" y="15"/>
                        <a:pt x="0" y="94"/>
                        <a:pt x="0" y="109"/>
                      </a:cubicBezTo>
                      <a:cubicBezTo>
                        <a:pt x="20" y="109"/>
                        <a:pt x="77" y="109"/>
                        <a:pt x="96" y="109"/>
                      </a:cubicBezTo>
                      <a:cubicBezTo>
                        <a:pt x="96" y="94"/>
                        <a:pt x="96" y="15"/>
                        <a:pt x="96" y="0"/>
                      </a:cubicBezTo>
                      <a:cubicBezTo>
                        <a:pt x="77" y="0"/>
                        <a:pt x="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50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Rectangle 62"/>
                <p:cNvSpPr>
                  <a:spLocks noChangeArrowheads="1"/>
                </p:cNvSpPr>
                <p:nvPr/>
              </p:nvSpPr>
              <p:spPr bwMode="auto">
                <a:xfrm>
                  <a:off x="841" y="3057"/>
                  <a:ext cx="292" cy="26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4" name="Rectangle 63"/>
                <p:cNvSpPr>
                  <a:spLocks noChangeArrowheads="1"/>
                </p:cNvSpPr>
                <p:nvPr/>
              </p:nvSpPr>
              <p:spPr bwMode="auto">
                <a:xfrm>
                  <a:off x="818" y="3083"/>
                  <a:ext cx="339" cy="29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5" name="Rectangle 64"/>
                <p:cNvSpPr>
                  <a:spLocks noChangeArrowheads="1"/>
                </p:cNvSpPr>
                <p:nvPr/>
              </p:nvSpPr>
              <p:spPr bwMode="auto">
                <a:xfrm>
                  <a:off x="1000" y="2913"/>
                  <a:ext cx="7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" name="Rectangle 65"/>
                <p:cNvSpPr>
                  <a:spLocks noChangeArrowheads="1"/>
                </p:cNvSpPr>
                <p:nvPr/>
              </p:nvSpPr>
              <p:spPr bwMode="auto">
                <a:xfrm>
                  <a:off x="965" y="2913"/>
                  <a:ext cx="9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7" name="Rectangle 66"/>
                <p:cNvSpPr>
                  <a:spLocks noChangeArrowheads="1"/>
                </p:cNvSpPr>
                <p:nvPr/>
              </p:nvSpPr>
              <p:spPr bwMode="auto">
                <a:xfrm>
                  <a:off x="1154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8" name="Freeform 67"/>
                <p:cNvSpPr>
                  <a:spLocks noEditPoints="1"/>
                </p:cNvSpPr>
                <p:nvPr/>
              </p:nvSpPr>
              <p:spPr bwMode="auto">
                <a:xfrm>
                  <a:off x="1169" y="2184"/>
                  <a:ext cx="149" cy="147"/>
                </a:xfrm>
                <a:custGeom>
                  <a:avLst/>
                  <a:gdLst>
                    <a:gd name="T0" fmla="*/ 0 w 149"/>
                    <a:gd name="T1" fmla="*/ 67 h 147"/>
                    <a:gd name="T2" fmla="*/ 66 w 149"/>
                    <a:gd name="T3" fmla="*/ 67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7 h 147"/>
                    <a:gd name="T10" fmla="*/ 83 w 149"/>
                    <a:gd name="T11" fmla="*/ 0 h 147"/>
                    <a:gd name="T12" fmla="*/ 83 w 149"/>
                    <a:gd name="T13" fmla="*/ 67 h 147"/>
                    <a:gd name="T14" fmla="*/ 149 w 149"/>
                    <a:gd name="T15" fmla="*/ 67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9" name="Rectangle 68"/>
                <p:cNvSpPr>
                  <a:spLocks noChangeArrowheads="1"/>
                </p:cNvSpPr>
                <p:nvPr/>
              </p:nvSpPr>
              <p:spPr bwMode="auto">
                <a:xfrm>
                  <a:off x="896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0" name="Freeform 69"/>
                <p:cNvSpPr>
                  <a:spLocks noEditPoints="1"/>
                </p:cNvSpPr>
                <p:nvPr/>
              </p:nvSpPr>
              <p:spPr bwMode="auto">
                <a:xfrm>
                  <a:off x="910" y="2184"/>
                  <a:ext cx="150" cy="147"/>
                </a:xfrm>
                <a:custGeom>
                  <a:avLst/>
                  <a:gdLst>
                    <a:gd name="T0" fmla="*/ 0 w 150"/>
                    <a:gd name="T1" fmla="*/ 67 h 147"/>
                    <a:gd name="T2" fmla="*/ 67 w 150"/>
                    <a:gd name="T3" fmla="*/ 67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7 h 147"/>
                    <a:gd name="T10" fmla="*/ 83 w 150"/>
                    <a:gd name="T11" fmla="*/ 0 h 147"/>
                    <a:gd name="T12" fmla="*/ 83 w 150"/>
                    <a:gd name="T13" fmla="*/ 67 h 147"/>
                    <a:gd name="T14" fmla="*/ 150 w 150"/>
                    <a:gd name="T15" fmla="*/ 67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" name="Rectangle 70"/>
                <p:cNvSpPr>
                  <a:spLocks noChangeArrowheads="1"/>
                </p:cNvSpPr>
                <p:nvPr/>
              </p:nvSpPr>
              <p:spPr bwMode="auto">
                <a:xfrm>
                  <a:off x="637" y="2170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Freeform 71"/>
                <p:cNvSpPr>
                  <a:spLocks noEditPoints="1"/>
                </p:cNvSpPr>
                <p:nvPr/>
              </p:nvSpPr>
              <p:spPr bwMode="auto">
                <a:xfrm>
                  <a:off x="652" y="2184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1 h 147"/>
                    <a:gd name="T6" fmla="*/ 0 w 147"/>
                    <a:gd name="T7" fmla="*/ 81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7 h 147"/>
                    <a:gd name="T14" fmla="*/ 147 w 147"/>
                    <a:gd name="T15" fmla="*/ 67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7 h 147"/>
                    <a:gd name="T22" fmla="*/ 64 w 147"/>
                    <a:gd name="T23" fmla="*/ 67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7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1 h 147"/>
                    <a:gd name="T36" fmla="*/ 80 w 147"/>
                    <a:gd name="T37" fmla="*/ 81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7"/>
                      </a:lnTo>
                      <a:lnTo>
                        <a:pt x="147" y="67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7"/>
                      </a:moveTo>
                      <a:lnTo>
                        <a:pt x="64" y="67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Rectangle 72"/>
                <p:cNvSpPr>
                  <a:spLocks noChangeArrowheads="1"/>
                </p:cNvSpPr>
                <p:nvPr/>
              </p:nvSpPr>
              <p:spPr bwMode="auto">
                <a:xfrm>
                  <a:off x="580" y="2395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Rectangle 73"/>
                <p:cNvSpPr>
                  <a:spLocks noChangeArrowheads="1"/>
                </p:cNvSpPr>
                <p:nvPr/>
              </p:nvSpPr>
              <p:spPr bwMode="auto">
                <a:xfrm>
                  <a:off x="580" y="2388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Rectangle 74"/>
                <p:cNvSpPr>
                  <a:spLocks noChangeArrowheads="1"/>
                </p:cNvSpPr>
                <p:nvPr/>
              </p:nvSpPr>
              <p:spPr bwMode="auto">
                <a:xfrm>
                  <a:off x="1154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Freeform 75"/>
                <p:cNvSpPr>
                  <a:spLocks noEditPoints="1"/>
                </p:cNvSpPr>
                <p:nvPr/>
              </p:nvSpPr>
              <p:spPr bwMode="auto">
                <a:xfrm>
                  <a:off x="1169" y="1862"/>
                  <a:ext cx="149" cy="147"/>
                </a:xfrm>
                <a:custGeom>
                  <a:avLst/>
                  <a:gdLst>
                    <a:gd name="T0" fmla="*/ 0 w 149"/>
                    <a:gd name="T1" fmla="*/ 66 h 147"/>
                    <a:gd name="T2" fmla="*/ 66 w 149"/>
                    <a:gd name="T3" fmla="*/ 66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6 h 147"/>
                    <a:gd name="T10" fmla="*/ 83 w 149"/>
                    <a:gd name="T11" fmla="*/ 0 h 147"/>
                    <a:gd name="T12" fmla="*/ 83 w 149"/>
                    <a:gd name="T13" fmla="*/ 66 h 147"/>
                    <a:gd name="T14" fmla="*/ 149 w 149"/>
                    <a:gd name="T15" fmla="*/ 66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3 h 147"/>
                    <a:gd name="T26" fmla="*/ 0 w 149"/>
                    <a:gd name="T27" fmla="*/ 83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3 h 147"/>
                    <a:gd name="T36" fmla="*/ 83 w 149"/>
                    <a:gd name="T37" fmla="*/ 83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Rectangle 76"/>
                <p:cNvSpPr>
                  <a:spLocks noChangeArrowheads="1"/>
                </p:cNvSpPr>
                <p:nvPr/>
              </p:nvSpPr>
              <p:spPr bwMode="auto">
                <a:xfrm>
                  <a:off x="896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Freeform 77"/>
                <p:cNvSpPr>
                  <a:spLocks noEditPoints="1"/>
                </p:cNvSpPr>
                <p:nvPr/>
              </p:nvSpPr>
              <p:spPr bwMode="auto">
                <a:xfrm>
                  <a:off x="910" y="1862"/>
                  <a:ext cx="150" cy="147"/>
                </a:xfrm>
                <a:custGeom>
                  <a:avLst/>
                  <a:gdLst>
                    <a:gd name="T0" fmla="*/ 0 w 150"/>
                    <a:gd name="T1" fmla="*/ 66 h 147"/>
                    <a:gd name="T2" fmla="*/ 67 w 150"/>
                    <a:gd name="T3" fmla="*/ 66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6 h 147"/>
                    <a:gd name="T10" fmla="*/ 83 w 150"/>
                    <a:gd name="T11" fmla="*/ 0 h 147"/>
                    <a:gd name="T12" fmla="*/ 83 w 150"/>
                    <a:gd name="T13" fmla="*/ 66 h 147"/>
                    <a:gd name="T14" fmla="*/ 150 w 150"/>
                    <a:gd name="T15" fmla="*/ 66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3 h 147"/>
                    <a:gd name="T26" fmla="*/ 0 w 150"/>
                    <a:gd name="T27" fmla="*/ 83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3 h 147"/>
                    <a:gd name="T36" fmla="*/ 83 w 150"/>
                    <a:gd name="T37" fmla="*/ 83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Rectangle 78"/>
                <p:cNvSpPr>
                  <a:spLocks noChangeArrowheads="1"/>
                </p:cNvSpPr>
                <p:nvPr/>
              </p:nvSpPr>
              <p:spPr bwMode="auto">
                <a:xfrm>
                  <a:off x="637" y="1847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Freeform 79"/>
                <p:cNvSpPr>
                  <a:spLocks noEditPoints="1"/>
                </p:cNvSpPr>
                <p:nvPr/>
              </p:nvSpPr>
              <p:spPr bwMode="auto">
                <a:xfrm>
                  <a:off x="652" y="1862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3 h 147"/>
                    <a:gd name="T6" fmla="*/ 0 w 147"/>
                    <a:gd name="T7" fmla="*/ 83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6 h 147"/>
                    <a:gd name="T14" fmla="*/ 147 w 147"/>
                    <a:gd name="T15" fmla="*/ 66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6 h 147"/>
                    <a:gd name="T22" fmla="*/ 64 w 147"/>
                    <a:gd name="T23" fmla="*/ 66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6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3 h 147"/>
                    <a:gd name="T36" fmla="*/ 80 w 147"/>
                    <a:gd name="T37" fmla="*/ 83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6"/>
                      </a:lnTo>
                      <a:lnTo>
                        <a:pt x="147" y="66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6"/>
                      </a:moveTo>
                      <a:lnTo>
                        <a:pt x="64" y="66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3"/>
                      </a:lnTo>
                      <a:lnTo>
                        <a:pt x="80" y="83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Rectangle 80"/>
                <p:cNvSpPr>
                  <a:spLocks noChangeArrowheads="1"/>
                </p:cNvSpPr>
                <p:nvPr/>
              </p:nvSpPr>
              <p:spPr bwMode="auto">
                <a:xfrm>
                  <a:off x="580" y="2073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Rectangle 81"/>
                <p:cNvSpPr>
                  <a:spLocks noChangeArrowheads="1"/>
                </p:cNvSpPr>
                <p:nvPr/>
              </p:nvSpPr>
              <p:spPr bwMode="auto">
                <a:xfrm>
                  <a:off x="580" y="2066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Rectangle 82"/>
                <p:cNvSpPr>
                  <a:spLocks noChangeArrowheads="1"/>
                </p:cNvSpPr>
                <p:nvPr/>
              </p:nvSpPr>
              <p:spPr bwMode="auto">
                <a:xfrm>
                  <a:off x="1154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Freeform 83"/>
                <p:cNvSpPr>
                  <a:spLocks noEditPoints="1"/>
                </p:cNvSpPr>
                <p:nvPr/>
              </p:nvSpPr>
              <p:spPr bwMode="auto">
                <a:xfrm>
                  <a:off x="1169" y="2507"/>
                  <a:ext cx="149" cy="147"/>
                </a:xfrm>
                <a:custGeom>
                  <a:avLst/>
                  <a:gdLst>
                    <a:gd name="T0" fmla="*/ 0 w 149"/>
                    <a:gd name="T1" fmla="*/ 64 h 147"/>
                    <a:gd name="T2" fmla="*/ 66 w 149"/>
                    <a:gd name="T3" fmla="*/ 64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4 h 147"/>
                    <a:gd name="T10" fmla="*/ 83 w 149"/>
                    <a:gd name="T11" fmla="*/ 0 h 147"/>
                    <a:gd name="T12" fmla="*/ 83 w 149"/>
                    <a:gd name="T13" fmla="*/ 64 h 147"/>
                    <a:gd name="T14" fmla="*/ 149 w 149"/>
                    <a:gd name="T15" fmla="*/ 64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4"/>
                      </a:moveTo>
                      <a:lnTo>
                        <a:pt x="66" y="64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49" y="64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Rectangle 84"/>
                <p:cNvSpPr>
                  <a:spLocks noChangeArrowheads="1"/>
                </p:cNvSpPr>
                <p:nvPr/>
              </p:nvSpPr>
              <p:spPr bwMode="auto">
                <a:xfrm>
                  <a:off x="896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Freeform 85"/>
                <p:cNvSpPr>
                  <a:spLocks noEditPoints="1"/>
                </p:cNvSpPr>
                <p:nvPr/>
              </p:nvSpPr>
              <p:spPr bwMode="auto">
                <a:xfrm>
                  <a:off x="910" y="2507"/>
                  <a:ext cx="150" cy="147"/>
                </a:xfrm>
                <a:custGeom>
                  <a:avLst/>
                  <a:gdLst>
                    <a:gd name="T0" fmla="*/ 0 w 150"/>
                    <a:gd name="T1" fmla="*/ 64 h 147"/>
                    <a:gd name="T2" fmla="*/ 67 w 150"/>
                    <a:gd name="T3" fmla="*/ 64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4 h 147"/>
                    <a:gd name="T10" fmla="*/ 83 w 150"/>
                    <a:gd name="T11" fmla="*/ 0 h 147"/>
                    <a:gd name="T12" fmla="*/ 83 w 150"/>
                    <a:gd name="T13" fmla="*/ 64 h 147"/>
                    <a:gd name="T14" fmla="*/ 150 w 150"/>
                    <a:gd name="T15" fmla="*/ 64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4"/>
                      </a:moveTo>
                      <a:lnTo>
                        <a:pt x="67" y="64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50" y="64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Rectangle 86"/>
                <p:cNvSpPr>
                  <a:spLocks noChangeArrowheads="1"/>
                </p:cNvSpPr>
                <p:nvPr/>
              </p:nvSpPr>
              <p:spPr bwMode="auto">
                <a:xfrm>
                  <a:off x="637" y="2493"/>
                  <a:ext cx="176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Freeform 87"/>
                <p:cNvSpPr>
                  <a:spLocks noEditPoints="1"/>
                </p:cNvSpPr>
                <p:nvPr/>
              </p:nvSpPr>
              <p:spPr bwMode="auto">
                <a:xfrm>
                  <a:off x="652" y="2507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1 h 147"/>
                    <a:gd name="T6" fmla="*/ 0 w 147"/>
                    <a:gd name="T7" fmla="*/ 81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4 h 147"/>
                    <a:gd name="T14" fmla="*/ 147 w 147"/>
                    <a:gd name="T15" fmla="*/ 64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4 h 147"/>
                    <a:gd name="T22" fmla="*/ 64 w 147"/>
                    <a:gd name="T23" fmla="*/ 64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4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1 h 147"/>
                    <a:gd name="T36" fmla="*/ 80 w 147"/>
                    <a:gd name="T37" fmla="*/ 81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4"/>
                      </a:lnTo>
                      <a:lnTo>
                        <a:pt x="147" y="64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4"/>
                      </a:moveTo>
                      <a:lnTo>
                        <a:pt x="64" y="64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Rectangle 88"/>
                <p:cNvSpPr>
                  <a:spLocks noChangeArrowheads="1"/>
                </p:cNvSpPr>
                <p:nvPr/>
              </p:nvSpPr>
              <p:spPr bwMode="auto">
                <a:xfrm>
                  <a:off x="580" y="2718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Rectangle 89"/>
                <p:cNvSpPr>
                  <a:spLocks noChangeArrowheads="1"/>
                </p:cNvSpPr>
                <p:nvPr/>
              </p:nvSpPr>
              <p:spPr bwMode="auto">
                <a:xfrm>
                  <a:off x="580" y="2711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Rectangle 90"/>
                <p:cNvSpPr>
                  <a:spLocks noChangeArrowheads="1"/>
                </p:cNvSpPr>
                <p:nvPr/>
              </p:nvSpPr>
              <p:spPr bwMode="auto">
                <a:xfrm>
                  <a:off x="1477" y="2130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Freeform 91"/>
                <p:cNvSpPr>
                  <a:spLocks noEditPoints="1"/>
                </p:cNvSpPr>
                <p:nvPr/>
              </p:nvSpPr>
              <p:spPr bwMode="auto">
                <a:xfrm>
                  <a:off x="1491" y="2144"/>
                  <a:ext cx="150" cy="149"/>
                </a:xfrm>
                <a:custGeom>
                  <a:avLst/>
                  <a:gdLst>
                    <a:gd name="T0" fmla="*/ 0 w 150"/>
                    <a:gd name="T1" fmla="*/ 66 h 149"/>
                    <a:gd name="T2" fmla="*/ 67 w 150"/>
                    <a:gd name="T3" fmla="*/ 66 h 149"/>
                    <a:gd name="T4" fmla="*/ 67 w 150"/>
                    <a:gd name="T5" fmla="*/ 0 h 149"/>
                    <a:gd name="T6" fmla="*/ 0 w 150"/>
                    <a:gd name="T7" fmla="*/ 0 h 149"/>
                    <a:gd name="T8" fmla="*/ 0 w 150"/>
                    <a:gd name="T9" fmla="*/ 66 h 149"/>
                    <a:gd name="T10" fmla="*/ 83 w 150"/>
                    <a:gd name="T11" fmla="*/ 0 h 149"/>
                    <a:gd name="T12" fmla="*/ 83 w 150"/>
                    <a:gd name="T13" fmla="*/ 66 h 149"/>
                    <a:gd name="T14" fmla="*/ 150 w 150"/>
                    <a:gd name="T15" fmla="*/ 66 h 149"/>
                    <a:gd name="T16" fmla="*/ 150 w 150"/>
                    <a:gd name="T17" fmla="*/ 0 h 149"/>
                    <a:gd name="T18" fmla="*/ 83 w 150"/>
                    <a:gd name="T19" fmla="*/ 0 h 149"/>
                    <a:gd name="T20" fmla="*/ 0 w 150"/>
                    <a:gd name="T21" fmla="*/ 149 h 149"/>
                    <a:gd name="T22" fmla="*/ 67 w 150"/>
                    <a:gd name="T23" fmla="*/ 149 h 149"/>
                    <a:gd name="T24" fmla="*/ 67 w 150"/>
                    <a:gd name="T25" fmla="*/ 83 h 149"/>
                    <a:gd name="T26" fmla="*/ 0 w 150"/>
                    <a:gd name="T27" fmla="*/ 83 h 149"/>
                    <a:gd name="T28" fmla="*/ 0 w 150"/>
                    <a:gd name="T29" fmla="*/ 149 h 149"/>
                    <a:gd name="T30" fmla="*/ 83 w 150"/>
                    <a:gd name="T31" fmla="*/ 149 h 149"/>
                    <a:gd name="T32" fmla="*/ 150 w 150"/>
                    <a:gd name="T33" fmla="*/ 149 h 149"/>
                    <a:gd name="T34" fmla="*/ 150 w 150"/>
                    <a:gd name="T35" fmla="*/ 83 h 149"/>
                    <a:gd name="T36" fmla="*/ 83 w 150"/>
                    <a:gd name="T37" fmla="*/ 83 h 149"/>
                    <a:gd name="T38" fmla="*/ 83 w 150"/>
                    <a:gd name="T3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9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7" y="149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50" y="149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Rectangle 92"/>
                <p:cNvSpPr>
                  <a:spLocks noChangeArrowheads="1"/>
                </p:cNvSpPr>
                <p:nvPr/>
              </p:nvSpPr>
              <p:spPr bwMode="auto">
                <a:xfrm>
                  <a:off x="320" y="2130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Freeform 93"/>
                <p:cNvSpPr>
                  <a:spLocks noEditPoints="1"/>
                </p:cNvSpPr>
                <p:nvPr/>
              </p:nvSpPr>
              <p:spPr bwMode="auto">
                <a:xfrm>
                  <a:off x="334" y="2144"/>
                  <a:ext cx="149" cy="149"/>
                </a:xfrm>
                <a:custGeom>
                  <a:avLst/>
                  <a:gdLst>
                    <a:gd name="T0" fmla="*/ 0 w 149"/>
                    <a:gd name="T1" fmla="*/ 66 h 149"/>
                    <a:gd name="T2" fmla="*/ 66 w 149"/>
                    <a:gd name="T3" fmla="*/ 66 h 149"/>
                    <a:gd name="T4" fmla="*/ 66 w 149"/>
                    <a:gd name="T5" fmla="*/ 0 h 149"/>
                    <a:gd name="T6" fmla="*/ 0 w 149"/>
                    <a:gd name="T7" fmla="*/ 0 h 149"/>
                    <a:gd name="T8" fmla="*/ 0 w 149"/>
                    <a:gd name="T9" fmla="*/ 66 h 149"/>
                    <a:gd name="T10" fmla="*/ 83 w 149"/>
                    <a:gd name="T11" fmla="*/ 0 h 149"/>
                    <a:gd name="T12" fmla="*/ 83 w 149"/>
                    <a:gd name="T13" fmla="*/ 66 h 149"/>
                    <a:gd name="T14" fmla="*/ 149 w 149"/>
                    <a:gd name="T15" fmla="*/ 66 h 149"/>
                    <a:gd name="T16" fmla="*/ 149 w 149"/>
                    <a:gd name="T17" fmla="*/ 0 h 149"/>
                    <a:gd name="T18" fmla="*/ 83 w 149"/>
                    <a:gd name="T19" fmla="*/ 0 h 149"/>
                    <a:gd name="T20" fmla="*/ 0 w 149"/>
                    <a:gd name="T21" fmla="*/ 149 h 149"/>
                    <a:gd name="T22" fmla="*/ 66 w 149"/>
                    <a:gd name="T23" fmla="*/ 149 h 149"/>
                    <a:gd name="T24" fmla="*/ 66 w 149"/>
                    <a:gd name="T25" fmla="*/ 83 h 149"/>
                    <a:gd name="T26" fmla="*/ 0 w 149"/>
                    <a:gd name="T27" fmla="*/ 83 h 149"/>
                    <a:gd name="T28" fmla="*/ 0 w 149"/>
                    <a:gd name="T29" fmla="*/ 149 h 149"/>
                    <a:gd name="T30" fmla="*/ 83 w 149"/>
                    <a:gd name="T31" fmla="*/ 149 h 149"/>
                    <a:gd name="T32" fmla="*/ 149 w 149"/>
                    <a:gd name="T33" fmla="*/ 149 h 149"/>
                    <a:gd name="T34" fmla="*/ 149 w 149"/>
                    <a:gd name="T35" fmla="*/ 83 h 149"/>
                    <a:gd name="T36" fmla="*/ 83 w 149"/>
                    <a:gd name="T37" fmla="*/ 83 h 149"/>
                    <a:gd name="T38" fmla="*/ 83 w 149"/>
                    <a:gd name="T3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9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6" y="149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49" y="149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5" name="Rectangle 94"/>
                <p:cNvSpPr>
                  <a:spLocks noChangeArrowheads="1"/>
                </p:cNvSpPr>
                <p:nvPr/>
              </p:nvSpPr>
              <p:spPr bwMode="auto">
                <a:xfrm>
                  <a:off x="1477" y="2405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6" name="Freeform 95"/>
                <p:cNvSpPr>
                  <a:spLocks noEditPoints="1"/>
                </p:cNvSpPr>
                <p:nvPr/>
              </p:nvSpPr>
              <p:spPr bwMode="auto">
                <a:xfrm>
                  <a:off x="1491" y="2419"/>
                  <a:ext cx="150" cy="150"/>
                </a:xfrm>
                <a:custGeom>
                  <a:avLst/>
                  <a:gdLst>
                    <a:gd name="T0" fmla="*/ 0 w 150"/>
                    <a:gd name="T1" fmla="*/ 67 h 150"/>
                    <a:gd name="T2" fmla="*/ 67 w 150"/>
                    <a:gd name="T3" fmla="*/ 67 h 150"/>
                    <a:gd name="T4" fmla="*/ 67 w 150"/>
                    <a:gd name="T5" fmla="*/ 0 h 150"/>
                    <a:gd name="T6" fmla="*/ 0 w 150"/>
                    <a:gd name="T7" fmla="*/ 0 h 150"/>
                    <a:gd name="T8" fmla="*/ 0 w 150"/>
                    <a:gd name="T9" fmla="*/ 67 h 150"/>
                    <a:gd name="T10" fmla="*/ 83 w 150"/>
                    <a:gd name="T11" fmla="*/ 0 h 150"/>
                    <a:gd name="T12" fmla="*/ 83 w 150"/>
                    <a:gd name="T13" fmla="*/ 67 h 150"/>
                    <a:gd name="T14" fmla="*/ 150 w 150"/>
                    <a:gd name="T15" fmla="*/ 67 h 150"/>
                    <a:gd name="T16" fmla="*/ 150 w 150"/>
                    <a:gd name="T17" fmla="*/ 0 h 150"/>
                    <a:gd name="T18" fmla="*/ 83 w 150"/>
                    <a:gd name="T19" fmla="*/ 0 h 150"/>
                    <a:gd name="T20" fmla="*/ 0 w 150"/>
                    <a:gd name="T21" fmla="*/ 150 h 150"/>
                    <a:gd name="T22" fmla="*/ 67 w 150"/>
                    <a:gd name="T23" fmla="*/ 150 h 150"/>
                    <a:gd name="T24" fmla="*/ 67 w 150"/>
                    <a:gd name="T25" fmla="*/ 83 h 150"/>
                    <a:gd name="T26" fmla="*/ 0 w 150"/>
                    <a:gd name="T27" fmla="*/ 83 h 150"/>
                    <a:gd name="T28" fmla="*/ 0 w 150"/>
                    <a:gd name="T29" fmla="*/ 150 h 150"/>
                    <a:gd name="T30" fmla="*/ 83 w 150"/>
                    <a:gd name="T31" fmla="*/ 150 h 150"/>
                    <a:gd name="T32" fmla="*/ 150 w 150"/>
                    <a:gd name="T33" fmla="*/ 150 h 150"/>
                    <a:gd name="T34" fmla="*/ 150 w 150"/>
                    <a:gd name="T35" fmla="*/ 83 h 150"/>
                    <a:gd name="T36" fmla="*/ 83 w 150"/>
                    <a:gd name="T37" fmla="*/ 83 h 150"/>
                    <a:gd name="T38" fmla="*/ 83 w 150"/>
                    <a:gd name="T3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50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7" y="150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50" y="150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7" name="Rectangle 96"/>
                <p:cNvSpPr>
                  <a:spLocks noChangeArrowheads="1"/>
                </p:cNvSpPr>
                <p:nvPr/>
              </p:nvSpPr>
              <p:spPr bwMode="auto">
                <a:xfrm>
                  <a:off x="320" y="2405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8" name="Freeform 97"/>
                <p:cNvSpPr>
                  <a:spLocks noEditPoints="1"/>
                </p:cNvSpPr>
                <p:nvPr/>
              </p:nvSpPr>
              <p:spPr bwMode="auto">
                <a:xfrm>
                  <a:off x="334" y="2419"/>
                  <a:ext cx="149" cy="150"/>
                </a:xfrm>
                <a:custGeom>
                  <a:avLst/>
                  <a:gdLst>
                    <a:gd name="T0" fmla="*/ 0 w 149"/>
                    <a:gd name="T1" fmla="*/ 67 h 150"/>
                    <a:gd name="T2" fmla="*/ 66 w 149"/>
                    <a:gd name="T3" fmla="*/ 67 h 150"/>
                    <a:gd name="T4" fmla="*/ 66 w 149"/>
                    <a:gd name="T5" fmla="*/ 0 h 150"/>
                    <a:gd name="T6" fmla="*/ 0 w 149"/>
                    <a:gd name="T7" fmla="*/ 0 h 150"/>
                    <a:gd name="T8" fmla="*/ 0 w 149"/>
                    <a:gd name="T9" fmla="*/ 67 h 150"/>
                    <a:gd name="T10" fmla="*/ 83 w 149"/>
                    <a:gd name="T11" fmla="*/ 0 h 150"/>
                    <a:gd name="T12" fmla="*/ 83 w 149"/>
                    <a:gd name="T13" fmla="*/ 67 h 150"/>
                    <a:gd name="T14" fmla="*/ 149 w 149"/>
                    <a:gd name="T15" fmla="*/ 67 h 150"/>
                    <a:gd name="T16" fmla="*/ 149 w 149"/>
                    <a:gd name="T17" fmla="*/ 0 h 150"/>
                    <a:gd name="T18" fmla="*/ 83 w 149"/>
                    <a:gd name="T19" fmla="*/ 0 h 150"/>
                    <a:gd name="T20" fmla="*/ 0 w 149"/>
                    <a:gd name="T21" fmla="*/ 150 h 150"/>
                    <a:gd name="T22" fmla="*/ 66 w 149"/>
                    <a:gd name="T23" fmla="*/ 150 h 150"/>
                    <a:gd name="T24" fmla="*/ 66 w 149"/>
                    <a:gd name="T25" fmla="*/ 83 h 150"/>
                    <a:gd name="T26" fmla="*/ 0 w 149"/>
                    <a:gd name="T27" fmla="*/ 83 h 150"/>
                    <a:gd name="T28" fmla="*/ 0 w 149"/>
                    <a:gd name="T29" fmla="*/ 150 h 150"/>
                    <a:gd name="T30" fmla="*/ 83 w 149"/>
                    <a:gd name="T31" fmla="*/ 150 h 150"/>
                    <a:gd name="T32" fmla="*/ 149 w 149"/>
                    <a:gd name="T33" fmla="*/ 150 h 150"/>
                    <a:gd name="T34" fmla="*/ 149 w 149"/>
                    <a:gd name="T35" fmla="*/ 83 h 150"/>
                    <a:gd name="T36" fmla="*/ 83 w 149"/>
                    <a:gd name="T37" fmla="*/ 83 h 150"/>
                    <a:gd name="T38" fmla="*/ 83 w 149"/>
                    <a:gd name="T3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50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6" y="150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49" y="150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9" name="Rectangle 98"/>
                <p:cNvSpPr>
                  <a:spLocks noChangeArrowheads="1"/>
                </p:cNvSpPr>
                <p:nvPr/>
              </p:nvSpPr>
              <p:spPr bwMode="auto">
                <a:xfrm>
                  <a:off x="1477" y="268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0" name="Freeform 99"/>
                <p:cNvSpPr>
                  <a:spLocks noEditPoints="1"/>
                </p:cNvSpPr>
                <p:nvPr/>
              </p:nvSpPr>
              <p:spPr bwMode="auto">
                <a:xfrm>
                  <a:off x="1491" y="2694"/>
                  <a:ext cx="150" cy="147"/>
                </a:xfrm>
                <a:custGeom>
                  <a:avLst/>
                  <a:gdLst>
                    <a:gd name="T0" fmla="*/ 0 w 150"/>
                    <a:gd name="T1" fmla="*/ 67 h 147"/>
                    <a:gd name="T2" fmla="*/ 67 w 150"/>
                    <a:gd name="T3" fmla="*/ 67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7 h 147"/>
                    <a:gd name="T10" fmla="*/ 83 w 150"/>
                    <a:gd name="T11" fmla="*/ 0 h 147"/>
                    <a:gd name="T12" fmla="*/ 83 w 150"/>
                    <a:gd name="T13" fmla="*/ 67 h 147"/>
                    <a:gd name="T14" fmla="*/ 150 w 150"/>
                    <a:gd name="T15" fmla="*/ 67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1" name="Rectangle 100"/>
                <p:cNvSpPr>
                  <a:spLocks noChangeArrowheads="1"/>
                </p:cNvSpPr>
                <p:nvPr/>
              </p:nvSpPr>
              <p:spPr bwMode="auto">
                <a:xfrm>
                  <a:off x="320" y="2680"/>
                  <a:ext cx="177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2" name="Freeform 101"/>
                <p:cNvSpPr>
                  <a:spLocks noEditPoints="1"/>
                </p:cNvSpPr>
                <p:nvPr/>
              </p:nvSpPr>
              <p:spPr bwMode="auto">
                <a:xfrm>
                  <a:off x="334" y="2694"/>
                  <a:ext cx="149" cy="147"/>
                </a:xfrm>
                <a:custGeom>
                  <a:avLst/>
                  <a:gdLst>
                    <a:gd name="T0" fmla="*/ 0 w 149"/>
                    <a:gd name="T1" fmla="*/ 67 h 147"/>
                    <a:gd name="T2" fmla="*/ 66 w 149"/>
                    <a:gd name="T3" fmla="*/ 67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7 h 147"/>
                    <a:gd name="T10" fmla="*/ 83 w 149"/>
                    <a:gd name="T11" fmla="*/ 0 h 147"/>
                    <a:gd name="T12" fmla="*/ 83 w 149"/>
                    <a:gd name="T13" fmla="*/ 67 h 147"/>
                    <a:gd name="T14" fmla="*/ 149 w 149"/>
                    <a:gd name="T15" fmla="*/ 67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3" name="Rectangle 102"/>
                <p:cNvSpPr>
                  <a:spLocks noChangeArrowheads="1"/>
                </p:cNvSpPr>
                <p:nvPr/>
              </p:nvSpPr>
              <p:spPr bwMode="auto">
                <a:xfrm>
                  <a:off x="841" y="1544"/>
                  <a:ext cx="290" cy="225"/>
                </a:xfrm>
                <a:prstGeom prst="rect">
                  <a:avLst/>
                </a:prstGeom>
                <a:solidFill>
                  <a:srgbClr val="B7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4" name="Freeform 103"/>
                <p:cNvSpPr/>
                <p:nvPr/>
              </p:nvSpPr>
              <p:spPr bwMode="auto">
                <a:xfrm>
                  <a:off x="901" y="1570"/>
                  <a:ext cx="173" cy="173"/>
                </a:xfrm>
                <a:custGeom>
                  <a:avLst/>
                  <a:gdLst>
                    <a:gd name="T0" fmla="*/ 173 w 173"/>
                    <a:gd name="T1" fmla="*/ 64 h 173"/>
                    <a:gd name="T2" fmla="*/ 109 w 173"/>
                    <a:gd name="T3" fmla="*/ 64 h 173"/>
                    <a:gd name="T4" fmla="*/ 109 w 173"/>
                    <a:gd name="T5" fmla="*/ 0 h 173"/>
                    <a:gd name="T6" fmla="*/ 64 w 173"/>
                    <a:gd name="T7" fmla="*/ 0 h 173"/>
                    <a:gd name="T8" fmla="*/ 64 w 173"/>
                    <a:gd name="T9" fmla="*/ 64 h 173"/>
                    <a:gd name="T10" fmla="*/ 0 w 173"/>
                    <a:gd name="T11" fmla="*/ 64 h 173"/>
                    <a:gd name="T12" fmla="*/ 0 w 173"/>
                    <a:gd name="T13" fmla="*/ 109 h 173"/>
                    <a:gd name="T14" fmla="*/ 64 w 173"/>
                    <a:gd name="T15" fmla="*/ 109 h 173"/>
                    <a:gd name="T16" fmla="*/ 64 w 173"/>
                    <a:gd name="T17" fmla="*/ 173 h 173"/>
                    <a:gd name="T18" fmla="*/ 109 w 173"/>
                    <a:gd name="T19" fmla="*/ 173 h 173"/>
                    <a:gd name="T20" fmla="*/ 109 w 173"/>
                    <a:gd name="T21" fmla="*/ 109 h 173"/>
                    <a:gd name="T22" fmla="*/ 173 w 173"/>
                    <a:gd name="T23" fmla="*/ 109 h 173"/>
                    <a:gd name="T24" fmla="*/ 173 w 173"/>
                    <a:gd name="T25" fmla="*/ 64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3" h="173">
                      <a:moveTo>
                        <a:pt x="173" y="64"/>
                      </a:moveTo>
                      <a:lnTo>
                        <a:pt x="109" y="64"/>
                      </a:lnTo>
                      <a:lnTo>
                        <a:pt x="109" y="0"/>
                      </a:lnTo>
                      <a:lnTo>
                        <a:pt x="64" y="0"/>
                      </a:ln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0" y="109"/>
                      </a:lnTo>
                      <a:lnTo>
                        <a:pt x="64" y="109"/>
                      </a:lnTo>
                      <a:lnTo>
                        <a:pt x="64" y="173"/>
                      </a:lnTo>
                      <a:lnTo>
                        <a:pt x="109" y="173"/>
                      </a:lnTo>
                      <a:lnTo>
                        <a:pt x="109" y="109"/>
                      </a:lnTo>
                      <a:lnTo>
                        <a:pt x="173" y="109"/>
                      </a:lnTo>
                      <a:lnTo>
                        <a:pt x="173" y="64"/>
                      </a:lnTo>
                      <a:close/>
                    </a:path>
                  </a:pathLst>
                </a:cu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95" name="Group 56"/>
              <p:cNvGrpSpPr>
                <a:grpSpLocks noChangeAspect="1"/>
              </p:cNvGrpSpPr>
              <p:nvPr/>
            </p:nvGrpSpPr>
            <p:grpSpPr bwMode="auto">
              <a:xfrm>
                <a:off x="4291338" y="4353772"/>
                <a:ext cx="773175" cy="789798"/>
                <a:chOff x="220" y="1544"/>
                <a:chExt cx="1535" cy="1568"/>
              </a:xfrm>
            </p:grpSpPr>
            <p:sp>
              <p:nvSpPr>
                <p:cNvPr id="296" name="Rectangle 57"/>
                <p:cNvSpPr>
                  <a:spLocks noChangeArrowheads="1"/>
                </p:cNvSpPr>
                <p:nvPr/>
              </p:nvSpPr>
              <p:spPr bwMode="auto">
                <a:xfrm>
                  <a:off x="241" y="2049"/>
                  <a:ext cx="1492" cy="1008"/>
                </a:xfrm>
                <a:prstGeom prst="rect">
                  <a:avLst/>
                </a:pr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7" name="Rectangle 58"/>
                <p:cNvSpPr>
                  <a:spLocks noChangeArrowheads="1"/>
                </p:cNvSpPr>
                <p:nvPr/>
              </p:nvSpPr>
              <p:spPr bwMode="auto">
                <a:xfrm>
                  <a:off x="580" y="1769"/>
                  <a:ext cx="814" cy="1288"/>
                </a:xfrm>
                <a:prstGeom prst="rect">
                  <a:avLst/>
                </a:prstGeom>
                <a:solidFill>
                  <a:srgbClr val="9AA9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8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" y="3057"/>
                  <a:ext cx="1535" cy="55"/>
                </a:xfrm>
                <a:prstGeom prst="rect">
                  <a:avLst/>
                </a:prstGeom>
                <a:solidFill>
                  <a:srgbClr val="96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9" name="Rectangle 60"/>
                <p:cNvSpPr>
                  <a:spLocks noChangeArrowheads="1"/>
                </p:cNvSpPr>
                <p:nvPr/>
              </p:nvSpPr>
              <p:spPr bwMode="auto">
                <a:xfrm>
                  <a:off x="856" y="2780"/>
                  <a:ext cx="263" cy="2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0" name="Freeform 61"/>
                <p:cNvSpPr/>
                <p:nvPr/>
              </p:nvSpPr>
              <p:spPr bwMode="auto">
                <a:xfrm>
                  <a:off x="872" y="2799"/>
                  <a:ext cx="228" cy="258"/>
                </a:xfrm>
                <a:custGeom>
                  <a:avLst/>
                  <a:gdLst>
                    <a:gd name="T0" fmla="*/ 0 w 96"/>
                    <a:gd name="T1" fmla="*/ 0 h 109"/>
                    <a:gd name="T2" fmla="*/ 0 w 96"/>
                    <a:gd name="T3" fmla="*/ 109 h 109"/>
                    <a:gd name="T4" fmla="*/ 96 w 96"/>
                    <a:gd name="T5" fmla="*/ 109 h 109"/>
                    <a:gd name="T6" fmla="*/ 96 w 96"/>
                    <a:gd name="T7" fmla="*/ 0 h 109"/>
                    <a:gd name="T8" fmla="*/ 0 w 96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9">
                      <a:moveTo>
                        <a:pt x="0" y="0"/>
                      </a:moveTo>
                      <a:cubicBezTo>
                        <a:pt x="0" y="15"/>
                        <a:pt x="0" y="94"/>
                        <a:pt x="0" y="109"/>
                      </a:cubicBezTo>
                      <a:cubicBezTo>
                        <a:pt x="20" y="109"/>
                        <a:pt x="77" y="109"/>
                        <a:pt x="96" y="109"/>
                      </a:cubicBezTo>
                      <a:cubicBezTo>
                        <a:pt x="96" y="94"/>
                        <a:pt x="96" y="15"/>
                        <a:pt x="96" y="0"/>
                      </a:cubicBezTo>
                      <a:cubicBezTo>
                        <a:pt x="77" y="0"/>
                        <a:pt x="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50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1" name="Rectangle 62"/>
                <p:cNvSpPr>
                  <a:spLocks noChangeArrowheads="1"/>
                </p:cNvSpPr>
                <p:nvPr/>
              </p:nvSpPr>
              <p:spPr bwMode="auto">
                <a:xfrm>
                  <a:off x="841" y="3057"/>
                  <a:ext cx="292" cy="26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2" name="Rectangle 63"/>
                <p:cNvSpPr>
                  <a:spLocks noChangeArrowheads="1"/>
                </p:cNvSpPr>
                <p:nvPr/>
              </p:nvSpPr>
              <p:spPr bwMode="auto">
                <a:xfrm>
                  <a:off x="818" y="3083"/>
                  <a:ext cx="339" cy="29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3" name="Rectangle 64"/>
                <p:cNvSpPr>
                  <a:spLocks noChangeArrowheads="1"/>
                </p:cNvSpPr>
                <p:nvPr/>
              </p:nvSpPr>
              <p:spPr bwMode="auto">
                <a:xfrm>
                  <a:off x="1000" y="2913"/>
                  <a:ext cx="7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4" name="Rectangle 65"/>
                <p:cNvSpPr>
                  <a:spLocks noChangeArrowheads="1"/>
                </p:cNvSpPr>
                <p:nvPr/>
              </p:nvSpPr>
              <p:spPr bwMode="auto">
                <a:xfrm>
                  <a:off x="965" y="2913"/>
                  <a:ext cx="9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5" name="Rectangle 66"/>
                <p:cNvSpPr>
                  <a:spLocks noChangeArrowheads="1"/>
                </p:cNvSpPr>
                <p:nvPr/>
              </p:nvSpPr>
              <p:spPr bwMode="auto">
                <a:xfrm>
                  <a:off x="1154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6" name="Freeform 67"/>
                <p:cNvSpPr>
                  <a:spLocks noEditPoints="1"/>
                </p:cNvSpPr>
                <p:nvPr/>
              </p:nvSpPr>
              <p:spPr bwMode="auto">
                <a:xfrm>
                  <a:off x="1169" y="2184"/>
                  <a:ext cx="149" cy="147"/>
                </a:xfrm>
                <a:custGeom>
                  <a:avLst/>
                  <a:gdLst>
                    <a:gd name="T0" fmla="*/ 0 w 149"/>
                    <a:gd name="T1" fmla="*/ 67 h 147"/>
                    <a:gd name="T2" fmla="*/ 66 w 149"/>
                    <a:gd name="T3" fmla="*/ 67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7 h 147"/>
                    <a:gd name="T10" fmla="*/ 83 w 149"/>
                    <a:gd name="T11" fmla="*/ 0 h 147"/>
                    <a:gd name="T12" fmla="*/ 83 w 149"/>
                    <a:gd name="T13" fmla="*/ 67 h 147"/>
                    <a:gd name="T14" fmla="*/ 149 w 149"/>
                    <a:gd name="T15" fmla="*/ 67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" name="Rectangle 68"/>
                <p:cNvSpPr>
                  <a:spLocks noChangeArrowheads="1"/>
                </p:cNvSpPr>
                <p:nvPr/>
              </p:nvSpPr>
              <p:spPr bwMode="auto">
                <a:xfrm>
                  <a:off x="896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8" name="Freeform 69"/>
                <p:cNvSpPr>
                  <a:spLocks noEditPoints="1"/>
                </p:cNvSpPr>
                <p:nvPr/>
              </p:nvSpPr>
              <p:spPr bwMode="auto">
                <a:xfrm>
                  <a:off x="910" y="2184"/>
                  <a:ext cx="150" cy="147"/>
                </a:xfrm>
                <a:custGeom>
                  <a:avLst/>
                  <a:gdLst>
                    <a:gd name="T0" fmla="*/ 0 w 150"/>
                    <a:gd name="T1" fmla="*/ 67 h 147"/>
                    <a:gd name="T2" fmla="*/ 67 w 150"/>
                    <a:gd name="T3" fmla="*/ 67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7 h 147"/>
                    <a:gd name="T10" fmla="*/ 83 w 150"/>
                    <a:gd name="T11" fmla="*/ 0 h 147"/>
                    <a:gd name="T12" fmla="*/ 83 w 150"/>
                    <a:gd name="T13" fmla="*/ 67 h 147"/>
                    <a:gd name="T14" fmla="*/ 150 w 150"/>
                    <a:gd name="T15" fmla="*/ 67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9" name="Rectangle 70"/>
                <p:cNvSpPr>
                  <a:spLocks noChangeArrowheads="1"/>
                </p:cNvSpPr>
                <p:nvPr/>
              </p:nvSpPr>
              <p:spPr bwMode="auto">
                <a:xfrm>
                  <a:off x="637" y="2170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0" name="Freeform 71"/>
                <p:cNvSpPr>
                  <a:spLocks noEditPoints="1"/>
                </p:cNvSpPr>
                <p:nvPr/>
              </p:nvSpPr>
              <p:spPr bwMode="auto">
                <a:xfrm>
                  <a:off x="652" y="2184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1 h 147"/>
                    <a:gd name="T6" fmla="*/ 0 w 147"/>
                    <a:gd name="T7" fmla="*/ 81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7 h 147"/>
                    <a:gd name="T14" fmla="*/ 147 w 147"/>
                    <a:gd name="T15" fmla="*/ 67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7 h 147"/>
                    <a:gd name="T22" fmla="*/ 64 w 147"/>
                    <a:gd name="T23" fmla="*/ 67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7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1 h 147"/>
                    <a:gd name="T36" fmla="*/ 80 w 147"/>
                    <a:gd name="T37" fmla="*/ 81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7"/>
                      </a:lnTo>
                      <a:lnTo>
                        <a:pt x="147" y="67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7"/>
                      </a:moveTo>
                      <a:lnTo>
                        <a:pt x="64" y="67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1" name="Rectangle 72"/>
                <p:cNvSpPr>
                  <a:spLocks noChangeArrowheads="1"/>
                </p:cNvSpPr>
                <p:nvPr/>
              </p:nvSpPr>
              <p:spPr bwMode="auto">
                <a:xfrm>
                  <a:off x="580" y="2395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2" name="Rectangle 73"/>
                <p:cNvSpPr>
                  <a:spLocks noChangeArrowheads="1"/>
                </p:cNvSpPr>
                <p:nvPr/>
              </p:nvSpPr>
              <p:spPr bwMode="auto">
                <a:xfrm>
                  <a:off x="580" y="2388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3" name="Rectangle 74"/>
                <p:cNvSpPr>
                  <a:spLocks noChangeArrowheads="1"/>
                </p:cNvSpPr>
                <p:nvPr/>
              </p:nvSpPr>
              <p:spPr bwMode="auto">
                <a:xfrm>
                  <a:off x="1154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Freeform 75"/>
                <p:cNvSpPr>
                  <a:spLocks noEditPoints="1"/>
                </p:cNvSpPr>
                <p:nvPr/>
              </p:nvSpPr>
              <p:spPr bwMode="auto">
                <a:xfrm>
                  <a:off x="1169" y="1862"/>
                  <a:ext cx="149" cy="147"/>
                </a:xfrm>
                <a:custGeom>
                  <a:avLst/>
                  <a:gdLst>
                    <a:gd name="T0" fmla="*/ 0 w 149"/>
                    <a:gd name="T1" fmla="*/ 66 h 147"/>
                    <a:gd name="T2" fmla="*/ 66 w 149"/>
                    <a:gd name="T3" fmla="*/ 66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6 h 147"/>
                    <a:gd name="T10" fmla="*/ 83 w 149"/>
                    <a:gd name="T11" fmla="*/ 0 h 147"/>
                    <a:gd name="T12" fmla="*/ 83 w 149"/>
                    <a:gd name="T13" fmla="*/ 66 h 147"/>
                    <a:gd name="T14" fmla="*/ 149 w 149"/>
                    <a:gd name="T15" fmla="*/ 66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3 h 147"/>
                    <a:gd name="T26" fmla="*/ 0 w 149"/>
                    <a:gd name="T27" fmla="*/ 83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3 h 147"/>
                    <a:gd name="T36" fmla="*/ 83 w 149"/>
                    <a:gd name="T37" fmla="*/ 83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5" name="Rectangle 76"/>
                <p:cNvSpPr>
                  <a:spLocks noChangeArrowheads="1"/>
                </p:cNvSpPr>
                <p:nvPr/>
              </p:nvSpPr>
              <p:spPr bwMode="auto">
                <a:xfrm>
                  <a:off x="896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6" name="Freeform 77"/>
                <p:cNvSpPr>
                  <a:spLocks noEditPoints="1"/>
                </p:cNvSpPr>
                <p:nvPr/>
              </p:nvSpPr>
              <p:spPr bwMode="auto">
                <a:xfrm>
                  <a:off x="910" y="1862"/>
                  <a:ext cx="150" cy="147"/>
                </a:xfrm>
                <a:custGeom>
                  <a:avLst/>
                  <a:gdLst>
                    <a:gd name="T0" fmla="*/ 0 w 150"/>
                    <a:gd name="T1" fmla="*/ 66 h 147"/>
                    <a:gd name="T2" fmla="*/ 67 w 150"/>
                    <a:gd name="T3" fmla="*/ 66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6 h 147"/>
                    <a:gd name="T10" fmla="*/ 83 w 150"/>
                    <a:gd name="T11" fmla="*/ 0 h 147"/>
                    <a:gd name="T12" fmla="*/ 83 w 150"/>
                    <a:gd name="T13" fmla="*/ 66 h 147"/>
                    <a:gd name="T14" fmla="*/ 150 w 150"/>
                    <a:gd name="T15" fmla="*/ 66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3 h 147"/>
                    <a:gd name="T26" fmla="*/ 0 w 150"/>
                    <a:gd name="T27" fmla="*/ 83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3 h 147"/>
                    <a:gd name="T36" fmla="*/ 83 w 150"/>
                    <a:gd name="T37" fmla="*/ 83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7" name="Rectangle 78"/>
                <p:cNvSpPr>
                  <a:spLocks noChangeArrowheads="1"/>
                </p:cNvSpPr>
                <p:nvPr/>
              </p:nvSpPr>
              <p:spPr bwMode="auto">
                <a:xfrm>
                  <a:off x="637" y="1847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8" name="Freeform 79"/>
                <p:cNvSpPr>
                  <a:spLocks noEditPoints="1"/>
                </p:cNvSpPr>
                <p:nvPr/>
              </p:nvSpPr>
              <p:spPr bwMode="auto">
                <a:xfrm>
                  <a:off x="652" y="1862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3 h 147"/>
                    <a:gd name="T6" fmla="*/ 0 w 147"/>
                    <a:gd name="T7" fmla="*/ 83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6 h 147"/>
                    <a:gd name="T14" fmla="*/ 147 w 147"/>
                    <a:gd name="T15" fmla="*/ 66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6 h 147"/>
                    <a:gd name="T22" fmla="*/ 64 w 147"/>
                    <a:gd name="T23" fmla="*/ 66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6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3 h 147"/>
                    <a:gd name="T36" fmla="*/ 80 w 147"/>
                    <a:gd name="T37" fmla="*/ 83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6"/>
                      </a:lnTo>
                      <a:lnTo>
                        <a:pt x="147" y="66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6"/>
                      </a:moveTo>
                      <a:lnTo>
                        <a:pt x="64" y="66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3"/>
                      </a:lnTo>
                      <a:lnTo>
                        <a:pt x="80" y="83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9" name="Rectangle 80"/>
                <p:cNvSpPr>
                  <a:spLocks noChangeArrowheads="1"/>
                </p:cNvSpPr>
                <p:nvPr/>
              </p:nvSpPr>
              <p:spPr bwMode="auto">
                <a:xfrm>
                  <a:off x="580" y="2073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" name="Rectangle 81"/>
                <p:cNvSpPr>
                  <a:spLocks noChangeArrowheads="1"/>
                </p:cNvSpPr>
                <p:nvPr/>
              </p:nvSpPr>
              <p:spPr bwMode="auto">
                <a:xfrm>
                  <a:off x="580" y="2066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" name="Rectangle 82"/>
                <p:cNvSpPr>
                  <a:spLocks noChangeArrowheads="1"/>
                </p:cNvSpPr>
                <p:nvPr/>
              </p:nvSpPr>
              <p:spPr bwMode="auto">
                <a:xfrm>
                  <a:off x="1154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2" name="Freeform 83"/>
                <p:cNvSpPr>
                  <a:spLocks noEditPoints="1"/>
                </p:cNvSpPr>
                <p:nvPr/>
              </p:nvSpPr>
              <p:spPr bwMode="auto">
                <a:xfrm>
                  <a:off x="1169" y="2507"/>
                  <a:ext cx="149" cy="147"/>
                </a:xfrm>
                <a:custGeom>
                  <a:avLst/>
                  <a:gdLst>
                    <a:gd name="T0" fmla="*/ 0 w 149"/>
                    <a:gd name="T1" fmla="*/ 64 h 147"/>
                    <a:gd name="T2" fmla="*/ 66 w 149"/>
                    <a:gd name="T3" fmla="*/ 64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4 h 147"/>
                    <a:gd name="T10" fmla="*/ 83 w 149"/>
                    <a:gd name="T11" fmla="*/ 0 h 147"/>
                    <a:gd name="T12" fmla="*/ 83 w 149"/>
                    <a:gd name="T13" fmla="*/ 64 h 147"/>
                    <a:gd name="T14" fmla="*/ 149 w 149"/>
                    <a:gd name="T15" fmla="*/ 64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4"/>
                      </a:moveTo>
                      <a:lnTo>
                        <a:pt x="66" y="64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49" y="64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3" name="Rectangle 84"/>
                <p:cNvSpPr>
                  <a:spLocks noChangeArrowheads="1"/>
                </p:cNvSpPr>
                <p:nvPr/>
              </p:nvSpPr>
              <p:spPr bwMode="auto">
                <a:xfrm>
                  <a:off x="896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4" name="Freeform 85"/>
                <p:cNvSpPr>
                  <a:spLocks noEditPoints="1"/>
                </p:cNvSpPr>
                <p:nvPr/>
              </p:nvSpPr>
              <p:spPr bwMode="auto">
                <a:xfrm>
                  <a:off x="910" y="2507"/>
                  <a:ext cx="150" cy="147"/>
                </a:xfrm>
                <a:custGeom>
                  <a:avLst/>
                  <a:gdLst>
                    <a:gd name="T0" fmla="*/ 0 w 150"/>
                    <a:gd name="T1" fmla="*/ 64 h 147"/>
                    <a:gd name="T2" fmla="*/ 67 w 150"/>
                    <a:gd name="T3" fmla="*/ 64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4 h 147"/>
                    <a:gd name="T10" fmla="*/ 83 w 150"/>
                    <a:gd name="T11" fmla="*/ 0 h 147"/>
                    <a:gd name="T12" fmla="*/ 83 w 150"/>
                    <a:gd name="T13" fmla="*/ 64 h 147"/>
                    <a:gd name="T14" fmla="*/ 150 w 150"/>
                    <a:gd name="T15" fmla="*/ 64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4"/>
                      </a:moveTo>
                      <a:lnTo>
                        <a:pt x="67" y="64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50" y="64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5" name="Rectangle 86"/>
                <p:cNvSpPr>
                  <a:spLocks noChangeArrowheads="1"/>
                </p:cNvSpPr>
                <p:nvPr/>
              </p:nvSpPr>
              <p:spPr bwMode="auto">
                <a:xfrm>
                  <a:off x="637" y="2493"/>
                  <a:ext cx="176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6" name="Freeform 87"/>
                <p:cNvSpPr>
                  <a:spLocks noEditPoints="1"/>
                </p:cNvSpPr>
                <p:nvPr/>
              </p:nvSpPr>
              <p:spPr bwMode="auto">
                <a:xfrm>
                  <a:off x="652" y="2507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1 h 147"/>
                    <a:gd name="T6" fmla="*/ 0 w 147"/>
                    <a:gd name="T7" fmla="*/ 81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4 h 147"/>
                    <a:gd name="T14" fmla="*/ 147 w 147"/>
                    <a:gd name="T15" fmla="*/ 64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4 h 147"/>
                    <a:gd name="T22" fmla="*/ 64 w 147"/>
                    <a:gd name="T23" fmla="*/ 64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4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1 h 147"/>
                    <a:gd name="T36" fmla="*/ 80 w 147"/>
                    <a:gd name="T37" fmla="*/ 81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4"/>
                      </a:lnTo>
                      <a:lnTo>
                        <a:pt x="147" y="64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4"/>
                      </a:moveTo>
                      <a:lnTo>
                        <a:pt x="64" y="64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7" name="Rectangle 88"/>
                <p:cNvSpPr>
                  <a:spLocks noChangeArrowheads="1"/>
                </p:cNvSpPr>
                <p:nvPr/>
              </p:nvSpPr>
              <p:spPr bwMode="auto">
                <a:xfrm>
                  <a:off x="580" y="2718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" name="Rectangle 89"/>
                <p:cNvSpPr>
                  <a:spLocks noChangeArrowheads="1"/>
                </p:cNvSpPr>
                <p:nvPr/>
              </p:nvSpPr>
              <p:spPr bwMode="auto">
                <a:xfrm>
                  <a:off x="580" y="2711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9" name="Rectangle 90"/>
                <p:cNvSpPr>
                  <a:spLocks noChangeArrowheads="1"/>
                </p:cNvSpPr>
                <p:nvPr/>
              </p:nvSpPr>
              <p:spPr bwMode="auto">
                <a:xfrm>
                  <a:off x="1477" y="2130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0" name="Freeform 91"/>
                <p:cNvSpPr>
                  <a:spLocks noEditPoints="1"/>
                </p:cNvSpPr>
                <p:nvPr/>
              </p:nvSpPr>
              <p:spPr bwMode="auto">
                <a:xfrm>
                  <a:off x="1491" y="2144"/>
                  <a:ext cx="150" cy="149"/>
                </a:xfrm>
                <a:custGeom>
                  <a:avLst/>
                  <a:gdLst>
                    <a:gd name="T0" fmla="*/ 0 w 150"/>
                    <a:gd name="T1" fmla="*/ 66 h 149"/>
                    <a:gd name="T2" fmla="*/ 67 w 150"/>
                    <a:gd name="T3" fmla="*/ 66 h 149"/>
                    <a:gd name="T4" fmla="*/ 67 w 150"/>
                    <a:gd name="T5" fmla="*/ 0 h 149"/>
                    <a:gd name="T6" fmla="*/ 0 w 150"/>
                    <a:gd name="T7" fmla="*/ 0 h 149"/>
                    <a:gd name="T8" fmla="*/ 0 w 150"/>
                    <a:gd name="T9" fmla="*/ 66 h 149"/>
                    <a:gd name="T10" fmla="*/ 83 w 150"/>
                    <a:gd name="T11" fmla="*/ 0 h 149"/>
                    <a:gd name="T12" fmla="*/ 83 w 150"/>
                    <a:gd name="T13" fmla="*/ 66 h 149"/>
                    <a:gd name="T14" fmla="*/ 150 w 150"/>
                    <a:gd name="T15" fmla="*/ 66 h 149"/>
                    <a:gd name="T16" fmla="*/ 150 w 150"/>
                    <a:gd name="T17" fmla="*/ 0 h 149"/>
                    <a:gd name="T18" fmla="*/ 83 w 150"/>
                    <a:gd name="T19" fmla="*/ 0 h 149"/>
                    <a:gd name="T20" fmla="*/ 0 w 150"/>
                    <a:gd name="T21" fmla="*/ 149 h 149"/>
                    <a:gd name="T22" fmla="*/ 67 w 150"/>
                    <a:gd name="T23" fmla="*/ 149 h 149"/>
                    <a:gd name="T24" fmla="*/ 67 w 150"/>
                    <a:gd name="T25" fmla="*/ 83 h 149"/>
                    <a:gd name="T26" fmla="*/ 0 w 150"/>
                    <a:gd name="T27" fmla="*/ 83 h 149"/>
                    <a:gd name="T28" fmla="*/ 0 w 150"/>
                    <a:gd name="T29" fmla="*/ 149 h 149"/>
                    <a:gd name="T30" fmla="*/ 83 w 150"/>
                    <a:gd name="T31" fmla="*/ 149 h 149"/>
                    <a:gd name="T32" fmla="*/ 150 w 150"/>
                    <a:gd name="T33" fmla="*/ 149 h 149"/>
                    <a:gd name="T34" fmla="*/ 150 w 150"/>
                    <a:gd name="T35" fmla="*/ 83 h 149"/>
                    <a:gd name="T36" fmla="*/ 83 w 150"/>
                    <a:gd name="T37" fmla="*/ 83 h 149"/>
                    <a:gd name="T38" fmla="*/ 83 w 150"/>
                    <a:gd name="T3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9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7" y="149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50" y="149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" name="Rectangle 92"/>
                <p:cNvSpPr>
                  <a:spLocks noChangeArrowheads="1"/>
                </p:cNvSpPr>
                <p:nvPr/>
              </p:nvSpPr>
              <p:spPr bwMode="auto">
                <a:xfrm>
                  <a:off x="320" y="2130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2" name="Freeform 93"/>
                <p:cNvSpPr>
                  <a:spLocks noEditPoints="1"/>
                </p:cNvSpPr>
                <p:nvPr/>
              </p:nvSpPr>
              <p:spPr bwMode="auto">
                <a:xfrm>
                  <a:off x="334" y="2144"/>
                  <a:ext cx="149" cy="149"/>
                </a:xfrm>
                <a:custGeom>
                  <a:avLst/>
                  <a:gdLst>
                    <a:gd name="T0" fmla="*/ 0 w 149"/>
                    <a:gd name="T1" fmla="*/ 66 h 149"/>
                    <a:gd name="T2" fmla="*/ 66 w 149"/>
                    <a:gd name="T3" fmla="*/ 66 h 149"/>
                    <a:gd name="T4" fmla="*/ 66 w 149"/>
                    <a:gd name="T5" fmla="*/ 0 h 149"/>
                    <a:gd name="T6" fmla="*/ 0 w 149"/>
                    <a:gd name="T7" fmla="*/ 0 h 149"/>
                    <a:gd name="T8" fmla="*/ 0 w 149"/>
                    <a:gd name="T9" fmla="*/ 66 h 149"/>
                    <a:gd name="T10" fmla="*/ 83 w 149"/>
                    <a:gd name="T11" fmla="*/ 0 h 149"/>
                    <a:gd name="T12" fmla="*/ 83 w 149"/>
                    <a:gd name="T13" fmla="*/ 66 h 149"/>
                    <a:gd name="T14" fmla="*/ 149 w 149"/>
                    <a:gd name="T15" fmla="*/ 66 h 149"/>
                    <a:gd name="T16" fmla="*/ 149 w 149"/>
                    <a:gd name="T17" fmla="*/ 0 h 149"/>
                    <a:gd name="T18" fmla="*/ 83 w 149"/>
                    <a:gd name="T19" fmla="*/ 0 h 149"/>
                    <a:gd name="T20" fmla="*/ 0 w 149"/>
                    <a:gd name="T21" fmla="*/ 149 h 149"/>
                    <a:gd name="T22" fmla="*/ 66 w 149"/>
                    <a:gd name="T23" fmla="*/ 149 h 149"/>
                    <a:gd name="T24" fmla="*/ 66 w 149"/>
                    <a:gd name="T25" fmla="*/ 83 h 149"/>
                    <a:gd name="T26" fmla="*/ 0 w 149"/>
                    <a:gd name="T27" fmla="*/ 83 h 149"/>
                    <a:gd name="T28" fmla="*/ 0 w 149"/>
                    <a:gd name="T29" fmla="*/ 149 h 149"/>
                    <a:gd name="T30" fmla="*/ 83 w 149"/>
                    <a:gd name="T31" fmla="*/ 149 h 149"/>
                    <a:gd name="T32" fmla="*/ 149 w 149"/>
                    <a:gd name="T33" fmla="*/ 149 h 149"/>
                    <a:gd name="T34" fmla="*/ 149 w 149"/>
                    <a:gd name="T35" fmla="*/ 83 h 149"/>
                    <a:gd name="T36" fmla="*/ 83 w 149"/>
                    <a:gd name="T37" fmla="*/ 83 h 149"/>
                    <a:gd name="T38" fmla="*/ 83 w 149"/>
                    <a:gd name="T3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9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6" y="149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49" y="149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3" name="Rectangle 94"/>
                <p:cNvSpPr>
                  <a:spLocks noChangeArrowheads="1"/>
                </p:cNvSpPr>
                <p:nvPr/>
              </p:nvSpPr>
              <p:spPr bwMode="auto">
                <a:xfrm>
                  <a:off x="1477" y="2405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4" name="Freeform 95"/>
                <p:cNvSpPr>
                  <a:spLocks noEditPoints="1"/>
                </p:cNvSpPr>
                <p:nvPr/>
              </p:nvSpPr>
              <p:spPr bwMode="auto">
                <a:xfrm>
                  <a:off x="1491" y="2419"/>
                  <a:ext cx="150" cy="150"/>
                </a:xfrm>
                <a:custGeom>
                  <a:avLst/>
                  <a:gdLst>
                    <a:gd name="T0" fmla="*/ 0 w 150"/>
                    <a:gd name="T1" fmla="*/ 67 h 150"/>
                    <a:gd name="T2" fmla="*/ 67 w 150"/>
                    <a:gd name="T3" fmla="*/ 67 h 150"/>
                    <a:gd name="T4" fmla="*/ 67 w 150"/>
                    <a:gd name="T5" fmla="*/ 0 h 150"/>
                    <a:gd name="T6" fmla="*/ 0 w 150"/>
                    <a:gd name="T7" fmla="*/ 0 h 150"/>
                    <a:gd name="T8" fmla="*/ 0 w 150"/>
                    <a:gd name="T9" fmla="*/ 67 h 150"/>
                    <a:gd name="T10" fmla="*/ 83 w 150"/>
                    <a:gd name="T11" fmla="*/ 0 h 150"/>
                    <a:gd name="T12" fmla="*/ 83 w 150"/>
                    <a:gd name="T13" fmla="*/ 67 h 150"/>
                    <a:gd name="T14" fmla="*/ 150 w 150"/>
                    <a:gd name="T15" fmla="*/ 67 h 150"/>
                    <a:gd name="T16" fmla="*/ 150 w 150"/>
                    <a:gd name="T17" fmla="*/ 0 h 150"/>
                    <a:gd name="T18" fmla="*/ 83 w 150"/>
                    <a:gd name="T19" fmla="*/ 0 h 150"/>
                    <a:gd name="T20" fmla="*/ 0 w 150"/>
                    <a:gd name="T21" fmla="*/ 150 h 150"/>
                    <a:gd name="T22" fmla="*/ 67 w 150"/>
                    <a:gd name="T23" fmla="*/ 150 h 150"/>
                    <a:gd name="T24" fmla="*/ 67 w 150"/>
                    <a:gd name="T25" fmla="*/ 83 h 150"/>
                    <a:gd name="T26" fmla="*/ 0 w 150"/>
                    <a:gd name="T27" fmla="*/ 83 h 150"/>
                    <a:gd name="T28" fmla="*/ 0 w 150"/>
                    <a:gd name="T29" fmla="*/ 150 h 150"/>
                    <a:gd name="T30" fmla="*/ 83 w 150"/>
                    <a:gd name="T31" fmla="*/ 150 h 150"/>
                    <a:gd name="T32" fmla="*/ 150 w 150"/>
                    <a:gd name="T33" fmla="*/ 150 h 150"/>
                    <a:gd name="T34" fmla="*/ 150 w 150"/>
                    <a:gd name="T35" fmla="*/ 83 h 150"/>
                    <a:gd name="T36" fmla="*/ 83 w 150"/>
                    <a:gd name="T37" fmla="*/ 83 h 150"/>
                    <a:gd name="T38" fmla="*/ 83 w 150"/>
                    <a:gd name="T3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50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7" y="150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50" y="150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5" name="Rectangle 96"/>
                <p:cNvSpPr>
                  <a:spLocks noChangeArrowheads="1"/>
                </p:cNvSpPr>
                <p:nvPr/>
              </p:nvSpPr>
              <p:spPr bwMode="auto">
                <a:xfrm>
                  <a:off x="320" y="2405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6" name="Freeform 97"/>
                <p:cNvSpPr>
                  <a:spLocks noEditPoints="1"/>
                </p:cNvSpPr>
                <p:nvPr/>
              </p:nvSpPr>
              <p:spPr bwMode="auto">
                <a:xfrm>
                  <a:off x="334" y="2419"/>
                  <a:ext cx="149" cy="150"/>
                </a:xfrm>
                <a:custGeom>
                  <a:avLst/>
                  <a:gdLst>
                    <a:gd name="T0" fmla="*/ 0 w 149"/>
                    <a:gd name="T1" fmla="*/ 67 h 150"/>
                    <a:gd name="T2" fmla="*/ 66 w 149"/>
                    <a:gd name="T3" fmla="*/ 67 h 150"/>
                    <a:gd name="T4" fmla="*/ 66 w 149"/>
                    <a:gd name="T5" fmla="*/ 0 h 150"/>
                    <a:gd name="T6" fmla="*/ 0 w 149"/>
                    <a:gd name="T7" fmla="*/ 0 h 150"/>
                    <a:gd name="T8" fmla="*/ 0 w 149"/>
                    <a:gd name="T9" fmla="*/ 67 h 150"/>
                    <a:gd name="T10" fmla="*/ 83 w 149"/>
                    <a:gd name="T11" fmla="*/ 0 h 150"/>
                    <a:gd name="T12" fmla="*/ 83 w 149"/>
                    <a:gd name="T13" fmla="*/ 67 h 150"/>
                    <a:gd name="T14" fmla="*/ 149 w 149"/>
                    <a:gd name="T15" fmla="*/ 67 h 150"/>
                    <a:gd name="T16" fmla="*/ 149 w 149"/>
                    <a:gd name="T17" fmla="*/ 0 h 150"/>
                    <a:gd name="T18" fmla="*/ 83 w 149"/>
                    <a:gd name="T19" fmla="*/ 0 h 150"/>
                    <a:gd name="T20" fmla="*/ 0 w 149"/>
                    <a:gd name="T21" fmla="*/ 150 h 150"/>
                    <a:gd name="T22" fmla="*/ 66 w 149"/>
                    <a:gd name="T23" fmla="*/ 150 h 150"/>
                    <a:gd name="T24" fmla="*/ 66 w 149"/>
                    <a:gd name="T25" fmla="*/ 83 h 150"/>
                    <a:gd name="T26" fmla="*/ 0 w 149"/>
                    <a:gd name="T27" fmla="*/ 83 h 150"/>
                    <a:gd name="T28" fmla="*/ 0 w 149"/>
                    <a:gd name="T29" fmla="*/ 150 h 150"/>
                    <a:gd name="T30" fmla="*/ 83 w 149"/>
                    <a:gd name="T31" fmla="*/ 150 h 150"/>
                    <a:gd name="T32" fmla="*/ 149 w 149"/>
                    <a:gd name="T33" fmla="*/ 150 h 150"/>
                    <a:gd name="T34" fmla="*/ 149 w 149"/>
                    <a:gd name="T35" fmla="*/ 83 h 150"/>
                    <a:gd name="T36" fmla="*/ 83 w 149"/>
                    <a:gd name="T37" fmla="*/ 83 h 150"/>
                    <a:gd name="T38" fmla="*/ 83 w 149"/>
                    <a:gd name="T3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50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6" y="150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49" y="150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7" name="Rectangle 98"/>
                <p:cNvSpPr>
                  <a:spLocks noChangeArrowheads="1"/>
                </p:cNvSpPr>
                <p:nvPr/>
              </p:nvSpPr>
              <p:spPr bwMode="auto">
                <a:xfrm>
                  <a:off x="1477" y="268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8" name="Freeform 99"/>
                <p:cNvSpPr>
                  <a:spLocks noEditPoints="1"/>
                </p:cNvSpPr>
                <p:nvPr/>
              </p:nvSpPr>
              <p:spPr bwMode="auto">
                <a:xfrm>
                  <a:off x="1491" y="2694"/>
                  <a:ext cx="150" cy="147"/>
                </a:xfrm>
                <a:custGeom>
                  <a:avLst/>
                  <a:gdLst>
                    <a:gd name="T0" fmla="*/ 0 w 150"/>
                    <a:gd name="T1" fmla="*/ 67 h 147"/>
                    <a:gd name="T2" fmla="*/ 67 w 150"/>
                    <a:gd name="T3" fmla="*/ 67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7 h 147"/>
                    <a:gd name="T10" fmla="*/ 83 w 150"/>
                    <a:gd name="T11" fmla="*/ 0 h 147"/>
                    <a:gd name="T12" fmla="*/ 83 w 150"/>
                    <a:gd name="T13" fmla="*/ 67 h 147"/>
                    <a:gd name="T14" fmla="*/ 150 w 150"/>
                    <a:gd name="T15" fmla="*/ 67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9" name="Rectangle 100"/>
                <p:cNvSpPr>
                  <a:spLocks noChangeArrowheads="1"/>
                </p:cNvSpPr>
                <p:nvPr/>
              </p:nvSpPr>
              <p:spPr bwMode="auto">
                <a:xfrm>
                  <a:off x="320" y="2680"/>
                  <a:ext cx="177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0" name="Freeform 101"/>
                <p:cNvSpPr>
                  <a:spLocks noEditPoints="1"/>
                </p:cNvSpPr>
                <p:nvPr/>
              </p:nvSpPr>
              <p:spPr bwMode="auto">
                <a:xfrm>
                  <a:off x="334" y="2694"/>
                  <a:ext cx="149" cy="147"/>
                </a:xfrm>
                <a:custGeom>
                  <a:avLst/>
                  <a:gdLst>
                    <a:gd name="T0" fmla="*/ 0 w 149"/>
                    <a:gd name="T1" fmla="*/ 67 h 147"/>
                    <a:gd name="T2" fmla="*/ 66 w 149"/>
                    <a:gd name="T3" fmla="*/ 67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7 h 147"/>
                    <a:gd name="T10" fmla="*/ 83 w 149"/>
                    <a:gd name="T11" fmla="*/ 0 h 147"/>
                    <a:gd name="T12" fmla="*/ 83 w 149"/>
                    <a:gd name="T13" fmla="*/ 67 h 147"/>
                    <a:gd name="T14" fmla="*/ 149 w 149"/>
                    <a:gd name="T15" fmla="*/ 67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1" name="Rectangle 102"/>
                <p:cNvSpPr>
                  <a:spLocks noChangeArrowheads="1"/>
                </p:cNvSpPr>
                <p:nvPr/>
              </p:nvSpPr>
              <p:spPr bwMode="auto">
                <a:xfrm>
                  <a:off x="841" y="1544"/>
                  <a:ext cx="290" cy="225"/>
                </a:xfrm>
                <a:prstGeom prst="rect">
                  <a:avLst/>
                </a:prstGeom>
                <a:solidFill>
                  <a:srgbClr val="B7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2" name="Freeform 103"/>
                <p:cNvSpPr/>
                <p:nvPr/>
              </p:nvSpPr>
              <p:spPr bwMode="auto">
                <a:xfrm>
                  <a:off x="901" y="1570"/>
                  <a:ext cx="173" cy="173"/>
                </a:xfrm>
                <a:custGeom>
                  <a:avLst/>
                  <a:gdLst>
                    <a:gd name="T0" fmla="*/ 173 w 173"/>
                    <a:gd name="T1" fmla="*/ 64 h 173"/>
                    <a:gd name="T2" fmla="*/ 109 w 173"/>
                    <a:gd name="T3" fmla="*/ 64 h 173"/>
                    <a:gd name="T4" fmla="*/ 109 w 173"/>
                    <a:gd name="T5" fmla="*/ 0 h 173"/>
                    <a:gd name="T6" fmla="*/ 64 w 173"/>
                    <a:gd name="T7" fmla="*/ 0 h 173"/>
                    <a:gd name="T8" fmla="*/ 64 w 173"/>
                    <a:gd name="T9" fmla="*/ 64 h 173"/>
                    <a:gd name="T10" fmla="*/ 0 w 173"/>
                    <a:gd name="T11" fmla="*/ 64 h 173"/>
                    <a:gd name="T12" fmla="*/ 0 w 173"/>
                    <a:gd name="T13" fmla="*/ 109 h 173"/>
                    <a:gd name="T14" fmla="*/ 64 w 173"/>
                    <a:gd name="T15" fmla="*/ 109 h 173"/>
                    <a:gd name="T16" fmla="*/ 64 w 173"/>
                    <a:gd name="T17" fmla="*/ 173 h 173"/>
                    <a:gd name="T18" fmla="*/ 109 w 173"/>
                    <a:gd name="T19" fmla="*/ 173 h 173"/>
                    <a:gd name="T20" fmla="*/ 109 w 173"/>
                    <a:gd name="T21" fmla="*/ 109 h 173"/>
                    <a:gd name="T22" fmla="*/ 173 w 173"/>
                    <a:gd name="T23" fmla="*/ 109 h 173"/>
                    <a:gd name="T24" fmla="*/ 173 w 173"/>
                    <a:gd name="T25" fmla="*/ 64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3" h="173">
                      <a:moveTo>
                        <a:pt x="173" y="64"/>
                      </a:moveTo>
                      <a:lnTo>
                        <a:pt x="109" y="64"/>
                      </a:lnTo>
                      <a:lnTo>
                        <a:pt x="109" y="0"/>
                      </a:lnTo>
                      <a:lnTo>
                        <a:pt x="64" y="0"/>
                      </a:ln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0" y="109"/>
                      </a:lnTo>
                      <a:lnTo>
                        <a:pt x="64" y="109"/>
                      </a:lnTo>
                      <a:lnTo>
                        <a:pt x="64" y="173"/>
                      </a:lnTo>
                      <a:lnTo>
                        <a:pt x="109" y="173"/>
                      </a:lnTo>
                      <a:lnTo>
                        <a:pt x="109" y="109"/>
                      </a:lnTo>
                      <a:lnTo>
                        <a:pt x="173" y="109"/>
                      </a:lnTo>
                      <a:lnTo>
                        <a:pt x="173" y="64"/>
                      </a:lnTo>
                      <a:close/>
                    </a:path>
                  </a:pathLst>
                </a:cu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87" name="文本框 386"/>
              <p:cNvSpPr txBox="1"/>
              <p:nvPr/>
            </p:nvSpPr>
            <p:spPr>
              <a:xfrm>
                <a:off x="4496408" y="1097403"/>
                <a:ext cx="1043876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lang="zh-CN" altLang="en-US" sz="3300" spc="50" dirty="0">
                    <a:solidFill>
                      <a:srgbClr val="C00000"/>
                    </a:solidFill>
                    <a:latin typeface="汉仪大黑简" panose="02010609000101010101" pitchFamily="49" charset="-122"/>
                    <a:ea typeface="汉仪大黑简" panose="02010609000101010101" pitchFamily="49" charset="-122"/>
                  </a:rPr>
                  <a:t>前言</a:t>
                </a:r>
                <a:endParaRPr lang="zh-CN" altLang="en-US" sz="3300" spc="50" dirty="0">
                  <a:solidFill>
                    <a:srgbClr val="C00000"/>
                  </a:solidFill>
                  <a:latin typeface="汉仪大黑简" panose="02010609000101010101" pitchFamily="49" charset="-122"/>
                  <a:ea typeface="汉仪大黑简" panose="02010609000101010101" pitchFamily="49" charset="-122"/>
                </a:endParaRPr>
              </a:p>
            </p:txBody>
          </p:sp>
          <p:sp>
            <p:nvSpPr>
              <p:cNvPr id="390" name="文本框 389"/>
              <p:cNvSpPr txBox="1"/>
              <p:nvPr/>
            </p:nvSpPr>
            <p:spPr>
              <a:xfrm>
                <a:off x="539552" y="1203598"/>
                <a:ext cx="3920774" cy="1438855"/>
              </a:xfrm>
              <a:prstGeom prst="rect">
                <a:avLst/>
              </a:prstGeom>
              <a:noFill/>
            </p:spPr>
            <p:txBody>
              <a:bodyPr wrap="square" lIns="72000" spcCol="108000" rtlCol="0">
                <a:spAutoFit/>
              </a:bodyPr>
              <a:lstStyle/>
              <a:p>
                <a:pPr algn="just" defTabSz="685800">
                  <a:lnSpc>
                    <a:spcPts val="2100"/>
                  </a:lnSpc>
                  <a:defRPr/>
                </a:pPr>
                <a:r>
                  <a:rPr lang="zh-CN" altLang="en-US" kern="1100" spc="11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模板内颜色可以替换为自己的颜色，图片也可以替换为自己的图片。图表以简单实用、易修改为设计原则，从配色到版式都精益求精，满足您不同场合的需要。</a:t>
                </a:r>
                <a:endParaRPr lang="en-US" altLang="zh-CN" kern="1100" spc="1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Freeform 47"/>
              <p:cNvSpPr>
                <a:spLocks noEditPoints="1"/>
              </p:cNvSpPr>
              <p:nvPr/>
            </p:nvSpPr>
            <p:spPr bwMode="auto">
              <a:xfrm rot="5716826">
                <a:off x="6573234" y="1995686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92" name="Group 29"/>
              <p:cNvGrpSpPr>
                <a:grpSpLocks noChangeAspect="1"/>
              </p:cNvGrpSpPr>
              <p:nvPr/>
            </p:nvGrpSpPr>
            <p:grpSpPr bwMode="auto">
              <a:xfrm rot="14707392">
                <a:off x="7834149" y="3423175"/>
                <a:ext cx="354185" cy="349794"/>
                <a:chOff x="2637" y="1381"/>
                <a:chExt cx="484" cy="478"/>
              </a:xfrm>
              <a:solidFill>
                <a:srgbClr val="1FADB1">
                  <a:alpha val="20000"/>
                </a:srgbClr>
              </a:solidFill>
            </p:grpSpPr>
            <p:sp>
              <p:nvSpPr>
                <p:cNvPr id="393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avLst/>
                  <a:gdLst>
                    <a:gd name="T0" fmla="*/ 63 w 66"/>
                    <a:gd name="T1" fmla="*/ 42 h 64"/>
                    <a:gd name="T2" fmla="*/ 23 w 66"/>
                    <a:gd name="T3" fmla="*/ 3 h 64"/>
                    <a:gd name="T4" fmla="*/ 13 w 66"/>
                    <a:gd name="T5" fmla="*/ 3 h 64"/>
                    <a:gd name="T6" fmla="*/ 13 w 66"/>
                    <a:gd name="T7" fmla="*/ 13 h 64"/>
                    <a:gd name="T8" fmla="*/ 19 w 66"/>
                    <a:gd name="T9" fmla="*/ 19 h 64"/>
                    <a:gd name="T10" fmla="*/ 0 w 66"/>
                    <a:gd name="T11" fmla="*/ 38 h 64"/>
                    <a:gd name="T12" fmla="*/ 26 w 66"/>
                    <a:gd name="T13" fmla="*/ 64 h 64"/>
                    <a:gd name="T14" fmla="*/ 45 w 66"/>
                    <a:gd name="T15" fmla="*/ 45 h 64"/>
                    <a:gd name="T16" fmla="*/ 52 w 66"/>
                    <a:gd name="T17" fmla="*/ 53 h 64"/>
                    <a:gd name="T18" fmla="*/ 63 w 66"/>
                    <a:gd name="T19" fmla="*/ 53 h 64"/>
                    <a:gd name="T20" fmla="*/ 63 w 66"/>
                    <a:gd name="T21" fmla="*/ 4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64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4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avLst/>
                  <a:gdLst>
                    <a:gd name="T0" fmla="*/ 178 w 180"/>
                    <a:gd name="T1" fmla="*/ 70 h 181"/>
                    <a:gd name="T2" fmla="*/ 110 w 180"/>
                    <a:gd name="T3" fmla="*/ 2 h 181"/>
                    <a:gd name="T4" fmla="*/ 99 w 180"/>
                    <a:gd name="T5" fmla="*/ 2 h 181"/>
                    <a:gd name="T6" fmla="*/ 99 w 180"/>
                    <a:gd name="T7" fmla="*/ 13 h 181"/>
                    <a:gd name="T8" fmla="*/ 108 w 180"/>
                    <a:gd name="T9" fmla="*/ 21 h 181"/>
                    <a:gd name="T10" fmla="*/ 18 w 180"/>
                    <a:gd name="T11" fmla="*/ 111 h 181"/>
                    <a:gd name="T12" fmla="*/ 18 w 180"/>
                    <a:gd name="T13" fmla="*/ 159 h 181"/>
                    <a:gd name="T14" fmla="*/ 0 w 180"/>
                    <a:gd name="T15" fmla="*/ 177 h 181"/>
                    <a:gd name="T16" fmla="*/ 4 w 180"/>
                    <a:gd name="T17" fmla="*/ 181 h 181"/>
                    <a:gd name="T18" fmla="*/ 22 w 180"/>
                    <a:gd name="T19" fmla="*/ 163 h 181"/>
                    <a:gd name="T20" fmla="*/ 70 w 180"/>
                    <a:gd name="T21" fmla="*/ 163 h 181"/>
                    <a:gd name="T22" fmla="*/ 160 w 180"/>
                    <a:gd name="T23" fmla="*/ 73 h 181"/>
                    <a:gd name="T24" fmla="*/ 167 w 180"/>
                    <a:gd name="T25" fmla="*/ 81 h 181"/>
                    <a:gd name="T26" fmla="*/ 178 w 180"/>
                    <a:gd name="T27" fmla="*/ 81 h 181"/>
                    <a:gd name="T28" fmla="*/ 178 w 180"/>
                    <a:gd name="T29" fmla="*/ 70 h 181"/>
                    <a:gd name="T30" fmla="*/ 54 w 180"/>
                    <a:gd name="T31" fmla="*/ 120 h 181"/>
                    <a:gd name="T32" fmla="*/ 41 w 180"/>
                    <a:gd name="T33" fmla="*/ 107 h 181"/>
                    <a:gd name="T34" fmla="*/ 41 w 180"/>
                    <a:gd name="T35" fmla="*/ 103 h 181"/>
                    <a:gd name="T36" fmla="*/ 44 w 180"/>
                    <a:gd name="T37" fmla="*/ 103 h 181"/>
                    <a:gd name="T38" fmla="*/ 57 w 180"/>
                    <a:gd name="T39" fmla="*/ 116 h 181"/>
                    <a:gd name="T40" fmla="*/ 57 w 180"/>
                    <a:gd name="T41" fmla="*/ 120 h 181"/>
                    <a:gd name="T42" fmla="*/ 54 w 180"/>
                    <a:gd name="T43" fmla="*/ 120 h 181"/>
                    <a:gd name="T44" fmla="*/ 65 w 180"/>
                    <a:gd name="T45" fmla="*/ 108 h 181"/>
                    <a:gd name="T46" fmla="*/ 52 w 180"/>
                    <a:gd name="T47" fmla="*/ 95 h 181"/>
                    <a:gd name="T48" fmla="*/ 52 w 180"/>
                    <a:gd name="T49" fmla="*/ 92 h 181"/>
                    <a:gd name="T50" fmla="*/ 56 w 180"/>
                    <a:gd name="T51" fmla="*/ 92 h 181"/>
                    <a:gd name="T52" fmla="*/ 69 w 180"/>
                    <a:gd name="T53" fmla="*/ 105 h 181"/>
                    <a:gd name="T54" fmla="*/ 69 w 180"/>
                    <a:gd name="T55" fmla="*/ 108 h 181"/>
                    <a:gd name="T56" fmla="*/ 65 w 180"/>
                    <a:gd name="T57" fmla="*/ 108 h 181"/>
                    <a:gd name="T58" fmla="*/ 77 w 180"/>
                    <a:gd name="T59" fmla="*/ 97 h 181"/>
                    <a:gd name="T60" fmla="*/ 64 w 180"/>
                    <a:gd name="T61" fmla="*/ 84 h 181"/>
                    <a:gd name="T62" fmla="*/ 64 w 180"/>
                    <a:gd name="T63" fmla="*/ 80 h 181"/>
                    <a:gd name="T64" fmla="*/ 67 w 180"/>
                    <a:gd name="T65" fmla="*/ 80 h 181"/>
                    <a:gd name="T66" fmla="*/ 80 w 180"/>
                    <a:gd name="T67" fmla="*/ 93 h 181"/>
                    <a:gd name="T68" fmla="*/ 80 w 180"/>
                    <a:gd name="T69" fmla="*/ 97 h 181"/>
                    <a:gd name="T70" fmla="*/ 77 w 180"/>
                    <a:gd name="T71" fmla="*/ 97 h 181"/>
                    <a:gd name="T72" fmla="*/ 113 w 180"/>
                    <a:gd name="T73" fmla="*/ 106 h 181"/>
                    <a:gd name="T74" fmla="*/ 75 w 180"/>
                    <a:gd name="T75" fmla="*/ 68 h 181"/>
                    <a:gd name="T76" fmla="*/ 109 w 180"/>
                    <a:gd name="T77" fmla="*/ 33 h 181"/>
                    <a:gd name="T78" fmla="*/ 148 w 180"/>
                    <a:gd name="T79" fmla="*/ 72 h 181"/>
                    <a:gd name="T80" fmla="*/ 113 w 180"/>
                    <a:gd name="T81" fmla="*/ 106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0" h="181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95" name="Group 40"/>
              <p:cNvGrpSpPr>
                <a:grpSpLocks noChangeAspect="1"/>
              </p:cNvGrpSpPr>
              <p:nvPr/>
            </p:nvGrpSpPr>
            <p:grpSpPr bwMode="auto">
              <a:xfrm rot="1375787">
                <a:off x="5987971" y="2854488"/>
                <a:ext cx="403815" cy="302475"/>
                <a:chOff x="2368" y="1940"/>
                <a:chExt cx="522" cy="391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396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avLst/>
                  <a:gdLst>
                    <a:gd name="T0" fmla="*/ 205 w 218"/>
                    <a:gd name="T1" fmla="*/ 0 h 107"/>
                    <a:gd name="T2" fmla="*/ 41 w 218"/>
                    <a:gd name="T3" fmla="*/ 0 h 107"/>
                    <a:gd name="T4" fmla="*/ 24 w 218"/>
                    <a:gd name="T5" fmla="*/ 11 h 107"/>
                    <a:gd name="T6" fmla="*/ 2 w 218"/>
                    <a:gd name="T7" fmla="*/ 97 h 107"/>
                    <a:gd name="T8" fmla="*/ 13 w 218"/>
                    <a:gd name="T9" fmla="*/ 107 h 107"/>
                    <a:gd name="T10" fmla="*/ 178 w 218"/>
                    <a:gd name="T11" fmla="*/ 107 h 107"/>
                    <a:gd name="T12" fmla="*/ 195 w 218"/>
                    <a:gd name="T13" fmla="*/ 97 h 107"/>
                    <a:gd name="T14" fmla="*/ 217 w 218"/>
                    <a:gd name="T15" fmla="*/ 11 h 107"/>
                    <a:gd name="T16" fmla="*/ 205 w 218"/>
                    <a:gd name="T17" fmla="*/ 0 h 107"/>
                    <a:gd name="T18" fmla="*/ 144 w 218"/>
                    <a:gd name="T19" fmla="*/ 54 h 107"/>
                    <a:gd name="T20" fmla="*/ 103 w 218"/>
                    <a:gd name="T21" fmla="*/ 91 h 107"/>
                    <a:gd name="T22" fmla="*/ 74 w 218"/>
                    <a:gd name="T23" fmla="*/ 54 h 107"/>
                    <a:gd name="T24" fmla="*/ 116 w 218"/>
                    <a:gd name="T25" fmla="*/ 17 h 107"/>
                    <a:gd name="T26" fmla="*/ 144 w 218"/>
                    <a:gd name="T27" fmla="*/ 5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8" h="107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7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avLst/>
                  <a:gdLst>
                    <a:gd name="T0" fmla="*/ 48 w 50"/>
                    <a:gd name="T1" fmla="*/ 16 h 43"/>
                    <a:gd name="T2" fmla="*/ 34 w 50"/>
                    <a:gd name="T3" fmla="*/ 16 h 43"/>
                    <a:gd name="T4" fmla="*/ 36 w 50"/>
                    <a:gd name="T5" fmla="*/ 3 h 43"/>
                    <a:gd name="T6" fmla="*/ 34 w 50"/>
                    <a:gd name="T7" fmla="*/ 0 h 43"/>
                    <a:gd name="T8" fmla="*/ 25 w 50"/>
                    <a:gd name="T9" fmla="*/ 0 h 43"/>
                    <a:gd name="T10" fmla="*/ 22 w 50"/>
                    <a:gd name="T11" fmla="*/ 3 h 43"/>
                    <a:gd name="T12" fmla="*/ 20 w 50"/>
                    <a:gd name="T13" fmla="*/ 16 h 43"/>
                    <a:gd name="T14" fmla="*/ 5 w 50"/>
                    <a:gd name="T15" fmla="*/ 16 h 43"/>
                    <a:gd name="T16" fmla="*/ 2 w 50"/>
                    <a:gd name="T17" fmla="*/ 18 h 43"/>
                    <a:gd name="T18" fmla="*/ 1 w 50"/>
                    <a:gd name="T19" fmla="*/ 26 h 43"/>
                    <a:gd name="T20" fmla="*/ 3 w 50"/>
                    <a:gd name="T21" fmla="*/ 28 h 43"/>
                    <a:gd name="T22" fmla="*/ 17 w 50"/>
                    <a:gd name="T23" fmla="*/ 28 h 43"/>
                    <a:gd name="T24" fmla="*/ 14 w 50"/>
                    <a:gd name="T25" fmla="*/ 41 h 43"/>
                    <a:gd name="T26" fmla="*/ 16 w 50"/>
                    <a:gd name="T27" fmla="*/ 43 h 43"/>
                    <a:gd name="T28" fmla="*/ 25 w 50"/>
                    <a:gd name="T29" fmla="*/ 43 h 43"/>
                    <a:gd name="T30" fmla="*/ 28 w 50"/>
                    <a:gd name="T31" fmla="*/ 41 h 43"/>
                    <a:gd name="T32" fmla="*/ 31 w 50"/>
                    <a:gd name="T33" fmla="*/ 28 h 43"/>
                    <a:gd name="T34" fmla="*/ 45 w 50"/>
                    <a:gd name="T35" fmla="*/ 28 h 43"/>
                    <a:gd name="T36" fmla="*/ 48 w 50"/>
                    <a:gd name="T37" fmla="*/ 26 h 43"/>
                    <a:gd name="T38" fmla="*/ 50 w 50"/>
                    <a:gd name="T39" fmla="*/ 18 h 43"/>
                    <a:gd name="T40" fmla="*/ 48 w 50"/>
                    <a:gd name="T41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43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8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avLst/>
                  <a:gdLst>
                    <a:gd name="T0" fmla="*/ 39 w 194"/>
                    <a:gd name="T1" fmla="*/ 46 h 111"/>
                    <a:gd name="T2" fmla="*/ 194 w 194"/>
                    <a:gd name="T3" fmla="*/ 46 h 111"/>
                    <a:gd name="T4" fmla="*/ 194 w 194"/>
                    <a:gd name="T5" fmla="*/ 39 h 111"/>
                    <a:gd name="T6" fmla="*/ 178 w 194"/>
                    <a:gd name="T7" fmla="*/ 23 h 111"/>
                    <a:gd name="T8" fmla="*/ 77 w 194"/>
                    <a:gd name="T9" fmla="*/ 23 h 111"/>
                    <a:gd name="T10" fmla="*/ 77 w 194"/>
                    <a:gd name="T11" fmla="*/ 16 h 111"/>
                    <a:gd name="T12" fmla="*/ 61 w 194"/>
                    <a:gd name="T13" fmla="*/ 0 h 111"/>
                    <a:gd name="T14" fmla="*/ 30 w 194"/>
                    <a:gd name="T15" fmla="*/ 0 h 111"/>
                    <a:gd name="T16" fmla="*/ 14 w 194"/>
                    <a:gd name="T17" fmla="*/ 16 h 111"/>
                    <a:gd name="T18" fmla="*/ 14 w 194"/>
                    <a:gd name="T19" fmla="*/ 23 h 111"/>
                    <a:gd name="T20" fmla="*/ 0 w 194"/>
                    <a:gd name="T21" fmla="*/ 39 h 111"/>
                    <a:gd name="T22" fmla="*/ 0 w 194"/>
                    <a:gd name="T23" fmla="*/ 111 h 111"/>
                    <a:gd name="T24" fmla="*/ 12 w 194"/>
                    <a:gd name="T25" fmla="*/ 64 h 111"/>
                    <a:gd name="T26" fmla="*/ 39 w 194"/>
                    <a:gd name="T27" fmla="*/ 4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11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99" name="Freeform 47"/>
              <p:cNvSpPr>
                <a:spLocks noEditPoints="1"/>
              </p:cNvSpPr>
              <p:nvPr/>
            </p:nvSpPr>
            <p:spPr bwMode="auto">
              <a:xfrm>
                <a:off x="6409924" y="3867894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00" name="Group 34"/>
              <p:cNvGrpSpPr>
                <a:grpSpLocks noChangeAspect="1"/>
              </p:cNvGrpSpPr>
              <p:nvPr/>
            </p:nvGrpSpPr>
            <p:grpSpPr bwMode="auto">
              <a:xfrm rot="1515722">
                <a:off x="6466184" y="411639"/>
                <a:ext cx="418150" cy="357362"/>
                <a:chOff x="2653" y="1425"/>
                <a:chExt cx="454" cy="388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401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avLst/>
                  <a:gdLst>
                    <a:gd name="T0" fmla="*/ 175 w 189"/>
                    <a:gd name="T1" fmla="*/ 0 h 140"/>
                    <a:gd name="T2" fmla="*/ 14 w 189"/>
                    <a:gd name="T3" fmla="*/ 0 h 140"/>
                    <a:gd name="T4" fmla="*/ 0 w 189"/>
                    <a:gd name="T5" fmla="*/ 14 h 140"/>
                    <a:gd name="T6" fmla="*/ 0 w 189"/>
                    <a:gd name="T7" fmla="*/ 126 h 140"/>
                    <a:gd name="T8" fmla="*/ 14 w 189"/>
                    <a:gd name="T9" fmla="*/ 140 h 140"/>
                    <a:gd name="T10" fmla="*/ 175 w 189"/>
                    <a:gd name="T11" fmla="*/ 140 h 140"/>
                    <a:gd name="T12" fmla="*/ 189 w 189"/>
                    <a:gd name="T13" fmla="*/ 126 h 140"/>
                    <a:gd name="T14" fmla="*/ 189 w 189"/>
                    <a:gd name="T15" fmla="*/ 14 h 140"/>
                    <a:gd name="T16" fmla="*/ 175 w 189"/>
                    <a:gd name="T17" fmla="*/ 0 h 140"/>
                    <a:gd name="T18" fmla="*/ 94 w 189"/>
                    <a:gd name="T19" fmla="*/ 118 h 140"/>
                    <a:gd name="T20" fmla="*/ 46 w 189"/>
                    <a:gd name="T21" fmla="*/ 70 h 140"/>
                    <a:gd name="T22" fmla="*/ 94 w 189"/>
                    <a:gd name="T23" fmla="*/ 22 h 140"/>
                    <a:gd name="T24" fmla="*/ 143 w 189"/>
                    <a:gd name="T25" fmla="*/ 70 h 140"/>
                    <a:gd name="T26" fmla="*/ 94 w 189"/>
                    <a:gd name="T27" fmla="*/ 11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9" h="140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2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avLst/>
                  <a:gdLst>
                    <a:gd name="T0" fmla="*/ 54 w 56"/>
                    <a:gd name="T1" fmla="*/ 20 h 56"/>
                    <a:gd name="T2" fmla="*/ 37 w 56"/>
                    <a:gd name="T3" fmla="*/ 20 h 56"/>
                    <a:gd name="T4" fmla="*/ 37 w 56"/>
                    <a:gd name="T5" fmla="*/ 3 h 56"/>
                    <a:gd name="T6" fmla="*/ 34 w 56"/>
                    <a:gd name="T7" fmla="*/ 0 h 56"/>
                    <a:gd name="T8" fmla="*/ 23 w 56"/>
                    <a:gd name="T9" fmla="*/ 0 h 56"/>
                    <a:gd name="T10" fmla="*/ 20 w 56"/>
                    <a:gd name="T11" fmla="*/ 3 h 56"/>
                    <a:gd name="T12" fmla="*/ 20 w 56"/>
                    <a:gd name="T13" fmla="*/ 20 h 56"/>
                    <a:gd name="T14" fmla="*/ 3 w 56"/>
                    <a:gd name="T15" fmla="*/ 20 h 56"/>
                    <a:gd name="T16" fmla="*/ 0 w 56"/>
                    <a:gd name="T17" fmla="*/ 23 h 56"/>
                    <a:gd name="T18" fmla="*/ 0 w 56"/>
                    <a:gd name="T19" fmla="*/ 33 h 56"/>
                    <a:gd name="T20" fmla="*/ 3 w 56"/>
                    <a:gd name="T21" fmla="*/ 36 h 56"/>
                    <a:gd name="T22" fmla="*/ 20 w 56"/>
                    <a:gd name="T23" fmla="*/ 36 h 56"/>
                    <a:gd name="T24" fmla="*/ 20 w 56"/>
                    <a:gd name="T25" fmla="*/ 53 h 56"/>
                    <a:gd name="T26" fmla="*/ 23 w 56"/>
                    <a:gd name="T27" fmla="*/ 56 h 56"/>
                    <a:gd name="T28" fmla="*/ 34 w 56"/>
                    <a:gd name="T29" fmla="*/ 56 h 56"/>
                    <a:gd name="T30" fmla="*/ 37 w 56"/>
                    <a:gd name="T31" fmla="*/ 53 h 56"/>
                    <a:gd name="T32" fmla="*/ 37 w 56"/>
                    <a:gd name="T33" fmla="*/ 36 h 56"/>
                    <a:gd name="T34" fmla="*/ 54 w 56"/>
                    <a:gd name="T35" fmla="*/ 36 h 56"/>
                    <a:gd name="T36" fmla="*/ 56 w 56"/>
                    <a:gd name="T37" fmla="*/ 33 h 56"/>
                    <a:gd name="T38" fmla="*/ 56 w 56"/>
                    <a:gd name="T39" fmla="*/ 23 h 56"/>
                    <a:gd name="T40" fmla="*/ 54 w 56"/>
                    <a:gd name="T41" fmla="*/ 2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3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avLst/>
                  <a:gdLst>
                    <a:gd name="T0" fmla="*/ 10 w 62"/>
                    <a:gd name="T1" fmla="*/ 9 h 15"/>
                    <a:gd name="T2" fmla="*/ 53 w 62"/>
                    <a:gd name="T3" fmla="*/ 9 h 15"/>
                    <a:gd name="T4" fmla="*/ 53 w 62"/>
                    <a:gd name="T5" fmla="*/ 15 h 15"/>
                    <a:gd name="T6" fmla="*/ 62 w 62"/>
                    <a:gd name="T7" fmla="*/ 15 h 15"/>
                    <a:gd name="T8" fmla="*/ 62 w 62"/>
                    <a:gd name="T9" fmla="*/ 5 h 15"/>
                    <a:gd name="T10" fmla="*/ 58 w 62"/>
                    <a:gd name="T11" fmla="*/ 0 h 15"/>
                    <a:gd name="T12" fmla="*/ 5 w 62"/>
                    <a:gd name="T13" fmla="*/ 0 h 15"/>
                    <a:gd name="T14" fmla="*/ 0 w 62"/>
                    <a:gd name="T15" fmla="*/ 5 h 15"/>
                    <a:gd name="T16" fmla="*/ 0 w 62"/>
                    <a:gd name="T17" fmla="*/ 15 h 15"/>
                    <a:gd name="T18" fmla="*/ 10 w 62"/>
                    <a:gd name="T19" fmla="*/ 15 h 15"/>
                    <a:gd name="T20" fmla="*/ 10 w 62"/>
                    <a:gd name="T2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5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428022" y="1743218"/>
            <a:ext cx="296876" cy="2568249"/>
            <a:chOff x="4427984" y="1865613"/>
            <a:chExt cx="295593" cy="2568708"/>
          </a:xfrm>
          <a:effectLst/>
        </p:grpSpPr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4427984" y="1865613"/>
              <a:ext cx="289208" cy="2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hangingPunct="1">
                <a:defRPr/>
              </a:pPr>
              <a:r>
                <a:rPr lang="en-US" altLang="zh-CN" sz="11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4427984" y="2256208"/>
              <a:ext cx="279632" cy="2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hangingPunct="1">
                <a:defRPr/>
              </a:pPr>
              <a:r>
                <a:rPr lang="en-US" altLang="zh-CN" sz="11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7"/>
            <p:cNvSpPr txBox="1">
              <a:spLocks noChangeArrowheads="1"/>
            </p:cNvSpPr>
            <p:nvPr/>
          </p:nvSpPr>
          <p:spPr bwMode="auto">
            <a:xfrm>
              <a:off x="4427984" y="2640452"/>
              <a:ext cx="278037" cy="2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hangingPunct="1">
                <a:defRPr/>
              </a:pPr>
              <a:r>
                <a:rPr lang="en-US" altLang="zh-CN" sz="11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11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>
              <a:off x="4427984" y="3023108"/>
              <a:ext cx="295593" cy="2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hangingPunct="1">
                <a:defRPr/>
              </a:pPr>
              <a:r>
                <a:rPr lang="en-US" altLang="zh-CN" sz="11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11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4427984" y="3405763"/>
              <a:ext cx="263671" cy="2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hangingPunct="1">
                <a:defRPr/>
              </a:pPr>
              <a:r>
                <a:rPr lang="en-US" altLang="zh-CN" sz="11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endParaRPr lang="zh-CN" altLang="en-US" sz="11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20"/>
            <p:cNvSpPr txBox="1">
              <a:spLocks noChangeArrowheads="1"/>
            </p:cNvSpPr>
            <p:nvPr/>
          </p:nvSpPr>
          <p:spPr bwMode="auto">
            <a:xfrm>
              <a:off x="4427984" y="3790007"/>
              <a:ext cx="262076" cy="2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hangingPunct="1">
                <a:defRPr/>
              </a:pPr>
              <a:r>
                <a:rPr lang="en-US" altLang="zh-CN" sz="11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endParaRPr lang="zh-CN" altLang="en-US" sz="11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4427984" y="4172664"/>
              <a:ext cx="290806" cy="2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hangingPunct="1">
                <a:defRPr/>
              </a:pPr>
              <a:r>
                <a:rPr lang="en-US" altLang="zh-CN" sz="11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endParaRPr lang="zh-CN" altLang="en-US" sz="1100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1432416" y="1747672"/>
            <a:ext cx="2968625" cy="268287"/>
            <a:chOff x="1431864" y="1885640"/>
            <a:chExt cx="2969063" cy="269023"/>
          </a:xfrm>
          <a:effectLst/>
        </p:grpSpPr>
        <p:sp>
          <p:nvSpPr>
            <p:cNvPr id="19" name="矩形 18"/>
            <p:cNvSpPr/>
            <p:nvPr/>
          </p:nvSpPr>
          <p:spPr>
            <a:xfrm>
              <a:off x="1958992" y="1920661"/>
              <a:ext cx="2441935" cy="198981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TextBox 42"/>
            <p:cNvSpPr txBox="1">
              <a:spLocks noChangeArrowheads="1"/>
            </p:cNvSpPr>
            <p:nvPr/>
          </p:nvSpPr>
          <p:spPr bwMode="auto">
            <a:xfrm>
              <a:off x="1431864" y="1885640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1808653" y="2147722"/>
            <a:ext cx="2592388" cy="269875"/>
            <a:chOff x="1807558" y="2286131"/>
            <a:chExt cx="2593369" cy="269023"/>
          </a:xfrm>
          <a:effectLst/>
        </p:grpSpPr>
        <p:sp>
          <p:nvSpPr>
            <p:cNvPr id="22" name="矩形 21"/>
            <p:cNvSpPr/>
            <p:nvPr/>
          </p:nvSpPr>
          <p:spPr>
            <a:xfrm>
              <a:off x="2320515" y="2320946"/>
              <a:ext cx="2080412" cy="199394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3" name="TextBox 43"/>
            <p:cNvSpPr txBox="1">
              <a:spLocks noChangeArrowheads="1"/>
            </p:cNvSpPr>
            <p:nvPr/>
          </p:nvSpPr>
          <p:spPr bwMode="auto">
            <a:xfrm>
              <a:off x="1807558" y="2286131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2880216" y="2520784"/>
            <a:ext cx="1520825" cy="269875"/>
            <a:chOff x="2879824" y="2659754"/>
            <a:chExt cx="1521102" cy="269023"/>
          </a:xfrm>
          <a:effectLst/>
        </p:grpSpPr>
        <p:sp>
          <p:nvSpPr>
            <p:cNvPr id="25" name="矩形 24"/>
            <p:cNvSpPr/>
            <p:nvPr/>
          </p:nvSpPr>
          <p:spPr>
            <a:xfrm>
              <a:off x="3360924" y="2694569"/>
              <a:ext cx="1040002" cy="199394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6" name="TextBox 44"/>
            <p:cNvSpPr txBox="1">
              <a:spLocks noChangeArrowheads="1"/>
            </p:cNvSpPr>
            <p:nvPr/>
          </p:nvSpPr>
          <p:spPr bwMode="auto">
            <a:xfrm>
              <a:off x="2879824" y="2659754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2007091" y="2904959"/>
            <a:ext cx="2393950" cy="268288"/>
            <a:chOff x="2006846" y="3043125"/>
            <a:chExt cx="2394079" cy="269023"/>
          </a:xfrm>
          <a:effectLst/>
        </p:grpSpPr>
        <p:sp>
          <p:nvSpPr>
            <p:cNvPr id="28" name="矩形 27"/>
            <p:cNvSpPr/>
            <p:nvPr/>
          </p:nvSpPr>
          <p:spPr>
            <a:xfrm>
              <a:off x="2487884" y="3078146"/>
              <a:ext cx="1913041" cy="198982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9" name="TextBox 45"/>
            <p:cNvSpPr txBox="1">
              <a:spLocks noChangeArrowheads="1"/>
            </p:cNvSpPr>
            <p:nvPr/>
          </p:nvSpPr>
          <p:spPr bwMode="auto">
            <a:xfrm>
              <a:off x="2006846" y="3043125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1237153" y="3287547"/>
            <a:ext cx="3163888" cy="269875"/>
            <a:chOff x="1237344" y="3426494"/>
            <a:chExt cx="3163583" cy="269023"/>
          </a:xfrm>
          <a:effectLst/>
        </p:grpSpPr>
        <p:sp>
          <p:nvSpPr>
            <p:cNvPr id="31" name="矩形 30"/>
            <p:cNvSpPr/>
            <p:nvPr/>
          </p:nvSpPr>
          <p:spPr>
            <a:xfrm>
              <a:off x="1718311" y="3461309"/>
              <a:ext cx="2682616" cy="199394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2" name="TextBox 46"/>
            <p:cNvSpPr txBox="1">
              <a:spLocks noChangeArrowheads="1"/>
            </p:cNvSpPr>
            <p:nvPr/>
          </p:nvSpPr>
          <p:spPr bwMode="auto">
            <a:xfrm>
              <a:off x="1237344" y="3426494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3164378" y="3671722"/>
            <a:ext cx="1236663" cy="268287"/>
            <a:chOff x="3164281" y="3809865"/>
            <a:chExt cx="1236645" cy="269023"/>
          </a:xfrm>
          <a:effectLst/>
        </p:grpSpPr>
        <p:sp>
          <p:nvSpPr>
            <p:cNvPr id="34" name="矩形 33"/>
            <p:cNvSpPr/>
            <p:nvPr/>
          </p:nvSpPr>
          <p:spPr>
            <a:xfrm>
              <a:off x="3646874" y="3844886"/>
              <a:ext cx="754052" cy="198981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5" name="TextBox 47"/>
            <p:cNvSpPr txBox="1">
              <a:spLocks noChangeArrowheads="1"/>
            </p:cNvSpPr>
            <p:nvPr/>
          </p:nvSpPr>
          <p:spPr bwMode="auto">
            <a:xfrm>
              <a:off x="3164281" y="3809865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2383328" y="4054309"/>
            <a:ext cx="2017713" cy="269875"/>
            <a:chOff x="2382284" y="4193232"/>
            <a:chExt cx="2018642" cy="269023"/>
          </a:xfrm>
          <a:effectLst/>
        </p:grpSpPr>
        <p:sp>
          <p:nvSpPr>
            <p:cNvPr id="37" name="矩形 36"/>
            <p:cNvSpPr/>
            <p:nvPr/>
          </p:nvSpPr>
          <p:spPr>
            <a:xfrm>
              <a:off x="2863518" y="4228047"/>
              <a:ext cx="1537408" cy="199394"/>
            </a:xfrm>
            <a:prstGeom prst="rect">
              <a:avLst/>
            </a:prstGeom>
            <a:solidFill>
              <a:srgbClr val="EF434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8" name="TextBox 48"/>
            <p:cNvSpPr txBox="1">
              <a:spLocks noChangeArrowheads="1"/>
            </p:cNvSpPr>
            <p:nvPr/>
          </p:nvSpPr>
          <p:spPr bwMode="auto">
            <a:xfrm>
              <a:off x="2382284" y="4193232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4747116" y="4054309"/>
            <a:ext cx="2874962" cy="269875"/>
            <a:chOff x="4746039" y="4193232"/>
            <a:chExt cx="2876195" cy="269023"/>
          </a:xfrm>
          <a:effectLst/>
        </p:grpSpPr>
        <p:sp>
          <p:nvSpPr>
            <p:cNvPr id="40" name="矩形 39"/>
            <p:cNvSpPr/>
            <p:nvPr/>
          </p:nvSpPr>
          <p:spPr>
            <a:xfrm>
              <a:off x="4746039" y="4228047"/>
              <a:ext cx="2394977" cy="199394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1" name="TextBox 49"/>
            <p:cNvSpPr txBox="1">
              <a:spLocks noChangeArrowheads="1"/>
            </p:cNvSpPr>
            <p:nvPr/>
          </p:nvSpPr>
          <p:spPr bwMode="auto">
            <a:xfrm>
              <a:off x="7141012" y="4193232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4747116" y="3671722"/>
            <a:ext cx="1235075" cy="268287"/>
            <a:chOff x="4746040" y="3809865"/>
            <a:chExt cx="1235262" cy="269023"/>
          </a:xfrm>
          <a:effectLst/>
        </p:grpSpPr>
        <p:sp>
          <p:nvSpPr>
            <p:cNvPr id="43" name="矩形 42"/>
            <p:cNvSpPr/>
            <p:nvPr/>
          </p:nvSpPr>
          <p:spPr>
            <a:xfrm>
              <a:off x="4746040" y="3844886"/>
              <a:ext cx="754176" cy="198981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4" name="TextBox 50"/>
            <p:cNvSpPr txBox="1">
              <a:spLocks noChangeArrowheads="1"/>
            </p:cNvSpPr>
            <p:nvPr/>
          </p:nvSpPr>
          <p:spPr bwMode="auto">
            <a:xfrm>
              <a:off x="5500080" y="3809865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4747116" y="3287547"/>
            <a:ext cx="3162300" cy="269875"/>
            <a:chOff x="4746040" y="3426494"/>
            <a:chExt cx="3163582" cy="269023"/>
          </a:xfrm>
          <a:effectLst/>
        </p:grpSpPr>
        <p:sp>
          <p:nvSpPr>
            <p:cNvPr id="46" name="矩形 45"/>
            <p:cNvSpPr/>
            <p:nvPr/>
          </p:nvSpPr>
          <p:spPr>
            <a:xfrm>
              <a:off x="4746040" y="3461309"/>
              <a:ext cx="2682374" cy="199394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7" name="TextBox 51"/>
            <p:cNvSpPr txBox="1">
              <a:spLocks noChangeArrowheads="1"/>
            </p:cNvSpPr>
            <p:nvPr/>
          </p:nvSpPr>
          <p:spPr bwMode="auto">
            <a:xfrm>
              <a:off x="7428400" y="3426494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4747116" y="2904959"/>
            <a:ext cx="2028825" cy="268288"/>
            <a:chOff x="4746041" y="3043125"/>
            <a:chExt cx="2029268" cy="269023"/>
          </a:xfrm>
          <a:effectLst/>
        </p:grpSpPr>
        <p:sp>
          <p:nvSpPr>
            <p:cNvPr id="49" name="矩形 48"/>
            <p:cNvSpPr/>
            <p:nvPr/>
          </p:nvSpPr>
          <p:spPr>
            <a:xfrm>
              <a:off x="4746041" y="3078146"/>
              <a:ext cx="1548150" cy="198982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0" name="TextBox 52"/>
            <p:cNvSpPr txBox="1">
              <a:spLocks noChangeArrowheads="1"/>
            </p:cNvSpPr>
            <p:nvPr/>
          </p:nvSpPr>
          <p:spPr bwMode="auto">
            <a:xfrm>
              <a:off x="6294087" y="3043125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4747116" y="2520784"/>
            <a:ext cx="993775" cy="269875"/>
            <a:chOff x="4746041" y="2659754"/>
            <a:chExt cx="994649" cy="269023"/>
          </a:xfrm>
          <a:effectLst/>
        </p:grpSpPr>
        <p:sp>
          <p:nvSpPr>
            <p:cNvPr id="52" name="矩形 51"/>
            <p:cNvSpPr/>
            <p:nvPr/>
          </p:nvSpPr>
          <p:spPr>
            <a:xfrm>
              <a:off x="4746041" y="2697734"/>
              <a:ext cx="519569" cy="193064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3" name="TextBox 53"/>
            <p:cNvSpPr txBox="1">
              <a:spLocks noChangeArrowheads="1"/>
            </p:cNvSpPr>
            <p:nvPr/>
          </p:nvSpPr>
          <p:spPr bwMode="auto">
            <a:xfrm>
              <a:off x="5259468" y="2659754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4747116" y="2147722"/>
            <a:ext cx="1836737" cy="269875"/>
            <a:chOff x="4746041" y="2286131"/>
            <a:chExt cx="1836744" cy="269023"/>
          </a:xfrm>
          <a:effectLst/>
        </p:grpSpPr>
        <p:sp>
          <p:nvSpPr>
            <p:cNvPr id="55" name="矩形 54"/>
            <p:cNvSpPr/>
            <p:nvPr/>
          </p:nvSpPr>
          <p:spPr>
            <a:xfrm>
              <a:off x="4746041" y="2319363"/>
              <a:ext cx="1355730" cy="202558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6" name="TextBox 54"/>
            <p:cNvSpPr txBox="1">
              <a:spLocks noChangeArrowheads="1"/>
            </p:cNvSpPr>
            <p:nvPr/>
          </p:nvSpPr>
          <p:spPr bwMode="auto">
            <a:xfrm>
              <a:off x="6101563" y="2286131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4747116" y="1747672"/>
            <a:ext cx="1385887" cy="268287"/>
            <a:chOff x="4746040" y="1885640"/>
            <a:chExt cx="1387146" cy="269023"/>
          </a:xfrm>
          <a:effectLst/>
        </p:grpSpPr>
        <p:sp>
          <p:nvSpPr>
            <p:cNvPr id="58" name="矩形 57"/>
            <p:cNvSpPr/>
            <p:nvPr/>
          </p:nvSpPr>
          <p:spPr>
            <a:xfrm>
              <a:off x="4746040" y="1920661"/>
              <a:ext cx="905697" cy="198981"/>
            </a:xfrm>
            <a:prstGeom prst="rect">
              <a:avLst/>
            </a:prstGeom>
            <a:solidFill>
              <a:srgbClr val="1FADB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9" name="TextBox 55"/>
            <p:cNvSpPr txBox="1">
              <a:spLocks noChangeArrowheads="1"/>
            </p:cNvSpPr>
            <p:nvPr/>
          </p:nvSpPr>
          <p:spPr bwMode="auto">
            <a:xfrm>
              <a:off x="5651964" y="1885640"/>
              <a:ext cx="481222" cy="26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 bwMode="auto">
          <a:xfrm>
            <a:off x="1156191" y="1263758"/>
            <a:ext cx="3244850" cy="311656"/>
            <a:chOff x="1156290" y="1361026"/>
            <a:chExt cx="3244730" cy="312531"/>
          </a:xfrm>
          <a:effectLst/>
        </p:grpSpPr>
        <p:cxnSp>
          <p:nvCxnSpPr>
            <p:cNvPr id="61" name="直接连接符 60"/>
            <p:cNvCxnSpPr/>
            <p:nvPr/>
          </p:nvCxnSpPr>
          <p:spPr>
            <a:xfrm>
              <a:off x="1326146" y="1613062"/>
              <a:ext cx="307487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326146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67220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2365920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2711982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3404107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3751756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2018270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3058045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409781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56"/>
            <p:cNvSpPr txBox="1">
              <a:spLocks noChangeArrowheads="1"/>
            </p:cNvSpPr>
            <p:nvPr/>
          </p:nvSpPr>
          <p:spPr bwMode="auto">
            <a:xfrm>
              <a:off x="3941184" y="1361026"/>
              <a:ext cx="351365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TextBox 59"/>
            <p:cNvSpPr txBox="1">
              <a:spLocks noChangeArrowheads="1"/>
            </p:cNvSpPr>
            <p:nvPr/>
          </p:nvSpPr>
          <p:spPr bwMode="auto">
            <a:xfrm>
              <a:off x="3610352" y="1361026"/>
              <a:ext cx="351365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TextBox 60"/>
            <p:cNvSpPr txBox="1">
              <a:spLocks noChangeArrowheads="1"/>
            </p:cNvSpPr>
            <p:nvPr/>
          </p:nvSpPr>
          <p:spPr bwMode="auto">
            <a:xfrm>
              <a:off x="3251158" y="1361026"/>
              <a:ext cx="351365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TextBox 63"/>
            <p:cNvSpPr txBox="1">
              <a:spLocks noChangeArrowheads="1"/>
            </p:cNvSpPr>
            <p:nvPr/>
          </p:nvSpPr>
          <p:spPr bwMode="auto">
            <a:xfrm>
              <a:off x="2906013" y="1361026"/>
              <a:ext cx="351365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TextBox 64"/>
            <p:cNvSpPr txBox="1">
              <a:spLocks noChangeArrowheads="1"/>
            </p:cNvSpPr>
            <p:nvPr/>
          </p:nvSpPr>
          <p:spPr bwMode="auto">
            <a:xfrm>
              <a:off x="2572358" y="1361026"/>
              <a:ext cx="351365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TextBox 67"/>
            <p:cNvSpPr txBox="1">
              <a:spLocks noChangeArrowheads="1"/>
            </p:cNvSpPr>
            <p:nvPr/>
          </p:nvSpPr>
          <p:spPr bwMode="auto">
            <a:xfrm>
              <a:off x="2218651" y="1361026"/>
              <a:ext cx="351365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TextBox 68"/>
            <p:cNvSpPr txBox="1">
              <a:spLocks noChangeArrowheads="1"/>
            </p:cNvSpPr>
            <p:nvPr/>
          </p:nvSpPr>
          <p:spPr bwMode="auto">
            <a:xfrm>
              <a:off x="1865226" y="1361026"/>
              <a:ext cx="351365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TextBox 71"/>
            <p:cNvSpPr txBox="1">
              <a:spLocks noChangeArrowheads="1"/>
            </p:cNvSpPr>
            <p:nvPr/>
          </p:nvSpPr>
          <p:spPr bwMode="auto">
            <a:xfrm>
              <a:off x="1518742" y="1361026"/>
              <a:ext cx="351365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TextBox 72"/>
            <p:cNvSpPr txBox="1">
              <a:spLocks noChangeArrowheads="1"/>
            </p:cNvSpPr>
            <p:nvPr/>
          </p:nvSpPr>
          <p:spPr bwMode="auto">
            <a:xfrm>
              <a:off x="1156290" y="1361026"/>
              <a:ext cx="351365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 bwMode="auto">
          <a:xfrm>
            <a:off x="4756641" y="1263758"/>
            <a:ext cx="3275966" cy="311656"/>
            <a:chOff x="4756574" y="1361026"/>
            <a:chExt cx="3274938" cy="312531"/>
          </a:xfrm>
          <a:effectLst/>
        </p:grpSpPr>
        <p:cxnSp>
          <p:nvCxnSpPr>
            <p:cNvPr id="81" name="直接连接符 80"/>
            <p:cNvCxnSpPr/>
            <p:nvPr/>
          </p:nvCxnSpPr>
          <p:spPr>
            <a:xfrm>
              <a:off x="4756574" y="1613062"/>
              <a:ext cx="307561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5062865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5408831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6102352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644831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7140251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7487804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5754798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6794285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7833770" y="1613062"/>
              <a:ext cx="0" cy="604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57"/>
            <p:cNvSpPr txBox="1">
              <a:spLocks noChangeArrowheads="1"/>
            </p:cNvSpPr>
            <p:nvPr/>
          </p:nvSpPr>
          <p:spPr bwMode="auto">
            <a:xfrm>
              <a:off x="4891535" y="1361026"/>
              <a:ext cx="351268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TextBox 58"/>
            <p:cNvSpPr txBox="1">
              <a:spLocks noChangeArrowheads="1"/>
            </p:cNvSpPr>
            <p:nvPr/>
          </p:nvSpPr>
          <p:spPr bwMode="auto">
            <a:xfrm>
              <a:off x="5234199" y="1361026"/>
              <a:ext cx="351268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TextBox 61"/>
            <p:cNvSpPr txBox="1">
              <a:spLocks noChangeArrowheads="1"/>
            </p:cNvSpPr>
            <p:nvPr/>
          </p:nvSpPr>
          <p:spPr bwMode="auto">
            <a:xfrm>
              <a:off x="5585109" y="1361026"/>
              <a:ext cx="351268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TextBox 62"/>
            <p:cNvSpPr txBox="1">
              <a:spLocks noChangeArrowheads="1"/>
            </p:cNvSpPr>
            <p:nvPr/>
          </p:nvSpPr>
          <p:spPr bwMode="auto">
            <a:xfrm>
              <a:off x="5947829" y="1361026"/>
              <a:ext cx="351268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TextBox 65"/>
            <p:cNvSpPr txBox="1">
              <a:spLocks noChangeArrowheads="1"/>
            </p:cNvSpPr>
            <p:nvPr/>
          </p:nvSpPr>
          <p:spPr bwMode="auto">
            <a:xfrm>
              <a:off x="6292664" y="1361026"/>
              <a:ext cx="351268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Box 66"/>
            <p:cNvSpPr txBox="1">
              <a:spLocks noChangeArrowheads="1"/>
            </p:cNvSpPr>
            <p:nvPr/>
          </p:nvSpPr>
          <p:spPr bwMode="auto">
            <a:xfrm>
              <a:off x="6640796" y="1361026"/>
              <a:ext cx="351268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TextBox 69"/>
            <p:cNvSpPr txBox="1">
              <a:spLocks noChangeArrowheads="1"/>
            </p:cNvSpPr>
            <p:nvPr/>
          </p:nvSpPr>
          <p:spPr bwMode="auto">
            <a:xfrm>
              <a:off x="6987278" y="1361026"/>
              <a:ext cx="351268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TextBox 70"/>
            <p:cNvSpPr txBox="1">
              <a:spLocks noChangeArrowheads="1"/>
            </p:cNvSpPr>
            <p:nvPr/>
          </p:nvSpPr>
          <p:spPr bwMode="auto">
            <a:xfrm>
              <a:off x="7319095" y="1361026"/>
              <a:ext cx="351268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TextBox 73"/>
            <p:cNvSpPr txBox="1">
              <a:spLocks noChangeArrowheads="1"/>
            </p:cNvSpPr>
            <p:nvPr/>
          </p:nvSpPr>
          <p:spPr bwMode="auto">
            <a:xfrm>
              <a:off x="7680244" y="1361026"/>
              <a:ext cx="351268" cy="26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</a:t>
              </a:r>
              <a:endParaRPr lang="zh-CN" alt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5" name="Group 40"/>
          <p:cNvGrpSpPr>
            <a:grpSpLocks noChangeAspect="1"/>
          </p:cNvGrpSpPr>
          <p:nvPr/>
        </p:nvGrpSpPr>
        <p:grpSpPr bwMode="auto">
          <a:xfrm>
            <a:off x="277632" y="307584"/>
            <a:ext cx="429512" cy="321723"/>
            <a:chOff x="2368" y="1940"/>
            <a:chExt cx="522" cy="391"/>
          </a:xfrm>
          <a:solidFill>
            <a:srgbClr val="EF8C95"/>
          </a:solidFill>
        </p:grpSpPr>
        <p:sp>
          <p:nvSpPr>
            <p:cNvPr id="106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500020" y="927915"/>
          <a:ext cx="5102970" cy="340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9" name="Group 40"/>
          <p:cNvGrpSpPr>
            <a:grpSpLocks noChangeAspect="1"/>
          </p:cNvGrpSpPr>
          <p:nvPr/>
        </p:nvGrpSpPr>
        <p:grpSpPr bwMode="auto">
          <a:xfrm>
            <a:off x="277632" y="307584"/>
            <a:ext cx="429512" cy="321723"/>
            <a:chOff x="2368" y="1940"/>
            <a:chExt cx="522" cy="391"/>
          </a:xfrm>
          <a:solidFill>
            <a:srgbClr val="EF8C95"/>
          </a:solidFill>
        </p:grpSpPr>
        <p:sp>
          <p:nvSpPr>
            <p:cNvPr id="20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68144" y="1131590"/>
            <a:ext cx="2376263" cy="1513876"/>
            <a:chOff x="5890362" y="1443514"/>
            <a:chExt cx="2376263" cy="1513876"/>
          </a:xfrm>
        </p:grpSpPr>
        <p:sp>
          <p:nvSpPr>
            <p:cNvPr id="24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b="1" dirty="0">
                <a:solidFill>
                  <a:srgbClr val="BBA3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68144" y="2643758"/>
            <a:ext cx="2376263" cy="1513876"/>
            <a:chOff x="5890362" y="1443514"/>
            <a:chExt cx="2376263" cy="1513876"/>
          </a:xfrm>
        </p:grpSpPr>
        <p:sp>
          <p:nvSpPr>
            <p:cNvPr id="27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b="1" dirty="0">
                <a:solidFill>
                  <a:srgbClr val="BBA3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109795" y="1179123"/>
            <a:ext cx="3336222" cy="1432802"/>
            <a:chOff x="703309" y="1192827"/>
            <a:chExt cx="3792399" cy="1628790"/>
          </a:xfrm>
          <a:effectLst/>
        </p:grpSpPr>
        <p:sp>
          <p:nvSpPr>
            <p:cNvPr id="7" name="Rectangle 38"/>
            <p:cNvSpPr/>
            <p:nvPr/>
          </p:nvSpPr>
          <p:spPr bwMode="auto">
            <a:xfrm>
              <a:off x="703309" y="1192827"/>
              <a:ext cx="798483" cy="798520"/>
            </a:xfrm>
            <a:prstGeom prst="rect">
              <a:avLst/>
            </a:prstGeom>
            <a:solidFill>
              <a:srgbClr val="EF4343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15%</a:t>
              </a:r>
              <a:endParaRPr 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Rectangle 39"/>
            <p:cNvSpPr/>
            <p:nvPr/>
          </p:nvSpPr>
          <p:spPr bwMode="auto">
            <a:xfrm>
              <a:off x="1533541" y="2023098"/>
              <a:ext cx="798484" cy="798519"/>
            </a:xfrm>
            <a:prstGeom prst="rect">
              <a:avLst/>
            </a:prstGeom>
            <a:solidFill>
              <a:srgbClr val="EF4343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85%</a:t>
              </a:r>
              <a:endParaRPr 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44"/>
            <p:cNvSpPr/>
            <p:nvPr/>
          </p:nvSpPr>
          <p:spPr bwMode="auto">
            <a:xfrm>
              <a:off x="2400284" y="1192827"/>
              <a:ext cx="2095424" cy="1628790"/>
            </a:xfrm>
            <a:prstGeom prst="rect">
              <a:avLst/>
            </a:prstGeom>
            <a:solidFill>
              <a:srgbClr val="EF4343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4677943" y="1179123"/>
            <a:ext cx="3359963" cy="1432802"/>
            <a:chOff x="4564644" y="1192827"/>
            <a:chExt cx="3819227" cy="1628790"/>
          </a:xfrm>
          <a:effectLst/>
        </p:grpSpPr>
        <p:sp>
          <p:nvSpPr>
            <p:cNvPr id="11" name="Rectangle 42"/>
            <p:cNvSpPr/>
            <p:nvPr/>
          </p:nvSpPr>
          <p:spPr bwMode="auto">
            <a:xfrm>
              <a:off x="4564644" y="1192827"/>
              <a:ext cx="2095337" cy="1628790"/>
            </a:xfrm>
            <a:prstGeom prst="rect">
              <a:avLst/>
            </a:prstGeom>
            <a:solidFill>
              <a:srgbClr val="1FADB1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29"/>
            <p:cNvSpPr/>
            <p:nvPr/>
          </p:nvSpPr>
          <p:spPr bwMode="auto">
            <a:xfrm>
              <a:off x="6728237" y="1192827"/>
              <a:ext cx="798451" cy="798520"/>
            </a:xfrm>
            <a:prstGeom prst="rect">
              <a:avLst/>
            </a:prstGeom>
            <a:solidFill>
              <a:srgbClr val="1FADB1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30"/>
            <p:cNvSpPr/>
            <p:nvPr/>
          </p:nvSpPr>
          <p:spPr bwMode="auto">
            <a:xfrm>
              <a:off x="7558435" y="2023098"/>
              <a:ext cx="825436" cy="798519"/>
            </a:xfrm>
            <a:prstGeom prst="rect">
              <a:avLst/>
            </a:prstGeom>
            <a:solidFill>
              <a:srgbClr val="1FADB1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endParaRPr 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 bwMode="auto">
          <a:xfrm>
            <a:off x="2129202" y="2886211"/>
            <a:ext cx="976147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第一季度</a:t>
            </a:r>
            <a:endParaRPr lang="zh-CN" altLang="en-US" sz="11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180386" y="2886211"/>
            <a:ext cx="974750" cy="32538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zh-CN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第二季度</a:t>
            </a:r>
            <a:endParaRPr lang="zh-CN" altLang="en-US" sz="11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左大括号 15"/>
          <p:cNvSpPr/>
          <p:nvPr/>
        </p:nvSpPr>
        <p:spPr>
          <a:xfrm rot="16200000">
            <a:off x="2538836" y="1532064"/>
            <a:ext cx="161993" cy="2397775"/>
          </a:xfrm>
          <a:prstGeom prst="leftBrace">
            <a:avLst/>
          </a:prstGeom>
          <a:ln w="19050">
            <a:solidFill>
              <a:srgbClr val="BBA35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7" name="左大括号 16"/>
          <p:cNvSpPr/>
          <p:nvPr/>
        </p:nvSpPr>
        <p:spPr>
          <a:xfrm rot="16200000">
            <a:off x="6572134" y="1532049"/>
            <a:ext cx="161995" cy="2397805"/>
          </a:xfrm>
          <a:prstGeom prst="leftBrace">
            <a:avLst/>
          </a:prstGeom>
          <a:ln w="19050">
            <a:solidFill>
              <a:srgbClr val="BBA35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22" name="Group 11"/>
          <p:cNvGrpSpPr>
            <a:grpSpLocks noChangeAspect="1"/>
          </p:cNvGrpSpPr>
          <p:nvPr/>
        </p:nvGrpSpPr>
        <p:grpSpPr bwMode="auto">
          <a:xfrm>
            <a:off x="1938702" y="1220194"/>
            <a:ext cx="505353" cy="538491"/>
            <a:chOff x="3279" y="2037"/>
            <a:chExt cx="610" cy="650"/>
          </a:xfrm>
          <a:solidFill>
            <a:srgbClr val="EF4343"/>
          </a:solidFill>
        </p:grpSpPr>
        <p:sp>
          <p:nvSpPr>
            <p:cNvPr id="23" name="Freeform 12"/>
            <p:cNvSpPr/>
            <p:nvPr/>
          </p:nvSpPr>
          <p:spPr bwMode="auto">
            <a:xfrm>
              <a:off x="3684" y="2381"/>
              <a:ext cx="167" cy="227"/>
            </a:xfrm>
            <a:custGeom>
              <a:avLst/>
              <a:gdLst>
                <a:gd name="T0" fmla="*/ 57 w 70"/>
                <a:gd name="T1" fmla="*/ 95 h 95"/>
                <a:gd name="T2" fmla="*/ 70 w 70"/>
                <a:gd name="T3" fmla="*/ 53 h 95"/>
                <a:gd name="T4" fmla="*/ 48 w 70"/>
                <a:gd name="T5" fmla="*/ 0 h 95"/>
                <a:gd name="T6" fmla="*/ 0 w 70"/>
                <a:gd name="T7" fmla="*/ 49 h 95"/>
                <a:gd name="T8" fmla="*/ 57 w 7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5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3550" y="2522"/>
              <a:ext cx="251" cy="165"/>
            </a:xfrm>
            <a:custGeom>
              <a:avLst/>
              <a:gdLst>
                <a:gd name="T0" fmla="*/ 47 w 105"/>
                <a:gd name="T1" fmla="*/ 0 h 69"/>
                <a:gd name="T2" fmla="*/ 0 w 105"/>
                <a:gd name="T3" fmla="*/ 48 h 69"/>
                <a:gd name="T4" fmla="*/ 51 w 105"/>
                <a:gd name="T5" fmla="*/ 69 h 69"/>
                <a:gd name="T6" fmla="*/ 105 w 105"/>
                <a:gd name="T7" fmla="*/ 46 h 69"/>
                <a:gd name="T8" fmla="*/ 47 w 10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4"/>
            <p:cNvSpPr>
              <a:spLocks noEditPoints="1"/>
            </p:cNvSpPr>
            <p:nvPr/>
          </p:nvSpPr>
          <p:spPr bwMode="auto">
            <a:xfrm>
              <a:off x="3279" y="2037"/>
              <a:ext cx="610" cy="612"/>
            </a:xfrm>
            <a:custGeom>
              <a:avLst/>
              <a:gdLst>
                <a:gd name="T0" fmla="*/ 240 w 255"/>
                <a:gd name="T1" fmla="*/ 42 h 256"/>
                <a:gd name="T2" fmla="*/ 214 w 255"/>
                <a:gd name="T3" fmla="*/ 16 h 256"/>
                <a:gd name="T4" fmla="*/ 158 w 255"/>
                <a:gd name="T5" fmla="*/ 16 h 256"/>
                <a:gd name="T6" fmla="*/ 15 w 255"/>
                <a:gd name="T7" fmla="*/ 159 h 256"/>
                <a:gd name="T8" fmla="*/ 15 w 255"/>
                <a:gd name="T9" fmla="*/ 215 h 256"/>
                <a:gd name="T10" fmla="*/ 41 w 255"/>
                <a:gd name="T11" fmla="*/ 241 h 256"/>
                <a:gd name="T12" fmla="*/ 96 w 255"/>
                <a:gd name="T13" fmla="*/ 241 h 256"/>
                <a:gd name="T14" fmla="*/ 240 w 255"/>
                <a:gd name="T15" fmla="*/ 97 h 256"/>
                <a:gd name="T16" fmla="*/ 240 w 255"/>
                <a:gd name="T17" fmla="*/ 42 h 256"/>
                <a:gd name="T18" fmla="*/ 231 w 255"/>
                <a:gd name="T19" fmla="*/ 88 h 256"/>
                <a:gd name="T20" fmla="*/ 158 w 255"/>
                <a:gd name="T21" fmla="*/ 160 h 256"/>
                <a:gd name="T22" fmla="*/ 104 w 255"/>
                <a:gd name="T23" fmla="*/ 107 h 256"/>
                <a:gd name="T24" fmla="*/ 33 w 255"/>
                <a:gd name="T25" fmla="*/ 178 h 256"/>
                <a:gd name="T26" fmla="*/ 29 w 255"/>
                <a:gd name="T27" fmla="*/ 187 h 256"/>
                <a:gd name="T28" fmla="*/ 33 w 255"/>
                <a:gd name="T29" fmla="*/ 196 h 256"/>
                <a:gd name="T30" fmla="*/ 33 w 255"/>
                <a:gd name="T31" fmla="*/ 205 h 256"/>
                <a:gd name="T32" fmla="*/ 28 w 255"/>
                <a:gd name="T33" fmla="*/ 207 h 256"/>
                <a:gd name="T34" fmla="*/ 24 w 255"/>
                <a:gd name="T35" fmla="*/ 205 h 256"/>
                <a:gd name="T36" fmla="*/ 16 w 255"/>
                <a:gd name="T37" fmla="*/ 187 h 256"/>
                <a:gd name="T38" fmla="*/ 24 w 255"/>
                <a:gd name="T39" fmla="*/ 169 h 256"/>
                <a:gd name="T40" fmla="*/ 168 w 255"/>
                <a:gd name="T41" fmla="*/ 25 h 256"/>
                <a:gd name="T42" fmla="*/ 186 w 255"/>
                <a:gd name="T43" fmla="*/ 17 h 256"/>
                <a:gd name="T44" fmla="*/ 204 w 255"/>
                <a:gd name="T45" fmla="*/ 25 h 256"/>
                <a:gd name="T46" fmla="*/ 231 w 255"/>
                <a:gd name="T47" fmla="*/ 51 h 256"/>
                <a:gd name="T48" fmla="*/ 231 w 255"/>
                <a:gd name="T49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6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11"/>
          <p:cNvGrpSpPr>
            <a:grpSpLocks noChangeAspect="1"/>
          </p:cNvGrpSpPr>
          <p:nvPr/>
        </p:nvGrpSpPr>
        <p:grpSpPr bwMode="auto">
          <a:xfrm>
            <a:off x="1125982" y="1996533"/>
            <a:ext cx="505353" cy="538491"/>
            <a:chOff x="3279" y="2037"/>
            <a:chExt cx="610" cy="650"/>
          </a:xfrm>
          <a:solidFill>
            <a:srgbClr val="EF4343"/>
          </a:solidFill>
        </p:grpSpPr>
        <p:sp>
          <p:nvSpPr>
            <p:cNvPr id="27" name="Freeform 12"/>
            <p:cNvSpPr/>
            <p:nvPr/>
          </p:nvSpPr>
          <p:spPr bwMode="auto">
            <a:xfrm>
              <a:off x="3684" y="2381"/>
              <a:ext cx="167" cy="227"/>
            </a:xfrm>
            <a:custGeom>
              <a:avLst/>
              <a:gdLst>
                <a:gd name="T0" fmla="*/ 57 w 70"/>
                <a:gd name="T1" fmla="*/ 95 h 95"/>
                <a:gd name="T2" fmla="*/ 70 w 70"/>
                <a:gd name="T3" fmla="*/ 53 h 95"/>
                <a:gd name="T4" fmla="*/ 48 w 70"/>
                <a:gd name="T5" fmla="*/ 0 h 95"/>
                <a:gd name="T6" fmla="*/ 0 w 70"/>
                <a:gd name="T7" fmla="*/ 49 h 95"/>
                <a:gd name="T8" fmla="*/ 57 w 7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5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3550" y="2522"/>
              <a:ext cx="251" cy="165"/>
            </a:xfrm>
            <a:custGeom>
              <a:avLst/>
              <a:gdLst>
                <a:gd name="T0" fmla="*/ 47 w 105"/>
                <a:gd name="T1" fmla="*/ 0 h 69"/>
                <a:gd name="T2" fmla="*/ 0 w 105"/>
                <a:gd name="T3" fmla="*/ 48 h 69"/>
                <a:gd name="T4" fmla="*/ 51 w 105"/>
                <a:gd name="T5" fmla="*/ 69 h 69"/>
                <a:gd name="T6" fmla="*/ 105 w 105"/>
                <a:gd name="T7" fmla="*/ 46 h 69"/>
                <a:gd name="T8" fmla="*/ 47 w 10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3279" y="2037"/>
              <a:ext cx="610" cy="612"/>
            </a:xfrm>
            <a:custGeom>
              <a:avLst/>
              <a:gdLst>
                <a:gd name="T0" fmla="*/ 240 w 255"/>
                <a:gd name="T1" fmla="*/ 42 h 256"/>
                <a:gd name="T2" fmla="*/ 214 w 255"/>
                <a:gd name="T3" fmla="*/ 16 h 256"/>
                <a:gd name="T4" fmla="*/ 158 w 255"/>
                <a:gd name="T5" fmla="*/ 16 h 256"/>
                <a:gd name="T6" fmla="*/ 15 w 255"/>
                <a:gd name="T7" fmla="*/ 159 h 256"/>
                <a:gd name="T8" fmla="*/ 15 w 255"/>
                <a:gd name="T9" fmla="*/ 215 h 256"/>
                <a:gd name="T10" fmla="*/ 41 w 255"/>
                <a:gd name="T11" fmla="*/ 241 h 256"/>
                <a:gd name="T12" fmla="*/ 96 w 255"/>
                <a:gd name="T13" fmla="*/ 241 h 256"/>
                <a:gd name="T14" fmla="*/ 240 w 255"/>
                <a:gd name="T15" fmla="*/ 97 h 256"/>
                <a:gd name="T16" fmla="*/ 240 w 255"/>
                <a:gd name="T17" fmla="*/ 42 h 256"/>
                <a:gd name="T18" fmla="*/ 231 w 255"/>
                <a:gd name="T19" fmla="*/ 88 h 256"/>
                <a:gd name="T20" fmla="*/ 158 w 255"/>
                <a:gd name="T21" fmla="*/ 160 h 256"/>
                <a:gd name="T22" fmla="*/ 104 w 255"/>
                <a:gd name="T23" fmla="*/ 107 h 256"/>
                <a:gd name="T24" fmla="*/ 33 w 255"/>
                <a:gd name="T25" fmla="*/ 178 h 256"/>
                <a:gd name="T26" fmla="*/ 29 w 255"/>
                <a:gd name="T27" fmla="*/ 187 h 256"/>
                <a:gd name="T28" fmla="*/ 33 w 255"/>
                <a:gd name="T29" fmla="*/ 196 h 256"/>
                <a:gd name="T30" fmla="*/ 33 w 255"/>
                <a:gd name="T31" fmla="*/ 205 h 256"/>
                <a:gd name="T32" fmla="*/ 28 w 255"/>
                <a:gd name="T33" fmla="*/ 207 h 256"/>
                <a:gd name="T34" fmla="*/ 24 w 255"/>
                <a:gd name="T35" fmla="*/ 205 h 256"/>
                <a:gd name="T36" fmla="*/ 16 w 255"/>
                <a:gd name="T37" fmla="*/ 187 h 256"/>
                <a:gd name="T38" fmla="*/ 24 w 255"/>
                <a:gd name="T39" fmla="*/ 169 h 256"/>
                <a:gd name="T40" fmla="*/ 168 w 255"/>
                <a:gd name="T41" fmla="*/ 25 h 256"/>
                <a:gd name="T42" fmla="*/ 186 w 255"/>
                <a:gd name="T43" fmla="*/ 17 h 256"/>
                <a:gd name="T44" fmla="*/ 204 w 255"/>
                <a:gd name="T45" fmla="*/ 25 h 256"/>
                <a:gd name="T46" fmla="*/ 231 w 255"/>
                <a:gd name="T47" fmla="*/ 51 h 256"/>
                <a:gd name="T48" fmla="*/ 231 w 255"/>
                <a:gd name="T49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6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636663" y="1968156"/>
            <a:ext cx="572785" cy="566868"/>
            <a:chOff x="2396" y="2288"/>
            <a:chExt cx="484" cy="479"/>
          </a:xfrm>
          <a:solidFill>
            <a:srgbClr val="1FADB1"/>
          </a:solidFill>
        </p:grpSpPr>
        <p:sp>
          <p:nvSpPr>
            <p:cNvPr id="43" name="Freeform 5"/>
            <p:cNvSpPr/>
            <p:nvPr/>
          </p:nvSpPr>
          <p:spPr bwMode="auto">
            <a:xfrm>
              <a:off x="2722" y="2288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2396" y="2333"/>
              <a:ext cx="431" cy="434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"/>
          <p:cNvGrpSpPr>
            <a:grpSpLocks noChangeAspect="1"/>
          </p:cNvGrpSpPr>
          <p:nvPr/>
        </p:nvGrpSpPr>
        <p:grpSpPr bwMode="auto">
          <a:xfrm>
            <a:off x="7465121" y="1187540"/>
            <a:ext cx="572785" cy="566868"/>
            <a:chOff x="2396" y="2288"/>
            <a:chExt cx="484" cy="479"/>
          </a:xfrm>
          <a:solidFill>
            <a:srgbClr val="1FADB1"/>
          </a:solidFill>
        </p:grpSpPr>
        <p:sp>
          <p:nvSpPr>
            <p:cNvPr id="46" name="Freeform 5"/>
            <p:cNvSpPr/>
            <p:nvPr/>
          </p:nvSpPr>
          <p:spPr bwMode="auto">
            <a:xfrm>
              <a:off x="2722" y="2288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2396" y="2333"/>
              <a:ext cx="431" cy="434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740182" y="3381306"/>
            <a:ext cx="7646827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2100"/>
              </a:lnSpc>
              <a:defRPr/>
            </a:pPr>
            <a:r>
              <a:rPr lang="zh-CN" altLang="en-US" kern="1100" spc="11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模板内颜色可以替换为自己的颜色，图片也可以替换为自己的图片。图表以简单实用、易修改为设计原则，从配色到版式都精益求精，满足您不同场合的需要。</a:t>
            </a:r>
            <a:endParaRPr lang="en-US" altLang="zh-CN" kern="1100" spc="11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Group 40"/>
          <p:cNvGrpSpPr>
            <a:grpSpLocks noChangeAspect="1"/>
          </p:cNvGrpSpPr>
          <p:nvPr/>
        </p:nvGrpSpPr>
        <p:grpSpPr bwMode="auto">
          <a:xfrm>
            <a:off x="277632" y="307584"/>
            <a:ext cx="429512" cy="321723"/>
            <a:chOff x="2368" y="1940"/>
            <a:chExt cx="522" cy="391"/>
          </a:xfrm>
          <a:solidFill>
            <a:srgbClr val="EF8C95"/>
          </a:solidFill>
        </p:grpSpPr>
        <p:sp>
          <p:nvSpPr>
            <p:cNvPr id="34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6" name="Group 40"/>
          <p:cNvGrpSpPr>
            <a:grpSpLocks noChangeAspect="1"/>
          </p:cNvGrpSpPr>
          <p:nvPr/>
        </p:nvGrpSpPr>
        <p:grpSpPr bwMode="auto">
          <a:xfrm>
            <a:off x="277632" y="307584"/>
            <a:ext cx="429512" cy="321723"/>
            <a:chOff x="2368" y="1940"/>
            <a:chExt cx="522" cy="391"/>
          </a:xfrm>
          <a:solidFill>
            <a:srgbClr val="EF8C95"/>
          </a:solidFill>
        </p:grpSpPr>
        <p:sp>
          <p:nvSpPr>
            <p:cNvPr id="7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496370" y="1066986"/>
            <a:ext cx="3075629" cy="1880474"/>
            <a:chOff x="1496370" y="1066986"/>
            <a:chExt cx="3075629" cy="1880474"/>
          </a:xfrm>
        </p:grpSpPr>
        <p:sp>
          <p:nvSpPr>
            <p:cNvPr id="11" name="Freeform 5"/>
            <p:cNvSpPr/>
            <p:nvPr/>
          </p:nvSpPr>
          <p:spPr bwMode="auto">
            <a:xfrm>
              <a:off x="1594055" y="1066986"/>
              <a:ext cx="574720" cy="824242"/>
            </a:xfrm>
            <a:custGeom>
              <a:avLst/>
              <a:gdLst>
                <a:gd name="T0" fmla="*/ 81 w 115"/>
                <a:gd name="T1" fmla="*/ 4 h 168"/>
                <a:gd name="T2" fmla="*/ 58 w 115"/>
                <a:gd name="T3" fmla="*/ 10 h 168"/>
                <a:gd name="T4" fmla="*/ 34 w 115"/>
                <a:gd name="T5" fmla="*/ 4 h 168"/>
                <a:gd name="T6" fmla="*/ 6 w 115"/>
                <a:gd name="T7" fmla="*/ 44 h 168"/>
                <a:gd name="T8" fmla="*/ 19 w 115"/>
                <a:gd name="T9" fmla="*/ 80 h 168"/>
                <a:gd name="T10" fmla="*/ 23 w 115"/>
                <a:gd name="T11" fmla="*/ 156 h 168"/>
                <a:gd name="T12" fmla="*/ 31 w 115"/>
                <a:gd name="T13" fmla="*/ 165 h 168"/>
                <a:gd name="T14" fmla="*/ 42 w 115"/>
                <a:gd name="T15" fmla="*/ 98 h 168"/>
                <a:gd name="T16" fmla="*/ 57 w 115"/>
                <a:gd name="T17" fmla="*/ 86 h 168"/>
                <a:gd name="T18" fmla="*/ 57 w 115"/>
                <a:gd name="T19" fmla="*/ 86 h 168"/>
                <a:gd name="T20" fmla="*/ 58 w 115"/>
                <a:gd name="T21" fmla="*/ 86 h 168"/>
                <a:gd name="T22" fmla="*/ 58 w 115"/>
                <a:gd name="T23" fmla="*/ 86 h 168"/>
                <a:gd name="T24" fmla="*/ 58 w 115"/>
                <a:gd name="T25" fmla="*/ 86 h 168"/>
                <a:gd name="T26" fmla="*/ 73 w 115"/>
                <a:gd name="T27" fmla="*/ 98 h 168"/>
                <a:gd name="T28" fmla="*/ 84 w 115"/>
                <a:gd name="T29" fmla="*/ 165 h 168"/>
                <a:gd name="T30" fmla="*/ 92 w 115"/>
                <a:gd name="T31" fmla="*/ 156 h 168"/>
                <a:gd name="T32" fmla="*/ 96 w 115"/>
                <a:gd name="T33" fmla="*/ 80 h 168"/>
                <a:gd name="T34" fmla="*/ 109 w 115"/>
                <a:gd name="T35" fmla="*/ 44 h 168"/>
                <a:gd name="T36" fmla="*/ 81 w 115"/>
                <a:gd name="T37" fmla="*/ 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168">
                  <a:moveTo>
                    <a:pt x="81" y="4"/>
                  </a:moveTo>
                  <a:cubicBezTo>
                    <a:pt x="73" y="5"/>
                    <a:pt x="75" y="8"/>
                    <a:pt x="58" y="10"/>
                  </a:cubicBezTo>
                  <a:cubicBezTo>
                    <a:pt x="40" y="8"/>
                    <a:pt x="42" y="5"/>
                    <a:pt x="34" y="4"/>
                  </a:cubicBezTo>
                  <a:cubicBezTo>
                    <a:pt x="18" y="0"/>
                    <a:pt x="0" y="20"/>
                    <a:pt x="6" y="44"/>
                  </a:cubicBezTo>
                  <a:cubicBezTo>
                    <a:pt x="8" y="52"/>
                    <a:pt x="18" y="61"/>
                    <a:pt x="19" y="80"/>
                  </a:cubicBezTo>
                  <a:cubicBezTo>
                    <a:pt x="21" y="111"/>
                    <a:pt x="18" y="140"/>
                    <a:pt x="23" y="156"/>
                  </a:cubicBezTo>
                  <a:cubicBezTo>
                    <a:pt x="26" y="166"/>
                    <a:pt x="30" y="168"/>
                    <a:pt x="31" y="165"/>
                  </a:cubicBezTo>
                  <a:cubicBezTo>
                    <a:pt x="36" y="157"/>
                    <a:pt x="41" y="141"/>
                    <a:pt x="42" y="98"/>
                  </a:cubicBezTo>
                  <a:cubicBezTo>
                    <a:pt x="42" y="88"/>
                    <a:pt x="52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63" y="86"/>
                    <a:pt x="73" y="88"/>
                    <a:pt x="73" y="98"/>
                  </a:cubicBezTo>
                  <a:cubicBezTo>
                    <a:pt x="74" y="141"/>
                    <a:pt x="79" y="157"/>
                    <a:pt x="84" y="165"/>
                  </a:cubicBezTo>
                  <a:cubicBezTo>
                    <a:pt x="85" y="168"/>
                    <a:pt x="89" y="166"/>
                    <a:pt x="92" y="156"/>
                  </a:cubicBezTo>
                  <a:cubicBezTo>
                    <a:pt x="97" y="140"/>
                    <a:pt x="94" y="111"/>
                    <a:pt x="96" y="80"/>
                  </a:cubicBezTo>
                  <a:cubicBezTo>
                    <a:pt x="97" y="61"/>
                    <a:pt x="107" y="52"/>
                    <a:pt x="109" y="44"/>
                  </a:cubicBezTo>
                  <a:cubicBezTo>
                    <a:pt x="115" y="20"/>
                    <a:pt x="97" y="0"/>
                    <a:pt x="81" y="4"/>
                  </a:cubicBez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07805" y="1248091"/>
              <a:ext cx="13580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 b="1" spc="-190">
                  <a:solidFill>
                    <a:srgbClr val="BBA35E"/>
                  </a:solidFill>
                  <a:ea typeface="MElleHKS-Medium" panose="00000600000000000000" pitchFamily="50" charset="-128"/>
                </a:defRPr>
              </a:lvl1pPr>
            </a:lstStyle>
            <a:p>
              <a:pPr defTabSz="685800"/>
              <a:r>
                <a:rPr lang="en-US" altLang="zh-CN" sz="4800" b="0" spc="-2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25%</a:t>
              </a:r>
              <a:endParaRPr lang="zh-CN" altLang="en-US" sz="4800" b="0" spc="-25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594055" y="2041713"/>
              <a:ext cx="2471814" cy="0"/>
            </a:xfrm>
            <a:prstGeom prst="line">
              <a:avLst/>
            </a:prstGeom>
            <a:ln w="28575">
              <a:solidFill>
                <a:srgbClr val="BBA3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91"/>
            <p:cNvSpPr>
              <a:spLocks noChangeArrowheads="1"/>
            </p:cNvSpPr>
            <p:nvPr/>
          </p:nvSpPr>
          <p:spPr bwMode="auto">
            <a:xfrm>
              <a:off x="1496370" y="2116463"/>
              <a:ext cx="307562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加强基层医疗，扩大基本医疗</a:t>
              </a:r>
              <a:r>
                <a:rPr lang="zh-CN" altLang="en-US" sz="160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保障覆盖面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104558" y="1066986"/>
            <a:ext cx="3139850" cy="1880474"/>
            <a:chOff x="5104558" y="1066986"/>
            <a:chExt cx="3139850" cy="1880474"/>
          </a:xfrm>
        </p:grpSpPr>
        <p:sp>
          <p:nvSpPr>
            <p:cNvPr id="21" name="文本框 20"/>
            <p:cNvSpPr txBox="1"/>
            <p:nvPr/>
          </p:nvSpPr>
          <p:spPr>
            <a:xfrm>
              <a:off x="6315992" y="1248091"/>
              <a:ext cx="13580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 b="1" spc="-190">
                  <a:solidFill>
                    <a:srgbClr val="BBA35E"/>
                  </a:solidFill>
                  <a:ea typeface="MElleHKS-Medium" panose="00000600000000000000" pitchFamily="50" charset="-128"/>
                </a:defRPr>
              </a:lvl1pPr>
            </a:lstStyle>
            <a:p>
              <a:pPr defTabSz="685800"/>
              <a:r>
                <a:rPr lang="en-US" altLang="zh-CN" sz="4800" b="0" spc="-2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zh-CN" altLang="en-US" sz="4800" b="0" spc="-25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202242" y="2041713"/>
              <a:ext cx="2471814" cy="0"/>
            </a:xfrm>
            <a:prstGeom prst="line">
              <a:avLst/>
            </a:prstGeom>
            <a:ln w="28575">
              <a:solidFill>
                <a:srgbClr val="BBA3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91"/>
            <p:cNvSpPr>
              <a:spLocks noChangeArrowheads="1"/>
            </p:cNvSpPr>
            <p:nvPr/>
          </p:nvSpPr>
          <p:spPr bwMode="auto">
            <a:xfrm>
              <a:off x="5104558" y="2116463"/>
              <a:ext cx="313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加强基层医疗，扩大基本医疗保障覆盖面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2" name="Group 8"/>
            <p:cNvGrpSpPr>
              <a:grpSpLocks noChangeAspect="1"/>
            </p:cNvGrpSpPr>
            <p:nvPr/>
          </p:nvGrpSpPr>
          <p:grpSpPr bwMode="auto">
            <a:xfrm>
              <a:off x="5199886" y="1066986"/>
              <a:ext cx="695021" cy="804658"/>
              <a:chOff x="3385" y="-193"/>
              <a:chExt cx="355" cy="411"/>
            </a:xfrm>
            <a:solidFill>
              <a:srgbClr val="1FADB1"/>
            </a:solidFill>
          </p:grpSpPr>
          <p:sp>
            <p:nvSpPr>
              <p:cNvPr id="34" name="Freeform 9"/>
              <p:cNvSpPr>
                <a:spLocks noEditPoints="1"/>
              </p:cNvSpPr>
              <p:nvPr/>
            </p:nvSpPr>
            <p:spPr bwMode="auto">
              <a:xfrm>
                <a:off x="3561" y="-58"/>
                <a:ext cx="179" cy="269"/>
              </a:xfrm>
              <a:custGeom>
                <a:avLst/>
                <a:gdLst>
                  <a:gd name="T0" fmla="*/ 37 w 74"/>
                  <a:gd name="T1" fmla="*/ 0 h 112"/>
                  <a:gd name="T2" fmla="*/ 0 w 74"/>
                  <a:gd name="T3" fmla="*/ 75 h 112"/>
                  <a:gd name="T4" fmla="*/ 37 w 74"/>
                  <a:gd name="T5" fmla="*/ 112 h 112"/>
                  <a:gd name="T6" fmla="*/ 74 w 74"/>
                  <a:gd name="T7" fmla="*/ 75 h 112"/>
                  <a:gd name="T8" fmla="*/ 37 w 74"/>
                  <a:gd name="T9" fmla="*/ 0 h 112"/>
                  <a:gd name="T10" fmla="*/ 36 w 74"/>
                  <a:gd name="T11" fmla="*/ 103 h 112"/>
                  <a:gd name="T12" fmla="*/ 8 w 74"/>
                  <a:gd name="T13" fmla="*/ 75 h 112"/>
                  <a:gd name="T14" fmla="*/ 11 w 74"/>
                  <a:gd name="T15" fmla="*/ 72 h 112"/>
                  <a:gd name="T16" fmla="*/ 14 w 74"/>
                  <a:gd name="T17" fmla="*/ 75 h 112"/>
                  <a:gd name="T18" fmla="*/ 36 w 74"/>
                  <a:gd name="T19" fmla="*/ 97 h 112"/>
                  <a:gd name="T20" fmla="*/ 39 w 74"/>
                  <a:gd name="T21" fmla="*/ 100 h 112"/>
                  <a:gd name="T22" fmla="*/ 36 w 74"/>
                  <a:gd name="T23" fmla="*/ 10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12">
                    <a:moveTo>
                      <a:pt x="37" y="0"/>
                    </a:moveTo>
                    <a:cubicBezTo>
                      <a:pt x="37" y="0"/>
                      <a:pt x="0" y="54"/>
                      <a:pt x="0" y="75"/>
                    </a:cubicBezTo>
                    <a:cubicBezTo>
                      <a:pt x="0" y="95"/>
                      <a:pt x="16" y="112"/>
                      <a:pt x="37" y="112"/>
                    </a:cubicBezTo>
                    <a:cubicBezTo>
                      <a:pt x="57" y="112"/>
                      <a:pt x="74" y="95"/>
                      <a:pt x="74" y="75"/>
                    </a:cubicBezTo>
                    <a:cubicBezTo>
                      <a:pt x="74" y="54"/>
                      <a:pt x="37" y="0"/>
                      <a:pt x="37" y="0"/>
                    </a:cubicBezTo>
                    <a:close/>
                    <a:moveTo>
                      <a:pt x="36" y="103"/>
                    </a:moveTo>
                    <a:cubicBezTo>
                      <a:pt x="21" y="103"/>
                      <a:pt x="8" y="91"/>
                      <a:pt x="8" y="75"/>
                    </a:cubicBezTo>
                    <a:cubicBezTo>
                      <a:pt x="8" y="74"/>
                      <a:pt x="10" y="72"/>
                      <a:pt x="11" y="72"/>
                    </a:cubicBezTo>
                    <a:cubicBezTo>
                      <a:pt x="13" y="72"/>
                      <a:pt x="14" y="74"/>
                      <a:pt x="14" y="75"/>
                    </a:cubicBezTo>
                    <a:cubicBezTo>
                      <a:pt x="14" y="87"/>
                      <a:pt x="24" y="97"/>
                      <a:pt x="36" y="97"/>
                    </a:cubicBezTo>
                    <a:cubicBezTo>
                      <a:pt x="38" y="97"/>
                      <a:pt x="39" y="99"/>
                      <a:pt x="39" y="100"/>
                    </a:cubicBezTo>
                    <a:cubicBezTo>
                      <a:pt x="39" y="102"/>
                      <a:pt x="38" y="103"/>
                      <a:pt x="36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0"/>
              <p:cNvSpPr>
                <a:spLocks noEditPoints="1"/>
              </p:cNvSpPr>
              <p:nvPr/>
            </p:nvSpPr>
            <p:spPr bwMode="auto">
              <a:xfrm>
                <a:off x="3385" y="-193"/>
                <a:ext cx="224" cy="411"/>
              </a:xfrm>
              <a:custGeom>
                <a:avLst/>
                <a:gdLst>
                  <a:gd name="T0" fmla="*/ 93 w 93"/>
                  <a:gd name="T1" fmla="*/ 60 h 171"/>
                  <a:gd name="T2" fmla="*/ 56 w 93"/>
                  <a:gd name="T3" fmla="*/ 0 h 171"/>
                  <a:gd name="T4" fmla="*/ 0 w 93"/>
                  <a:gd name="T5" fmla="*/ 114 h 171"/>
                  <a:gd name="T6" fmla="*/ 56 w 93"/>
                  <a:gd name="T7" fmla="*/ 171 h 171"/>
                  <a:gd name="T8" fmla="*/ 76 w 93"/>
                  <a:gd name="T9" fmla="*/ 167 h 171"/>
                  <a:gd name="T10" fmla="*/ 60 w 93"/>
                  <a:gd name="T11" fmla="*/ 131 h 171"/>
                  <a:gd name="T12" fmla="*/ 93 w 93"/>
                  <a:gd name="T13" fmla="*/ 60 h 171"/>
                  <a:gd name="T14" fmla="*/ 56 w 93"/>
                  <a:gd name="T15" fmla="*/ 156 h 171"/>
                  <a:gd name="T16" fmla="*/ 15 w 93"/>
                  <a:gd name="T17" fmla="*/ 115 h 171"/>
                  <a:gd name="T18" fmla="*/ 18 w 93"/>
                  <a:gd name="T19" fmla="*/ 112 h 171"/>
                  <a:gd name="T20" fmla="*/ 21 w 93"/>
                  <a:gd name="T21" fmla="*/ 115 h 171"/>
                  <a:gd name="T22" fmla="*/ 56 w 93"/>
                  <a:gd name="T23" fmla="*/ 150 h 171"/>
                  <a:gd name="T24" fmla="*/ 59 w 93"/>
                  <a:gd name="T25" fmla="*/ 153 h 171"/>
                  <a:gd name="T26" fmla="*/ 56 w 93"/>
                  <a:gd name="T27" fmla="*/ 15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71">
                    <a:moveTo>
                      <a:pt x="93" y="60"/>
                    </a:moveTo>
                    <a:cubicBezTo>
                      <a:pt x="76" y="29"/>
                      <a:pt x="56" y="0"/>
                      <a:pt x="56" y="0"/>
                    </a:cubicBezTo>
                    <a:cubicBezTo>
                      <a:pt x="56" y="0"/>
                      <a:pt x="0" y="83"/>
                      <a:pt x="0" y="114"/>
                    </a:cubicBezTo>
                    <a:cubicBezTo>
                      <a:pt x="0" y="146"/>
                      <a:pt x="25" y="171"/>
                      <a:pt x="56" y="171"/>
                    </a:cubicBezTo>
                    <a:cubicBezTo>
                      <a:pt x="63" y="171"/>
                      <a:pt x="70" y="170"/>
                      <a:pt x="76" y="167"/>
                    </a:cubicBezTo>
                    <a:cubicBezTo>
                      <a:pt x="67" y="158"/>
                      <a:pt x="60" y="145"/>
                      <a:pt x="60" y="131"/>
                    </a:cubicBezTo>
                    <a:cubicBezTo>
                      <a:pt x="60" y="113"/>
                      <a:pt x="81" y="78"/>
                      <a:pt x="93" y="60"/>
                    </a:cubicBezTo>
                    <a:close/>
                    <a:moveTo>
                      <a:pt x="56" y="156"/>
                    </a:moveTo>
                    <a:cubicBezTo>
                      <a:pt x="33" y="156"/>
                      <a:pt x="15" y="138"/>
                      <a:pt x="15" y="115"/>
                    </a:cubicBezTo>
                    <a:cubicBezTo>
                      <a:pt x="15" y="113"/>
                      <a:pt x="16" y="112"/>
                      <a:pt x="18" y="112"/>
                    </a:cubicBezTo>
                    <a:cubicBezTo>
                      <a:pt x="20" y="112"/>
                      <a:pt x="21" y="113"/>
                      <a:pt x="21" y="115"/>
                    </a:cubicBezTo>
                    <a:cubicBezTo>
                      <a:pt x="21" y="134"/>
                      <a:pt x="37" y="150"/>
                      <a:pt x="56" y="150"/>
                    </a:cubicBezTo>
                    <a:cubicBezTo>
                      <a:pt x="58" y="150"/>
                      <a:pt x="59" y="151"/>
                      <a:pt x="59" y="153"/>
                    </a:cubicBezTo>
                    <a:cubicBezTo>
                      <a:pt x="59" y="155"/>
                      <a:pt x="58" y="156"/>
                      <a:pt x="56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496370" y="2918392"/>
            <a:ext cx="3075629" cy="1699369"/>
            <a:chOff x="1496370" y="2918392"/>
            <a:chExt cx="3075629" cy="1699369"/>
          </a:xfrm>
        </p:grpSpPr>
        <p:sp>
          <p:nvSpPr>
            <p:cNvPr id="25" name="文本框 24"/>
            <p:cNvSpPr txBox="1"/>
            <p:nvPr/>
          </p:nvSpPr>
          <p:spPr>
            <a:xfrm>
              <a:off x="2707805" y="2918392"/>
              <a:ext cx="13580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 b="1" spc="-190">
                  <a:solidFill>
                    <a:srgbClr val="BBA35E"/>
                  </a:solidFill>
                  <a:ea typeface="MElleHKS-Medium" panose="00000600000000000000" pitchFamily="50" charset="-128"/>
                </a:defRPr>
              </a:lvl1pPr>
            </a:lstStyle>
            <a:p>
              <a:pPr defTabSz="685800"/>
              <a:r>
                <a:rPr lang="en-US" altLang="zh-CN" sz="4800" b="0" spc="-2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  <a:endParaRPr lang="zh-CN" altLang="en-US" sz="4800" b="0" spc="-25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594055" y="3712014"/>
              <a:ext cx="2471814" cy="0"/>
            </a:xfrm>
            <a:prstGeom prst="line">
              <a:avLst/>
            </a:prstGeom>
            <a:ln w="28575">
              <a:solidFill>
                <a:srgbClr val="BBA3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91"/>
            <p:cNvSpPr>
              <a:spLocks noChangeArrowheads="1"/>
            </p:cNvSpPr>
            <p:nvPr/>
          </p:nvSpPr>
          <p:spPr bwMode="auto">
            <a:xfrm>
              <a:off x="1496370" y="3786764"/>
              <a:ext cx="307562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加强基层医疗，扩大基本医疗保障覆盖面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7" name="Group 13"/>
            <p:cNvGrpSpPr>
              <a:grpSpLocks noChangeAspect="1"/>
            </p:cNvGrpSpPr>
            <p:nvPr/>
          </p:nvGrpSpPr>
          <p:grpSpPr bwMode="auto">
            <a:xfrm>
              <a:off x="1682136" y="2923256"/>
              <a:ext cx="698067" cy="690856"/>
              <a:chOff x="3261" y="-16"/>
              <a:chExt cx="484" cy="479"/>
            </a:xfrm>
            <a:solidFill>
              <a:srgbClr val="1FADB1"/>
            </a:solidFill>
          </p:grpSpPr>
          <p:sp>
            <p:nvSpPr>
              <p:cNvPr id="40" name="Freeform 14"/>
              <p:cNvSpPr/>
              <p:nvPr/>
            </p:nvSpPr>
            <p:spPr bwMode="auto">
              <a:xfrm>
                <a:off x="3587" y="-16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3261" y="29"/>
                <a:ext cx="431" cy="434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104558" y="2934329"/>
            <a:ext cx="3139850" cy="1700585"/>
            <a:chOff x="5104558" y="2934329"/>
            <a:chExt cx="3139850" cy="1700585"/>
          </a:xfrm>
        </p:grpSpPr>
        <p:sp>
          <p:nvSpPr>
            <p:cNvPr id="29" name="文本框 28"/>
            <p:cNvSpPr txBox="1"/>
            <p:nvPr/>
          </p:nvSpPr>
          <p:spPr>
            <a:xfrm>
              <a:off x="6315992" y="2935545"/>
              <a:ext cx="13580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 b="1" spc="-190">
                  <a:solidFill>
                    <a:srgbClr val="BBA35E"/>
                  </a:solidFill>
                  <a:ea typeface="MElleHKS-Medium" panose="00000600000000000000" pitchFamily="50" charset="-128"/>
                </a:defRPr>
              </a:lvl1pPr>
            </a:lstStyle>
            <a:p>
              <a:pPr defTabSz="685800"/>
              <a:r>
                <a:rPr lang="en-US" altLang="zh-CN" sz="4800" b="0" spc="-2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75%</a:t>
              </a:r>
              <a:endParaRPr lang="zh-CN" altLang="en-US" sz="4800" b="0" spc="-25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5202242" y="3729167"/>
              <a:ext cx="2471814" cy="0"/>
            </a:xfrm>
            <a:prstGeom prst="line">
              <a:avLst/>
            </a:prstGeom>
            <a:ln w="28575">
              <a:solidFill>
                <a:srgbClr val="BBA3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91"/>
            <p:cNvSpPr>
              <a:spLocks noChangeArrowheads="1"/>
            </p:cNvSpPr>
            <p:nvPr/>
          </p:nvSpPr>
          <p:spPr bwMode="auto">
            <a:xfrm>
              <a:off x="5104558" y="3803917"/>
              <a:ext cx="313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加强基层医疗，扩大基本医疗保障覆盖面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3" name="Group 18"/>
            <p:cNvGrpSpPr>
              <a:grpSpLocks noChangeAspect="1"/>
            </p:cNvGrpSpPr>
            <p:nvPr/>
          </p:nvGrpSpPr>
          <p:grpSpPr bwMode="auto">
            <a:xfrm>
              <a:off x="5244451" y="2934329"/>
              <a:ext cx="627569" cy="668721"/>
              <a:chOff x="2577" y="1291"/>
              <a:chExt cx="610" cy="650"/>
            </a:xfrm>
            <a:solidFill>
              <a:srgbClr val="EF8C95"/>
            </a:solidFill>
          </p:grpSpPr>
          <p:sp>
            <p:nvSpPr>
              <p:cNvPr id="45" name="Freeform 19"/>
              <p:cNvSpPr/>
              <p:nvPr/>
            </p:nvSpPr>
            <p:spPr bwMode="auto">
              <a:xfrm>
                <a:off x="2982" y="1635"/>
                <a:ext cx="167" cy="227"/>
              </a:xfrm>
              <a:custGeom>
                <a:avLst/>
                <a:gdLst>
                  <a:gd name="T0" fmla="*/ 57 w 70"/>
                  <a:gd name="T1" fmla="*/ 95 h 95"/>
                  <a:gd name="T2" fmla="*/ 70 w 70"/>
                  <a:gd name="T3" fmla="*/ 53 h 95"/>
                  <a:gd name="T4" fmla="*/ 48 w 70"/>
                  <a:gd name="T5" fmla="*/ 0 h 95"/>
                  <a:gd name="T6" fmla="*/ 0 w 70"/>
                  <a:gd name="T7" fmla="*/ 49 h 95"/>
                  <a:gd name="T8" fmla="*/ 57 w 7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5">
                    <a:moveTo>
                      <a:pt x="57" y="95"/>
                    </a:moveTo>
                    <a:cubicBezTo>
                      <a:pt x="65" y="83"/>
                      <a:pt x="70" y="69"/>
                      <a:pt x="70" y="53"/>
                    </a:cubicBezTo>
                    <a:cubicBezTo>
                      <a:pt x="70" y="32"/>
                      <a:pt x="62" y="14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57" y="95"/>
                    </a:ln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0"/>
              <p:cNvSpPr/>
              <p:nvPr/>
            </p:nvSpPr>
            <p:spPr bwMode="auto">
              <a:xfrm>
                <a:off x="2848" y="1776"/>
                <a:ext cx="251" cy="165"/>
              </a:xfrm>
              <a:custGeom>
                <a:avLst/>
                <a:gdLst>
                  <a:gd name="T0" fmla="*/ 47 w 105"/>
                  <a:gd name="T1" fmla="*/ 0 h 69"/>
                  <a:gd name="T2" fmla="*/ 0 w 105"/>
                  <a:gd name="T3" fmla="*/ 48 h 69"/>
                  <a:gd name="T4" fmla="*/ 51 w 105"/>
                  <a:gd name="T5" fmla="*/ 69 h 69"/>
                  <a:gd name="T6" fmla="*/ 105 w 105"/>
                  <a:gd name="T7" fmla="*/ 46 h 69"/>
                  <a:gd name="T8" fmla="*/ 47 w 10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9">
                    <a:moveTo>
                      <a:pt x="47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13" y="61"/>
                      <a:pt x="32" y="69"/>
                      <a:pt x="51" y="69"/>
                    </a:cubicBezTo>
                    <a:cubicBezTo>
                      <a:pt x="72" y="69"/>
                      <a:pt x="91" y="60"/>
                      <a:pt x="105" y="46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2577" y="1291"/>
                <a:ext cx="610" cy="612"/>
              </a:xfrm>
              <a:custGeom>
                <a:avLst/>
                <a:gdLst>
                  <a:gd name="T0" fmla="*/ 240 w 255"/>
                  <a:gd name="T1" fmla="*/ 42 h 256"/>
                  <a:gd name="T2" fmla="*/ 214 w 255"/>
                  <a:gd name="T3" fmla="*/ 16 h 256"/>
                  <a:gd name="T4" fmla="*/ 158 w 255"/>
                  <a:gd name="T5" fmla="*/ 16 h 256"/>
                  <a:gd name="T6" fmla="*/ 15 w 255"/>
                  <a:gd name="T7" fmla="*/ 159 h 256"/>
                  <a:gd name="T8" fmla="*/ 15 w 255"/>
                  <a:gd name="T9" fmla="*/ 215 h 256"/>
                  <a:gd name="T10" fmla="*/ 41 w 255"/>
                  <a:gd name="T11" fmla="*/ 241 h 256"/>
                  <a:gd name="T12" fmla="*/ 96 w 255"/>
                  <a:gd name="T13" fmla="*/ 241 h 256"/>
                  <a:gd name="T14" fmla="*/ 240 w 255"/>
                  <a:gd name="T15" fmla="*/ 97 h 256"/>
                  <a:gd name="T16" fmla="*/ 240 w 255"/>
                  <a:gd name="T17" fmla="*/ 42 h 256"/>
                  <a:gd name="T18" fmla="*/ 231 w 255"/>
                  <a:gd name="T19" fmla="*/ 88 h 256"/>
                  <a:gd name="T20" fmla="*/ 158 w 255"/>
                  <a:gd name="T21" fmla="*/ 160 h 256"/>
                  <a:gd name="T22" fmla="*/ 104 w 255"/>
                  <a:gd name="T23" fmla="*/ 107 h 256"/>
                  <a:gd name="T24" fmla="*/ 33 w 255"/>
                  <a:gd name="T25" fmla="*/ 178 h 256"/>
                  <a:gd name="T26" fmla="*/ 29 w 255"/>
                  <a:gd name="T27" fmla="*/ 187 h 256"/>
                  <a:gd name="T28" fmla="*/ 33 w 255"/>
                  <a:gd name="T29" fmla="*/ 196 h 256"/>
                  <a:gd name="T30" fmla="*/ 33 w 255"/>
                  <a:gd name="T31" fmla="*/ 205 h 256"/>
                  <a:gd name="T32" fmla="*/ 28 w 255"/>
                  <a:gd name="T33" fmla="*/ 207 h 256"/>
                  <a:gd name="T34" fmla="*/ 24 w 255"/>
                  <a:gd name="T35" fmla="*/ 205 h 256"/>
                  <a:gd name="T36" fmla="*/ 16 w 255"/>
                  <a:gd name="T37" fmla="*/ 187 h 256"/>
                  <a:gd name="T38" fmla="*/ 24 w 255"/>
                  <a:gd name="T39" fmla="*/ 169 h 256"/>
                  <a:gd name="T40" fmla="*/ 168 w 255"/>
                  <a:gd name="T41" fmla="*/ 25 h 256"/>
                  <a:gd name="T42" fmla="*/ 186 w 255"/>
                  <a:gd name="T43" fmla="*/ 17 h 256"/>
                  <a:gd name="T44" fmla="*/ 204 w 255"/>
                  <a:gd name="T45" fmla="*/ 25 h 256"/>
                  <a:gd name="T46" fmla="*/ 231 w 255"/>
                  <a:gd name="T47" fmla="*/ 51 h 256"/>
                  <a:gd name="T48" fmla="*/ 231 w 255"/>
                  <a:gd name="T49" fmla="*/ 8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56">
                    <a:moveTo>
                      <a:pt x="240" y="42"/>
                    </a:moveTo>
                    <a:cubicBezTo>
                      <a:pt x="214" y="16"/>
                      <a:pt x="214" y="16"/>
                      <a:pt x="214" y="16"/>
                    </a:cubicBezTo>
                    <a:cubicBezTo>
                      <a:pt x="198" y="0"/>
                      <a:pt x="174" y="0"/>
                      <a:pt x="158" y="16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0" y="175"/>
                      <a:pt x="0" y="199"/>
                      <a:pt x="15" y="215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56" y="256"/>
                      <a:pt x="81" y="256"/>
                      <a:pt x="96" y="241"/>
                    </a:cubicBezTo>
                    <a:cubicBezTo>
                      <a:pt x="240" y="97"/>
                      <a:pt x="240" y="97"/>
                      <a:pt x="240" y="97"/>
                    </a:cubicBezTo>
                    <a:cubicBezTo>
                      <a:pt x="255" y="82"/>
                      <a:pt x="255" y="57"/>
                      <a:pt x="240" y="42"/>
                    </a:cubicBezTo>
                    <a:close/>
                    <a:moveTo>
                      <a:pt x="231" y="88"/>
                    </a:moveTo>
                    <a:cubicBezTo>
                      <a:pt x="158" y="160"/>
                      <a:pt x="158" y="160"/>
                      <a:pt x="158" y="160"/>
                    </a:cubicBezTo>
                    <a:cubicBezTo>
                      <a:pt x="104" y="107"/>
                      <a:pt x="104" y="107"/>
                      <a:pt x="104" y="107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1" y="180"/>
                      <a:pt x="29" y="183"/>
                      <a:pt x="29" y="187"/>
                    </a:cubicBezTo>
                    <a:cubicBezTo>
                      <a:pt x="29" y="191"/>
                      <a:pt x="31" y="194"/>
                      <a:pt x="33" y="196"/>
                    </a:cubicBezTo>
                    <a:cubicBezTo>
                      <a:pt x="36" y="199"/>
                      <a:pt x="36" y="203"/>
                      <a:pt x="33" y="205"/>
                    </a:cubicBezTo>
                    <a:cubicBezTo>
                      <a:pt x="32" y="207"/>
                      <a:pt x="30" y="207"/>
                      <a:pt x="28" y="207"/>
                    </a:cubicBezTo>
                    <a:cubicBezTo>
                      <a:pt x="27" y="207"/>
                      <a:pt x="25" y="207"/>
                      <a:pt x="24" y="205"/>
                    </a:cubicBezTo>
                    <a:cubicBezTo>
                      <a:pt x="19" y="201"/>
                      <a:pt x="16" y="194"/>
                      <a:pt x="16" y="187"/>
                    </a:cubicBezTo>
                    <a:cubicBezTo>
                      <a:pt x="16" y="180"/>
                      <a:pt x="19" y="173"/>
                      <a:pt x="24" y="169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3" y="20"/>
                      <a:pt x="179" y="17"/>
                      <a:pt x="186" y="17"/>
                    </a:cubicBezTo>
                    <a:cubicBezTo>
                      <a:pt x="193" y="17"/>
                      <a:pt x="200" y="20"/>
                      <a:pt x="204" y="25"/>
                    </a:cubicBezTo>
                    <a:cubicBezTo>
                      <a:pt x="231" y="51"/>
                      <a:pt x="231" y="51"/>
                      <a:pt x="231" y="51"/>
                    </a:cubicBezTo>
                    <a:cubicBezTo>
                      <a:pt x="241" y="61"/>
                      <a:pt x="241" y="78"/>
                      <a:pt x="231" y="88"/>
                    </a:cubicBez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6" name="Group 40"/>
          <p:cNvGrpSpPr>
            <a:grpSpLocks noChangeAspect="1"/>
          </p:cNvGrpSpPr>
          <p:nvPr/>
        </p:nvGrpSpPr>
        <p:grpSpPr bwMode="auto">
          <a:xfrm>
            <a:off x="277632" y="307584"/>
            <a:ext cx="429512" cy="321723"/>
            <a:chOff x="2368" y="1940"/>
            <a:chExt cx="522" cy="391"/>
          </a:xfrm>
          <a:solidFill>
            <a:srgbClr val="EF8C95"/>
          </a:solidFill>
        </p:grpSpPr>
        <p:sp>
          <p:nvSpPr>
            <p:cNvPr id="7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701147" y="1352550"/>
            <a:ext cx="4905796" cy="2933700"/>
            <a:chOff x="964" y="531"/>
            <a:chExt cx="4506" cy="2381"/>
          </a:xfrm>
          <a:solidFill>
            <a:srgbClr val="EF4343">
              <a:alpha val="91000"/>
            </a:srgbClr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5058" y="912"/>
              <a:ext cx="36" cy="15"/>
            </a:xfrm>
            <a:custGeom>
              <a:avLst/>
              <a:gdLst>
                <a:gd name="T0" fmla="*/ 24 w 30"/>
                <a:gd name="T1" fmla="*/ 12 h 12"/>
                <a:gd name="T2" fmla="*/ 11 w 30"/>
                <a:gd name="T3" fmla="*/ 6 h 12"/>
                <a:gd name="T4" fmla="*/ 5 w 30"/>
                <a:gd name="T5" fmla="*/ 7 h 12"/>
                <a:gd name="T6" fmla="*/ 3 w 30"/>
                <a:gd name="T7" fmla="*/ 1 h 12"/>
                <a:gd name="T8" fmla="*/ 11 w 30"/>
                <a:gd name="T9" fmla="*/ 4 h 12"/>
                <a:gd name="T10" fmla="*/ 18 w 30"/>
                <a:gd name="T11" fmla="*/ 1 h 12"/>
                <a:gd name="T12" fmla="*/ 30 w 30"/>
                <a:gd name="T13" fmla="*/ 9 h 12"/>
                <a:gd name="T14" fmla="*/ 24 w 3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058" y="912"/>
              <a:ext cx="36" cy="15"/>
            </a:xfrm>
            <a:custGeom>
              <a:avLst/>
              <a:gdLst>
                <a:gd name="T0" fmla="*/ 24 w 30"/>
                <a:gd name="T1" fmla="*/ 12 h 12"/>
                <a:gd name="T2" fmla="*/ 11 w 30"/>
                <a:gd name="T3" fmla="*/ 6 h 12"/>
                <a:gd name="T4" fmla="*/ 5 w 30"/>
                <a:gd name="T5" fmla="*/ 7 h 12"/>
                <a:gd name="T6" fmla="*/ 3 w 30"/>
                <a:gd name="T7" fmla="*/ 1 h 12"/>
                <a:gd name="T8" fmla="*/ 11 w 30"/>
                <a:gd name="T9" fmla="*/ 4 h 12"/>
                <a:gd name="T10" fmla="*/ 18 w 30"/>
                <a:gd name="T11" fmla="*/ 1 h 12"/>
                <a:gd name="T12" fmla="*/ 30 w 30"/>
                <a:gd name="T13" fmla="*/ 9 h 12"/>
                <a:gd name="T14" fmla="*/ 24 w 3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1943" y="601"/>
              <a:ext cx="39" cy="33"/>
            </a:xfrm>
            <a:custGeom>
              <a:avLst/>
              <a:gdLst>
                <a:gd name="T0" fmla="*/ 5 w 32"/>
                <a:gd name="T1" fmla="*/ 7 h 27"/>
                <a:gd name="T2" fmla="*/ 11 w 32"/>
                <a:gd name="T3" fmla="*/ 4 h 27"/>
                <a:gd name="T4" fmla="*/ 16 w 32"/>
                <a:gd name="T5" fmla="*/ 3 h 27"/>
                <a:gd name="T6" fmla="*/ 16 w 32"/>
                <a:gd name="T7" fmla="*/ 6 h 27"/>
                <a:gd name="T8" fmla="*/ 10 w 32"/>
                <a:gd name="T9" fmla="*/ 10 h 27"/>
                <a:gd name="T10" fmla="*/ 6 w 32"/>
                <a:gd name="T11" fmla="*/ 16 h 27"/>
                <a:gd name="T12" fmla="*/ 9 w 32"/>
                <a:gd name="T13" fmla="*/ 17 h 27"/>
                <a:gd name="T14" fmla="*/ 12 w 32"/>
                <a:gd name="T15" fmla="*/ 22 h 27"/>
                <a:gd name="T16" fmla="*/ 19 w 32"/>
                <a:gd name="T17" fmla="*/ 26 h 27"/>
                <a:gd name="T18" fmla="*/ 27 w 32"/>
                <a:gd name="T19" fmla="*/ 25 h 27"/>
                <a:gd name="T20" fmla="*/ 28 w 32"/>
                <a:gd name="T21" fmla="*/ 20 h 27"/>
                <a:gd name="T22" fmla="*/ 31 w 32"/>
                <a:gd name="T23" fmla="*/ 14 h 27"/>
                <a:gd name="T24" fmla="*/ 31 w 32"/>
                <a:gd name="T25" fmla="*/ 7 h 27"/>
                <a:gd name="T26" fmla="*/ 28 w 32"/>
                <a:gd name="T27" fmla="*/ 1 h 27"/>
                <a:gd name="T28" fmla="*/ 18 w 32"/>
                <a:gd name="T29" fmla="*/ 0 h 27"/>
                <a:gd name="T30" fmla="*/ 5 w 32"/>
                <a:gd name="T31" fmla="*/ 0 h 27"/>
                <a:gd name="T32" fmla="*/ 1 w 32"/>
                <a:gd name="T33" fmla="*/ 2 h 27"/>
                <a:gd name="T34" fmla="*/ 5 w 32"/>
                <a:gd name="T35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27">
                  <a:moveTo>
                    <a:pt x="5" y="7"/>
                  </a:moveTo>
                  <a:cubicBezTo>
                    <a:pt x="6" y="8"/>
                    <a:pt x="9" y="6"/>
                    <a:pt x="11" y="4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7" y="3"/>
                    <a:pt x="16" y="4"/>
                    <a:pt x="16" y="6"/>
                  </a:cubicBezTo>
                  <a:cubicBezTo>
                    <a:pt x="16" y="7"/>
                    <a:pt x="12" y="8"/>
                    <a:pt x="10" y="10"/>
                  </a:cubicBezTo>
                  <a:cubicBezTo>
                    <a:pt x="7" y="11"/>
                    <a:pt x="6" y="13"/>
                    <a:pt x="6" y="16"/>
                  </a:cubicBezTo>
                  <a:cubicBezTo>
                    <a:pt x="6" y="18"/>
                    <a:pt x="8" y="17"/>
                    <a:pt x="9" y="17"/>
                  </a:cubicBezTo>
                  <a:cubicBezTo>
                    <a:pt x="10" y="16"/>
                    <a:pt x="10" y="21"/>
                    <a:pt x="12" y="22"/>
                  </a:cubicBezTo>
                  <a:cubicBezTo>
                    <a:pt x="14" y="23"/>
                    <a:pt x="17" y="25"/>
                    <a:pt x="19" y="26"/>
                  </a:cubicBezTo>
                  <a:cubicBezTo>
                    <a:pt x="21" y="27"/>
                    <a:pt x="25" y="26"/>
                    <a:pt x="27" y="25"/>
                  </a:cubicBezTo>
                  <a:cubicBezTo>
                    <a:pt x="30" y="25"/>
                    <a:pt x="29" y="20"/>
                    <a:pt x="28" y="20"/>
                  </a:cubicBezTo>
                  <a:cubicBezTo>
                    <a:pt x="28" y="19"/>
                    <a:pt x="30" y="15"/>
                    <a:pt x="31" y="14"/>
                  </a:cubicBezTo>
                  <a:cubicBezTo>
                    <a:pt x="31" y="13"/>
                    <a:pt x="32" y="8"/>
                    <a:pt x="31" y="7"/>
                  </a:cubicBezTo>
                  <a:cubicBezTo>
                    <a:pt x="30" y="7"/>
                    <a:pt x="30" y="2"/>
                    <a:pt x="28" y="1"/>
                  </a:cubicBezTo>
                  <a:cubicBezTo>
                    <a:pt x="27" y="0"/>
                    <a:pt x="21" y="0"/>
                    <a:pt x="18" y="0"/>
                  </a:cubicBezTo>
                  <a:cubicBezTo>
                    <a:pt x="15" y="1"/>
                    <a:pt x="10" y="0"/>
                    <a:pt x="5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4" y="5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1660" y="1858"/>
              <a:ext cx="16" cy="15"/>
            </a:xfrm>
            <a:custGeom>
              <a:avLst/>
              <a:gdLst>
                <a:gd name="T0" fmla="*/ 7 w 13"/>
                <a:gd name="T1" fmla="*/ 1 h 12"/>
                <a:gd name="T2" fmla="*/ 6 w 13"/>
                <a:gd name="T3" fmla="*/ 6 h 12"/>
                <a:gd name="T4" fmla="*/ 4 w 13"/>
                <a:gd name="T5" fmla="*/ 12 h 12"/>
                <a:gd name="T6" fmla="*/ 12 w 13"/>
                <a:gd name="T7" fmla="*/ 8 h 12"/>
                <a:gd name="T8" fmla="*/ 7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7" y="1"/>
                  </a:moveTo>
                  <a:cubicBezTo>
                    <a:pt x="5" y="0"/>
                    <a:pt x="5" y="4"/>
                    <a:pt x="6" y="6"/>
                  </a:cubicBezTo>
                  <a:cubicBezTo>
                    <a:pt x="7" y="9"/>
                    <a:pt x="0" y="12"/>
                    <a:pt x="4" y="12"/>
                  </a:cubicBezTo>
                  <a:cubicBezTo>
                    <a:pt x="6" y="12"/>
                    <a:pt x="11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2686" y="858"/>
              <a:ext cx="126" cy="70"/>
            </a:xfrm>
            <a:custGeom>
              <a:avLst/>
              <a:gdLst>
                <a:gd name="T0" fmla="*/ 75 w 103"/>
                <a:gd name="T1" fmla="*/ 43 h 57"/>
                <a:gd name="T2" fmla="*/ 85 w 103"/>
                <a:gd name="T3" fmla="*/ 41 h 57"/>
                <a:gd name="T4" fmla="*/ 91 w 103"/>
                <a:gd name="T5" fmla="*/ 34 h 57"/>
                <a:gd name="T6" fmla="*/ 99 w 103"/>
                <a:gd name="T7" fmla="*/ 27 h 57"/>
                <a:gd name="T8" fmla="*/ 99 w 103"/>
                <a:gd name="T9" fmla="*/ 20 h 57"/>
                <a:gd name="T10" fmla="*/ 93 w 103"/>
                <a:gd name="T11" fmla="*/ 15 h 57"/>
                <a:gd name="T12" fmla="*/ 90 w 103"/>
                <a:gd name="T13" fmla="*/ 9 h 57"/>
                <a:gd name="T14" fmla="*/ 90 w 103"/>
                <a:gd name="T15" fmla="*/ 5 h 57"/>
                <a:gd name="T16" fmla="*/ 89 w 103"/>
                <a:gd name="T17" fmla="*/ 3 h 57"/>
                <a:gd name="T18" fmla="*/ 84 w 103"/>
                <a:gd name="T19" fmla="*/ 6 h 57"/>
                <a:gd name="T20" fmla="*/ 80 w 103"/>
                <a:gd name="T21" fmla="*/ 0 h 57"/>
                <a:gd name="T22" fmla="*/ 76 w 103"/>
                <a:gd name="T23" fmla="*/ 5 h 57"/>
                <a:gd name="T24" fmla="*/ 72 w 103"/>
                <a:gd name="T25" fmla="*/ 8 h 57"/>
                <a:gd name="T26" fmla="*/ 68 w 103"/>
                <a:gd name="T27" fmla="*/ 11 h 57"/>
                <a:gd name="T28" fmla="*/ 62 w 103"/>
                <a:gd name="T29" fmla="*/ 9 h 57"/>
                <a:gd name="T30" fmla="*/ 62 w 103"/>
                <a:gd name="T31" fmla="*/ 15 h 57"/>
                <a:gd name="T32" fmla="*/ 57 w 103"/>
                <a:gd name="T33" fmla="*/ 11 h 57"/>
                <a:gd name="T34" fmla="*/ 52 w 103"/>
                <a:gd name="T35" fmla="*/ 9 h 57"/>
                <a:gd name="T36" fmla="*/ 49 w 103"/>
                <a:gd name="T37" fmla="*/ 15 h 57"/>
                <a:gd name="T38" fmla="*/ 42 w 103"/>
                <a:gd name="T39" fmla="*/ 10 h 57"/>
                <a:gd name="T40" fmla="*/ 40 w 103"/>
                <a:gd name="T41" fmla="*/ 15 h 57"/>
                <a:gd name="T42" fmla="*/ 37 w 103"/>
                <a:gd name="T43" fmla="*/ 16 h 57"/>
                <a:gd name="T44" fmla="*/ 32 w 103"/>
                <a:gd name="T45" fmla="*/ 23 h 57"/>
                <a:gd name="T46" fmla="*/ 30 w 103"/>
                <a:gd name="T47" fmla="*/ 12 h 57"/>
                <a:gd name="T48" fmla="*/ 27 w 103"/>
                <a:gd name="T49" fmla="*/ 8 h 57"/>
                <a:gd name="T50" fmla="*/ 17 w 103"/>
                <a:gd name="T51" fmla="*/ 5 h 57"/>
                <a:gd name="T52" fmla="*/ 22 w 103"/>
                <a:gd name="T53" fmla="*/ 12 h 57"/>
                <a:gd name="T54" fmla="*/ 13 w 103"/>
                <a:gd name="T55" fmla="*/ 9 h 57"/>
                <a:gd name="T56" fmla="*/ 14 w 103"/>
                <a:gd name="T57" fmla="*/ 15 h 57"/>
                <a:gd name="T58" fmla="*/ 7 w 103"/>
                <a:gd name="T59" fmla="*/ 14 h 57"/>
                <a:gd name="T60" fmla="*/ 9 w 103"/>
                <a:gd name="T61" fmla="*/ 17 h 57"/>
                <a:gd name="T62" fmla="*/ 3 w 103"/>
                <a:gd name="T63" fmla="*/ 19 h 57"/>
                <a:gd name="T64" fmla="*/ 8 w 103"/>
                <a:gd name="T65" fmla="*/ 21 h 57"/>
                <a:gd name="T66" fmla="*/ 24 w 103"/>
                <a:gd name="T67" fmla="*/ 21 h 57"/>
                <a:gd name="T68" fmla="*/ 22 w 103"/>
                <a:gd name="T69" fmla="*/ 24 h 57"/>
                <a:gd name="T70" fmla="*/ 22 w 103"/>
                <a:gd name="T71" fmla="*/ 25 h 57"/>
                <a:gd name="T72" fmla="*/ 26 w 103"/>
                <a:gd name="T73" fmla="*/ 28 h 57"/>
                <a:gd name="T74" fmla="*/ 6 w 103"/>
                <a:gd name="T75" fmla="*/ 30 h 57"/>
                <a:gd name="T76" fmla="*/ 16 w 103"/>
                <a:gd name="T77" fmla="*/ 32 h 57"/>
                <a:gd name="T78" fmla="*/ 22 w 103"/>
                <a:gd name="T79" fmla="*/ 37 h 57"/>
                <a:gd name="T80" fmla="*/ 24 w 103"/>
                <a:gd name="T81" fmla="*/ 42 h 57"/>
                <a:gd name="T82" fmla="*/ 14 w 103"/>
                <a:gd name="T83" fmla="*/ 46 h 57"/>
                <a:gd name="T84" fmla="*/ 20 w 103"/>
                <a:gd name="T85" fmla="*/ 50 h 57"/>
                <a:gd name="T86" fmla="*/ 33 w 103"/>
                <a:gd name="T87" fmla="*/ 53 h 57"/>
                <a:gd name="T88" fmla="*/ 49 w 103"/>
                <a:gd name="T89" fmla="*/ 56 h 57"/>
                <a:gd name="T90" fmla="*/ 56 w 103"/>
                <a:gd name="T91" fmla="*/ 51 h 57"/>
                <a:gd name="T92" fmla="*/ 66 w 103"/>
                <a:gd name="T93" fmla="*/ 49 h 57"/>
                <a:gd name="T94" fmla="*/ 75 w 103"/>
                <a:gd name="T95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57">
                  <a:moveTo>
                    <a:pt x="75" y="43"/>
                  </a:moveTo>
                  <a:cubicBezTo>
                    <a:pt x="78" y="41"/>
                    <a:pt x="82" y="41"/>
                    <a:pt x="85" y="41"/>
                  </a:cubicBezTo>
                  <a:cubicBezTo>
                    <a:pt x="87" y="41"/>
                    <a:pt x="90" y="36"/>
                    <a:pt x="91" y="34"/>
                  </a:cubicBezTo>
                  <a:cubicBezTo>
                    <a:pt x="91" y="31"/>
                    <a:pt x="96" y="28"/>
                    <a:pt x="99" y="27"/>
                  </a:cubicBezTo>
                  <a:cubicBezTo>
                    <a:pt x="103" y="26"/>
                    <a:pt x="98" y="23"/>
                    <a:pt x="99" y="20"/>
                  </a:cubicBezTo>
                  <a:cubicBezTo>
                    <a:pt x="99" y="17"/>
                    <a:pt x="97" y="16"/>
                    <a:pt x="93" y="15"/>
                  </a:cubicBezTo>
                  <a:cubicBezTo>
                    <a:pt x="89" y="14"/>
                    <a:pt x="92" y="10"/>
                    <a:pt x="90" y="9"/>
                  </a:cubicBezTo>
                  <a:cubicBezTo>
                    <a:pt x="88" y="8"/>
                    <a:pt x="88" y="7"/>
                    <a:pt x="90" y="5"/>
                  </a:cubicBezTo>
                  <a:cubicBezTo>
                    <a:pt x="92" y="3"/>
                    <a:pt x="92" y="2"/>
                    <a:pt x="89" y="3"/>
                  </a:cubicBezTo>
                  <a:cubicBezTo>
                    <a:pt x="86" y="3"/>
                    <a:pt x="86" y="5"/>
                    <a:pt x="84" y="6"/>
                  </a:cubicBezTo>
                  <a:cubicBezTo>
                    <a:pt x="82" y="6"/>
                    <a:pt x="82" y="0"/>
                    <a:pt x="80" y="0"/>
                  </a:cubicBezTo>
                  <a:cubicBezTo>
                    <a:pt x="78" y="0"/>
                    <a:pt x="75" y="3"/>
                    <a:pt x="76" y="5"/>
                  </a:cubicBezTo>
                  <a:cubicBezTo>
                    <a:pt x="77" y="6"/>
                    <a:pt x="75" y="8"/>
                    <a:pt x="72" y="8"/>
                  </a:cubicBezTo>
                  <a:cubicBezTo>
                    <a:pt x="69" y="8"/>
                    <a:pt x="70" y="9"/>
                    <a:pt x="68" y="11"/>
                  </a:cubicBezTo>
                  <a:cubicBezTo>
                    <a:pt x="66" y="12"/>
                    <a:pt x="64" y="8"/>
                    <a:pt x="62" y="9"/>
                  </a:cubicBezTo>
                  <a:cubicBezTo>
                    <a:pt x="60" y="9"/>
                    <a:pt x="62" y="12"/>
                    <a:pt x="62" y="15"/>
                  </a:cubicBezTo>
                  <a:cubicBezTo>
                    <a:pt x="62" y="17"/>
                    <a:pt x="59" y="15"/>
                    <a:pt x="57" y="11"/>
                  </a:cubicBezTo>
                  <a:cubicBezTo>
                    <a:pt x="56" y="8"/>
                    <a:pt x="55" y="7"/>
                    <a:pt x="52" y="9"/>
                  </a:cubicBezTo>
                  <a:cubicBezTo>
                    <a:pt x="49" y="10"/>
                    <a:pt x="51" y="12"/>
                    <a:pt x="49" y="15"/>
                  </a:cubicBezTo>
                  <a:cubicBezTo>
                    <a:pt x="47" y="17"/>
                    <a:pt x="44" y="10"/>
                    <a:pt x="42" y="10"/>
                  </a:cubicBezTo>
                  <a:cubicBezTo>
                    <a:pt x="39" y="10"/>
                    <a:pt x="41" y="13"/>
                    <a:pt x="40" y="15"/>
                  </a:cubicBezTo>
                  <a:cubicBezTo>
                    <a:pt x="39" y="18"/>
                    <a:pt x="39" y="15"/>
                    <a:pt x="37" y="16"/>
                  </a:cubicBezTo>
                  <a:cubicBezTo>
                    <a:pt x="35" y="17"/>
                    <a:pt x="34" y="23"/>
                    <a:pt x="32" y="23"/>
                  </a:cubicBezTo>
                  <a:cubicBezTo>
                    <a:pt x="30" y="24"/>
                    <a:pt x="32" y="12"/>
                    <a:pt x="30" y="12"/>
                  </a:cubicBezTo>
                  <a:cubicBezTo>
                    <a:pt x="29" y="11"/>
                    <a:pt x="29" y="10"/>
                    <a:pt x="27" y="8"/>
                  </a:cubicBezTo>
                  <a:cubicBezTo>
                    <a:pt x="25" y="5"/>
                    <a:pt x="21" y="3"/>
                    <a:pt x="17" y="5"/>
                  </a:cubicBezTo>
                  <a:cubicBezTo>
                    <a:pt x="13" y="6"/>
                    <a:pt x="22" y="10"/>
                    <a:pt x="22" y="12"/>
                  </a:cubicBezTo>
                  <a:cubicBezTo>
                    <a:pt x="21" y="15"/>
                    <a:pt x="15" y="8"/>
                    <a:pt x="13" y="9"/>
                  </a:cubicBezTo>
                  <a:cubicBezTo>
                    <a:pt x="11" y="10"/>
                    <a:pt x="14" y="13"/>
                    <a:pt x="14" y="15"/>
                  </a:cubicBezTo>
                  <a:cubicBezTo>
                    <a:pt x="13" y="17"/>
                    <a:pt x="10" y="14"/>
                    <a:pt x="7" y="14"/>
                  </a:cubicBezTo>
                  <a:cubicBezTo>
                    <a:pt x="3" y="15"/>
                    <a:pt x="8" y="15"/>
                    <a:pt x="9" y="17"/>
                  </a:cubicBezTo>
                  <a:cubicBezTo>
                    <a:pt x="10" y="18"/>
                    <a:pt x="5" y="17"/>
                    <a:pt x="3" y="19"/>
                  </a:cubicBezTo>
                  <a:cubicBezTo>
                    <a:pt x="0" y="21"/>
                    <a:pt x="5" y="21"/>
                    <a:pt x="8" y="21"/>
                  </a:cubicBezTo>
                  <a:cubicBezTo>
                    <a:pt x="12" y="20"/>
                    <a:pt x="21" y="20"/>
                    <a:pt x="24" y="21"/>
                  </a:cubicBezTo>
                  <a:cubicBezTo>
                    <a:pt x="27" y="22"/>
                    <a:pt x="26" y="22"/>
                    <a:pt x="22" y="24"/>
                  </a:cubicBezTo>
                  <a:cubicBezTo>
                    <a:pt x="18" y="25"/>
                    <a:pt x="21" y="26"/>
                    <a:pt x="22" y="25"/>
                  </a:cubicBezTo>
                  <a:cubicBezTo>
                    <a:pt x="24" y="25"/>
                    <a:pt x="25" y="25"/>
                    <a:pt x="26" y="28"/>
                  </a:cubicBezTo>
                  <a:cubicBezTo>
                    <a:pt x="27" y="30"/>
                    <a:pt x="10" y="28"/>
                    <a:pt x="6" y="30"/>
                  </a:cubicBezTo>
                  <a:cubicBezTo>
                    <a:pt x="2" y="33"/>
                    <a:pt x="13" y="32"/>
                    <a:pt x="16" y="32"/>
                  </a:cubicBezTo>
                  <a:cubicBezTo>
                    <a:pt x="19" y="32"/>
                    <a:pt x="19" y="37"/>
                    <a:pt x="22" y="37"/>
                  </a:cubicBezTo>
                  <a:cubicBezTo>
                    <a:pt x="24" y="37"/>
                    <a:pt x="23" y="37"/>
                    <a:pt x="24" y="42"/>
                  </a:cubicBezTo>
                  <a:cubicBezTo>
                    <a:pt x="25" y="47"/>
                    <a:pt x="17" y="45"/>
                    <a:pt x="14" y="46"/>
                  </a:cubicBezTo>
                  <a:cubicBezTo>
                    <a:pt x="10" y="47"/>
                    <a:pt x="16" y="49"/>
                    <a:pt x="20" y="50"/>
                  </a:cubicBezTo>
                  <a:cubicBezTo>
                    <a:pt x="24" y="50"/>
                    <a:pt x="31" y="51"/>
                    <a:pt x="33" y="53"/>
                  </a:cubicBezTo>
                  <a:cubicBezTo>
                    <a:pt x="35" y="55"/>
                    <a:pt x="44" y="57"/>
                    <a:pt x="49" y="56"/>
                  </a:cubicBezTo>
                  <a:cubicBezTo>
                    <a:pt x="52" y="56"/>
                    <a:pt x="54" y="52"/>
                    <a:pt x="56" y="51"/>
                  </a:cubicBezTo>
                  <a:cubicBezTo>
                    <a:pt x="58" y="49"/>
                    <a:pt x="63" y="50"/>
                    <a:pt x="66" y="49"/>
                  </a:cubicBezTo>
                  <a:cubicBezTo>
                    <a:pt x="69" y="49"/>
                    <a:pt x="73" y="45"/>
                    <a:pt x="7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2871" y="1019"/>
              <a:ext cx="97" cy="154"/>
            </a:xfrm>
            <a:custGeom>
              <a:avLst/>
              <a:gdLst>
                <a:gd name="T0" fmla="*/ 4 w 80"/>
                <a:gd name="T1" fmla="*/ 21 h 126"/>
                <a:gd name="T2" fmla="*/ 1 w 80"/>
                <a:gd name="T3" fmla="*/ 25 h 126"/>
                <a:gd name="T4" fmla="*/ 7 w 80"/>
                <a:gd name="T5" fmla="*/ 30 h 126"/>
                <a:gd name="T6" fmla="*/ 11 w 80"/>
                <a:gd name="T7" fmla="*/ 29 h 126"/>
                <a:gd name="T8" fmla="*/ 9 w 80"/>
                <a:gd name="T9" fmla="*/ 33 h 126"/>
                <a:gd name="T10" fmla="*/ 6 w 80"/>
                <a:gd name="T11" fmla="*/ 38 h 126"/>
                <a:gd name="T12" fmla="*/ 13 w 80"/>
                <a:gd name="T13" fmla="*/ 35 h 126"/>
                <a:gd name="T14" fmla="*/ 15 w 80"/>
                <a:gd name="T15" fmla="*/ 40 h 126"/>
                <a:gd name="T16" fmla="*/ 16 w 80"/>
                <a:gd name="T17" fmla="*/ 46 h 126"/>
                <a:gd name="T18" fmla="*/ 14 w 80"/>
                <a:gd name="T19" fmla="*/ 54 h 126"/>
                <a:gd name="T20" fmla="*/ 18 w 80"/>
                <a:gd name="T21" fmla="*/ 60 h 126"/>
                <a:gd name="T22" fmla="*/ 27 w 80"/>
                <a:gd name="T23" fmla="*/ 58 h 126"/>
                <a:gd name="T24" fmla="*/ 29 w 80"/>
                <a:gd name="T25" fmla="*/ 68 h 126"/>
                <a:gd name="T26" fmla="*/ 32 w 80"/>
                <a:gd name="T27" fmla="*/ 74 h 126"/>
                <a:gd name="T28" fmla="*/ 23 w 80"/>
                <a:gd name="T29" fmla="*/ 81 h 126"/>
                <a:gd name="T30" fmla="*/ 16 w 80"/>
                <a:gd name="T31" fmla="*/ 83 h 126"/>
                <a:gd name="T32" fmla="*/ 18 w 80"/>
                <a:gd name="T33" fmla="*/ 88 h 126"/>
                <a:gd name="T34" fmla="*/ 20 w 80"/>
                <a:gd name="T35" fmla="*/ 92 h 126"/>
                <a:gd name="T36" fmla="*/ 9 w 80"/>
                <a:gd name="T37" fmla="*/ 100 h 126"/>
                <a:gd name="T38" fmla="*/ 19 w 80"/>
                <a:gd name="T39" fmla="*/ 104 h 126"/>
                <a:gd name="T40" fmla="*/ 28 w 80"/>
                <a:gd name="T41" fmla="*/ 107 h 126"/>
                <a:gd name="T42" fmla="*/ 17 w 80"/>
                <a:gd name="T43" fmla="*/ 111 h 126"/>
                <a:gd name="T44" fmla="*/ 12 w 80"/>
                <a:gd name="T45" fmla="*/ 118 h 126"/>
                <a:gd name="T46" fmla="*/ 6 w 80"/>
                <a:gd name="T47" fmla="*/ 125 h 126"/>
                <a:gd name="T48" fmla="*/ 18 w 80"/>
                <a:gd name="T49" fmla="*/ 121 h 126"/>
                <a:gd name="T50" fmla="*/ 26 w 80"/>
                <a:gd name="T51" fmla="*/ 120 h 126"/>
                <a:gd name="T52" fmla="*/ 32 w 80"/>
                <a:gd name="T53" fmla="*/ 115 h 126"/>
                <a:gd name="T54" fmla="*/ 42 w 80"/>
                <a:gd name="T55" fmla="*/ 116 h 126"/>
                <a:gd name="T56" fmla="*/ 57 w 80"/>
                <a:gd name="T57" fmla="*/ 113 h 126"/>
                <a:gd name="T58" fmla="*/ 71 w 80"/>
                <a:gd name="T59" fmla="*/ 109 h 126"/>
                <a:gd name="T60" fmla="*/ 67 w 80"/>
                <a:gd name="T61" fmla="*/ 103 h 126"/>
                <a:gd name="T62" fmla="*/ 77 w 80"/>
                <a:gd name="T63" fmla="*/ 90 h 126"/>
                <a:gd name="T64" fmla="*/ 64 w 80"/>
                <a:gd name="T65" fmla="*/ 86 h 126"/>
                <a:gd name="T66" fmla="*/ 64 w 80"/>
                <a:gd name="T67" fmla="*/ 82 h 126"/>
                <a:gd name="T68" fmla="*/ 61 w 80"/>
                <a:gd name="T69" fmla="*/ 75 h 126"/>
                <a:gd name="T70" fmla="*/ 55 w 80"/>
                <a:gd name="T71" fmla="*/ 64 h 126"/>
                <a:gd name="T72" fmla="*/ 46 w 80"/>
                <a:gd name="T73" fmla="*/ 55 h 126"/>
                <a:gd name="T74" fmla="*/ 42 w 80"/>
                <a:gd name="T75" fmla="*/ 43 h 126"/>
                <a:gd name="T76" fmla="*/ 37 w 80"/>
                <a:gd name="T77" fmla="*/ 36 h 126"/>
                <a:gd name="T78" fmla="*/ 45 w 80"/>
                <a:gd name="T79" fmla="*/ 26 h 126"/>
                <a:gd name="T80" fmla="*/ 46 w 80"/>
                <a:gd name="T81" fmla="*/ 18 h 126"/>
                <a:gd name="T82" fmla="*/ 36 w 80"/>
                <a:gd name="T83" fmla="*/ 16 h 126"/>
                <a:gd name="T84" fmla="*/ 23 w 80"/>
                <a:gd name="T85" fmla="*/ 20 h 126"/>
                <a:gd name="T86" fmla="*/ 30 w 80"/>
                <a:gd name="T87" fmla="*/ 10 h 126"/>
                <a:gd name="T88" fmla="*/ 36 w 80"/>
                <a:gd name="T89" fmla="*/ 3 h 126"/>
                <a:gd name="T90" fmla="*/ 28 w 80"/>
                <a:gd name="T91" fmla="*/ 2 h 126"/>
                <a:gd name="T92" fmla="*/ 15 w 80"/>
                <a:gd name="T93" fmla="*/ 3 h 126"/>
                <a:gd name="T94" fmla="*/ 12 w 80"/>
                <a:gd name="T95" fmla="*/ 9 h 126"/>
                <a:gd name="T96" fmla="*/ 15 w 80"/>
                <a:gd name="T97" fmla="*/ 13 h 126"/>
                <a:gd name="T98" fmla="*/ 9 w 80"/>
                <a:gd name="T99" fmla="*/ 19 h 126"/>
                <a:gd name="T100" fmla="*/ 8 w 80"/>
                <a:gd name="T101" fmla="*/ 24 h 126"/>
                <a:gd name="T102" fmla="*/ 4 w 80"/>
                <a:gd name="T103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0" h="126">
                  <a:moveTo>
                    <a:pt x="4" y="21"/>
                  </a:moveTo>
                  <a:cubicBezTo>
                    <a:pt x="4" y="22"/>
                    <a:pt x="0" y="24"/>
                    <a:pt x="1" y="25"/>
                  </a:cubicBezTo>
                  <a:cubicBezTo>
                    <a:pt x="2" y="27"/>
                    <a:pt x="4" y="30"/>
                    <a:pt x="7" y="30"/>
                  </a:cubicBezTo>
                  <a:cubicBezTo>
                    <a:pt x="9" y="29"/>
                    <a:pt x="12" y="28"/>
                    <a:pt x="11" y="29"/>
                  </a:cubicBezTo>
                  <a:cubicBezTo>
                    <a:pt x="11" y="31"/>
                    <a:pt x="11" y="32"/>
                    <a:pt x="9" y="33"/>
                  </a:cubicBezTo>
                  <a:cubicBezTo>
                    <a:pt x="7" y="34"/>
                    <a:pt x="4" y="37"/>
                    <a:pt x="6" y="38"/>
                  </a:cubicBezTo>
                  <a:cubicBezTo>
                    <a:pt x="7" y="38"/>
                    <a:pt x="14" y="34"/>
                    <a:pt x="13" y="35"/>
                  </a:cubicBezTo>
                  <a:cubicBezTo>
                    <a:pt x="13" y="37"/>
                    <a:pt x="14" y="39"/>
                    <a:pt x="15" y="40"/>
                  </a:cubicBezTo>
                  <a:cubicBezTo>
                    <a:pt x="16" y="41"/>
                    <a:pt x="16" y="44"/>
                    <a:pt x="16" y="46"/>
                  </a:cubicBezTo>
                  <a:cubicBezTo>
                    <a:pt x="15" y="48"/>
                    <a:pt x="15" y="53"/>
                    <a:pt x="14" y="54"/>
                  </a:cubicBezTo>
                  <a:cubicBezTo>
                    <a:pt x="13" y="55"/>
                    <a:pt x="14" y="60"/>
                    <a:pt x="18" y="60"/>
                  </a:cubicBezTo>
                  <a:cubicBezTo>
                    <a:pt x="21" y="60"/>
                    <a:pt x="26" y="57"/>
                    <a:pt x="27" y="58"/>
                  </a:cubicBezTo>
                  <a:cubicBezTo>
                    <a:pt x="28" y="60"/>
                    <a:pt x="27" y="66"/>
                    <a:pt x="29" y="68"/>
                  </a:cubicBezTo>
                  <a:cubicBezTo>
                    <a:pt x="32" y="70"/>
                    <a:pt x="33" y="72"/>
                    <a:pt x="32" y="74"/>
                  </a:cubicBezTo>
                  <a:cubicBezTo>
                    <a:pt x="31" y="76"/>
                    <a:pt x="25" y="81"/>
                    <a:pt x="23" y="81"/>
                  </a:cubicBezTo>
                  <a:cubicBezTo>
                    <a:pt x="22" y="81"/>
                    <a:pt x="17" y="80"/>
                    <a:pt x="16" y="83"/>
                  </a:cubicBezTo>
                  <a:cubicBezTo>
                    <a:pt x="15" y="85"/>
                    <a:pt x="16" y="89"/>
                    <a:pt x="18" y="88"/>
                  </a:cubicBezTo>
                  <a:cubicBezTo>
                    <a:pt x="20" y="87"/>
                    <a:pt x="23" y="88"/>
                    <a:pt x="20" y="92"/>
                  </a:cubicBezTo>
                  <a:cubicBezTo>
                    <a:pt x="16" y="95"/>
                    <a:pt x="9" y="98"/>
                    <a:pt x="9" y="100"/>
                  </a:cubicBezTo>
                  <a:cubicBezTo>
                    <a:pt x="9" y="101"/>
                    <a:pt x="15" y="103"/>
                    <a:pt x="19" y="104"/>
                  </a:cubicBezTo>
                  <a:cubicBezTo>
                    <a:pt x="22" y="105"/>
                    <a:pt x="29" y="106"/>
                    <a:pt x="28" y="107"/>
                  </a:cubicBezTo>
                  <a:cubicBezTo>
                    <a:pt x="27" y="108"/>
                    <a:pt x="19" y="109"/>
                    <a:pt x="17" y="111"/>
                  </a:cubicBezTo>
                  <a:cubicBezTo>
                    <a:pt x="15" y="112"/>
                    <a:pt x="13" y="117"/>
                    <a:pt x="12" y="118"/>
                  </a:cubicBezTo>
                  <a:cubicBezTo>
                    <a:pt x="10" y="120"/>
                    <a:pt x="3" y="124"/>
                    <a:pt x="6" y="125"/>
                  </a:cubicBezTo>
                  <a:cubicBezTo>
                    <a:pt x="9" y="126"/>
                    <a:pt x="15" y="121"/>
                    <a:pt x="18" y="121"/>
                  </a:cubicBezTo>
                  <a:cubicBezTo>
                    <a:pt x="20" y="121"/>
                    <a:pt x="23" y="123"/>
                    <a:pt x="26" y="120"/>
                  </a:cubicBezTo>
                  <a:cubicBezTo>
                    <a:pt x="29" y="117"/>
                    <a:pt x="30" y="114"/>
                    <a:pt x="32" y="115"/>
                  </a:cubicBezTo>
                  <a:cubicBezTo>
                    <a:pt x="34" y="116"/>
                    <a:pt x="37" y="119"/>
                    <a:pt x="42" y="116"/>
                  </a:cubicBezTo>
                  <a:cubicBezTo>
                    <a:pt x="47" y="113"/>
                    <a:pt x="53" y="113"/>
                    <a:pt x="57" y="113"/>
                  </a:cubicBezTo>
                  <a:cubicBezTo>
                    <a:pt x="62" y="112"/>
                    <a:pt x="74" y="110"/>
                    <a:pt x="71" y="109"/>
                  </a:cubicBezTo>
                  <a:cubicBezTo>
                    <a:pt x="69" y="107"/>
                    <a:pt x="64" y="106"/>
                    <a:pt x="67" y="103"/>
                  </a:cubicBezTo>
                  <a:cubicBezTo>
                    <a:pt x="70" y="100"/>
                    <a:pt x="80" y="93"/>
                    <a:pt x="77" y="90"/>
                  </a:cubicBezTo>
                  <a:cubicBezTo>
                    <a:pt x="74" y="86"/>
                    <a:pt x="67" y="85"/>
                    <a:pt x="64" y="86"/>
                  </a:cubicBezTo>
                  <a:cubicBezTo>
                    <a:pt x="61" y="87"/>
                    <a:pt x="64" y="84"/>
                    <a:pt x="64" y="82"/>
                  </a:cubicBezTo>
                  <a:cubicBezTo>
                    <a:pt x="63" y="80"/>
                    <a:pt x="62" y="78"/>
                    <a:pt x="61" y="75"/>
                  </a:cubicBezTo>
                  <a:cubicBezTo>
                    <a:pt x="61" y="72"/>
                    <a:pt x="58" y="66"/>
                    <a:pt x="55" y="64"/>
                  </a:cubicBezTo>
                  <a:cubicBezTo>
                    <a:pt x="52" y="63"/>
                    <a:pt x="47" y="59"/>
                    <a:pt x="46" y="55"/>
                  </a:cubicBezTo>
                  <a:cubicBezTo>
                    <a:pt x="44" y="50"/>
                    <a:pt x="46" y="45"/>
                    <a:pt x="42" y="43"/>
                  </a:cubicBezTo>
                  <a:cubicBezTo>
                    <a:pt x="38" y="40"/>
                    <a:pt x="34" y="40"/>
                    <a:pt x="37" y="36"/>
                  </a:cubicBezTo>
                  <a:cubicBezTo>
                    <a:pt x="40" y="33"/>
                    <a:pt x="43" y="28"/>
                    <a:pt x="45" y="26"/>
                  </a:cubicBezTo>
                  <a:cubicBezTo>
                    <a:pt x="47" y="23"/>
                    <a:pt x="51" y="19"/>
                    <a:pt x="46" y="18"/>
                  </a:cubicBezTo>
                  <a:cubicBezTo>
                    <a:pt x="43" y="17"/>
                    <a:pt x="39" y="16"/>
                    <a:pt x="36" y="16"/>
                  </a:cubicBezTo>
                  <a:cubicBezTo>
                    <a:pt x="34" y="16"/>
                    <a:pt x="23" y="21"/>
                    <a:pt x="23" y="20"/>
                  </a:cubicBezTo>
                  <a:cubicBezTo>
                    <a:pt x="24" y="18"/>
                    <a:pt x="29" y="12"/>
                    <a:pt x="30" y="10"/>
                  </a:cubicBezTo>
                  <a:cubicBezTo>
                    <a:pt x="32" y="9"/>
                    <a:pt x="36" y="6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16" y="2"/>
                    <a:pt x="15" y="3"/>
                  </a:cubicBezTo>
                  <a:cubicBezTo>
                    <a:pt x="14" y="3"/>
                    <a:pt x="14" y="8"/>
                    <a:pt x="12" y="9"/>
                  </a:cubicBezTo>
                  <a:cubicBezTo>
                    <a:pt x="11" y="9"/>
                    <a:pt x="16" y="11"/>
                    <a:pt x="15" y="13"/>
                  </a:cubicBezTo>
                  <a:cubicBezTo>
                    <a:pt x="13" y="15"/>
                    <a:pt x="8" y="17"/>
                    <a:pt x="9" y="19"/>
                  </a:cubicBezTo>
                  <a:cubicBezTo>
                    <a:pt x="10" y="20"/>
                    <a:pt x="10" y="24"/>
                    <a:pt x="8" y="24"/>
                  </a:cubicBezTo>
                  <a:cubicBezTo>
                    <a:pt x="6" y="24"/>
                    <a:pt x="5" y="20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2815" y="1085"/>
              <a:ext cx="63" cy="61"/>
            </a:xfrm>
            <a:custGeom>
              <a:avLst/>
              <a:gdLst>
                <a:gd name="T0" fmla="*/ 15 w 51"/>
                <a:gd name="T1" fmla="*/ 50 h 50"/>
                <a:gd name="T2" fmla="*/ 31 w 51"/>
                <a:gd name="T3" fmla="*/ 43 h 50"/>
                <a:gd name="T4" fmla="*/ 43 w 51"/>
                <a:gd name="T5" fmla="*/ 41 h 50"/>
                <a:gd name="T6" fmla="*/ 49 w 51"/>
                <a:gd name="T7" fmla="*/ 26 h 50"/>
                <a:gd name="T8" fmla="*/ 48 w 51"/>
                <a:gd name="T9" fmla="*/ 16 h 50"/>
                <a:gd name="T10" fmla="*/ 49 w 51"/>
                <a:gd name="T11" fmla="*/ 15 h 50"/>
                <a:gd name="T12" fmla="*/ 49 w 51"/>
                <a:gd name="T13" fmla="*/ 15 h 50"/>
                <a:gd name="T14" fmla="*/ 49 w 51"/>
                <a:gd name="T15" fmla="*/ 13 h 50"/>
                <a:gd name="T16" fmla="*/ 49 w 51"/>
                <a:gd name="T17" fmla="*/ 13 h 50"/>
                <a:gd name="T18" fmla="*/ 50 w 51"/>
                <a:gd name="T19" fmla="*/ 12 h 50"/>
                <a:gd name="T20" fmla="*/ 50 w 51"/>
                <a:gd name="T21" fmla="*/ 11 h 50"/>
                <a:gd name="T22" fmla="*/ 50 w 51"/>
                <a:gd name="T23" fmla="*/ 10 h 50"/>
                <a:gd name="T24" fmla="*/ 50 w 51"/>
                <a:gd name="T25" fmla="*/ 9 h 50"/>
                <a:gd name="T26" fmla="*/ 51 w 51"/>
                <a:gd name="T27" fmla="*/ 8 h 50"/>
                <a:gd name="T28" fmla="*/ 51 w 51"/>
                <a:gd name="T29" fmla="*/ 7 h 50"/>
                <a:gd name="T30" fmla="*/ 51 w 51"/>
                <a:gd name="T31" fmla="*/ 6 h 50"/>
                <a:gd name="T32" fmla="*/ 51 w 51"/>
                <a:gd name="T33" fmla="*/ 6 h 50"/>
                <a:gd name="T34" fmla="*/ 51 w 51"/>
                <a:gd name="T35" fmla="*/ 5 h 50"/>
                <a:gd name="T36" fmla="*/ 51 w 51"/>
                <a:gd name="T37" fmla="*/ 4 h 50"/>
                <a:gd name="T38" fmla="*/ 51 w 51"/>
                <a:gd name="T39" fmla="*/ 3 h 50"/>
                <a:gd name="T40" fmla="*/ 50 w 51"/>
                <a:gd name="T41" fmla="*/ 3 h 50"/>
                <a:gd name="T42" fmla="*/ 50 w 51"/>
                <a:gd name="T43" fmla="*/ 3 h 50"/>
                <a:gd name="T44" fmla="*/ 49 w 51"/>
                <a:gd name="T45" fmla="*/ 2 h 50"/>
                <a:gd name="T46" fmla="*/ 48 w 51"/>
                <a:gd name="T47" fmla="*/ 2 h 50"/>
                <a:gd name="T48" fmla="*/ 47 w 51"/>
                <a:gd name="T49" fmla="*/ 2 h 50"/>
                <a:gd name="T50" fmla="*/ 46 w 51"/>
                <a:gd name="T51" fmla="*/ 1 h 50"/>
                <a:gd name="T52" fmla="*/ 44 w 51"/>
                <a:gd name="T53" fmla="*/ 1 h 50"/>
                <a:gd name="T54" fmla="*/ 44 w 51"/>
                <a:gd name="T55" fmla="*/ 1 h 50"/>
                <a:gd name="T56" fmla="*/ 42 w 51"/>
                <a:gd name="T57" fmla="*/ 1 h 50"/>
                <a:gd name="T58" fmla="*/ 41 w 51"/>
                <a:gd name="T59" fmla="*/ 1 h 50"/>
                <a:gd name="T60" fmla="*/ 39 w 51"/>
                <a:gd name="T61" fmla="*/ 1 h 50"/>
                <a:gd name="T62" fmla="*/ 38 w 51"/>
                <a:gd name="T63" fmla="*/ 0 h 50"/>
                <a:gd name="T64" fmla="*/ 36 w 51"/>
                <a:gd name="T65" fmla="*/ 0 h 50"/>
                <a:gd name="T66" fmla="*/ 36 w 51"/>
                <a:gd name="T67" fmla="*/ 0 h 50"/>
                <a:gd name="T68" fmla="*/ 34 w 51"/>
                <a:gd name="T69" fmla="*/ 1 h 50"/>
                <a:gd name="T70" fmla="*/ 24 w 51"/>
                <a:gd name="T71" fmla="*/ 7 h 50"/>
                <a:gd name="T72" fmla="*/ 26 w 51"/>
                <a:gd name="T73" fmla="*/ 12 h 50"/>
                <a:gd name="T74" fmla="*/ 12 w 51"/>
                <a:gd name="T75" fmla="*/ 13 h 50"/>
                <a:gd name="T76" fmla="*/ 16 w 51"/>
                <a:gd name="T77" fmla="*/ 18 h 50"/>
                <a:gd name="T78" fmla="*/ 12 w 51"/>
                <a:gd name="T79" fmla="*/ 23 h 50"/>
                <a:gd name="T80" fmla="*/ 16 w 51"/>
                <a:gd name="T81" fmla="*/ 26 h 50"/>
                <a:gd name="T82" fmla="*/ 18 w 51"/>
                <a:gd name="T83" fmla="*/ 29 h 50"/>
                <a:gd name="T84" fmla="*/ 15 w 51"/>
                <a:gd name="T85" fmla="*/ 35 h 50"/>
                <a:gd name="T86" fmla="*/ 16 w 51"/>
                <a:gd name="T87" fmla="*/ 37 h 50"/>
                <a:gd name="T88" fmla="*/ 6 w 51"/>
                <a:gd name="T89" fmla="*/ 42 h 50"/>
                <a:gd name="T90" fmla="*/ 15 w 51"/>
                <a:gd name="T9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50">
                  <a:moveTo>
                    <a:pt x="15" y="50"/>
                  </a:moveTo>
                  <a:cubicBezTo>
                    <a:pt x="20" y="50"/>
                    <a:pt x="28" y="45"/>
                    <a:pt x="31" y="43"/>
                  </a:cubicBezTo>
                  <a:cubicBezTo>
                    <a:pt x="33" y="42"/>
                    <a:pt x="41" y="41"/>
                    <a:pt x="43" y="41"/>
                  </a:cubicBezTo>
                  <a:cubicBezTo>
                    <a:pt x="45" y="41"/>
                    <a:pt x="49" y="29"/>
                    <a:pt x="49" y="26"/>
                  </a:cubicBezTo>
                  <a:cubicBezTo>
                    <a:pt x="49" y="24"/>
                    <a:pt x="47" y="19"/>
                    <a:pt x="48" y="16"/>
                  </a:cubicBezTo>
                  <a:cubicBezTo>
                    <a:pt x="48" y="16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9"/>
                    <a:pt x="50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7"/>
                    <a:pt x="51" y="7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0" y="1"/>
                    <a:pt x="25" y="6"/>
                    <a:pt x="24" y="7"/>
                  </a:cubicBezTo>
                  <a:cubicBezTo>
                    <a:pt x="23" y="8"/>
                    <a:pt x="27" y="11"/>
                    <a:pt x="26" y="12"/>
                  </a:cubicBezTo>
                  <a:cubicBezTo>
                    <a:pt x="24" y="13"/>
                    <a:pt x="18" y="13"/>
                    <a:pt x="12" y="13"/>
                  </a:cubicBezTo>
                  <a:cubicBezTo>
                    <a:pt x="7" y="14"/>
                    <a:pt x="13" y="15"/>
                    <a:pt x="16" y="18"/>
                  </a:cubicBezTo>
                  <a:cubicBezTo>
                    <a:pt x="18" y="21"/>
                    <a:pt x="16" y="20"/>
                    <a:pt x="12" y="23"/>
                  </a:cubicBezTo>
                  <a:cubicBezTo>
                    <a:pt x="8" y="26"/>
                    <a:pt x="11" y="25"/>
                    <a:pt x="16" y="26"/>
                  </a:cubicBezTo>
                  <a:cubicBezTo>
                    <a:pt x="21" y="26"/>
                    <a:pt x="21" y="27"/>
                    <a:pt x="18" y="29"/>
                  </a:cubicBezTo>
                  <a:cubicBezTo>
                    <a:pt x="16" y="30"/>
                    <a:pt x="12" y="35"/>
                    <a:pt x="15" y="35"/>
                  </a:cubicBezTo>
                  <a:cubicBezTo>
                    <a:pt x="18" y="35"/>
                    <a:pt x="19" y="36"/>
                    <a:pt x="16" y="37"/>
                  </a:cubicBezTo>
                  <a:cubicBezTo>
                    <a:pt x="14" y="38"/>
                    <a:pt x="11" y="39"/>
                    <a:pt x="6" y="42"/>
                  </a:cubicBezTo>
                  <a:cubicBezTo>
                    <a:pt x="0" y="44"/>
                    <a:pt x="11" y="50"/>
                    <a:pt x="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2867" y="1025"/>
              <a:ext cx="16" cy="16"/>
            </a:xfrm>
            <a:custGeom>
              <a:avLst/>
              <a:gdLst>
                <a:gd name="T0" fmla="*/ 3 w 13"/>
                <a:gd name="T1" fmla="*/ 11 h 13"/>
                <a:gd name="T2" fmla="*/ 10 w 13"/>
                <a:gd name="T3" fmla="*/ 2 h 13"/>
                <a:gd name="T4" fmla="*/ 0 w 13"/>
                <a:gd name="T5" fmla="*/ 7 h 13"/>
                <a:gd name="T6" fmla="*/ 3 w 13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3" y="11"/>
                  </a:moveTo>
                  <a:cubicBezTo>
                    <a:pt x="6" y="9"/>
                    <a:pt x="13" y="0"/>
                    <a:pt x="10" y="2"/>
                  </a:cubicBezTo>
                  <a:cubicBezTo>
                    <a:pt x="7" y="3"/>
                    <a:pt x="1" y="6"/>
                    <a:pt x="0" y="7"/>
                  </a:cubicBezTo>
                  <a:cubicBezTo>
                    <a:pt x="0" y="9"/>
                    <a:pt x="0" y="13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3037" y="1281"/>
              <a:ext cx="16" cy="26"/>
            </a:xfrm>
            <a:custGeom>
              <a:avLst/>
              <a:gdLst>
                <a:gd name="T0" fmla="*/ 11 w 13"/>
                <a:gd name="T1" fmla="*/ 11 h 21"/>
                <a:gd name="T2" fmla="*/ 10 w 13"/>
                <a:gd name="T3" fmla="*/ 1 h 21"/>
                <a:gd name="T4" fmla="*/ 2 w 13"/>
                <a:gd name="T5" fmla="*/ 8 h 21"/>
                <a:gd name="T6" fmla="*/ 5 w 13"/>
                <a:gd name="T7" fmla="*/ 20 h 21"/>
                <a:gd name="T8" fmla="*/ 11 w 13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11" y="11"/>
                  </a:moveTo>
                  <a:cubicBezTo>
                    <a:pt x="11" y="8"/>
                    <a:pt x="13" y="0"/>
                    <a:pt x="10" y="1"/>
                  </a:cubicBezTo>
                  <a:cubicBezTo>
                    <a:pt x="8" y="2"/>
                    <a:pt x="4" y="5"/>
                    <a:pt x="2" y="8"/>
                  </a:cubicBezTo>
                  <a:cubicBezTo>
                    <a:pt x="0" y="10"/>
                    <a:pt x="3" y="21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3032" y="1304"/>
              <a:ext cx="23" cy="38"/>
            </a:xfrm>
            <a:custGeom>
              <a:avLst/>
              <a:gdLst>
                <a:gd name="T0" fmla="*/ 3 w 19"/>
                <a:gd name="T1" fmla="*/ 30 h 31"/>
                <a:gd name="T2" fmla="*/ 15 w 19"/>
                <a:gd name="T3" fmla="*/ 23 h 31"/>
                <a:gd name="T4" fmla="*/ 11 w 19"/>
                <a:gd name="T5" fmla="*/ 5 h 31"/>
                <a:gd name="T6" fmla="*/ 3 w 19"/>
                <a:gd name="T7" fmla="*/ 16 h 31"/>
                <a:gd name="T8" fmla="*/ 3 w 19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1">
                  <a:moveTo>
                    <a:pt x="3" y="30"/>
                  </a:moveTo>
                  <a:cubicBezTo>
                    <a:pt x="6" y="31"/>
                    <a:pt x="14" y="27"/>
                    <a:pt x="15" y="23"/>
                  </a:cubicBezTo>
                  <a:cubicBezTo>
                    <a:pt x="15" y="20"/>
                    <a:pt x="19" y="0"/>
                    <a:pt x="11" y="5"/>
                  </a:cubicBezTo>
                  <a:cubicBezTo>
                    <a:pt x="8" y="7"/>
                    <a:pt x="3" y="14"/>
                    <a:pt x="3" y="16"/>
                  </a:cubicBezTo>
                  <a:cubicBezTo>
                    <a:pt x="3" y="18"/>
                    <a:pt x="0" y="28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3082" y="1353"/>
              <a:ext cx="38" cy="22"/>
            </a:xfrm>
            <a:custGeom>
              <a:avLst/>
              <a:gdLst>
                <a:gd name="T0" fmla="*/ 21 w 31"/>
                <a:gd name="T1" fmla="*/ 3 h 18"/>
                <a:gd name="T2" fmla="*/ 8 w 31"/>
                <a:gd name="T3" fmla="*/ 2 h 18"/>
                <a:gd name="T4" fmla="*/ 1 w 31"/>
                <a:gd name="T5" fmla="*/ 3 h 18"/>
                <a:gd name="T6" fmla="*/ 13 w 31"/>
                <a:gd name="T7" fmla="*/ 10 h 18"/>
                <a:gd name="T8" fmla="*/ 25 w 31"/>
                <a:gd name="T9" fmla="*/ 16 h 18"/>
                <a:gd name="T10" fmla="*/ 29 w 31"/>
                <a:gd name="T11" fmla="*/ 9 h 18"/>
                <a:gd name="T12" fmla="*/ 30 w 31"/>
                <a:gd name="T13" fmla="*/ 2 h 18"/>
                <a:gd name="T14" fmla="*/ 21 w 31"/>
                <a:gd name="T1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8">
                  <a:moveTo>
                    <a:pt x="21" y="3"/>
                  </a:moveTo>
                  <a:cubicBezTo>
                    <a:pt x="18" y="4"/>
                    <a:pt x="11" y="3"/>
                    <a:pt x="8" y="2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5"/>
                    <a:pt x="10" y="8"/>
                    <a:pt x="13" y="10"/>
                  </a:cubicBezTo>
                  <a:cubicBezTo>
                    <a:pt x="16" y="11"/>
                    <a:pt x="19" y="14"/>
                    <a:pt x="25" y="16"/>
                  </a:cubicBezTo>
                  <a:cubicBezTo>
                    <a:pt x="30" y="18"/>
                    <a:pt x="29" y="12"/>
                    <a:pt x="29" y="9"/>
                  </a:cubicBezTo>
                  <a:cubicBezTo>
                    <a:pt x="28" y="7"/>
                    <a:pt x="29" y="4"/>
                    <a:pt x="30" y="2"/>
                  </a:cubicBezTo>
                  <a:cubicBezTo>
                    <a:pt x="31" y="1"/>
                    <a:pt x="24" y="2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3218" y="1388"/>
              <a:ext cx="43" cy="7"/>
            </a:xfrm>
            <a:custGeom>
              <a:avLst/>
              <a:gdLst>
                <a:gd name="T0" fmla="*/ 29 w 35"/>
                <a:gd name="T1" fmla="*/ 6 h 6"/>
                <a:gd name="T2" fmla="*/ 13 w 35"/>
                <a:gd name="T3" fmla="*/ 1 h 6"/>
                <a:gd name="T4" fmla="*/ 1 w 35"/>
                <a:gd name="T5" fmla="*/ 2 h 6"/>
                <a:gd name="T6" fmla="*/ 12 w 35"/>
                <a:gd name="T7" fmla="*/ 5 h 6"/>
                <a:gd name="T8" fmla="*/ 29 w 3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29" y="6"/>
                  </a:moveTo>
                  <a:cubicBezTo>
                    <a:pt x="35" y="5"/>
                    <a:pt x="17" y="1"/>
                    <a:pt x="13" y="1"/>
                  </a:cubicBezTo>
                  <a:cubicBezTo>
                    <a:pt x="8" y="0"/>
                    <a:pt x="3" y="1"/>
                    <a:pt x="1" y="2"/>
                  </a:cubicBezTo>
                  <a:cubicBezTo>
                    <a:pt x="0" y="3"/>
                    <a:pt x="9" y="4"/>
                    <a:pt x="12" y="5"/>
                  </a:cubicBezTo>
                  <a:cubicBezTo>
                    <a:pt x="16" y="6"/>
                    <a:pt x="22" y="6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2683" y="531"/>
              <a:ext cx="2384" cy="1872"/>
            </a:xfrm>
            <a:custGeom>
              <a:avLst/>
              <a:gdLst>
                <a:gd name="T0" fmla="*/ 1724 w 1948"/>
                <a:gd name="T1" fmla="*/ 199 h 1528"/>
                <a:gd name="T2" fmla="*/ 1461 w 1948"/>
                <a:gd name="T3" fmla="*/ 147 h 1528"/>
                <a:gd name="T4" fmla="*/ 1350 w 1948"/>
                <a:gd name="T5" fmla="*/ 143 h 1528"/>
                <a:gd name="T6" fmla="*/ 1209 w 1948"/>
                <a:gd name="T7" fmla="*/ 95 h 1528"/>
                <a:gd name="T8" fmla="*/ 1098 w 1948"/>
                <a:gd name="T9" fmla="*/ 37 h 1528"/>
                <a:gd name="T10" fmla="*/ 955 w 1948"/>
                <a:gd name="T11" fmla="*/ 142 h 1528"/>
                <a:gd name="T12" fmla="*/ 892 w 1948"/>
                <a:gd name="T13" fmla="*/ 202 h 1528"/>
                <a:gd name="T14" fmla="*/ 873 w 1948"/>
                <a:gd name="T15" fmla="*/ 158 h 1528"/>
                <a:gd name="T16" fmla="*/ 754 w 1948"/>
                <a:gd name="T17" fmla="*/ 219 h 1528"/>
                <a:gd name="T18" fmla="*/ 634 w 1948"/>
                <a:gd name="T19" fmla="*/ 257 h 1528"/>
                <a:gd name="T20" fmla="*/ 521 w 1948"/>
                <a:gd name="T21" fmla="*/ 253 h 1528"/>
                <a:gd name="T22" fmla="*/ 495 w 1948"/>
                <a:gd name="T23" fmla="*/ 192 h 1528"/>
                <a:gd name="T24" fmla="*/ 435 w 1948"/>
                <a:gd name="T25" fmla="*/ 183 h 1528"/>
                <a:gd name="T26" fmla="*/ 373 w 1948"/>
                <a:gd name="T27" fmla="*/ 227 h 1528"/>
                <a:gd name="T28" fmla="*/ 297 w 1948"/>
                <a:gd name="T29" fmla="*/ 331 h 1528"/>
                <a:gd name="T30" fmla="*/ 319 w 1948"/>
                <a:gd name="T31" fmla="*/ 386 h 1528"/>
                <a:gd name="T32" fmla="*/ 383 w 1948"/>
                <a:gd name="T33" fmla="*/ 353 h 1528"/>
                <a:gd name="T34" fmla="*/ 445 w 1948"/>
                <a:gd name="T35" fmla="*/ 378 h 1528"/>
                <a:gd name="T36" fmla="*/ 415 w 1948"/>
                <a:gd name="T37" fmla="*/ 445 h 1528"/>
                <a:gd name="T38" fmla="*/ 312 w 1948"/>
                <a:gd name="T39" fmla="*/ 460 h 1528"/>
                <a:gd name="T40" fmla="*/ 297 w 1948"/>
                <a:gd name="T41" fmla="*/ 456 h 1528"/>
                <a:gd name="T42" fmla="*/ 229 w 1948"/>
                <a:gd name="T43" fmla="*/ 508 h 1528"/>
                <a:gd name="T44" fmla="*/ 118 w 1948"/>
                <a:gd name="T45" fmla="*/ 629 h 1528"/>
                <a:gd name="T46" fmla="*/ 236 w 1948"/>
                <a:gd name="T47" fmla="*/ 625 h 1528"/>
                <a:gd name="T48" fmla="*/ 373 w 1948"/>
                <a:gd name="T49" fmla="*/ 657 h 1528"/>
                <a:gd name="T50" fmla="*/ 376 w 1948"/>
                <a:gd name="T51" fmla="*/ 612 h 1528"/>
                <a:gd name="T52" fmla="*/ 421 w 1948"/>
                <a:gd name="T53" fmla="*/ 669 h 1528"/>
                <a:gd name="T54" fmla="*/ 477 w 1948"/>
                <a:gd name="T55" fmla="*/ 638 h 1528"/>
                <a:gd name="T56" fmla="*/ 549 w 1948"/>
                <a:gd name="T57" fmla="*/ 589 h 1528"/>
                <a:gd name="T58" fmla="*/ 607 w 1948"/>
                <a:gd name="T59" fmla="*/ 609 h 1528"/>
                <a:gd name="T60" fmla="*/ 488 w 1948"/>
                <a:gd name="T61" fmla="*/ 684 h 1528"/>
                <a:gd name="T62" fmla="*/ 550 w 1948"/>
                <a:gd name="T63" fmla="*/ 739 h 1528"/>
                <a:gd name="T64" fmla="*/ 315 w 1948"/>
                <a:gd name="T65" fmla="*/ 728 h 1528"/>
                <a:gd name="T66" fmla="*/ 104 w 1948"/>
                <a:gd name="T67" fmla="*/ 737 h 1528"/>
                <a:gd name="T68" fmla="*/ 11 w 1948"/>
                <a:gd name="T69" fmla="*/ 917 h 1528"/>
                <a:gd name="T70" fmla="*/ 42 w 1948"/>
                <a:gd name="T71" fmla="*/ 997 h 1528"/>
                <a:gd name="T72" fmla="*/ 164 w 1948"/>
                <a:gd name="T73" fmla="*/ 1032 h 1528"/>
                <a:gd name="T74" fmla="*/ 224 w 1948"/>
                <a:gd name="T75" fmla="*/ 1016 h 1528"/>
                <a:gd name="T76" fmla="*/ 273 w 1948"/>
                <a:gd name="T77" fmla="*/ 1094 h 1528"/>
                <a:gd name="T78" fmla="*/ 300 w 1948"/>
                <a:gd name="T79" fmla="*/ 1273 h 1528"/>
                <a:gd name="T80" fmla="*/ 352 w 1948"/>
                <a:gd name="T81" fmla="*/ 1457 h 1528"/>
                <a:gd name="T82" fmla="*/ 570 w 1948"/>
                <a:gd name="T83" fmla="*/ 1370 h 1528"/>
                <a:gd name="T84" fmla="*/ 630 w 1948"/>
                <a:gd name="T85" fmla="*/ 1103 h 1528"/>
                <a:gd name="T86" fmla="*/ 598 w 1948"/>
                <a:gd name="T87" fmla="*/ 895 h 1528"/>
                <a:gd name="T88" fmla="*/ 636 w 1948"/>
                <a:gd name="T89" fmla="*/ 902 h 1528"/>
                <a:gd name="T90" fmla="*/ 777 w 1948"/>
                <a:gd name="T91" fmla="*/ 890 h 1528"/>
                <a:gd name="T92" fmla="*/ 725 w 1948"/>
                <a:gd name="T93" fmla="*/ 818 h 1528"/>
                <a:gd name="T94" fmla="*/ 699 w 1948"/>
                <a:gd name="T95" fmla="*/ 761 h 1528"/>
                <a:gd name="T96" fmla="*/ 908 w 1948"/>
                <a:gd name="T97" fmla="*/ 843 h 1528"/>
                <a:gd name="T98" fmla="*/ 1122 w 1948"/>
                <a:gd name="T99" fmla="*/ 851 h 1528"/>
                <a:gd name="T100" fmla="*/ 1234 w 1948"/>
                <a:gd name="T101" fmla="*/ 946 h 1528"/>
                <a:gd name="T102" fmla="*/ 1313 w 1948"/>
                <a:gd name="T103" fmla="*/ 1069 h 1528"/>
                <a:gd name="T104" fmla="*/ 1265 w 1948"/>
                <a:gd name="T105" fmla="*/ 946 h 1528"/>
                <a:gd name="T106" fmla="*/ 1306 w 1948"/>
                <a:gd name="T107" fmla="*/ 864 h 1528"/>
                <a:gd name="T108" fmla="*/ 1440 w 1948"/>
                <a:gd name="T109" fmla="*/ 783 h 1528"/>
                <a:gd name="T110" fmla="*/ 1441 w 1948"/>
                <a:gd name="T111" fmla="*/ 652 h 1528"/>
                <a:gd name="T112" fmla="*/ 1495 w 1948"/>
                <a:gd name="T113" fmla="*/ 674 h 1528"/>
                <a:gd name="T114" fmla="*/ 1535 w 1948"/>
                <a:gd name="T115" fmla="*/ 467 h 1528"/>
                <a:gd name="T116" fmla="*/ 1667 w 1948"/>
                <a:gd name="T117" fmla="*/ 387 h 1528"/>
                <a:gd name="T118" fmla="*/ 1725 w 1948"/>
                <a:gd name="T119" fmla="*/ 512 h 1528"/>
                <a:gd name="T120" fmla="*/ 1786 w 1948"/>
                <a:gd name="T121" fmla="*/ 367 h 1528"/>
                <a:gd name="T122" fmla="*/ 1866 w 1948"/>
                <a:gd name="T123" fmla="*/ 27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8" h="1528">
                  <a:moveTo>
                    <a:pt x="1940" y="269"/>
                  </a:moveTo>
                  <a:cubicBezTo>
                    <a:pt x="1934" y="268"/>
                    <a:pt x="1933" y="263"/>
                    <a:pt x="1932" y="261"/>
                  </a:cubicBezTo>
                  <a:cubicBezTo>
                    <a:pt x="1930" y="259"/>
                    <a:pt x="1929" y="260"/>
                    <a:pt x="1928" y="261"/>
                  </a:cubicBezTo>
                  <a:cubicBezTo>
                    <a:pt x="1926" y="262"/>
                    <a:pt x="1923" y="254"/>
                    <a:pt x="1921" y="255"/>
                  </a:cubicBezTo>
                  <a:cubicBezTo>
                    <a:pt x="1918" y="255"/>
                    <a:pt x="1914" y="253"/>
                    <a:pt x="1913" y="253"/>
                  </a:cubicBezTo>
                  <a:cubicBezTo>
                    <a:pt x="1912" y="254"/>
                    <a:pt x="1905" y="252"/>
                    <a:pt x="1904" y="254"/>
                  </a:cubicBezTo>
                  <a:cubicBezTo>
                    <a:pt x="1902" y="255"/>
                    <a:pt x="1906" y="265"/>
                    <a:pt x="1904" y="265"/>
                  </a:cubicBezTo>
                  <a:cubicBezTo>
                    <a:pt x="1903" y="266"/>
                    <a:pt x="1897" y="249"/>
                    <a:pt x="1897" y="248"/>
                  </a:cubicBezTo>
                  <a:cubicBezTo>
                    <a:pt x="1896" y="246"/>
                    <a:pt x="1893" y="242"/>
                    <a:pt x="1892" y="242"/>
                  </a:cubicBezTo>
                  <a:cubicBezTo>
                    <a:pt x="1891" y="242"/>
                    <a:pt x="1882" y="241"/>
                    <a:pt x="1877" y="241"/>
                  </a:cubicBezTo>
                  <a:cubicBezTo>
                    <a:pt x="1873" y="240"/>
                    <a:pt x="1869" y="233"/>
                    <a:pt x="1866" y="232"/>
                  </a:cubicBezTo>
                  <a:cubicBezTo>
                    <a:pt x="1862" y="232"/>
                    <a:pt x="1856" y="230"/>
                    <a:pt x="1852" y="228"/>
                  </a:cubicBezTo>
                  <a:cubicBezTo>
                    <a:pt x="1848" y="226"/>
                    <a:pt x="1847" y="225"/>
                    <a:pt x="1840" y="223"/>
                  </a:cubicBezTo>
                  <a:cubicBezTo>
                    <a:pt x="1834" y="220"/>
                    <a:pt x="1833" y="218"/>
                    <a:pt x="1830" y="216"/>
                  </a:cubicBezTo>
                  <a:cubicBezTo>
                    <a:pt x="1827" y="214"/>
                    <a:pt x="1825" y="215"/>
                    <a:pt x="1823" y="214"/>
                  </a:cubicBezTo>
                  <a:cubicBezTo>
                    <a:pt x="1820" y="213"/>
                    <a:pt x="1819" y="208"/>
                    <a:pt x="1816" y="207"/>
                  </a:cubicBezTo>
                  <a:cubicBezTo>
                    <a:pt x="1813" y="206"/>
                    <a:pt x="1806" y="204"/>
                    <a:pt x="1802" y="203"/>
                  </a:cubicBezTo>
                  <a:cubicBezTo>
                    <a:pt x="1798" y="202"/>
                    <a:pt x="1799" y="199"/>
                    <a:pt x="1792" y="196"/>
                  </a:cubicBezTo>
                  <a:cubicBezTo>
                    <a:pt x="1785" y="194"/>
                    <a:pt x="1765" y="196"/>
                    <a:pt x="1758" y="195"/>
                  </a:cubicBezTo>
                  <a:cubicBezTo>
                    <a:pt x="1752" y="195"/>
                    <a:pt x="1747" y="190"/>
                    <a:pt x="1746" y="192"/>
                  </a:cubicBezTo>
                  <a:cubicBezTo>
                    <a:pt x="1744" y="194"/>
                    <a:pt x="1747" y="195"/>
                    <a:pt x="1749" y="197"/>
                  </a:cubicBezTo>
                  <a:cubicBezTo>
                    <a:pt x="1750" y="198"/>
                    <a:pt x="1744" y="198"/>
                    <a:pt x="1745" y="200"/>
                  </a:cubicBezTo>
                  <a:cubicBezTo>
                    <a:pt x="1745" y="202"/>
                    <a:pt x="1747" y="204"/>
                    <a:pt x="1750" y="204"/>
                  </a:cubicBezTo>
                  <a:cubicBezTo>
                    <a:pt x="1753" y="205"/>
                    <a:pt x="1752" y="206"/>
                    <a:pt x="1752" y="208"/>
                  </a:cubicBezTo>
                  <a:cubicBezTo>
                    <a:pt x="1751" y="210"/>
                    <a:pt x="1752" y="212"/>
                    <a:pt x="1755" y="213"/>
                  </a:cubicBezTo>
                  <a:cubicBezTo>
                    <a:pt x="1757" y="214"/>
                    <a:pt x="1755" y="216"/>
                    <a:pt x="1753" y="217"/>
                  </a:cubicBezTo>
                  <a:cubicBezTo>
                    <a:pt x="1752" y="217"/>
                    <a:pt x="1753" y="222"/>
                    <a:pt x="1751" y="222"/>
                  </a:cubicBezTo>
                  <a:cubicBezTo>
                    <a:pt x="1750" y="223"/>
                    <a:pt x="1747" y="219"/>
                    <a:pt x="1746" y="218"/>
                  </a:cubicBezTo>
                  <a:cubicBezTo>
                    <a:pt x="1744" y="218"/>
                    <a:pt x="1746" y="222"/>
                    <a:pt x="1745" y="223"/>
                  </a:cubicBezTo>
                  <a:cubicBezTo>
                    <a:pt x="1745" y="224"/>
                    <a:pt x="1740" y="217"/>
                    <a:pt x="1740" y="215"/>
                  </a:cubicBezTo>
                  <a:cubicBezTo>
                    <a:pt x="1739" y="213"/>
                    <a:pt x="1731" y="210"/>
                    <a:pt x="1729" y="208"/>
                  </a:cubicBezTo>
                  <a:cubicBezTo>
                    <a:pt x="1727" y="206"/>
                    <a:pt x="1726" y="200"/>
                    <a:pt x="1724" y="199"/>
                  </a:cubicBezTo>
                  <a:cubicBezTo>
                    <a:pt x="1721" y="198"/>
                    <a:pt x="1722" y="199"/>
                    <a:pt x="1722" y="201"/>
                  </a:cubicBezTo>
                  <a:cubicBezTo>
                    <a:pt x="1722" y="203"/>
                    <a:pt x="1705" y="202"/>
                    <a:pt x="1699" y="201"/>
                  </a:cubicBezTo>
                  <a:cubicBezTo>
                    <a:pt x="1694" y="199"/>
                    <a:pt x="1682" y="198"/>
                    <a:pt x="1679" y="199"/>
                  </a:cubicBezTo>
                  <a:cubicBezTo>
                    <a:pt x="1675" y="200"/>
                    <a:pt x="1672" y="203"/>
                    <a:pt x="1672" y="206"/>
                  </a:cubicBezTo>
                  <a:cubicBezTo>
                    <a:pt x="1671" y="208"/>
                    <a:pt x="1674" y="216"/>
                    <a:pt x="1673" y="217"/>
                  </a:cubicBezTo>
                  <a:cubicBezTo>
                    <a:pt x="1672" y="218"/>
                    <a:pt x="1668" y="210"/>
                    <a:pt x="1668" y="208"/>
                  </a:cubicBezTo>
                  <a:cubicBezTo>
                    <a:pt x="1669" y="207"/>
                    <a:pt x="1665" y="206"/>
                    <a:pt x="1662" y="204"/>
                  </a:cubicBezTo>
                  <a:cubicBezTo>
                    <a:pt x="1658" y="201"/>
                    <a:pt x="1656" y="199"/>
                    <a:pt x="1653" y="197"/>
                  </a:cubicBezTo>
                  <a:cubicBezTo>
                    <a:pt x="1650" y="195"/>
                    <a:pt x="1652" y="196"/>
                    <a:pt x="1652" y="194"/>
                  </a:cubicBezTo>
                  <a:cubicBezTo>
                    <a:pt x="1652" y="192"/>
                    <a:pt x="1650" y="190"/>
                    <a:pt x="1648" y="187"/>
                  </a:cubicBezTo>
                  <a:cubicBezTo>
                    <a:pt x="1646" y="183"/>
                    <a:pt x="1640" y="176"/>
                    <a:pt x="1634" y="174"/>
                  </a:cubicBezTo>
                  <a:cubicBezTo>
                    <a:pt x="1628" y="172"/>
                    <a:pt x="1613" y="173"/>
                    <a:pt x="1605" y="174"/>
                  </a:cubicBezTo>
                  <a:cubicBezTo>
                    <a:pt x="1598" y="175"/>
                    <a:pt x="1588" y="178"/>
                    <a:pt x="1584" y="178"/>
                  </a:cubicBezTo>
                  <a:cubicBezTo>
                    <a:pt x="1580" y="178"/>
                    <a:pt x="1575" y="175"/>
                    <a:pt x="1572" y="173"/>
                  </a:cubicBezTo>
                  <a:cubicBezTo>
                    <a:pt x="1569" y="172"/>
                    <a:pt x="1560" y="163"/>
                    <a:pt x="1557" y="161"/>
                  </a:cubicBezTo>
                  <a:cubicBezTo>
                    <a:pt x="1555" y="158"/>
                    <a:pt x="1550" y="159"/>
                    <a:pt x="1551" y="157"/>
                  </a:cubicBezTo>
                  <a:cubicBezTo>
                    <a:pt x="1551" y="155"/>
                    <a:pt x="1555" y="157"/>
                    <a:pt x="1557" y="157"/>
                  </a:cubicBezTo>
                  <a:cubicBezTo>
                    <a:pt x="1558" y="158"/>
                    <a:pt x="1556" y="152"/>
                    <a:pt x="1554" y="150"/>
                  </a:cubicBezTo>
                  <a:cubicBezTo>
                    <a:pt x="1552" y="148"/>
                    <a:pt x="1547" y="145"/>
                    <a:pt x="1542" y="145"/>
                  </a:cubicBezTo>
                  <a:cubicBezTo>
                    <a:pt x="1537" y="145"/>
                    <a:pt x="1535" y="143"/>
                    <a:pt x="1530" y="143"/>
                  </a:cubicBezTo>
                  <a:cubicBezTo>
                    <a:pt x="1526" y="143"/>
                    <a:pt x="1528" y="144"/>
                    <a:pt x="1527" y="145"/>
                  </a:cubicBezTo>
                  <a:cubicBezTo>
                    <a:pt x="1525" y="145"/>
                    <a:pt x="1522" y="144"/>
                    <a:pt x="1520" y="144"/>
                  </a:cubicBezTo>
                  <a:cubicBezTo>
                    <a:pt x="1517" y="144"/>
                    <a:pt x="1515" y="147"/>
                    <a:pt x="1514" y="148"/>
                  </a:cubicBezTo>
                  <a:cubicBezTo>
                    <a:pt x="1512" y="149"/>
                    <a:pt x="1507" y="148"/>
                    <a:pt x="1503" y="148"/>
                  </a:cubicBezTo>
                  <a:cubicBezTo>
                    <a:pt x="1499" y="148"/>
                    <a:pt x="1502" y="147"/>
                    <a:pt x="1503" y="145"/>
                  </a:cubicBezTo>
                  <a:cubicBezTo>
                    <a:pt x="1505" y="144"/>
                    <a:pt x="1504" y="143"/>
                    <a:pt x="1503" y="142"/>
                  </a:cubicBezTo>
                  <a:cubicBezTo>
                    <a:pt x="1502" y="141"/>
                    <a:pt x="1504" y="140"/>
                    <a:pt x="1506" y="140"/>
                  </a:cubicBezTo>
                  <a:cubicBezTo>
                    <a:pt x="1509" y="140"/>
                    <a:pt x="1521" y="143"/>
                    <a:pt x="1524" y="143"/>
                  </a:cubicBezTo>
                  <a:cubicBezTo>
                    <a:pt x="1527" y="142"/>
                    <a:pt x="1508" y="137"/>
                    <a:pt x="1502" y="137"/>
                  </a:cubicBezTo>
                  <a:cubicBezTo>
                    <a:pt x="1495" y="137"/>
                    <a:pt x="1479" y="135"/>
                    <a:pt x="1476" y="136"/>
                  </a:cubicBezTo>
                  <a:cubicBezTo>
                    <a:pt x="1473" y="137"/>
                    <a:pt x="1463" y="140"/>
                    <a:pt x="1461" y="140"/>
                  </a:cubicBezTo>
                  <a:cubicBezTo>
                    <a:pt x="1459" y="140"/>
                    <a:pt x="1459" y="144"/>
                    <a:pt x="1461" y="147"/>
                  </a:cubicBezTo>
                  <a:cubicBezTo>
                    <a:pt x="1462" y="150"/>
                    <a:pt x="1462" y="147"/>
                    <a:pt x="1464" y="146"/>
                  </a:cubicBezTo>
                  <a:cubicBezTo>
                    <a:pt x="1465" y="145"/>
                    <a:pt x="1466" y="147"/>
                    <a:pt x="1469" y="148"/>
                  </a:cubicBezTo>
                  <a:cubicBezTo>
                    <a:pt x="1472" y="149"/>
                    <a:pt x="1466" y="148"/>
                    <a:pt x="1467" y="149"/>
                  </a:cubicBezTo>
                  <a:cubicBezTo>
                    <a:pt x="1467" y="150"/>
                    <a:pt x="1466" y="150"/>
                    <a:pt x="1464" y="152"/>
                  </a:cubicBezTo>
                  <a:cubicBezTo>
                    <a:pt x="1463" y="155"/>
                    <a:pt x="1471" y="160"/>
                    <a:pt x="1472" y="162"/>
                  </a:cubicBezTo>
                  <a:cubicBezTo>
                    <a:pt x="1473" y="163"/>
                    <a:pt x="1471" y="162"/>
                    <a:pt x="1469" y="162"/>
                  </a:cubicBezTo>
                  <a:cubicBezTo>
                    <a:pt x="1467" y="162"/>
                    <a:pt x="1467" y="163"/>
                    <a:pt x="1465" y="164"/>
                  </a:cubicBezTo>
                  <a:cubicBezTo>
                    <a:pt x="1464" y="165"/>
                    <a:pt x="1460" y="160"/>
                    <a:pt x="1461" y="159"/>
                  </a:cubicBezTo>
                  <a:cubicBezTo>
                    <a:pt x="1461" y="158"/>
                    <a:pt x="1456" y="158"/>
                    <a:pt x="1454" y="159"/>
                  </a:cubicBezTo>
                  <a:cubicBezTo>
                    <a:pt x="1452" y="160"/>
                    <a:pt x="1456" y="164"/>
                    <a:pt x="1457" y="165"/>
                  </a:cubicBezTo>
                  <a:cubicBezTo>
                    <a:pt x="1459" y="167"/>
                    <a:pt x="1456" y="166"/>
                    <a:pt x="1454" y="166"/>
                  </a:cubicBezTo>
                  <a:cubicBezTo>
                    <a:pt x="1453" y="166"/>
                    <a:pt x="1455" y="171"/>
                    <a:pt x="1453" y="171"/>
                  </a:cubicBezTo>
                  <a:cubicBezTo>
                    <a:pt x="1451" y="171"/>
                    <a:pt x="1447" y="165"/>
                    <a:pt x="1444" y="164"/>
                  </a:cubicBezTo>
                  <a:cubicBezTo>
                    <a:pt x="1440" y="162"/>
                    <a:pt x="1439" y="161"/>
                    <a:pt x="1436" y="161"/>
                  </a:cubicBezTo>
                  <a:cubicBezTo>
                    <a:pt x="1433" y="162"/>
                    <a:pt x="1432" y="159"/>
                    <a:pt x="1427" y="159"/>
                  </a:cubicBezTo>
                  <a:cubicBezTo>
                    <a:pt x="1423" y="158"/>
                    <a:pt x="1422" y="161"/>
                    <a:pt x="1421" y="162"/>
                  </a:cubicBezTo>
                  <a:cubicBezTo>
                    <a:pt x="1420" y="163"/>
                    <a:pt x="1417" y="163"/>
                    <a:pt x="1414" y="163"/>
                  </a:cubicBezTo>
                  <a:cubicBezTo>
                    <a:pt x="1412" y="163"/>
                    <a:pt x="1408" y="155"/>
                    <a:pt x="1405" y="153"/>
                  </a:cubicBezTo>
                  <a:cubicBezTo>
                    <a:pt x="1403" y="151"/>
                    <a:pt x="1404" y="153"/>
                    <a:pt x="1402" y="157"/>
                  </a:cubicBezTo>
                  <a:cubicBezTo>
                    <a:pt x="1400" y="160"/>
                    <a:pt x="1400" y="164"/>
                    <a:pt x="1402" y="169"/>
                  </a:cubicBezTo>
                  <a:cubicBezTo>
                    <a:pt x="1403" y="174"/>
                    <a:pt x="1398" y="178"/>
                    <a:pt x="1397" y="179"/>
                  </a:cubicBezTo>
                  <a:cubicBezTo>
                    <a:pt x="1396" y="180"/>
                    <a:pt x="1395" y="176"/>
                    <a:pt x="1394" y="175"/>
                  </a:cubicBezTo>
                  <a:cubicBezTo>
                    <a:pt x="1393" y="174"/>
                    <a:pt x="1390" y="174"/>
                    <a:pt x="1389" y="174"/>
                  </a:cubicBezTo>
                  <a:cubicBezTo>
                    <a:pt x="1387" y="174"/>
                    <a:pt x="1386" y="171"/>
                    <a:pt x="1385" y="169"/>
                  </a:cubicBezTo>
                  <a:cubicBezTo>
                    <a:pt x="1385" y="167"/>
                    <a:pt x="1383" y="166"/>
                    <a:pt x="1382" y="165"/>
                  </a:cubicBezTo>
                  <a:cubicBezTo>
                    <a:pt x="1380" y="163"/>
                    <a:pt x="1380" y="162"/>
                    <a:pt x="1376" y="160"/>
                  </a:cubicBezTo>
                  <a:cubicBezTo>
                    <a:pt x="1372" y="158"/>
                    <a:pt x="1374" y="158"/>
                    <a:pt x="1372" y="155"/>
                  </a:cubicBezTo>
                  <a:cubicBezTo>
                    <a:pt x="1371" y="153"/>
                    <a:pt x="1370" y="155"/>
                    <a:pt x="1369" y="155"/>
                  </a:cubicBezTo>
                  <a:cubicBezTo>
                    <a:pt x="1368" y="155"/>
                    <a:pt x="1367" y="153"/>
                    <a:pt x="1367" y="152"/>
                  </a:cubicBezTo>
                  <a:cubicBezTo>
                    <a:pt x="1366" y="150"/>
                    <a:pt x="1364" y="151"/>
                    <a:pt x="1363" y="152"/>
                  </a:cubicBezTo>
                  <a:cubicBezTo>
                    <a:pt x="1362" y="152"/>
                    <a:pt x="1359" y="146"/>
                    <a:pt x="1358" y="145"/>
                  </a:cubicBezTo>
                  <a:cubicBezTo>
                    <a:pt x="1356" y="144"/>
                    <a:pt x="1352" y="143"/>
                    <a:pt x="1350" y="143"/>
                  </a:cubicBezTo>
                  <a:cubicBezTo>
                    <a:pt x="1347" y="144"/>
                    <a:pt x="1343" y="140"/>
                    <a:pt x="1343" y="138"/>
                  </a:cubicBezTo>
                  <a:cubicBezTo>
                    <a:pt x="1343" y="137"/>
                    <a:pt x="1353" y="140"/>
                    <a:pt x="1357" y="142"/>
                  </a:cubicBezTo>
                  <a:cubicBezTo>
                    <a:pt x="1361" y="143"/>
                    <a:pt x="1361" y="145"/>
                    <a:pt x="1365" y="148"/>
                  </a:cubicBezTo>
                  <a:cubicBezTo>
                    <a:pt x="1368" y="150"/>
                    <a:pt x="1371" y="151"/>
                    <a:pt x="1371" y="149"/>
                  </a:cubicBezTo>
                  <a:cubicBezTo>
                    <a:pt x="1370" y="147"/>
                    <a:pt x="1369" y="134"/>
                    <a:pt x="1369" y="132"/>
                  </a:cubicBezTo>
                  <a:cubicBezTo>
                    <a:pt x="1368" y="129"/>
                    <a:pt x="1364" y="128"/>
                    <a:pt x="1360" y="126"/>
                  </a:cubicBezTo>
                  <a:cubicBezTo>
                    <a:pt x="1356" y="123"/>
                    <a:pt x="1358" y="120"/>
                    <a:pt x="1354" y="119"/>
                  </a:cubicBezTo>
                  <a:cubicBezTo>
                    <a:pt x="1350" y="118"/>
                    <a:pt x="1352" y="117"/>
                    <a:pt x="1349" y="117"/>
                  </a:cubicBezTo>
                  <a:cubicBezTo>
                    <a:pt x="1346" y="117"/>
                    <a:pt x="1342" y="115"/>
                    <a:pt x="1341" y="116"/>
                  </a:cubicBezTo>
                  <a:cubicBezTo>
                    <a:pt x="1340" y="117"/>
                    <a:pt x="1338" y="117"/>
                    <a:pt x="1333" y="116"/>
                  </a:cubicBezTo>
                  <a:cubicBezTo>
                    <a:pt x="1329" y="115"/>
                    <a:pt x="1326" y="116"/>
                    <a:pt x="1324" y="114"/>
                  </a:cubicBezTo>
                  <a:cubicBezTo>
                    <a:pt x="1322" y="111"/>
                    <a:pt x="1322" y="110"/>
                    <a:pt x="1318" y="110"/>
                  </a:cubicBezTo>
                  <a:cubicBezTo>
                    <a:pt x="1315" y="110"/>
                    <a:pt x="1313" y="108"/>
                    <a:pt x="1311" y="108"/>
                  </a:cubicBezTo>
                  <a:cubicBezTo>
                    <a:pt x="1309" y="108"/>
                    <a:pt x="1307" y="111"/>
                    <a:pt x="1306" y="113"/>
                  </a:cubicBezTo>
                  <a:cubicBezTo>
                    <a:pt x="1306" y="115"/>
                    <a:pt x="1310" y="117"/>
                    <a:pt x="1312" y="119"/>
                  </a:cubicBezTo>
                  <a:cubicBezTo>
                    <a:pt x="1315" y="120"/>
                    <a:pt x="1315" y="121"/>
                    <a:pt x="1312" y="122"/>
                  </a:cubicBezTo>
                  <a:cubicBezTo>
                    <a:pt x="1310" y="123"/>
                    <a:pt x="1311" y="123"/>
                    <a:pt x="1314" y="126"/>
                  </a:cubicBezTo>
                  <a:cubicBezTo>
                    <a:pt x="1317" y="129"/>
                    <a:pt x="1310" y="126"/>
                    <a:pt x="1312" y="129"/>
                  </a:cubicBezTo>
                  <a:cubicBezTo>
                    <a:pt x="1314" y="132"/>
                    <a:pt x="1306" y="131"/>
                    <a:pt x="1300" y="129"/>
                  </a:cubicBezTo>
                  <a:cubicBezTo>
                    <a:pt x="1294" y="127"/>
                    <a:pt x="1289" y="129"/>
                    <a:pt x="1287" y="129"/>
                  </a:cubicBezTo>
                  <a:cubicBezTo>
                    <a:pt x="1284" y="129"/>
                    <a:pt x="1281" y="121"/>
                    <a:pt x="1281" y="120"/>
                  </a:cubicBezTo>
                  <a:cubicBezTo>
                    <a:pt x="1280" y="119"/>
                    <a:pt x="1273" y="118"/>
                    <a:pt x="1269" y="119"/>
                  </a:cubicBezTo>
                  <a:cubicBezTo>
                    <a:pt x="1264" y="119"/>
                    <a:pt x="1258" y="115"/>
                    <a:pt x="1256" y="115"/>
                  </a:cubicBezTo>
                  <a:cubicBezTo>
                    <a:pt x="1253" y="114"/>
                    <a:pt x="1254" y="115"/>
                    <a:pt x="1252" y="116"/>
                  </a:cubicBezTo>
                  <a:cubicBezTo>
                    <a:pt x="1251" y="118"/>
                    <a:pt x="1241" y="112"/>
                    <a:pt x="1237" y="112"/>
                  </a:cubicBezTo>
                  <a:cubicBezTo>
                    <a:pt x="1233" y="112"/>
                    <a:pt x="1229" y="110"/>
                    <a:pt x="1228" y="113"/>
                  </a:cubicBezTo>
                  <a:cubicBezTo>
                    <a:pt x="1227" y="116"/>
                    <a:pt x="1233" y="120"/>
                    <a:pt x="1235" y="123"/>
                  </a:cubicBezTo>
                  <a:cubicBezTo>
                    <a:pt x="1237" y="126"/>
                    <a:pt x="1231" y="129"/>
                    <a:pt x="1229" y="130"/>
                  </a:cubicBezTo>
                  <a:cubicBezTo>
                    <a:pt x="1227" y="131"/>
                    <a:pt x="1230" y="126"/>
                    <a:pt x="1229" y="124"/>
                  </a:cubicBezTo>
                  <a:cubicBezTo>
                    <a:pt x="1229" y="122"/>
                    <a:pt x="1222" y="108"/>
                    <a:pt x="1221" y="106"/>
                  </a:cubicBezTo>
                  <a:cubicBezTo>
                    <a:pt x="1221" y="103"/>
                    <a:pt x="1217" y="104"/>
                    <a:pt x="1214" y="104"/>
                  </a:cubicBezTo>
                  <a:cubicBezTo>
                    <a:pt x="1211" y="105"/>
                    <a:pt x="1210" y="97"/>
                    <a:pt x="1209" y="95"/>
                  </a:cubicBezTo>
                  <a:cubicBezTo>
                    <a:pt x="1209" y="94"/>
                    <a:pt x="1208" y="97"/>
                    <a:pt x="1204" y="98"/>
                  </a:cubicBezTo>
                  <a:cubicBezTo>
                    <a:pt x="1201" y="99"/>
                    <a:pt x="1202" y="99"/>
                    <a:pt x="1198" y="102"/>
                  </a:cubicBezTo>
                  <a:cubicBezTo>
                    <a:pt x="1195" y="106"/>
                    <a:pt x="1193" y="106"/>
                    <a:pt x="1189" y="108"/>
                  </a:cubicBezTo>
                  <a:cubicBezTo>
                    <a:pt x="1185" y="110"/>
                    <a:pt x="1178" y="122"/>
                    <a:pt x="1174" y="125"/>
                  </a:cubicBezTo>
                  <a:cubicBezTo>
                    <a:pt x="1170" y="127"/>
                    <a:pt x="1173" y="119"/>
                    <a:pt x="1173" y="113"/>
                  </a:cubicBezTo>
                  <a:cubicBezTo>
                    <a:pt x="1173" y="107"/>
                    <a:pt x="1171" y="105"/>
                    <a:pt x="1170" y="103"/>
                  </a:cubicBezTo>
                  <a:cubicBezTo>
                    <a:pt x="1170" y="101"/>
                    <a:pt x="1176" y="105"/>
                    <a:pt x="1178" y="104"/>
                  </a:cubicBezTo>
                  <a:cubicBezTo>
                    <a:pt x="1180" y="103"/>
                    <a:pt x="1190" y="90"/>
                    <a:pt x="1193" y="88"/>
                  </a:cubicBezTo>
                  <a:cubicBezTo>
                    <a:pt x="1195" y="87"/>
                    <a:pt x="1196" y="86"/>
                    <a:pt x="1200" y="83"/>
                  </a:cubicBezTo>
                  <a:cubicBezTo>
                    <a:pt x="1204" y="81"/>
                    <a:pt x="1207" y="82"/>
                    <a:pt x="1212" y="78"/>
                  </a:cubicBezTo>
                  <a:cubicBezTo>
                    <a:pt x="1217" y="74"/>
                    <a:pt x="1216" y="60"/>
                    <a:pt x="1216" y="55"/>
                  </a:cubicBezTo>
                  <a:cubicBezTo>
                    <a:pt x="1215" y="50"/>
                    <a:pt x="1215" y="46"/>
                    <a:pt x="1213" y="44"/>
                  </a:cubicBezTo>
                  <a:cubicBezTo>
                    <a:pt x="1210" y="42"/>
                    <a:pt x="1211" y="40"/>
                    <a:pt x="1209" y="37"/>
                  </a:cubicBezTo>
                  <a:cubicBezTo>
                    <a:pt x="1206" y="33"/>
                    <a:pt x="1204" y="32"/>
                    <a:pt x="1202" y="32"/>
                  </a:cubicBezTo>
                  <a:cubicBezTo>
                    <a:pt x="1199" y="32"/>
                    <a:pt x="1196" y="30"/>
                    <a:pt x="1196" y="30"/>
                  </a:cubicBezTo>
                  <a:cubicBezTo>
                    <a:pt x="1195" y="30"/>
                    <a:pt x="1192" y="32"/>
                    <a:pt x="1190" y="32"/>
                  </a:cubicBezTo>
                  <a:cubicBezTo>
                    <a:pt x="1188" y="33"/>
                    <a:pt x="1167" y="31"/>
                    <a:pt x="1160" y="31"/>
                  </a:cubicBezTo>
                  <a:cubicBezTo>
                    <a:pt x="1154" y="32"/>
                    <a:pt x="1156" y="35"/>
                    <a:pt x="1153" y="36"/>
                  </a:cubicBezTo>
                  <a:cubicBezTo>
                    <a:pt x="1150" y="38"/>
                    <a:pt x="1147" y="40"/>
                    <a:pt x="1145" y="41"/>
                  </a:cubicBezTo>
                  <a:cubicBezTo>
                    <a:pt x="1144" y="42"/>
                    <a:pt x="1144" y="35"/>
                    <a:pt x="1144" y="34"/>
                  </a:cubicBezTo>
                  <a:cubicBezTo>
                    <a:pt x="1145" y="32"/>
                    <a:pt x="1147" y="25"/>
                    <a:pt x="1148" y="23"/>
                  </a:cubicBezTo>
                  <a:cubicBezTo>
                    <a:pt x="1149" y="22"/>
                    <a:pt x="1142" y="22"/>
                    <a:pt x="1140" y="22"/>
                  </a:cubicBezTo>
                  <a:cubicBezTo>
                    <a:pt x="1138" y="22"/>
                    <a:pt x="1143" y="19"/>
                    <a:pt x="1144" y="17"/>
                  </a:cubicBezTo>
                  <a:cubicBezTo>
                    <a:pt x="1145" y="16"/>
                    <a:pt x="1146" y="16"/>
                    <a:pt x="1146" y="12"/>
                  </a:cubicBezTo>
                  <a:cubicBezTo>
                    <a:pt x="1145" y="9"/>
                    <a:pt x="1146" y="9"/>
                    <a:pt x="1141" y="7"/>
                  </a:cubicBezTo>
                  <a:cubicBezTo>
                    <a:pt x="1137" y="6"/>
                    <a:pt x="1136" y="3"/>
                    <a:pt x="1132" y="2"/>
                  </a:cubicBezTo>
                  <a:cubicBezTo>
                    <a:pt x="1128" y="0"/>
                    <a:pt x="1128" y="0"/>
                    <a:pt x="1126" y="0"/>
                  </a:cubicBezTo>
                  <a:cubicBezTo>
                    <a:pt x="1124" y="0"/>
                    <a:pt x="1124" y="1"/>
                    <a:pt x="1121" y="2"/>
                  </a:cubicBezTo>
                  <a:cubicBezTo>
                    <a:pt x="1118" y="3"/>
                    <a:pt x="1112" y="5"/>
                    <a:pt x="1112" y="8"/>
                  </a:cubicBezTo>
                  <a:cubicBezTo>
                    <a:pt x="1111" y="10"/>
                    <a:pt x="1111" y="13"/>
                    <a:pt x="1108" y="17"/>
                  </a:cubicBezTo>
                  <a:cubicBezTo>
                    <a:pt x="1104" y="21"/>
                    <a:pt x="1107" y="24"/>
                    <a:pt x="1107" y="29"/>
                  </a:cubicBezTo>
                  <a:cubicBezTo>
                    <a:pt x="1107" y="34"/>
                    <a:pt x="1105" y="36"/>
                    <a:pt x="1098" y="37"/>
                  </a:cubicBezTo>
                  <a:cubicBezTo>
                    <a:pt x="1090" y="39"/>
                    <a:pt x="1090" y="35"/>
                    <a:pt x="1087" y="38"/>
                  </a:cubicBezTo>
                  <a:cubicBezTo>
                    <a:pt x="1085" y="41"/>
                    <a:pt x="1090" y="45"/>
                    <a:pt x="1099" y="50"/>
                  </a:cubicBezTo>
                  <a:cubicBezTo>
                    <a:pt x="1108" y="54"/>
                    <a:pt x="1107" y="52"/>
                    <a:pt x="1107" y="54"/>
                  </a:cubicBezTo>
                  <a:cubicBezTo>
                    <a:pt x="1106" y="56"/>
                    <a:pt x="1101" y="54"/>
                    <a:pt x="1098" y="54"/>
                  </a:cubicBezTo>
                  <a:cubicBezTo>
                    <a:pt x="1096" y="55"/>
                    <a:pt x="1100" y="57"/>
                    <a:pt x="1102" y="57"/>
                  </a:cubicBezTo>
                  <a:cubicBezTo>
                    <a:pt x="1105" y="57"/>
                    <a:pt x="1106" y="58"/>
                    <a:pt x="1108" y="61"/>
                  </a:cubicBezTo>
                  <a:cubicBezTo>
                    <a:pt x="1110" y="65"/>
                    <a:pt x="1107" y="68"/>
                    <a:pt x="1106" y="69"/>
                  </a:cubicBezTo>
                  <a:cubicBezTo>
                    <a:pt x="1106" y="71"/>
                    <a:pt x="1106" y="66"/>
                    <a:pt x="1105" y="63"/>
                  </a:cubicBezTo>
                  <a:cubicBezTo>
                    <a:pt x="1104" y="61"/>
                    <a:pt x="1102" y="61"/>
                    <a:pt x="1098" y="62"/>
                  </a:cubicBezTo>
                  <a:cubicBezTo>
                    <a:pt x="1095" y="63"/>
                    <a:pt x="1093" y="60"/>
                    <a:pt x="1092" y="58"/>
                  </a:cubicBezTo>
                  <a:cubicBezTo>
                    <a:pt x="1091" y="55"/>
                    <a:pt x="1088" y="52"/>
                    <a:pt x="1084" y="51"/>
                  </a:cubicBezTo>
                  <a:cubicBezTo>
                    <a:pt x="1079" y="50"/>
                    <a:pt x="1079" y="51"/>
                    <a:pt x="1075" y="52"/>
                  </a:cubicBezTo>
                  <a:cubicBezTo>
                    <a:pt x="1072" y="53"/>
                    <a:pt x="1074" y="49"/>
                    <a:pt x="1071" y="47"/>
                  </a:cubicBezTo>
                  <a:cubicBezTo>
                    <a:pt x="1069" y="45"/>
                    <a:pt x="1069" y="45"/>
                    <a:pt x="1066" y="45"/>
                  </a:cubicBezTo>
                  <a:cubicBezTo>
                    <a:pt x="1063" y="46"/>
                    <a:pt x="1062" y="47"/>
                    <a:pt x="1058" y="46"/>
                  </a:cubicBezTo>
                  <a:cubicBezTo>
                    <a:pt x="1053" y="46"/>
                    <a:pt x="1053" y="48"/>
                    <a:pt x="1049" y="48"/>
                  </a:cubicBezTo>
                  <a:cubicBezTo>
                    <a:pt x="1046" y="48"/>
                    <a:pt x="1048" y="46"/>
                    <a:pt x="1048" y="44"/>
                  </a:cubicBezTo>
                  <a:cubicBezTo>
                    <a:pt x="1048" y="43"/>
                    <a:pt x="1044" y="47"/>
                    <a:pt x="1040" y="48"/>
                  </a:cubicBezTo>
                  <a:cubicBezTo>
                    <a:pt x="1037" y="48"/>
                    <a:pt x="1033" y="51"/>
                    <a:pt x="1031" y="53"/>
                  </a:cubicBezTo>
                  <a:cubicBezTo>
                    <a:pt x="1029" y="54"/>
                    <a:pt x="1018" y="56"/>
                    <a:pt x="1012" y="60"/>
                  </a:cubicBezTo>
                  <a:cubicBezTo>
                    <a:pt x="1006" y="63"/>
                    <a:pt x="1004" y="69"/>
                    <a:pt x="1001" y="72"/>
                  </a:cubicBezTo>
                  <a:cubicBezTo>
                    <a:pt x="997" y="74"/>
                    <a:pt x="999" y="76"/>
                    <a:pt x="996" y="77"/>
                  </a:cubicBezTo>
                  <a:cubicBezTo>
                    <a:pt x="992" y="79"/>
                    <a:pt x="988" y="80"/>
                    <a:pt x="985" y="82"/>
                  </a:cubicBezTo>
                  <a:cubicBezTo>
                    <a:pt x="982" y="84"/>
                    <a:pt x="983" y="86"/>
                    <a:pt x="979" y="87"/>
                  </a:cubicBezTo>
                  <a:cubicBezTo>
                    <a:pt x="976" y="89"/>
                    <a:pt x="977" y="92"/>
                    <a:pt x="978" y="95"/>
                  </a:cubicBezTo>
                  <a:cubicBezTo>
                    <a:pt x="978" y="97"/>
                    <a:pt x="983" y="98"/>
                    <a:pt x="981" y="99"/>
                  </a:cubicBezTo>
                  <a:cubicBezTo>
                    <a:pt x="980" y="101"/>
                    <a:pt x="981" y="104"/>
                    <a:pt x="975" y="104"/>
                  </a:cubicBezTo>
                  <a:cubicBezTo>
                    <a:pt x="970" y="104"/>
                    <a:pt x="969" y="107"/>
                    <a:pt x="962" y="109"/>
                  </a:cubicBezTo>
                  <a:cubicBezTo>
                    <a:pt x="954" y="111"/>
                    <a:pt x="949" y="110"/>
                    <a:pt x="946" y="111"/>
                  </a:cubicBezTo>
                  <a:cubicBezTo>
                    <a:pt x="943" y="113"/>
                    <a:pt x="946" y="121"/>
                    <a:pt x="945" y="124"/>
                  </a:cubicBezTo>
                  <a:cubicBezTo>
                    <a:pt x="944" y="128"/>
                    <a:pt x="946" y="130"/>
                    <a:pt x="948" y="134"/>
                  </a:cubicBezTo>
                  <a:cubicBezTo>
                    <a:pt x="950" y="138"/>
                    <a:pt x="952" y="140"/>
                    <a:pt x="955" y="142"/>
                  </a:cubicBezTo>
                  <a:cubicBezTo>
                    <a:pt x="958" y="143"/>
                    <a:pt x="963" y="146"/>
                    <a:pt x="966" y="148"/>
                  </a:cubicBezTo>
                  <a:cubicBezTo>
                    <a:pt x="968" y="151"/>
                    <a:pt x="971" y="151"/>
                    <a:pt x="973" y="153"/>
                  </a:cubicBezTo>
                  <a:cubicBezTo>
                    <a:pt x="976" y="154"/>
                    <a:pt x="976" y="162"/>
                    <a:pt x="975" y="164"/>
                  </a:cubicBezTo>
                  <a:cubicBezTo>
                    <a:pt x="975" y="166"/>
                    <a:pt x="974" y="176"/>
                    <a:pt x="974" y="178"/>
                  </a:cubicBezTo>
                  <a:cubicBezTo>
                    <a:pt x="973" y="181"/>
                    <a:pt x="970" y="173"/>
                    <a:pt x="969" y="173"/>
                  </a:cubicBezTo>
                  <a:cubicBezTo>
                    <a:pt x="969" y="172"/>
                    <a:pt x="966" y="172"/>
                    <a:pt x="964" y="173"/>
                  </a:cubicBezTo>
                  <a:cubicBezTo>
                    <a:pt x="962" y="175"/>
                    <a:pt x="966" y="168"/>
                    <a:pt x="968" y="166"/>
                  </a:cubicBezTo>
                  <a:cubicBezTo>
                    <a:pt x="970" y="164"/>
                    <a:pt x="970" y="160"/>
                    <a:pt x="971" y="158"/>
                  </a:cubicBezTo>
                  <a:cubicBezTo>
                    <a:pt x="972" y="156"/>
                    <a:pt x="956" y="154"/>
                    <a:pt x="952" y="152"/>
                  </a:cubicBezTo>
                  <a:cubicBezTo>
                    <a:pt x="948" y="151"/>
                    <a:pt x="940" y="136"/>
                    <a:pt x="938" y="132"/>
                  </a:cubicBezTo>
                  <a:cubicBezTo>
                    <a:pt x="936" y="129"/>
                    <a:pt x="931" y="128"/>
                    <a:pt x="929" y="129"/>
                  </a:cubicBezTo>
                  <a:cubicBezTo>
                    <a:pt x="928" y="129"/>
                    <a:pt x="922" y="133"/>
                    <a:pt x="922" y="134"/>
                  </a:cubicBezTo>
                  <a:cubicBezTo>
                    <a:pt x="921" y="136"/>
                    <a:pt x="925" y="137"/>
                    <a:pt x="927" y="138"/>
                  </a:cubicBezTo>
                  <a:cubicBezTo>
                    <a:pt x="930" y="139"/>
                    <a:pt x="930" y="142"/>
                    <a:pt x="928" y="143"/>
                  </a:cubicBezTo>
                  <a:cubicBezTo>
                    <a:pt x="927" y="144"/>
                    <a:pt x="926" y="139"/>
                    <a:pt x="924" y="141"/>
                  </a:cubicBezTo>
                  <a:cubicBezTo>
                    <a:pt x="922" y="142"/>
                    <a:pt x="919" y="139"/>
                    <a:pt x="916" y="138"/>
                  </a:cubicBezTo>
                  <a:cubicBezTo>
                    <a:pt x="913" y="138"/>
                    <a:pt x="907" y="138"/>
                    <a:pt x="908" y="140"/>
                  </a:cubicBezTo>
                  <a:cubicBezTo>
                    <a:pt x="910" y="141"/>
                    <a:pt x="908" y="144"/>
                    <a:pt x="909" y="146"/>
                  </a:cubicBezTo>
                  <a:cubicBezTo>
                    <a:pt x="910" y="149"/>
                    <a:pt x="916" y="153"/>
                    <a:pt x="918" y="154"/>
                  </a:cubicBezTo>
                  <a:cubicBezTo>
                    <a:pt x="920" y="155"/>
                    <a:pt x="926" y="155"/>
                    <a:pt x="927" y="157"/>
                  </a:cubicBezTo>
                  <a:cubicBezTo>
                    <a:pt x="929" y="159"/>
                    <a:pt x="930" y="164"/>
                    <a:pt x="928" y="165"/>
                  </a:cubicBezTo>
                  <a:cubicBezTo>
                    <a:pt x="927" y="167"/>
                    <a:pt x="922" y="162"/>
                    <a:pt x="919" y="163"/>
                  </a:cubicBezTo>
                  <a:cubicBezTo>
                    <a:pt x="915" y="164"/>
                    <a:pt x="911" y="164"/>
                    <a:pt x="909" y="164"/>
                  </a:cubicBezTo>
                  <a:cubicBezTo>
                    <a:pt x="906" y="164"/>
                    <a:pt x="904" y="162"/>
                    <a:pt x="904" y="158"/>
                  </a:cubicBezTo>
                  <a:cubicBezTo>
                    <a:pt x="904" y="155"/>
                    <a:pt x="904" y="136"/>
                    <a:pt x="902" y="133"/>
                  </a:cubicBezTo>
                  <a:cubicBezTo>
                    <a:pt x="899" y="131"/>
                    <a:pt x="896" y="129"/>
                    <a:pt x="896" y="129"/>
                  </a:cubicBezTo>
                  <a:cubicBezTo>
                    <a:pt x="895" y="130"/>
                    <a:pt x="896" y="140"/>
                    <a:pt x="896" y="143"/>
                  </a:cubicBezTo>
                  <a:cubicBezTo>
                    <a:pt x="896" y="146"/>
                    <a:pt x="886" y="150"/>
                    <a:pt x="887" y="154"/>
                  </a:cubicBezTo>
                  <a:cubicBezTo>
                    <a:pt x="887" y="157"/>
                    <a:pt x="884" y="159"/>
                    <a:pt x="883" y="162"/>
                  </a:cubicBezTo>
                  <a:cubicBezTo>
                    <a:pt x="882" y="165"/>
                    <a:pt x="892" y="172"/>
                    <a:pt x="894" y="174"/>
                  </a:cubicBezTo>
                  <a:cubicBezTo>
                    <a:pt x="896" y="176"/>
                    <a:pt x="893" y="180"/>
                    <a:pt x="893" y="181"/>
                  </a:cubicBezTo>
                  <a:cubicBezTo>
                    <a:pt x="893" y="182"/>
                    <a:pt x="892" y="197"/>
                    <a:pt x="892" y="202"/>
                  </a:cubicBezTo>
                  <a:cubicBezTo>
                    <a:pt x="893" y="207"/>
                    <a:pt x="894" y="212"/>
                    <a:pt x="896" y="213"/>
                  </a:cubicBezTo>
                  <a:cubicBezTo>
                    <a:pt x="898" y="214"/>
                    <a:pt x="899" y="212"/>
                    <a:pt x="901" y="212"/>
                  </a:cubicBezTo>
                  <a:cubicBezTo>
                    <a:pt x="904" y="212"/>
                    <a:pt x="905" y="209"/>
                    <a:pt x="908" y="209"/>
                  </a:cubicBezTo>
                  <a:cubicBezTo>
                    <a:pt x="911" y="209"/>
                    <a:pt x="918" y="208"/>
                    <a:pt x="923" y="209"/>
                  </a:cubicBezTo>
                  <a:cubicBezTo>
                    <a:pt x="928" y="211"/>
                    <a:pt x="928" y="214"/>
                    <a:pt x="929" y="217"/>
                  </a:cubicBezTo>
                  <a:cubicBezTo>
                    <a:pt x="931" y="221"/>
                    <a:pt x="935" y="225"/>
                    <a:pt x="937" y="228"/>
                  </a:cubicBezTo>
                  <a:cubicBezTo>
                    <a:pt x="939" y="232"/>
                    <a:pt x="932" y="232"/>
                    <a:pt x="932" y="238"/>
                  </a:cubicBezTo>
                  <a:cubicBezTo>
                    <a:pt x="932" y="245"/>
                    <a:pt x="936" y="247"/>
                    <a:pt x="941" y="248"/>
                  </a:cubicBezTo>
                  <a:cubicBezTo>
                    <a:pt x="945" y="250"/>
                    <a:pt x="939" y="250"/>
                    <a:pt x="937" y="250"/>
                  </a:cubicBezTo>
                  <a:cubicBezTo>
                    <a:pt x="934" y="250"/>
                    <a:pt x="932" y="252"/>
                    <a:pt x="931" y="254"/>
                  </a:cubicBezTo>
                  <a:cubicBezTo>
                    <a:pt x="930" y="255"/>
                    <a:pt x="928" y="252"/>
                    <a:pt x="926" y="250"/>
                  </a:cubicBezTo>
                  <a:cubicBezTo>
                    <a:pt x="924" y="249"/>
                    <a:pt x="924" y="236"/>
                    <a:pt x="923" y="231"/>
                  </a:cubicBezTo>
                  <a:cubicBezTo>
                    <a:pt x="922" y="226"/>
                    <a:pt x="920" y="219"/>
                    <a:pt x="917" y="218"/>
                  </a:cubicBezTo>
                  <a:cubicBezTo>
                    <a:pt x="914" y="216"/>
                    <a:pt x="899" y="226"/>
                    <a:pt x="899" y="228"/>
                  </a:cubicBezTo>
                  <a:cubicBezTo>
                    <a:pt x="898" y="230"/>
                    <a:pt x="900" y="231"/>
                    <a:pt x="902" y="234"/>
                  </a:cubicBezTo>
                  <a:cubicBezTo>
                    <a:pt x="904" y="237"/>
                    <a:pt x="900" y="244"/>
                    <a:pt x="897" y="251"/>
                  </a:cubicBezTo>
                  <a:cubicBezTo>
                    <a:pt x="895" y="257"/>
                    <a:pt x="889" y="266"/>
                    <a:pt x="887" y="267"/>
                  </a:cubicBezTo>
                  <a:cubicBezTo>
                    <a:pt x="884" y="269"/>
                    <a:pt x="890" y="272"/>
                    <a:pt x="893" y="276"/>
                  </a:cubicBezTo>
                  <a:cubicBezTo>
                    <a:pt x="896" y="279"/>
                    <a:pt x="896" y="282"/>
                    <a:pt x="894" y="285"/>
                  </a:cubicBezTo>
                  <a:cubicBezTo>
                    <a:pt x="892" y="288"/>
                    <a:pt x="886" y="274"/>
                    <a:pt x="884" y="271"/>
                  </a:cubicBezTo>
                  <a:cubicBezTo>
                    <a:pt x="881" y="269"/>
                    <a:pt x="874" y="269"/>
                    <a:pt x="869" y="269"/>
                  </a:cubicBezTo>
                  <a:cubicBezTo>
                    <a:pt x="863" y="269"/>
                    <a:pt x="858" y="266"/>
                    <a:pt x="855" y="263"/>
                  </a:cubicBezTo>
                  <a:cubicBezTo>
                    <a:pt x="852" y="260"/>
                    <a:pt x="851" y="262"/>
                    <a:pt x="849" y="263"/>
                  </a:cubicBezTo>
                  <a:cubicBezTo>
                    <a:pt x="847" y="264"/>
                    <a:pt x="847" y="261"/>
                    <a:pt x="848" y="259"/>
                  </a:cubicBezTo>
                  <a:cubicBezTo>
                    <a:pt x="850" y="257"/>
                    <a:pt x="862" y="259"/>
                    <a:pt x="867" y="259"/>
                  </a:cubicBezTo>
                  <a:cubicBezTo>
                    <a:pt x="873" y="259"/>
                    <a:pt x="874" y="258"/>
                    <a:pt x="879" y="256"/>
                  </a:cubicBezTo>
                  <a:cubicBezTo>
                    <a:pt x="883" y="253"/>
                    <a:pt x="889" y="230"/>
                    <a:pt x="889" y="228"/>
                  </a:cubicBezTo>
                  <a:cubicBezTo>
                    <a:pt x="890" y="226"/>
                    <a:pt x="888" y="222"/>
                    <a:pt x="885" y="220"/>
                  </a:cubicBezTo>
                  <a:cubicBezTo>
                    <a:pt x="882" y="218"/>
                    <a:pt x="879" y="207"/>
                    <a:pt x="879" y="199"/>
                  </a:cubicBezTo>
                  <a:cubicBezTo>
                    <a:pt x="878" y="192"/>
                    <a:pt x="879" y="183"/>
                    <a:pt x="879" y="179"/>
                  </a:cubicBezTo>
                  <a:cubicBezTo>
                    <a:pt x="878" y="176"/>
                    <a:pt x="872" y="169"/>
                    <a:pt x="870" y="166"/>
                  </a:cubicBezTo>
                  <a:cubicBezTo>
                    <a:pt x="869" y="163"/>
                    <a:pt x="871" y="160"/>
                    <a:pt x="873" y="158"/>
                  </a:cubicBezTo>
                  <a:cubicBezTo>
                    <a:pt x="874" y="156"/>
                    <a:pt x="875" y="141"/>
                    <a:pt x="875" y="139"/>
                  </a:cubicBezTo>
                  <a:cubicBezTo>
                    <a:pt x="875" y="136"/>
                    <a:pt x="878" y="135"/>
                    <a:pt x="878" y="133"/>
                  </a:cubicBezTo>
                  <a:cubicBezTo>
                    <a:pt x="878" y="131"/>
                    <a:pt x="874" y="129"/>
                    <a:pt x="871" y="129"/>
                  </a:cubicBezTo>
                  <a:cubicBezTo>
                    <a:pt x="868" y="129"/>
                    <a:pt x="864" y="130"/>
                    <a:pt x="859" y="130"/>
                  </a:cubicBezTo>
                  <a:cubicBezTo>
                    <a:pt x="853" y="130"/>
                    <a:pt x="852" y="129"/>
                    <a:pt x="851" y="128"/>
                  </a:cubicBezTo>
                  <a:cubicBezTo>
                    <a:pt x="850" y="127"/>
                    <a:pt x="847" y="129"/>
                    <a:pt x="845" y="131"/>
                  </a:cubicBezTo>
                  <a:cubicBezTo>
                    <a:pt x="844" y="132"/>
                    <a:pt x="846" y="136"/>
                    <a:pt x="841" y="150"/>
                  </a:cubicBezTo>
                  <a:cubicBezTo>
                    <a:pt x="837" y="164"/>
                    <a:pt x="826" y="165"/>
                    <a:pt x="826" y="167"/>
                  </a:cubicBezTo>
                  <a:cubicBezTo>
                    <a:pt x="826" y="170"/>
                    <a:pt x="824" y="172"/>
                    <a:pt x="823" y="174"/>
                  </a:cubicBezTo>
                  <a:cubicBezTo>
                    <a:pt x="822" y="177"/>
                    <a:pt x="824" y="176"/>
                    <a:pt x="826" y="176"/>
                  </a:cubicBezTo>
                  <a:cubicBezTo>
                    <a:pt x="829" y="176"/>
                    <a:pt x="829" y="190"/>
                    <a:pt x="829" y="193"/>
                  </a:cubicBezTo>
                  <a:cubicBezTo>
                    <a:pt x="829" y="195"/>
                    <a:pt x="827" y="193"/>
                    <a:pt x="826" y="193"/>
                  </a:cubicBezTo>
                  <a:cubicBezTo>
                    <a:pt x="825" y="194"/>
                    <a:pt x="825" y="202"/>
                    <a:pt x="828" y="204"/>
                  </a:cubicBezTo>
                  <a:cubicBezTo>
                    <a:pt x="830" y="206"/>
                    <a:pt x="830" y="203"/>
                    <a:pt x="832" y="202"/>
                  </a:cubicBezTo>
                  <a:cubicBezTo>
                    <a:pt x="834" y="202"/>
                    <a:pt x="835" y="210"/>
                    <a:pt x="837" y="213"/>
                  </a:cubicBezTo>
                  <a:cubicBezTo>
                    <a:pt x="840" y="216"/>
                    <a:pt x="844" y="217"/>
                    <a:pt x="846" y="216"/>
                  </a:cubicBezTo>
                  <a:cubicBezTo>
                    <a:pt x="849" y="215"/>
                    <a:pt x="847" y="229"/>
                    <a:pt x="845" y="231"/>
                  </a:cubicBezTo>
                  <a:cubicBezTo>
                    <a:pt x="843" y="233"/>
                    <a:pt x="841" y="223"/>
                    <a:pt x="836" y="219"/>
                  </a:cubicBezTo>
                  <a:cubicBezTo>
                    <a:pt x="830" y="216"/>
                    <a:pt x="824" y="212"/>
                    <a:pt x="822" y="211"/>
                  </a:cubicBezTo>
                  <a:cubicBezTo>
                    <a:pt x="820" y="210"/>
                    <a:pt x="810" y="202"/>
                    <a:pt x="804" y="202"/>
                  </a:cubicBezTo>
                  <a:cubicBezTo>
                    <a:pt x="799" y="202"/>
                    <a:pt x="793" y="199"/>
                    <a:pt x="787" y="199"/>
                  </a:cubicBezTo>
                  <a:cubicBezTo>
                    <a:pt x="781" y="199"/>
                    <a:pt x="780" y="197"/>
                    <a:pt x="778" y="196"/>
                  </a:cubicBezTo>
                  <a:cubicBezTo>
                    <a:pt x="776" y="194"/>
                    <a:pt x="773" y="196"/>
                    <a:pt x="774" y="198"/>
                  </a:cubicBezTo>
                  <a:cubicBezTo>
                    <a:pt x="774" y="199"/>
                    <a:pt x="770" y="202"/>
                    <a:pt x="772" y="206"/>
                  </a:cubicBezTo>
                  <a:cubicBezTo>
                    <a:pt x="774" y="210"/>
                    <a:pt x="776" y="213"/>
                    <a:pt x="778" y="216"/>
                  </a:cubicBezTo>
                  <a:cubicBezTo>
                    <a:pt x="779" y="219"/>
                    <a:pt x="774" y="220"/>
                    <a:pt x="771" y="220"/>
                  </a:cubicBezTo>
                  <a:cubicBezTo>
                    <a:pt x="768" y="221"/>
                    <a:pt x="770" y="224"/>
                    <a:pt x="770" y="228"/>
                  </a:cubicBezTo>
                  <a:cubicBezTo>
                    <a:pt x="770" y="232"/>
                    <a:pt x="767" y="227"/>
                    <a:pt x="765" y="226"/>
                  </a:cubicBezTo>
                  <a:cubicBezTo>
                    <a:pt x="762" y="226"/>
                    <a:pt x="763" y="225"/>
                    <a:pt x="764" y="225"/>
                  </a:cubicBezTo>
                  <a:cubicBezTo>
                    <a:pt x="766" y="224"/>
                    <a:pt x="765" y="222"/>
                    <a:pt x="765" y="221"/>
                  </a:cubicBezTo>
                  <a:cubicBezTo>
                    <a:pt x="766" y="220"/>
                    <a:pt x="764" y="218"/>
                    <a:pt x="762" y="217"/>
                  </a:cubicBezTo>
                  <a:cubicBezTo>
                    <a:pt x="760" y="216"/>
                    <a:pt x="758" y="217"/>
                    <a:pt x="754" y="219"/>
                  </a:cubicBezTo>
                  <a:cubicBezTo>
                    <a:pt x="750" y="222"/>
                    <a:pt x="749" y="222"/>
                    <a:pt x="743" y="223"/>
                  </a:cubicBezTo>
                  <a:cubicBezTo>
                    <a:pt x="737" y="224"/>
                    <a:pt x="737" y="222"/>
                    <a:pt x="733" y="223"/>
                  </a:cubicBezTo>
                  <a:cubicBezTo>
                    <a:pt x="729" y="225"/>
                    <a:pt x="728" y="225"/>
                    <a:pt x="727" y="227"/>
                  </a:cubicBezTo>
                  <a:cubicBezTo>
                    <a:pt x="725" y="229"/>
                    <a:pt x="728" y="230"/>
                    <a:pt x="725" y="231"/>
                  </a:cubicBezTo>
                  <a:cubicBezTo>
                    <a:pt x="722" y="232"/>
                    <a:pt x="722" y="229"/>
                    <a:pt x="720" y="232"/>
                  </a:cubicBezTo>
                  <a:cubicBezTo>
                    <a:pt x="719" y="235"/>
                    <a:pt x="717" y="235"/>
                    <a:pt x="715" y="236"/>
                  </a:cubicBezTo>
                  <a:cubicBezTo>
                    <a:pt x="713" y="237"/>
                    <a:pt x="714" y="236"/>
                    <a:pt x="711" y="236"/>
                  </a:cubicBezTo>
                  <a:cubicBezTo>
                    <a:pt x="709" y="237"/>
                    <a:pt x="710" y="234"/>
                    <a:pt x="708" y="235"/>
                  </a:cubicBezTo>
                  <a:cubicBezTo>
                    <a:pt x="705" y="236"/>
                    <a:pt x="707" y="233"/>
                    <a:pt x="708" y="232"/>
                  </a:cubicBezTo>
                  <a:cubicBezTo>
                    <a:pt x="709" y="231"/>
                    <a:pt x="715" y="228"/>
                    <a:pt x="716" y="227"/>
                  </a:cubicBezTo>
                  <a:cubicBezTo>
                    <a:pt x="717" y="226"/>
                    <a:pt x="717" y="219"/>
                    <a:pt x="716" y="218"/>
                  </a:cubicBezTo>
                  <a:cubicBezTo>
                    <a:pt x="716" y="217"/>
                    <a:pt x="720" y="215"/>
                    <a:pt x="721" y="214"/>
                  </a:cubicBezTo>
                  <a:cubicBezTo>
                    <a:pt x="722" y="214"/>
                    <a:pt x="716" y="216"/>
                    <a:pt x="713" y="217"/>
                  </a:cubicBezTo>
                  <a:cubicBezTo>
                    <a:pt x="710" y="218"/>
                    <a:pt x="705" y="222"/>
                    <a:pt x="702" y="224"/>
                  </a:cubicBezTo>
                  <a:cubicBezTo>
                    <a:pt x="700" y="225"/>
                    <a:pt x="697" y="226"/>
                    <a:pt x="691" y="227"/>
                  </a:cubicBezTo>
                  <a:cubicBezTo>
                    <a:pt x="684" y="229"/>
                    <a:pt x="682" y="235"/>
                    <a:pt x="680" y="236"/>
                  </a:cubicBezTo>
                  <a:cubicBezTo>
                    <a:pt x="679" y="236"/>
                    <a:pt x="675" y="235"/>
                    <a:pt x="673" y="235"/>
                  </a:cubicBezTo>
                  <a:cubicBezTo>
                    <a:pt x="671" y="235"/>
                    <a:pt x="674" y="238"/>
                    <a:pt x="675" y="239"/>
                  </a:cubicBezTo>
                  <a:cubicBezTo>
                    <a:pt x="676" y="240"/>
                    <a:pt x="668" y="241"/>
                    <a:pt x="667" y="242"/>
                  </a:cubicBezTo>
                  <a:cubicBezTo>
                    <a:pt x="665" y="242"/>
                    <a:pt x="667" y="247"/>
                    <a:pt x="666" y="252"/>
                  </a:cubicBezTo>
                  <a:cubicBezTo>
                    <a:pt x="665" y="258"/>
                    <a:pt x="656" y="255"/>
                    <a:pt x="651" y="256"/>
                  </a:cubicBezTo>
                  <a:cubicBezTo>
                    <a:pt x="646" y="257"/>
                    <a:pt x="647" y="253"/>
                    <a:pt x="645" y="250"/>
                  </a:cubicBezTo>
                  <a:cubicBezTo>
                    <a:pt x="643" y="248"/>
                    <a:pt x="641" y="248"/>
                    <a:pt x="639" y="247"/>
                  </a:cubicBezTo>
                  <a:cubicBezTo>
                    <a:pt x="637" y="246"/>
                    <a:pt x="639" y="242"/>
                    <a:pt x="641" y="240"/>
                  </a:cubicBezTo>
                  <a:cubicBezTo>
                    <a:pt x="643" y="238"/>
                    <a:pt x="650" y="236"/>
                    <a:pt x="651" y="235"/>
                  </a:cubicBezTo>
                  <a:cubicBezTo>
                    <a:pt x="653" y="234"/>
                    <a:pt x="647" y="230"/>
                    <a:pt x="646" y="227"/>
                  </a:cubicBezTo>
                  <a:cubicBezTo>
                    <a:pt x="645" y="225"/>
                    <a:pt x="640" y="224"/>
                    <a:pt x="636" y="223"/>
                  </a:cubicBezTo>
                  <a:cubicBezTo>
                    <a:pt x="631" y="223"/>
                    <a:pt x="628" y="222"/>
                    <a:pt x="624" y="221"/>
                  </a:cubicBezTo>
                  <a:cubicBezTo>
                    <a:pt x="620" y="220"/>
                    <a:pt x="623" y="223"/>
                    <a:pt x="624" y="224"/>
                  </a:cubicBezTo>
                  <a:cubicBezTo>
                    <a:pt x="625" y="226"/>
                    <a:pt x="629" y="229"/>
                    <a:pt x="630" y="233"/>
                  </a:cubicBezTo>
                  <a:cubicBezTo>
                    <a:pt x="631" y="236"/>
                    <a:pt x="624" y="247"/>
                    <a:pt x="624" y="249"/>
                  </a:cubicBezTo>
                  <a:cubicBezTo>
                    <a:pt x="624" y="252"/>
                    <a:pt x="632" y="253"/>
                    <a:pt x="634" y="257"/>
                  </a:cubicBezTo>
                  <a:cubicBezTo>
                    <a:pt x="637" y="261"/>
                    <a:pt x="630" y="269"/>
                    <a:pt x="628" y="271"/>
                  </a:cubicBezTo>
                  <a:cubicBezTo>
                    <a:pt x="627" y="272"/>
                    <a:pt x="623" y="271"/>
                    <a:pt x="623" y="270"/>
                  </a:cubicBezTo>
                  <a:cubicBezTo>
                    <a:pt x="623" y="269"/>
                    <a:pt x="620" y="266"/>
                    <a:pt x="618" y="267"/>
                  </a:cubicBezTo>
                  <a:cubicBezTo>
                    <a:pt x="615" y="267"/>
                    <a:pt x="615" y="265"/>
                    <a:pt x="614" y="264"/>
                  </a:cubicBezTo>
                  <a:cubicBezTo>
                    <a:pt x="613" y="264"/>
                    <a:pt x="609" y="268"/>
                    <a:pt x="607" y="270"/>
                  </a:cubicBezTo>
                  <a:cubicBezTo>
                    <a:pt x="605" y="272"/>
                    <a:pt x="599" y="273"/>
                    <a:pt x="597" y="276"/>
                  </a:cubicBezTo>
                  <a:cubicBezTo>
                    <a:pt x="595" y="278"/>
                    <a:pt x="591" y="281"/>
                    <a:pt x="589" y="283"/>
                  </a:cubicBezTo>
                  <a:cubicBezTo>
                    <a:pt x="588" y="285"/>
                    <a:pt x="595" y="292"/>
                    <a:pt x="597" y="294"/>
                  </a:cubicBezTo>
                  <a:cubicBezTo>
                    <a:pt x="599" y="295"/>
                    <a:pt x="598" y="297"/>
                    <a:pt x="596" y="299"/>
                  </a:cubicBezTo>
                  <a:cubicBezTo>
                    <a:pt x="595" y="301"/>
                    <a:pt x="585" y="297"/>
                    <a:pt x="583" y="296"/>
                  </a:cubicBezTo>
                  <a:cubicBezTo>
                    <a:pt x="580" y="294"/>
                    <a:pt x="579" y="295"/>
                    <a:pt x="577" y="296"/>
                  </a:cubicBezTo>
                  <a:cubicBezTo>
                    <a:pt x="575" y="297"/>
                    <a:pt x="571" y="293"/>
                    <a:pt x="570" y="291"/>
                  </a:cubicBezTo>
                  <a:cubicBezTo>
                    <a:pt x="568" y="288"/>
                    <a:pt x="566" y="290"/>
                    <a:pt x="564" y="289"/>
                  </a:cubicBezTo>
                  <a:cubicBezTo>
                    <a:pt x="562" y="288"/>
                    <a:pt x="563" y="289"/>
                    <a:pt x="562" y="291"/>
                  </a:cubicBezTo>
                  <a:cubicBezTo>
                    <a:pt x="562" y="292"/>
                    <a:pt x="561" y="293"/>
                    <a:pt x="559" y="293"/>
                  </a:cubicBezTo>
                  <a:cubicBezTo>
                    <a:pt x="558" y="294"/>
                    <a:pt x="559" y="298"/>
                    <a:pt x="563" y="303"/>
                  </a:cubicBezTo>
                  <a:cubicBezTo>
                    <a:pt x="567" y="307"/>
                    <a:pt x="567" y="304"/>
                    <a:pt x="570" y="303"/>
                  </a:cubicBezTo>
                  <a:cubicBezTo>
                    <a:pt x="574" y="302"/>
                    <a:pt x="572" y="309"/>
                    <a:pt x="574" y="311"/>
                  </a:cubicBezTo>
                  <a:cubicBezTo>
                    <a:pt x="576" y="313"/>
                    <a:pt x="571" y="313"/>
                    <a:pt x="569" y="314"/>
                  </a:cubicBezTo>
                  <a:cubicBezTo>
                    <a:pt x="567" y="314"/>
                    <a:pt x="561" y="313"/>
                    <a:pt x="558" y="311"/>
                  </a:cubicBezTo>
                  <a:cubicBezTo>
                    <a:pt x="554" y="308"/>
                    <a:pt x="555" y="305"/>
                    <a:pt x="553" y="305"/>
                  </a:cubicBezTo>
                  <a:cubicBezTo>
                    <a:pt x="550" y="305"/>
                    <a:pt x="548" y="304"/>
                    <a:pt x="546" y="302"/>
                  </a:cubicBezTo>
                  <a:cubicBezTo>
                    <a:pt x="544" y="300"/>
                    <a:pt x="542" y="299"/>
                    <a:pt x="543" y="298"/>
                  </a:cubicBezTo>
                  <a:cubicBezTo>
                    <a:pt x="544" y="297"/>
                    <a:pt x="544" y="291"/>
                    <a:pt x="543" y="287"/>
                  </a:cubicBezTo>
                  <a:cubicBezTo>
                    <a:pt x="542" y="284"/>
                    <a:pt x="539" y="285"/>
                    <a:pt x="541" y="284"/>
                  </a:cubicBezTo>
                  <a:cubicBezTo>
                    <a:pt x="543" y="284"/>
                    <a:pt x="544" y="278"/>
                    <a:pt x="543" y="277"/>
                  </a:cubicBezTo>
                  <a:cubicBezTo>
                    <a:pt x="542" y="276"/>
                    <a:pt x="534" y="270"/>
                    <a:pt x="533" y="270"/>
                  </a:cubicBezTo>
                  <a:cubicBezTo>
                    <a:pt x="532" y="270"/>
                    <a:pt x="529" y="266"/>
                    <a:pt x="529" y="265"/>
                  </a:cubicBezTo>
                  <a:cubicBezTo>
                    <a:pt x="529" y="264"/>
                    <a:pt x="526" y="261"/>
                    <a:pt x="524" y="261"/>
                  </a:cubicBezTo>
                  <a:cubicBezTo>
                    <a:pt x="523" y="261"/>
                    <a:pt x="519" y="261"/>
                    <a:pt x="516" y="260"/>
                  </a:cubicBezTo>
                  <a:cubicBezTo>
                    <a:pt x="514" y="258"/>
                    <a:pt x="517" y="257"/>
                    <a:pt x="519" y="256"/>
                  </a:cubicBezTo>
                  <a:cubicBezTo>
                    <a:pt x="520" y="256"/>
                    <a:pt x="520" y="253"/>
                    <a:pt x="521" y="253"/>
                  </a:cubicBezTo>
                  <a:cubicBezTo>
                    <a:pt x="523" y="252"/>
                    <a:pt x="526" y="257"/>
                    <a:pt x="529" y="259"/>
                  </a:cubicBezTo>
                  <a:cubicBezTo>
                    <a:pt x="532" y="261"/>
                    <a:pt x="542" y="264"/>
                    <a:pt x="545" y="266"/>
                  </a:cubicBezTo>
                  <a:cubicBezTo>
                    <a:pt x="548" y="267"/>
                    <a:pt x="558" y="269"/>
                    <a:pt x="563" y="270"/>
                  </a:cubicBezTo>
                  <a:cubicBezTo>
                    <a:pt x="568" y="271"/>
                    <a:pt x="575" y="273"/>
                    <a:pt x="578" y="273"/>
                  </a:cubicBezTo>
                  <a:cubicBezTo>
                    <a:pt x="582" y="273"/>
                    <a:pt x="586" y="270"/>
                    <a:pt x="589" y="270"/>
                  </a:cubicBezTo>
                  <a:cubicBezTo>
                    <a:pt x="593" y="270"/>
                    <a:pt x="596" y="268"/>
                    <a:pt x="599" y="263"/>
                  </a:cubicBezTo>
                  <a:cubicBezTo>
                    <a:pt x="603" y="259"/>
                    <a:pt x="603" y="251"/>
                    <a:pt x="602" y="250"/>
                  </a:cubicBezTo>
                  <a:cubicBezTo>
                    <a:pt x="601" y="249"/>
                    <a:pt x="602" y="240"/>
                    <a:pt x="599" y="238"/>
                  </a:cubicBezTo>
                  <a:cubicBezTo>
                    <a:pt x="597" y="237"/>
                    <a:pt x="596" y="236"/>
                    <a:pt x="594" y="234"/>
                  </a:cubicBezTo>
                  <a:cubicBezTo>
                    <a:pt x="591" y="232"/>
                    <a:pt x="589" y="231"/>
                    <a:pt x="587" y="232"/>
                  </a:cubicBezTo>
                  <a:cubicBezTo>
                    <a:pt x="586" y="233"/>
                    <a:pt x="585" y="230"/>
                    <a:pt x="582" y="228"/>
                  </a:cubicBezTo>
                  <a:cubicBezTo>
                    <a:pt x="580" y="227"/>
                    <a:pt x="579" y="227"/>
                    <a:pt x="576" y="226"/>
                  </a:cubicBezTo>
                  <a:cubicBezTo>
                    <a:pt x="572" y="226"/>
                    <a:pt x="572" y="225"/>
                    <a:pt x="569" y="222"/>
                  </a:cubicBezTo>
                  <a:cubicBezTo>
                    <a:pt x="566" y="219"/>
                    <a:pt x="555" y="213"/>
                    <a:pt x="553" y="212"/>
                  </a:cubicBezTo>
                  <a:cubicBezTo>
                    <a:pt x="550" y="210"/>
                    <a:pt x="545" y="209"/>
                    <a:pt x="542" y="209"/>
                  </a:cubicBezTo>
                  <a:cubicBezTo>
                    <a:pt x="538" y="210"/>
                    <a:pt x="537" y="208"/>
                    <a:pt x="534" y="208"/>
                  </a:cubicBezTo>
                  <a:cubicBezTo>
                    <a:pt x="532" y="209"/>
                    <a:pt x="530" y="208"/>
                    <a:pt x="530" y="206"/>
                  </a:cubicBezTo>
                  <a:cubicBezTo>
                    <a:pt x="530" y="205"/>
                    <a:pt x="527" y="206"/>
                    <a:pt x="524" y="208"/>
                  </a:cubicBezTo>
                  <a:cubicBezTo>
                    <a:pt x="521" y="210"/>
                    <a:pt x="526" y="205"/>
                    <a:pt x="523" y="205"/>
                  </a:cubicBezTo>
                  <a:cubicBezTo>
                    <a:pt x="521" y="205"/>
                    <a:pt x="518" y="202"/>
                    <a:pt x="520" y="203"/>
                  </a:cubicBezTo>
                  <a:cubicBezTo>
                    <a:pt x="522" y="203"/>
                    <a:pt x="529" y="200"/>
                    <a:pt x="525" y="198"/>
                  </a:cubicBezTo>
                  <a:cubicBezTo>
                    <a:pt x="521" y="196"/>
                    <a:pt x="516" y="195"/>
                    <a:pt x="514" y="197"/>
                  </a:cubicBezTo>
                  <a:cubicBezTo>
                    <a:pt x="514" y="197"/>
                    <a:pt x="513" y="198"/>
                    <a:pt x="513" y="198"/>
                  </a:cubicBezTo>
                  <a:cubicBezTo>
                    <a:pt x="513" y="198"/>
                    <a:pt x="512" y="198"/>
                    <a:pt x="512" y="198"/>
                  </a:cubicBezTo>
                  <a:cubicBezTo>
                    <a:pt x="512" y="198"/>
                    <a:pt x="511" y="199"/>
                    <a:pt x="511" y="199"/>
                  </a:cubicBezTo>
                  <a:cubicBezTo>
                    <a:pt x="510" y="199"/>
                    <a:pt x="510" y="199"/>
                    <a:pt x="510" y="199"/>
                  </a:cubicBezTo>
                  <a:cubicBezTo>
                    <a:pt x="509" y="199"/>
                    <a:pt x="509" y="199"/>
                    <a:pt x="508" y="199"/>
                  </a:cubicBezTo>
                  <a:cubicBezTo>
                    <a:pt x="508" y="199"/>
                    <a:pt x="507" y="199"/>
                    <a:pt x="506" y="199"/>
                  </a:cubicBezTo>
                  <a:cubicBezTo>
                    <a:pt x="506" y="199"/>
                    <a:pt x="505" y="199"/>
                    <a:pt x="504" y="199"/>
                  </a:cubicBezTo>
                  <a:cubicBezTo>
                    <a:pt x="499" y="199"/>
                    <a:pt x="495" y="197"/>
                    <a:pt x="495" y="195"/>
                  </a:cubicBezTo>
                  <a:cubicBezTo>
                    <a:pt x="495" y="194"/>
                    <a:pt x="488" y="193"/>
                    <a:pt x="487" y="191"/>
                  </a:cubicBezTo>
                  <a:cubicBezTo>
                    <a:pt x="485" y="190"/>
                    <a:pt x="491" y="191"/>
                    <a:pt x="495" y="192"/>
                  </a:cubicBezTo>
                  <a:cubicBezTo>
                    <a:pt x="499" y="192"/>
                    <a:pt x="499" y="192"/>
                    <a:pt x="501" y="191"/>
                  </a:cubicBezTo>
                  <a:cubicBezTo>
                    <a:pt x="503" y="190"/>
                    <a:pt x="506" y="188"/>
                    <a:pt x="507" y="186"/>
                  </a:cubicBezTo>
                  <a:cubicBezTo>
                    <a:pt x="508" y="185"/>
                    <a:pt x="507" y="183"/>
                    <a:pt x="505" y="183"/>
                  </a:cubicBezTo>
                  <a:cubicBezTo>
                    <a:pt x="502" y="183"/>
                    <a:pt x="502" y="180"/>
                    <a:pt x="498" y="180"/>
                  </a:cubicBezTo>
                  <a:cubicBezTo>
                    <a:pt x="495" y="179"/>
                    <a:pt x="496" y="178"/>
                    <a:pt x="494" y="178"/>
                  </a:cubicBezTo>
                  <a:cubicBezTo>
                    <a:pt x="491" y="179"/>
                    <a:pt x="493" y="176"/>
                    <a:pt x="491" y="174"/>
                  </a:cubicBezTo>
                  <a:cubicBezTo>
                    <a:pt x="488" y="172"/>
                    <a:pt x="487" y="175"/>
                    <a:pt x="485" y="176"/>
                  </a:cubicBezTo>
                  <a:cubicBezTo>
                    <a:pt x="484" y="178"/>
                    <a:pt x="484" y="180"/>
                    <a:pt x="482" y="181"/>
                  </a:cubicBezTo>
                  <a:cubicBezTo>
                    <a:pt x="480" y="182"/>
                    <a:pt x="481" y="180"/>
                    <a:pt x="482" y="179"/>
                  </a:cubicBezTo>
                  <a:cubicBezTo>
                    <a:pt x="483" y="178"/>
                    <a:pt x="481" y="179"/>
                    <a:pt x="480" y="179"/>
                  </a:cubicBezTo>
                  <a:cubicBezTo>
                    <a:pt x="478" y="179"/>
                    <a:pt x="478" y="178"/>
                    <a:pt x="480" y="177"/>
                  </a:cubicBezTo>
                  <a:cubicBezTo>
                    <a:pt x="482" y="176"/>
                    <a:pt x="484" y="173"/>
                    <a:pt x="484" y="172"/>
                  </a:cubicBezTo>
                  <a:cubicBezTo>
                    <a:pt x="484" y="171"/>
                    <a:pt x="482" y="168"/>
                    <a:pt x="481" y="169"/>
                  </a:cubicBezTo>
                  <a:cubicBezTo>
                    <a:pt x="479" y="171"/>
                    <a:pt x="476" y="169"/>
                    <a:pt x="475" y="170"/>
                  </a:cubicBezTo>
                  <a:cubicBezTo>
                    <a:pt x="474" y="171"/>
                    <a:pt x="471" y="176"/>
                    <a:pt x="471" y="179"/>
                  </a:cubicBezTo>
                  <a:cubicBezTo>
                    <a:pt x="471" y="182"/>
                    <a:pt x="469" y="182"/>
                    <a:pt x="468" y="182"/>
                  </a:cubicBezTo>
                  <a:cubicBezTo>
                    <a:pt x="466" y="182"/>
                    <a:pt x="469" y="170"/>
                    <a:pt x="470" y="169"/>
                  </a:cubicBezTo>
                  <a:cubicBezTo>
                    <a:pt x="470" y="168"/>
                    <a:pt x="467" y="170"/>
                    <a:pt x="465" y="172"/>
                  </a:cubicBezTo>
                  <a:cubicBezTo>
                    <a:pt x="462" y="175"/>
                    <a:pt x="460" y="178"/>
                    <a:pt x="459" y="180"/>
                  </a:cubicBezTo>
                  <a:cubicBezTo>
                    <a:pt x="458" y="183"/>
                    <a:pt x="456" y="188"/>
                    <a:pt x="454" y="191"/>
                  </a:cubicBezTo>
                  <a:cubicBezTo>
                    <a:pt x="452" y="193"/>
                    <a:pt x="453" y="186"/>
                    <a:pt x="454" y="185"/>
                  </a:cubicBezTo>
                  <a:cubicBezTo>
                    <a:pt x="456" y="183"/>
                    <a:pt x="456" y="179"/>
                    <a:pt x="458" y="177"/>
                  </a:cubicBezTo>
                  <a:cubicBezTo>
                    <a:pt x="459" y="176"/>
                    <a:pt x="462" y="172"/>
                    <a:pt x="460" y="173"/>
                  </a:cubicBezTo>
                  <a:cubicBezTo>
                    <a:pt x="457" y="173"/>
                    <a:pt x="456" y="170"/>
                    <a:pt x="454" y="171"/>
                  </a:cubicBezTo>
                  <a:cubicBezTo>
                    <a:pt x="452" y="172"/>
                    <a:pt x="451" y="171"/>
                    <a:pt x="450" y="170"/>
                  </a:cubicBezTo>
                  <a:cubicBezTo>
                    <a:pt x="448" y="169"/>
                    <a:pt x="448" y="172"/>
                    <a:pt x="449" y="174"/>
                  </a:cubicBezTo>
                  <a:cubicBezTo>
                    <a:pt x="450" y="175"/>
                    <a:pt x="447" y="176"/>
                    <a:pt x="447" y="178"/>
                  </a:cubicBezTo>
                  <a:cubicBezTo>
                    <a:pt x="447" y="179"/>
                    <a:pt x="446" y="178"/>
                    <a:pt x="445" y="177"/>
                  </a:cubicBezTo>
                  <a:cubicBezTo>
                    <a:pt x="444" y="177"/>
                    <a:pt x="444" y="180"/>
                    <a:pt x="445" y="182"/>
                  </a:cubicBezTo>
                  <a:cubicBezTo>
                    <a:pt x="446" y="183"/>
                    <a:pt x="442" y="181"/>
                    <a:pt x="442" y="180"/>
                  </a:cubicBezTo>
                  <a:cubicBezTo>
                    <a:pt x="441" y="179"/>
                    <a:pt x="439" y="180"/>
                    <a:pt x="437" y="180"/>
                  </a:cubicBezTo>
                  <a:cubicBezTo>
                    <a:pt x="435" y="181"/>
                    <a:pt x="435" y="182"/>
                    <a:pt x="435" y="183"/>
                  </a:cubicBezTo>
                  <a:cubicBezTo>
                    <a:pt x="435" y="185"/>
                    <a:pt x="440" y="188"/>
                    <a:pt x="439" y="189"/>
                  </a:cubicBezTo>
                  <a:cubicBezTo>
                    <a:pt x="438" y="189"/>
                    <a:pt x="438" y="192"/>
                    <a:pt x="438" y="195"/>
                  </a:cubicBezTo>
                  <a:cubicBezTo>
                    <a:pt x="438" y="197"/>
                    <a:pt x="435" y="192"/>
                    <a:pt x="434" y="193"/>
                  </a:cubicBezTo>
                  <a:cubicBezTo>
                    <a:pt x="433" y="194"/>
                    <a:pt x="432" y="190"/>
                    <a:pt x="434" y="189"/>
                  </a:cubicBezTo>
                  <a:cubicBezTo>
                    <a:pt x="435" y="188"/>
                    <a:pt x="434" y="185"/>
                    <a:pt x="431" y="186"/>
                  </a:cubicBezTo>
                  <a:cubicBezTo>
                    <a:pt x="428" y="188"/>
                    <a:pt x="429" y="184"/>
                    <a:pt x="425" y="185"/>
                  </a:cubicBezTo>
                  <a:cubicBezTo>
                    <a:pt x="421" y="186"/>
                    <a:pt x="418" y="187"/>
                    <a:pt x="417" y="189"/>
                  </a:cubicBezTo>
                  <a:cubicBezTo>
                    <a:pt x="417" y="190"/>
                    <a:pt x="423" y="192"/>
                    <a:pt x="426" y="193"/>
                  </a:cubicBezTo>
                  <a:cubicBezTo>
                    <a:pt x="428" y="194"/>
                    <a:pt x="426" y="197"/>
                    <a:pt x="427" y="198"/>
                  </a:cubicBezTo>
                  <a:cubicBezTo>
                    <a:pt x="428" y="199"/>
                    <a:pt x="422" y="194"/>
                    <a:pt x="420" y="194"/>
                  </a:cubicBezTo>
                  <a:cubicBezTo>
                    <a:pt x="418" y="193"/>
                    <a:pt x="420" y="196"/>
                    <a:pt x="420" y="198"/>
                  </a:cubicBezTo>
                  <a:cubicBezTo>
                    <a:pt x="420" y="199"/>
                    <a:pt x="419" y="196"/>
                    <a:pt x="417" y="195"/>
                  </a:cubicBezTo>
                  <a:cubicBezTo>
                    <a:pt x="416" y="194"/>
                    <a:pt x="416" y="200"/>
                    <a:pt x="414" y="200"/>
                  </a:cubicBezTo>
                  <a:cubicBezTo>
                    <a:pt x="411" y="201"/>
                    <a:pt x="413" y="196"/>
                    <a:pt x="413" y="195"/>
                  </a:cubicBezTo>
                  <a:cubicBezTo>
                    <a:pt x="414" y="194"/>
                    <a:pt x="412" y="197"/>
                    <a:pt x="410" y="199"/>
                  </a:cubicBezTo>
                  <a:cubicBezTo>
                    <a:pt x="408" y="201"/>
                    <a:pt x="408" y="199"/>
                    <a:pt x="409" y="197"/>
                  </a:cubicBezTo>
                  <a:cubicBezTo>
                    <a:pt x="409" y="195"/>
                    <a:pt x="407" y="194"/>
                    <a:pt x="404" y="194"/>
                  </a:cubicBezTo>
                  <a:cubicBezTo>
                    <a:pt x="400" y="194"/>
                    <a:pt x="403" y="191"/>
                    <a:pt x="403" y="189"/>
                  </a:cubicBezTo>
                  <a:cubicBezTo>
                    <a:pt x="403" y="187"/>
                    <a:pt x="400" y="190"/>
                    <a:pt x="399" y="192"/>
                  </a:cubicBezTo>
                  <a:cubicBezTo>
                    <a:pt x="397" y="195"/>
                    <a:pt x="396" y="194"/>
                    <a:pt x="398" y="198"/>
                  </a:cubicBezTo>
                  <a:cubicBezTo>
                    <a:pt x="399" y="201"/>
                    <a:pt x="394" y="199"/>
                    <a:pt x="393" y="201"/>
                  </a:cubicBezTo>
                  <a:cubicBezTo>
                    <a:pt x="392" y="203"/>
                    <a:pt x="394" y="203"/>
                    <a:pt x="397" y="204"/>
                  </a:cubicBezTo>
                  <a:cubicBezTo>
                    <a:pt x="399" y="205"/>
                    <a:pt x="398" y="208"/>
                    <a:pt x="398" y="209"/>
                  </a:cubicBezTo>
                  <a:cubicBezTo>
                    <a:pt x="399" y="210"/>
                    <a:pt x="393" y="209"/>
                    <a:pt x="392" y="210"/>
                  </a:cubicBezTo>
                  <a:cubicBezTo>
                    <a:pt x="392" y="212"/>
                    <a:pt x="390" y="213"/>
                    <a:pt x="388" y="214"/>
                  </a:cubicBezTo>
                  <a:cubicBezTo>
                    <a:pt x="385" y="214"/>
                    <a:pt x="386" y="215"/>
                    <a:pt x="388" y="216"/>
                  </a:cubicBezTo>
                  <a:cubicBezTo>
                    <a:pt x="390" y="218"/>
                    <a:pt x="388" y="218"/>
                    <a:pt x="386" y="218"/>
                  </a:cubicBezTo>
                  <a:cubicBezTo>
                    <a:pt x="385" y="217"/>
                    <a:pt x="382" y="219"/>
                    <a:pt x="380" y="220"/>
                  </a:cubicBezTo>
                  <a:cubicBezTo>
                    <a:pt x="379" y="221"/>
                    <a:pt x="376" y="222"/>
                    <a:pt x="375" y="220"/>
                  </a:cubicBezTo>
                  <a:cubicBezTo>
                    <a:pt x="373" y="219"/>
                    <a:pt x="370" y="219"/>
                    <a:pt x="370" y="221"/>
                  </a:cubicBezTo>
                  <a:cubicBezTo>
                    <a:pt x="370" y="224"/>
                    <a:pt x="367" y="226"/>
                    <a:pt x="367" y="227"/>
                  </a:cubicBezTo>
                  <a:cubicBezTo>
                    <a:pt x="367" y="228"/>
                    <a:pt x="370" y="228"/>
                    <a:pt x="373" y="227"/>
                  </a:cubicBezTo>
                  <a:cubicBezTo>
                    <a:pt x="376" y="226"/>
                    <a:pt x="372" y="229"/>
                    <a:pt x="370" y="232"/>
                  </a:cubicBezTo>
                  <a:cubicBezTo>
                    <a:pt x="368" y="234"/>
                    <a:pt x="371" y="233"/>
                    <a:pt x="374" y="232"/>
                  </a:cubicBezTo>
                  <a:cubicBezTo>
                    <a:pt x="376" y="231"/>
                    <a:pt x="375" y="234"/>
                    <a:pt x="373" y="235"/>
                  </a:cubicBezTo>
                  <a:cubicBezTo>
                    <a:pt x="370" y="236"/>
                    <a:pt x="367" y="236"/>
                    <a:pt x="366" y="239"/>
                  </a:cubicBezTo>
                  <a:cubicBezTo>
                    <a:pt x="364" y="241"/>
                    <a:pt x="369" y="241"/>
                    <a:pt x="372" y="241"/>
                  </a:cubicBezTo>
                  <a:cubicBezTo>
                    <a:pt x="376" y="242"/>
                    <a:pt x="361" y="240"/>
                    <a:pt x="362" y="243"/>
                  </a:cubicBezTo>
                  <a:cubicBezTo>
                    <a:pt x="363" y="245"/>
                    <a:pt x="359" y="247"/>
                    <a:pt x="359" y="248"/>
                  </a:cubicBezTo>
                  <a:cubicBezTo>
                    <a:pt x="359" y="250"/>
                    <a:pt x="363" y="249"/>
                    <a:pt x="365" y="249"/>
                  </a:cubicBezTo>
                  <a:cubicBezTo>
                    <a:pt x="367" y="249"/>
                    <a:pt x="360" y="252"/>
                    <a:pt x="358" y="252"/>
                  </a:cubicBezTo>
                  <a:cubicBezTo>
                    <a:pt x="356" y="252"/>
                    <a:pt x="352" y="255"/>
                    <a:pt x="353" y="257"/>
                  </a:cubicBezTo>
                  <a:cubicBezTo>
                    <a:pt x="353" y="259"/>
                    <a:pt x="350" y="260"/>
                    <a:pt x="348" y="262"/>
                  </a:cubicBezTo>
                  <a:cubicBezTo>
                    <a:pt x="346" y="264"/>
                    <a:pt x="344" y="267"/>
                    <a:pt x="344" y="269"/>
                  </a:cubicBezTo>
                  <a:cubicBezTo>
                    <a:pt x="345" y="270"/>
                    <a:pt x="346" y="269"/>
                    <a:pt x="350" y="272"/>
                  </a:cubicBezTo>
                  <a:cubicBezTo>
                    <a:pt x="354" y="274"/>
                    <a:pt x="347" y="272"/>
                    <a:pt x="344" y="272"/>
                  </a:cubicBezTo>
                  <a:cubicBezTo>
                    <a:pt x="342" y="272"/>
                    <a:pt x="340" y="275"/>
                    <a:pt x="342" y="276"/>
                  </a:cubicBezTo>
                  <a:cubicBezTo>
                    <a:pt x="344" y="277"/>
                    <a:pt x="342" y="278"/>
                    <a:pt x="342" y="281"/>
                  </a:cubicBezTo>
                  <a:cubicBezTo>
                    <a:pt x="342" y="284"/>
                    <a:pt x="339" y="286"/>
                    <a:pt x="337" y="288"/>
                  </a:cubicBezTo>
                  <a:cubicBezTo>
                    <a:pt x="335" y="291"/>
                    <a:pt x="339" y="290"/>
                    <a:pt x="341" y="289"/>
                  </a:cubicBezTo>
                  <a:cubicBezTo>
                    <a:pt x="343" y="288"/>
                    <a:pt x="337" y="293"/>
                    <a:pt x="335" y="294"/>
                  </a:cubicBezTo>
                  <a:cubicBezTo>
                    <a:pt x="333" y="296"/>
                    <a:pt x="331" y="296"/>
                    <a:pt x="331" y="299"/>
                  </a:cubicBezTo>
                  <a:cubicBezTo>
                    <a:pt x="331" y="301"/>
                    <a:pt x="328" y="299"/>
                    <a:pt x="325" y="299"/>
                  </a:cubicBezTo>
                  <a:cubicBezTo>
                    <a:pt x="322" y="299"/>
                    <a:pt x="319" y="307"/>
                    <a:pt x="317" y="308"/>
                  </a:cubicBezTo>
                  <a:cubicBezTo>
                    <a:pt x="316" y="310"/>
                    <a:pt x="313" y="313"/>
                    <a:pt x="312" y="314"/>
                  </a:cubicBezTo>
                  <a:cubicBezTo>
                    <a:pt x="311" y="315"/>
                    <a:pt x="316" y="317"/>
                    <a:pt x="318" y="317"/>
                  </a:cubicBezTo>
                  <a:cubicBezTo>
                    <a:pt x="321" y="317"/>
                    <a:pt x="325" y="315"/>
                    <a:pt x="326" y="314"/>
                  </a:cubicBezTo>
                  <a:cubicBezTo>
                    <a:pt x="328" y="313"/>
                    <a:pt x="321" y="319"/>
                    <a:pt x="318" y="320"/>
                  </a:cubicBezTo>
                  <a:cubicBezTo>
                    <a:pt x="316" y="321"/>
                    <a:pt x="315" y="318"/>
                    <a:pt x="314" y="318"/>
                  </a:cubicBezTo>
                  <a:cubicBezTo>
                    <a:pt x="313" y="318"/>
                    <a:pt x="312" y="320"/>
                    <a:pt x="311" y="321"/>
                  </a:cubicBezTo>
                  <a:cubicBezTo>
                    <a:pt x="310" y="322"/>
                    <a:pt x="305" y="321"/>
                    <a:pt x="303" y="322"/>
                  </a:cubicBezTo>
                  <a:cubicBezTo>
                    <a:pt x="302" y="323"/>
                    <a:pt x="300" y="325"/>
                    <a:pt x="301" y="327"/>
                  </a:cubicBezTo>
                  <a:cubicBezTo>
                    <a:pt x="302" y="329"/>
                    <a:pt x="301" y="330"/>
                    <a:pt x="302" y="332"/>
                  </a:cubicBezTo>
                  <a:cubicBezTo>
                    <a:pt x="303" y="335"/>
                    <a:pt x="300" y="331"/>
                    <a:pt x="297" y="331"/>
                  </a:cubicBezTo>
                  <a:cubicBezTo>
                    <a:pt x="294" y="330"/>
                    <a:pt x="294" y="332"/>
                    <a:pt x="291" y="334"/>
                  </a:cubicBezTo>
                  <a:cubicBezTo>
                    <a:pt x="289" y="335"/>
                    <a:pt x="284" y="334"/>
                    <a:pt x="282" y="335"/>
                  </a:cubicBezTo>
                  <a:cubicBezTo>
                    <a:pt x="280" y="336"/>
                    <a:pt x="283" y="337"/>
                    <a:pt x="285" y="338"/>
                  </a:cubicBezTo>
                  <a:cubicBezTo>
                    <a:pt x="288" y="340"/>
                    <a:pt x="284" y="339"/>
                    <a:pt x="280" y="338"/>
                  </a:cubicBezTo>
                  <a:cubicBezTo>
                    <a:pt x="276" y="338"/>
                    <a:pt x="278" y="340"/>
                    <a:pt x="277" y="342"/>
                  </a:cubicBezTo>
                  <a:cubicBezTo>
                    <a:pt x="277" y="344"/>
                    <a:pt x="272" y="343"/>
                    <a:pt x="271" y="344"/>
                  </a:cubicBezTo>
                  <a:cubicBezTo>
                    <a:pt x="269" y="346"/>
                    <a:pt x="274" y="347"/>
                    <a:pt x="272" y="347"/>
                  </a:cubicBezTo>
                  <a:cubicBezTo>
                    <a:pt x="270" y="347"/>
                    <a:pt x="266" y="348"/>
                    <a:pt x="268" y="350"/>
                  </a:cubicBezTo>
                  <a:cubicBezTo>
                    <a:pt x="270" y="353"/>
                    <a:pt x="269" y="353"/>
                    <a:pt x="271" y="357"/>
                  </a:cubicBezTo>
                  <a:cubicBezTo>
                    <a:pt x="273" y="361"/>
                    <a:pt x="276" y="360"/>
                    <a:pt x="272" y="360"/>
                  </a:cubicBezTo>
                  <a:cubicBezTo>
                    <a:pt x="267" y="360"/>
                    <a:pt x="268" y="361"/>
                    <a:pt x="270" y="364"/>
                  </a:cubicBezTo>
                  <a:cubicBezTo>
                    <a:pt x="272" y="366"/>
                    <a:pt x="271" y="365"/>
                    <a:pt x="267" y="367"/>
                  </a:cubicBezTo>
                  <a:cubicBezTo>
                    <a:pt x="262" y="368"/>
                    <a:pt x="267" y="368"/>
                    <a:pt x="269" y="370"/>
                  </a:cubicBezTo>
                  <a:cubicBezTo>
                    <a:pt x="271" y="372"/>
                    <a:pt x="267" y="373"/>
                    <a:pt x="269" y="374"/>
                  </a:cubicBezTo>
                  <a:cubicBezTo>
                    <a:pt x="272" y="374"/>
                    <a:pt x="266" y="377"/>
                    <a:pt x="269" y="379"/>
                  </a:cubicBezTo>
                  <a:cubicBezTo>
                    <a:pt x="273" y="381"/>
                    <a:pt x="272" y="379"/>
                    <a:pt x="275" y="376"/>
                  </a:cubicBezTo>
                  <a:cubicBezTo>
                    <a:pt x="278" y="374"/>
                    <a:pt x="275" y="378"/>
                    <a:pt x="273" y="382"/>
                  </a:cubicBezTo>
                  <a:cubicBezTo>
                    <a:pt x="271" y="385"/>
                    <a:pt x="271" y="381"/>
                    <a:pt x="267" y="382"/>
                  </a:cubicBezTo>
                  <a:cubicBezTo>
                    <a:pt x="263" y="383"/>
                    <a:pt x="268" y="385"/>
                    <a:pt x="269" y="389"/>
                  </a:cubicBezTo>
                  <a:cubicBezTo>
                    <a:pt x="269" y="392"/>
                    <a:pt x="269" y="391"/>
                    <a:pt x="272" y="391"/>
                  </a:cubicBezTo>
                  <a:cubicBezTo>
                    <a:pt x="275" y="391"/>
                    <a:pt x="275" y="390"/>
                    <a:pt x="277" y="389"/>
                  </a:cubicBezTo>
                  <a:cubicBezTo>
                    <a:pt x="278" y="387"/>
                    <a:pt x="276" y="392"/>
                    <a:pt x="276" y="395"/>
                  </a:cubicBezTo>
                  <a:cubicBezTo>
                    <a:pt x="277" y="397"/>
                    <a:pt x="274" y="394"/>
                    <a:pt x="271" y="396"/>
                  </a:cubicBezTo>
                  <a:cubicBezTo>
                    <a:pt x="269" y="397"/>
                    <a:pt x="271" y="400"/>
                    <a:pt x="272" y="402"/>
                  </a:cubicBezTo>
                  <a:cubicBezTo>
                    <a:pt x="274" y="403"/>
                    <a:pt x="278" y="406"/>
                    <a:pt x="280" y="408"/>
                  </a:cubicBezTo>
                  <a:cubicBezTo>
                    <a:pt x="283" y="410"/>
                    <a:pt x="287" y="410"/>
                    <a:pt x="291" y="409"/>
                  </a:cubicBezTo>
                  <a:cubicBezTo>
                    <a:pt x="294" y="407"/>
                    <a:pt x="293" y="410"/>
                    <a:pt x="296" y="408"/>
                  </a:cubicBezTo>
                  <a:cubicBezTo>
                    <a:pt x="299" y="406"/>
                    <a:pt x="303" y="403"/>
                    <a:pt x="307" y="397"/>
                  </a:cubicBezTo>
                  <a:cubicBezTo>
                    <a:pt x="311" y="392"/>
                    <a:pt x="312" y="392"/>
                    <a:pt x="315" y="392"/>
                  </a:cubicBezTo>
                  <a:cubicBezTo>
                    <a:pt x="318" y="391"/>
                    <a:pt x="318" y="390"/>
                    <a:pt x="318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7"/>
                    <a:pt x="319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88"/>
                    <a:pt x="320" y="388"/>
                    <a:pt x="320" y="388"/>
                  </a:cubicBezTo>
                  <a:cubicBezTo>
                    <a:pt x="320" y="389"/>
                    <a:pt x="320" y="389"/>
                    <a:pt x="320" y="390"/>
                  </a:cubicBezTo>
                  <a:cubicBezTo>
                    <a:pt x="320" y="390"/>
                    <a:pt x="320" y="390"/>
                    <a:pt x="320" y="390"/>
                  </a:cubicBezTo>
                  <a:cubicBezTo>
                    <a:pt x="320" y="391"/>
                    <a:pt x="321" y="391"/>
                    <a:pt x="321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21" y="393"/>
                    <a:pt x="321" y="393"/>
                    <a:pt x="322" y="394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4"/>
                    <a:pt x="322" y="395"/>
                    <a:pt x="322" y="395"/>
                  </a:cubicBezTo>
                  <a:cubicBezTo>
                    <a:pt x="324" y="398"/>
                    <a:pt x="323" y="405"/>
                    <a:pt x="325" y="407"/>
                  </a:cubicBezTo>
                  <a:cubicBezTo>
                    <a:pt x="326" y="409"/>
                    <a:pt x="327" y="409"/>
                    <a:pt x="330" y="407"/>
                  </a:cubicBezTo>
                  <a:cubicBezTo>
                    <a:pt x="333" y="405"/>
                    <a:pt x="329" y="415"/>
                    <a:pt x="328" y="417"/>
                  </a:cubicBezTo>
                  <a:cubicBezTo>
                    <a:pt x="328" y="420"/>
                    <a:pt x="333" y="426"/>
                    <a:pt x="334" y="429"/>
                  </a:cubicBezTo>
                  <a:cubicBezTo>
                    <a:pt x="336" y="432"/>
                    <a:pt x="337" y="437"/>
                    <a:pt x="338" y="439"/>
                  </a:cubicBezTo>
                  <a:cubicBezTo>
                    <a:pt x="338" y="441"/>
                    <a:pt x="335" y="447"/>
                    <a:pt x="336" y="447"/>
                  </a:cubicBezTo>
                  <a:cubicBezTo>
                    <a:pt x="338" y="447"/>
                    <a:pt x="342" y="450"/>
                    <a:pt x="346" y="450"/>
                  </a:cubicBezTo>
                  <a:cubicBezTo>
                    <a:pt x="350" y="450"/>
                    <a:pt x="351" y="449"/>
                    <a:pt x="352" y="447"/>
                  </a:cubicBezTo>
                  <a:cubicBezTo>
                    <a:pt x="353" y="444"/>
                    <a:pt x="352" y="442"/>
                    <a:pt x="358" y="439"/>
                  </a:cubicBezTo>
                  <a:cubicBezTo>
                    <a:pt x="363" y="435"/>
                    <a:pt x="365" y="438"/>
                    <a:pt x="367" y="437"/>
                  </a:cubicBezTo>
                  <a:cubicBezTo>
                    <a:pt x="369" y="437"/>
                    <a:pt x="374" y="423"/>
                    <a:pt x="375" y="419"/>
                  </a:cubicBezTo>
                  <a:cubicBezTo>
                    <a:pt x="376" y="414"/>
                    <a:pt x="376" y="409"/>
                    <a:pt x="376" y="407"/>
                  </a:cubicBezTo>
                  <a:cubicBezTo>
                    <a:pt x="377" y="405"/>
                    <a:pt x="383" y="397"/>
                    <a:pt x="384" y="396"/>
                  </a:cubicBezTo>
                  <a:cubicBezTo>
                    <a:pt x="386" y="394"/>
                    <a:pt x="387" y="396"/>
                    <a:pt x="388" y="396"/>
                  </a:cubicBezTo>
                  <a:cubicBezTo>
                    <a:pt x="389" y="395"/>
                    <a:pt x="392" y="388"/>
                    <a:pt x="394" y="387"/>
                  </a:cubicBezTo>
                  <a:cubicBezTo>
                    <a:pt x="395" y="386"/>
                    <a:pt x="397" y="384"/>
                    <a:pt x="397" y="382"/>
                  </a:cubicBezTo>
                  <a:cubicBezTo>
                    <a:pt x="397" y="380"/>
                    <a:pt x="395" y="376"/>
                    <a:pt x="394" y="373"/>
                  </a:cubicBezTo>
                  <a:cubicBezTo>
                    <a:pt x="394" y="370"/>
                    <a:pt x="390" y="369"/>
                    <a:pt x="386" y="369"/>
                  </a:cubicBezTo>
                  <a:cubicBezTo>
                    <a:pt x="383" y="369"/>
                    <a:pt x="382" y="366"/>
                    <a:pt x="380" y="363"/>
                  </a:cubicBezTo>
                  <a:cubicBezTo>
                    <a:pt x="378" y="360"/>
                    <a:pt x="381" y="355"/>
                    <a:pt x="383" y="353"/>
                  </a:cubicBezTo>
                  <a:cubicBezTo>
                    <a:pt x="384" y="351"/>
                    <a:pt x="384" y="344"/>
                    <a:pt x="384" y="342"/>
                  </a:cubicBezTo>
                  <a:cubicBezTo>
                    <a:pt x="385" y="340"/>
                    <a:pt x="381" y="338"/>
                    <a:pt x="381" y="336"/>
                  </a:cubicBezTo>
                  <a:cubicBezTo>
                    <a:pt x="381" y="334"/>
                    <a:pt x="384" y="337"/>
                    <a:pt x="386" y="337"/>
                  </a:cubicBezTo>
                  <a:cubicBezTo>
                    <a:pt x="389" y="337"/>
                    <a:pt x="394" y="330"/>
                    <a:pt x="396" y="328"/>
                  </a:cubicBezTo>
                  <a:cubicBezTo>
                    <a:pt x="397" y="326"/>
                    <a:pt x="399" y="321"/>
                    <a:pt x="400" y="320"/>
                  </a:cubicBezTo>
                  <a:cubicBezTo>
                    <a:pt x="400" y="319"/>
                    <a:pt x="407" y="316"/>
                    <a:pt x="409" y="315"/>
                  </a:cubicBezTo>
                  <a:cubicBezTo>
                    <a:pt x="410" y="314"/>
                    <a:pt x="415" y="313"/>
                    <a:pt x="416" y="310"/>
                  </a:cubicBezTo>
                  <a:cubicBezTo>
                    <a:pt x="416" y="307"/>
                    <a:pt x="421" y="303"/>
                    <a:pt x="423" y="301"/>
                  </a:cubicBezTo>
                  <a:cubicBezTo>
                    <a:pt x="425" y="299"/>
                    <a:pt x="421" y="298"/>
                    <a:pt x="420" y="295"/>
                  </a:cubicBezTo>
                  <a:cubicBezTo>
                    <a:pt x="418" y="293"/>
                    <a:pt x="420" y="293"/>
                    <a:pt x="421" y="291"/>
                  </a:cubicBezTo>
                  <a:cubicBezTo>
                    <a:pt x="423" y="290"/>
                    <a:pt x="423" y="289"/>
                    <a:pt x="423" y="288"/>
                  </a:cubicBezTo>
                  <a:cubicBezTo>
                    <a:pt x="424" y="287"/>
                    <a:pt x="426" y="286"/>
                    <a:pt x="429" y="284"/>
                  </a:cubicBezTo>
                  <a:cubicBezTo>
                    <a:pt x="431" y="282"/>
                    <a:pt x="429" y="282"/>
                    <a:pt x="429" y="280"/>
                  </a:cubicBezTo>
                  <a:cubicBezTo>
                    <a:pt x="430" y="278"/>
                    <a:pt x="434" y="279"/>
                    <a:pt x="438" y="280"/>
                  </a:cubicBezTo>
                  <a:cubicBezTo>
                    <a:pt x="439" y="280"/>
                    <a:pt x="439" y="280"/>
                    <a:pt x="440" y="280"/>
                  </a:cubicBezTo>
                  <a:cubicBezTo>
                    <a:pt x="440" y="280"/>
                    <a:pt x="441" y="280"/>
                    <a:pt x="441" y="280"/>
                  </a:cubicBezTo>
                  <a:cubicBezTo>
                    <a:pt x="441" y="280"/>
                    <a:pt x="442" y="280"/>
                    <a:pt x="442" y="280"/>
                  </a:cubicBezTo>
                  <a:cubicBezTo>
                    <a:pt x="443" y="280"/>
                    <a:pt x="443" y="280"/>
                    <a:pt x="443" y="280"/>
                  </a:cubicBezTo>
                  <a:cubicBezTo>
                    <a:pt x="444" y="280"/>
                    <a:pt x="445" y="279"/>
                    <a:pt x="445" y="279"/>
                  </a:cubicBezTo>
                  <a:cubicBezTo>
                    <a:pt x="446" y="279"/>
                    <a:pt x="447" y="279"/>
                    <a:pt x="447" y="279"/>
                  </a:cubicBezTo>
                  <a:cubicBezTo>
                    <a:pt x="451" y="279"/>
                    <a:pt x="453" y="282"/>
                    <a:pt x="454" y="284"/>
                  </a:cubicBezTo>
                  <a:cubicBezTo>
                    <a:pt x="456" y="286"/>
                    <a:pt x="455" y="293"/>
                    <a:pt x="452" y="293"/>
                  </a:cubicBezTo>
                  <a:cubicBezTo>
                    <a:pt x="450" y="294"/>
                    <a:pt x="444" y="302"/>
                    <a:pt x="443" y="305"/>
                  </a:cubicBezTo>
                  <a:cubicBezTo>
                    <a:pt x="442" y="307"/>
                    <a:pt x="432" y="315"/>
                    <a:pt x="431" y="318"/>
                  </a:cubicBezTo>
                  <a:cubicBezTo>
                    <a:pt x="429" y="322"/>
                    <a:pt x="421" y="329"/>
                    <a:pt x="419" y="331"/>
                  </a:cubicBezTo>
                  <a:cubicBezTo>
                    <a:pt x="416" y="334"/>
                    <a:pt x="418" y="334"/>
                    <a:pt x="419" y="338"/>
                  </a:cubicBezTo>
                  <a:cubicBezTo>
                    <a:pt x="420" y="342"/>
                    <a:pt x="423" y="353"/>
                    <a:pt x="422" y="355"/>
                  </a:cubicBezTo>
                  <a:cubicBezTo>
                    <a:pt x="421" y="358"/>
                    <a:pt x="420" y="362"/>
                    <a:pt x="420" y="364"/>
                  </a:cubicBezTo>
                  <a:cubicBezTo>
                    <a:pt x="420" y="366"/>
                    <a:pt x="421" y="369"/>
                    <a:pt x="424" y="369"/>
                  </a:cubicBezTo>
                  <a:cubicBezTo>
                    <a:pt x="426" y="369"/>
                    <a:pt x="430" y="371"/>
                    <a:pt x="430" y="373"/>
                  </a:cubicBezTo>
                  <a:cubicBezTo>
                    <a:pt x="430" y="375"/>
                    <a:pt x="431" y="377"/>
                    <a:pt x="434" y="378"/>
                  </a:cubicBezTo>
                  <a:cubicBezTo>
                    <a:pt x="437" y="379"/>
                    <a:pt x="443" y="379"/>
                    <a:pt x="445" y="378"/>
                  </a:cubicBezTo>
                  <a:cubicBezTo>
                    <a:pt x="446" y="377"/>
                    <a:pt x="448" y="375"/>
                    <a:pt x="454" y="375"/>
                  </a:cubicBezTo>
                  <a:cubicBezTo>
                    <a:pt x="459" y="374"/>
                    <a:pt x="465" y="374"/>
                    <a:pt x="468" y="372"/>
                  </a:cubicBezTo>
                  <a:cubicBezTo>
                    <a:pt x="470" y="370"/>
                    <a:pt x="473" y="370"/>
                    <a:pt x="474" y="371"/>
                  </a:cubicBezTo>
                  <a:cubicBezTo>
                    <a:pt x="475" y="371"/>
                    <a:pt x="476" y="371"/>
                    <a:pt x="476" y="371"/>
                  </a:cubicBezTo>
                  <a:cubicBezTo>
                    <a:pt x="476" y="371"/>
                    <a:pt x="477" y="371"/>
                    <a:pt x="477" y="371"/>
                  </a:cubicBezTo>
                  <a:cubicBezTo>
                    <a:pt x="478" y="371"/>
                    <a:pt x="480" y="371"/>
                    <a:pt x="482" y="370"/>
                  </a:cubicBezTo>
                  <a:cubicBezTo>
                    <a:pt x="485" y="369"/>
                    <a:pt x="487" y="368"/>
                    <a:pt x="486" y="372"/>
                  </a:cubicBezTo>
                  <a:cubicBezTo>
                    <a:pt x="485" y="376"/>
                    <a:pt x="490" y="374"/>
                    <a:pt x="492" y="375"/>
                  </a:cubicBezTo>
                  <a:cubicBezTo>
                    <a:pt x="495" y="376"/>
                    <a:pt x="496" y="380"/>
                    <a:pt x="492" y="380"/>
                  </a:cubicBezTo>
                  <a:cubicBezTo>
                    <a:pt x="488" y="381"/>
                    <a:pt x="482" y="381"/>
                    <a:pt x="482" y="383"/>
                  </a:cubicBezTo>
                  <a:cubicBezTo>
                    <a:pt x="483" y="383"/>
                    <a:pt x="483" y="384"/>
                    <a:pt x="483" y="384"/>
                  </a:cubicBezTo>
                  <a:cubicBezTo>
                    <a:pt x="483" y="384"/>
                    <a:pt x="483" y="384"/>
                    <a:pt x="483" y="384"/>
                  </a:cubicBezTo>
                  <a:cubicBezTo>
                    <a:pt x="483" y="385"/>
                    <a:pt x="483" y="386"/>
                    <a:pt x="481" y="386"/>
                  </a:cubicBezTo>
                  <a:cubicBezTo>
                    <a:pt x="480" y="386"/>
                    <a:pt x="480" y="386"/>
                    <a:pt x="479" y="386"/>
                  </a:cubicBezTo>
                  <a:cubicBezTo>
                    <a:pt x="479" y="386"/>
                    <a:pt x="478" y="386"/>
                    <a:pt x="478" y="386"/>
                  </a:cubicBezTo>
                  <a:cubicBezTo>
                    <a:pt x="472" y="386"/>
                    <a:pt x="460" y="386"/>
                    <a:pt x="455" y="386"/>
                  </a:cubicBezTo>
                  <a:cubicBezTo>
                    <a:pt x="450" y="386"/>
                    <a:pt x="441" y="390"/>
                    <a:pt x="440" y="394"/>
                  </a:cubicBezTo>
                  <a:cubicBezTo>
                    <a:pt x="440" y="398"/>
                    <a:pt x="442" y="402"/>
                    <a:pt x="445" y="404"/>
                  </a:cubicBezTo>
                  <a:cubicBezTo>
                    <a:pt x="445" y="404"/>
                    <a:pt x="446" y="404"/>
                    <a:pt x="446" y="405"/>
                  </a:cubicBezTo>
                  <a:cubicBezTo>
                    <a:pt x="446" y="405"/>
                    <a:pt x="446" y="405"/>
                    <a:pt x="446" y="405"/>
                  </a:cubicBezTo>
                  <a:cubicBezTo>
                    <a:pt x="447" y="406"/>
                    <a:pt x="447" y="406"/>
                    <a:pt x="447" y="407"/>
                  </a:cubicBezTo>
                  <a:cubicBezTo>
                    <a:pt x="447" y="407"/>
                    <a:pt x="447" y="407"/>
                    <a:pt x="447" y="407"/>
                  </a:cubicBezTo>
                  <a:cubicBezTo>
                    <a:pt x="448" y="409"/>
                    <a:pt x="448" y="410"/>
                    <a:pt x="448" y="412"/>
                  </a:cubicBezTo>
                  <a:cubicBezTo>
                    <a:pt x="448" y="413"/>
                    <a:pt x="448" y="415"/>
                    <a:pt x="448" y="416"/>
                  </a:cubicBezTo>
                  <a:cubicBezTo>
                    <a:pt x="448" y="421"/>
                    <a:pt x="444" y="426"/>
                    <a:pt x="441" y="425"/>
                  </a:cubicBezTo>
                  <a:cubicBezTo>
                    <a:pt x="438" y="425"/>
                    <a:pt x="431" y="415"/>
                    <a:pt x="429" y="414"/>
                  </a:cubicBezTo>
                  <a:cubicBezTo>
                    <a:pt x="426" y="414"/>
                    <a:pt x="421" y="417"/>
                    <a:pt x="421" y="419"/>
                  </a:cubicBezTo>
                  <a:cubicBezTo>
                    <a:pt x="420" y="421"/>
                    <a:pt x="419" y="425"/>
                    <a:pt x="417" y="427"/>
                  </a:cubicBezTo>
                  <a:cubicBezTo>
                    <a:pt x="416" y="428"/>
                    <a:pt x="416" y="431"/>
                    <a:pt x="416" y="434"/>
                  </a:cubicBezTo>
                  <a:cubicBezTo>
                    <a:pt x="416" y="436"/>
                    <a:pt x="416" y="438"/>
                    <a:pt x="415" y="439"/>
                  </a:cubicBezTo>
                  <a:cubicBezTo>
                    <a:pt x="415" y="439"/>
                    <a:pt x="415" y="439"/>
                    <a:pt x="415" y="439"/>
                  </a:cubicBezTo>
                  <a:cubicBezTo>
                    <a:pt x="415" y="441"/>
                    <a:pt x="415" y="443"/>
                    <a:pt x="415" y="445"/>
                  </a:cubicBezTo>
                  <a:cubicBezTo>
                    <a:pt x="415" y="446"/>
                    <a:pt x="414" y="447"/>
                    <a:pt x="413" y="448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9"/>
                    <a:pt x="412" y="450"/>
                    <a:pt x="411" y="451"/>
                  </a:cubicBezTo>
                  <a:cubicBezTo>
                    <a:pt x="411" y="451"/>
                    <a:pt x="411" y="451"/>
                    <a:pt x="411" y="451"/>
                  </a:cubicBezTo>
                  <a:cubicBezTo>
                    <a:pt x="410" y="452"/>
                    <a:pt x="408" y="453"/>
                    <a:pt x="407" y="454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6" y="455"/>
                    <a:pt x="406" y="456"/>
                    <a:pt x="406" y="456"/>
                  </a:cubicBezTo>
                  <a:cubicBezTo>
                    <a:pt x="406" y="456"/>
                    <a:pt x="406" y="456"/>
                    <a:pt x="405" y="457"/>
                  </a:cubicBezTo>
                  <a:cubicBezTo>
                    <a:pt x="405" y="457"/>
                    <a:pt x="405" y="458"/>
                    <a:pt x="405" y="459"/>
                  </a:cubicBezTo>
                  <a:cubicBezTo>
                    <a:pt x="404" y="459"/>
                    <a:pt x="404" y="459"/>
                    <a:pt x="404" y="459"/>
                  </a:cubicBezTo>
                  <a:cubicBezTo>
                    <a:pt x="404" y="460"/>
                    <a:pt x="403" y="460"/>
                    <a:pt x="403" y="461"/>
                  </a:cubicBezTo>
                  <a:cubicBezTo>
                    <a:pt x="403" y="461"/>
                    <a:pt x="403" y="461"/>
                    <a:pt x="402" y="461"/>
                  </a:cubicBezTo>
                  <a:cubicBezTo>
                    <a:pt x="402" y="461"/>
                    <a:pt x="401" y="462"/>
                    <a:pt x="400" y="462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399" y="463"/>
                    <a:pt x="398" y="463"/>
                    <a:pt x="397" y="463"/>
                  </a:cubicBezTo>
                  <a:cubicBezTo>
                    <a:pt x="394" y="463"/>
                    <a:pt x="395" y="458"/>
                    <a:pt x="390" y="458"/>
                  </a:cubicBezTo>
                  <a:cubicBezTo>
                    <a:pt x="384" y="458"/>
                    <a:pt x="370" y="461"/>
                    <a:pt x="365" y="464"/>
                  </a:cubicBezTo>
                  <a:cubicBezTo>
                    <a:pt x="364" y="464"/>
                    <a:pt x="362" y="465"/>
                    <a:pt x="361" y="465"/>
                  </a:cubicBezTo>
                  <a:cubicBezTo>
                    <a:pt x="361" y="466"/>
                    <a:pt x="360" y="466"/>
                    <a:pt x="360" y="466"/>
                  </a:cubicBezTo>
                  <a:cubicBezTo>
                    <a:pt x="359" y="466"/>
                    <a:pt x="358" y="466"/>
                    <a:pt x="358" y="466"/>
                  </a:cubicBezTo>
                  <a:cubicBezTo>
                    <a:pt x="357" y="467"/>
                    <a:pt x="357" y="467"/>
                    <a:pt x="356" y="467"/>
                  </a:cubicBezTo>
                  <a:cubicBezTo>
                    <a:pt x="356" y="467"/>
                    <a:pt x="355" y="467"/>
                    <a:pt x="354" y="467"/>
                  </a:cubicBezTo>
                  <a:cubicBezTo>
                    <a:pt x="354" y="467"/>
                    <a:pt x="353" y="467"/>
                    <a:pt x="353" y="467"/>
                  </a:cubicBezTo>
                  <a:cubicBezTo>
                    <a:pt x="352" y="467"/>
                    <a:pt x="351" y="467"/>
                    <a:pt x="350" y="467"/>
                  </a:cubicBezTo>
                  <a:cubicBezTo>
                    <a:pt x="346" y="467"/>
                    <a:pt x="347" y="462"/>
                    <a:pt x="346" y="461"/>
                  </a:cubicBezTo>
                  <a:cubicBezTo>
                    <a:pt x="346" y="461"/>
                    <a:pt x="344" y="463"/>
                    <a:pt x="343" y="465"/>
                  </a:cubicBezTo>
                  <a:cubicBezTo>
                    <a:pt x="341" y="467"/>
                    <a:pt x="339" y="462"/>
                    <a:pt x="336" y="462"/>
                  </a:cubicBezTo>
                  <a:cubicBezTo>
                    <a:pt x="332" y="462"/>
                    <a:pt x="326" y="467"/>
                    <a:pt x="323" y="467"/>
                  </a:cubicBezTo>
                  <a:cubicBezTo>
                    <a:pt x="320" y="468"/>
                    <a:pt x="323" y="464"/>
                    <a:pt x="322" y="462"/>
                  </a:cubicBezTo>
                  <a:cubicBezTo>
                    <a:pt x="322" y="460"/>
                    <a:pt x="314" y="465"/>
                    <a:pt x="313" y="464"/>
                  </a:cubicBezTo>
                  <a:cubicBezTo>
                    <a:pt x="312" y="464"/>
                    <a:pt x="310" y="461"/>
                    <a:pt x="312" y="460"/>
                  </a:cubicBezTo>
                  <a:cubicBezTo>
                    <a:pt x="312" y="460"/>
                    <a:pt x="312" y="460"/>
                    <a:pt x="312" y="460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8"/>
                    <a:pt x="311" y="458"/>
                    <a:pt x="311" y="458"/>
                  </a:cubicBezTo>
                  <a:cubicBezTo>
                    <a:pt x="311" y="458"/>
                    <a:pt x="311" y="458"/>
                    <a:pt x="311" y="457"/>
                  </a:cubicBezTo>
                  <a:cubicBezTo>
                    <a:pt x="311" y="457"/>
                    <a:pt x="311" y="457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5"/>
                    <a:pt x="309" y="455"/>
                    <a:pt x="309" y="455"/>
                  </a:cubicBezTo>
                  <a:cubicBezTo>
                    <a:pt x="309" y="454"/>
                    <a:pt x="309" y="454"/>
                    <a:pt x="309" y="454"/>
                  </a:cubicBezTo>
                  <a:cubicBezTo>
                    <a:pt x="308" y="454"/>
                    <a:pt x="308" y="454"/>
                    <a:pt x="308" y="453"/>
                  </a:cubicBezTo>
                  <a:cubicBezTo>
                    <a:pt x="308" y="453"/>
                    <a:pt x="308" y="453"/>
                    <a:pt x="308" y="453"/>
                  </a:cubicBezTo>
                  <a:cubicBezTo>
                    <a:pt x="308" y="453"/>
                    <a:pt x="308" y="452"/>
                    <a:pt x="308" y="452"/>
                  </a:cubicBezTo>
                  <a:cubicBezTo>
                    <a:pt x="308" y="452"/>
                    <a:pt x="307" y="452"/>
                    <a:pt x="308" y="452"/>
                  </a:cubicBezTo>
                  <a:cubicBezTo>
                    <a:pt x="308" y="450"/>
                    <a:pt x="313" y="452"/>
                    <a:pt x="316" y="450"/>
                  </a:cubicBezTo>
                  <a:cubicBezTo>
                    <a:pt x="319" y="449"/>
                    <a:pt x="311" y="447"/>
                    <a:pt x="309" y="447"/>
                  </a:cubicBezTo>
                  <a:cubicBezTo>
                    <a:pt x="306" y="446"/>
                    <a:pt x="311" y="442"/>
                    <a:pt x="314" y="439"/>
                  </a:cubicBezTo>
                  <a:cubicBezTo>
                    <a:pt x="317" y="435"/>
                    <a:pt x="319" y="436"/>
                    <a:pt x="320" y="434"/>
                  </a:cubicBezTo>
                  <a:cubicBezTo>
                    <a:pt x="321" y="432"/>
                    <a:pt x="317" y="432"/>
                    <a:pt x="315" y="434"/>
                  </a:cubicBezTo>
                  <a:cubicBezTo>
                    <a:pt x="312" y="435"/>
                    <a:pt x="312" y="425"/>
                    <a:pt x="314" y="425"/>
                  </a:cubicBezTo>
                  <a:cubicBezTo>
                    <a:pt x="316" y="424"/>
                    <a:pt x="317" y="418"/>
                    <a:pt x="317" y="416"/>
                  </a:cubicBezTo>
                  <a:cubicBezTo>
                    <a:pt x="317" y="413"/>
                    <a:pt x="312" y="418"/>
                    <a:pt x="310" y="419"/>
                  </a:cubicBezTo>
                  <a:cubicBezTo>
                    <a:pt x="308" y="421"/>
                    <a:pt x="305" y="424"/>
                    <a:pt x="307" y="425"/>
                  </a:cubicBezTo>
                  <a:cubicBezTo>
                    <a:pt x="309" y="427"/>
                    <a:pt x="305" y="430"/>
                    <a:pt x="304" y="430"/>
                  </a:cubicBezTo>
                  <a:cubicBezTo>
                    <a:pt x="302" y="431"/>
                    <a:pt x="301" y="426"/>
                    <a:pt x="300" y="425"/>
                  </a:cubicBezTo>
                  <a:cubicBezTo>
                    <a:pt x="298" y="423"/>
                    <a:pt x="297" y="427"/>
                    <a:pt x="296" y="429"/>
                  </a:cubicBezTo>
                  <a:cubicBezTo>
                    <a:pt x="294" y="430"/>
                    <a:pt x="295" y="438"/>
                    <a:pt x="294" y="440"/>
                  </a:cubicBezTo>
                  <a:cubicBezTo>
                    <a:pt x="293" y="442"/>
                    <a:pt x="295" y="445"/>
                    <a:pt x="295" y="449"/>
                  </a:cubicBezTo>
                  <a:cubicBezTo>
                    <a:pt x="295" y="450"/>
                    <a:pt x="296" y="450"/>
                    <a:pt x="296" y="451"/>
                  </a:cubicBezTo>
                  <a:cubicBezTo>
                    <a:pt x="296" y="451"/>
                    <a:pt x="296" y="451"/>
                    <a:pt x="296" y="451"/>
                  </a:cubicBezTo>
                  <a:cubicBezTo>
                    <a:pt x="296" y="452"/>
                    <a:pt x="296" y="452"/>
                    <a:pt x="296" y="453"/>
                  </a:cubicBezTo>
                  <a:cubicBezTo>
                    <a:pt x="296" y="454"/>
                    <a:pt x="296" y="455"/>
                    <a:pt x="297" y="456"/>
                  </a:cubicBezTo>
                  <a:cubicBezTo>
                    <a:pt x="297" y="456"/>
                    <a:pt x="297" y="456"/>
                    <a:pt x="297" y="456"/>
                  </a:cubicBezTo>
                  <a:cubicBezTo>
                    <a:pt x="297" y="457"/>
                    <a:pt x="297" y="458"/>
                    <a:pt x="297" y="459"/>
                  </a:cubicBezTo>
                  <a:cubicBezTo>
                    <a:pt x="297" y="459"/>
                    <a:pt x="298" y="460"/>
                    <a:pt x="298" y="460"/>
                  </a:cubicBezTo>
                  <a:cubicBezTo>
                    <a:pt x="298" y="461"/>
                    <a:pt x="298" y="462"/>
                    <a:pt x="298" y="462"/>
                  </a:cubicBezTo>
                  <a:cubicBezTo>
                    <a:pt x="298" y="463"/>
                    <a:pt x="298" y="463"/>
                    <a:pt x="298" y="463"/>
                  </a:cubicBezTo>
                  <a:cubicBezTo>
                    <a:pt x="298" y="464"/>
                    <a:pt x="298" y="465"/>
                    <a:pt x="299" y="465"/>
                  </a:cubicBezTo>
                  <a:cubicBezTo>
                    <a:pt x="299" y="465"/>
                    <a:pt x="299" y="466"/>
                    <a:pt x="299" y="466"/>
                  </a:cubicBezTo>
                  <a:cubicBezTo>
                    <a:pt x="299" y="467"/>
                    <a:pt x="299" y="467"/>
                    <a:pt x="299" y="468"/>
                  </a:cubicBezTo>
                  <a:cubicBezTo>
                    <a:pt x="299" y="470"/>
                    <a:pt x="298" y="472"/>
                    <a:pt x="295" y="474"/>
                  </a:cubicBezTo>
                  <a:cubicBezTo>
                    <a:pt x="293" y="476"/>
                    <a:pt x="287" y="469"/>
                    <a:pt x="284" y="472"/>
                  </a:cubicBezTo>
                  <a:cubicBezTo>
                    <a:pt x="283" y="473"/>
                    <a:pt x="282" y="473"/>
                    <a:pt x="281" y="474"/>
                  </a:cubicBezTo>
                  <a:cubicBezTo>
                    <a:pt x="281" y="474"/>
                    <a:pt x="280" y="474"/>
                    <a:pt x="280" y="475"/>
                  </a:cubicBezTo>
                  <a:cubicBezTo>
                    <a:pt x="279" y="475"/>
                    <a:pt x="279" y="475"/>
                    <a:pt x="278" y="476"/>
                  </a:cubicBezTo>
                  <a:cubicBezTo>
                    <a:pt x="278" y="476"/>
                    <a:pt x="278" y="476"/>
                    <a:pt x="277" y="476"/>
                  </a:cubicBezTo>
                  <a:cubicBezTo>
                    <a:pt x="276" y="476"/>
                    <a:pt x="275" y="476"/>
                    <a:pt x="275" y="476"/>
                  </a:cubicBezTo>
                  <a:cubicBezTo>
                    <a:pt x="272" y="476"/>
                    <a:pt x="269" y="477"/>
                    <a:pt x="266" y="480"/>
                  </a:cubicBezTo>
                  <a:cubicBezTo>
                    <a:pt x="263" y="483"/>
                    <a:pt x="263" y="483"/>
                    <a:pt x="261" y="483"/>
                  </a:cubicBezTo>
                  <a:cubicBezTo>
                    <a:pt x="259" y="483"/>
                    <a:pt x="253" y="494"/>
                    <a:pt x="251" y="499"/>
                  </a:cubicBezTo>
                  <a:cubicBezTo>
                    <a:pt x="251" y="500"/>
                    <a:pt x="250" y="500"/>
                    <a:pt x="250" y="501"/>
                  </a:cubicBezTo>
                  <a:cubicBezTo>
                    <a:pt x="250" y="501"/>
                    <a:pt x="250" y="501"/>
                    <a:pt x="249" y="501"/>
                  </a:cubicBezTo>
                  <a:cubicBezTo>
                    <a:pt x="249" y="502"/>
                    <a:pt x="248" y="503"/>
                    <a:pt x="248" y="503"/>
                  </a:cubicBezTo>
                  <a:cubicBezTo>
                    <a:pt x="248" y="503"/>
                    <a:pt x="248" y="503"/>
                    <a:pt x="248" y="503"/>
                  </a:cubicBezTo>
                  <a:cubicBezTo>
                    <a:pt x="247" y="503"/>
                    <a:pt x="247" y="504"/>
                    <a:pt x="246" y="504"/>
                  </a:cubicBezTo>
                  <a:cubicBezTo>
                    <a:pt x="246" y="504"/>
                    <a:pt x="246" y="504"/>
                    <a:pt x="246" y="504"/>
                  </a:cubicBezTo>
                  <a:cubicBezTo>
                    <a:pt x="245" y="504"/>
                    <a:pt x="245" y="504"/>
                    <a:pt x="245" y="505"/>
                  </a:cubicBezTo>
                  <a:cubicBezTo>
                    <a:pt x="244" y="505"/>
                    <a:pt x="244" y="505"/>
                    <a:pt x="244" y="505"/>
                  </a:cubicBezTo>
                  <a:cubicBezTo>
                    <a:pt x="244" y="505"/>
                    <a:pt x="243" y="505"/>
                    <a:pt x="243" y="505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0" y="505"/>
                    <a:pt x="238" y="505"/>
                    <a:pt x="236" y="505"/>
                  </a:cubicBezTo>
                  <a:cubicBezTo>
                    <a:pt x="234" y="505"/>
                    <a:pt x="233" y="505"/>
                    <a:pt x="231" y="506"/>
                  </a:cubicBezTo>
                  <a:cubicBezTo>
                    <a:pt x="231" y="506"/>
                    <a:pt x="231" y="506"/>
                    <a:pt x="231" y="506"/>
                  </a:cubicBezTo>
                  <a:cubicBezTo>
                    <a:pt x="230" y="507"/>
                    <a:pt x="229" y="507"/>
                    <a:pt x="229" y="508"/>
                  </a:cubicBezTo>
                  <a:cubicBezTo>
                    <a:pt x="227" y="511"/>
                    <a:pt x="228" y="516"/>
                    <a:pt x="228" y="518"/>
                  </a:cubicBezTo>
                  <a:cubicBezTo>
                    <a:pt x="228" y="519"/>
                    <a:pt x="224" y="523"/>
                    <a:pt x="222" y="524"/>
                  </a:cubicBezTo>
                  <a:cubicBezTo>
                    <a:pt x="221" y="525"/>
                    <a:pt x="218" y="524"/>
                    <a:pt x="215" y="526"/>
                  </a:cubicBezTo>
                  <a:cubicBezTo>
                    <a:pt x="212" y="528"/>
                    <a:pt x="213" y="530"/>
                    <a:pt x="209" y="533"/>
                  </a:cubicBezTo>
                  <a:cubicBezTo>
                    <a:pt x="205" y="535"/>
                    <a:pt x="203" y="533"/>
                    <a:pt x="199" y="531"/>
                  </a:cubicBezTo>
                  <a:cubicBezTo>
                    <a:pt x="195" y="529"/>
                    <a:pt x="193" y="529"/>
                    <a:pt x="194" y="531"/>
                  </a:cubicBezTo>
                  <a:cubicBezTo>
                    <a:pt x="195" y="534"/>
                    <a:pt x="196" y="538"/>
                    <a:pt x="197" y="540"/>
                  </a:cubicBezTo>
                  <a:cubicBezTo>
                    <a:pt x="197" y="542"/>
                    <a:pt x="194" y="542"/>
                    <a:pt x="190" y="543"/>
                  </a:cubicBezTo>
                  <a:cubicBezTo>
                    <a:pt x="185" y="544"/>
                    <a:pt x="181" y="539"/>
                    <a:pt x="173" y="540"/>
                  </a:cubicBezTo>
                  <a:cubicBezTo>
                    <a:pt x="166" y="541"/>
                    <a:pt x="163" y="542"/>
                    <a:pt x="164" y="543"/>
                  </a:cubicBezTo>
                  <a:cubicBezTo>
                    <a:pt x="166" y="544"/>
                    <a:pt x="165" y="548"/>
                    <a:pt x="166" y="550"/>
                  </a:cubicBezTo>
                  <a:cubicBezTo>
                    <a:pt x="167" y="553"/>
                    <a:pt x="184" y="559"/>
                    <a:pt x="187" y="559"/>
                  </a:cubicBezTo>
                  <a:cubicBezTo>
                    <a:pt x="190" y="560"/>
                    <a:pt x="188" y="563"/>
                    <a:pt x="189" y="566"/>
                  </a:cubicBezTo>
                  <a:cubicBezTo>
                    <a:pt x="189" y="568"/>
                    <a:pt x="195" y="570"/>
                    <a:pt x="197" y="581"/>
                  </a:cubicBezTo>
                  <a:cubicBezTo>
                    <a:pt x="199" y="592"/>
                    <a:pt x="194" y="594"/>
                    <a:pt x="194" y="598"/>
                  </a:cubicBezTo>
                  <a:cubicBezTo>
                    <a:pt x="194" y="599"/>
                    <a:pt x="194" y="600"/>
                    <a:pt x="194" y="601"/>
                  </a:cubicBezTo>
                  <a:cubicBezTo>
                    <a:pt x="194" y="602"/>
                    <a:pt x="194" y="602"/>
                    <a:pt x="193" y="602"/>
                  </a:cubicBezTo>
                  <a:cubicBezTo>
                    <a:pt x="193" y="603"/>
                    <a:pt x="193" y="603"/>
                    <a:pt x="193" y="604"/>
                  </a:cubicBezTo>
                  <a:cubicBezTo>
                    <a:pt x="193" y="604"/>
                    <a:pt x="193" y="605"/>
                    <a:pt x="192" y="605"/>
                  </a:cubicBezTo>
                  <a:cubicBezTo>
                    <a:pt x="192" y="605"/>
                    <a:pt x="192" y="606"/>
                    <a:pt x="191" y="606"/>
                  </a:cubicBezTo>
                  <a:cubicBezTo>
                    <a:pt x="191" y="607"/>
                    <a:pt x="191" y="607"/>
                    <a:pt x="190" y="607"/>
                  </a:cubicBezTo>
                  <a:cubicBezTo>
                    <a:pt x="190" y="608"/>
                    <a:pt x="189" y="608"/>
                    <a:pt x="188" y="609"/>
                  </a:cubicBezTo>
                  <a:cubicBezTo>
                    <a:pt x="183" y="610"/>
                    <a:pt x="171" y="605"/>
                    <a:pt x="165" y="606"/>
                  </a:cubicBezTo>
                  <a:cubicBezTo>
                    <a:pt x="158" y="607"/>
                    <a:pt x="145" y="606"/>
                    <a:pt x="139" y="606"/>
                  </a:cubicBezTo>
                  <a:cubicBezTo>
                    <a:pt x="133" y="605"/>
                    <a:pt x="128" y="606"/>
                    <a:pt x="126" y="608"/>
                  </a:cubicBezTo>
                  <a:cubicBezTo>
                    <a:pt x="124" y="610"/>
                    <a:pt x="120" y="609"/>
                    <a:pt x="116" y="612"/>
                  </a:cubicBezTo>
                  <a:cubicBezTo>
                    <a:pt x="111" y="614"/>
                    <a:pt x="116" y="616"/>
                    <a:pt x="117" y="621"/>
                  </a:cubicBezTo>
                  <a:cubicBezTo>
                    <a:pt x="117" y="621"/>
                    <a:pt x="117" y="622"/>
                    <a:pt x="117" y="623"/>
                  </a:cubicBezTo>
                  <a:cubicBezTo>
                    <a:pt x="117" y="623"/>
                    <a:pt x="117" y="624"/>
                    <a:pt x="117" y="625"/>
                  </a:cubicBezTo>
                  <a:cubicBezTo>
                    <a:pt x="117" y="626"/>
                    <a:pt x="117" y="626"/>
                    <a:pt x="118" y="627"/>
                  </a:cubicBezTo>
                  <a:cubicBezTo>
                    <a:pt x="118" y="627"/>
                    <a:pt x="118" y="627"/>
                    <a:pt x="118" y="628"/>
                  </a:cubicBezTo>
                  <a:cubicBezTo>
                    <a:pt x="118" y="628"/>
                    <a:pt x="118" y="629"/>
                    <a:pt x="118" y="629"/>
                  </a:cubicBezTo>
                  <a:cubicBezTo>
                    <a:pt x="118" y="630"/>
                    <a:pt x="118" y="630"/>
                    <a:pt x="118" y="631"/>
                  </a:cubicBezTo>
                  <a:cubicBezTo>
                    <a:pt x="118" y="631"/>
                    <a:pt x="118" y="632"/>
                    <a:pt x="118" y="632"/>
                  </a:cubicBezTo>
                  <a:cubicBezTo>
                    <a:pt x="118" y="633"/>
                    <a:pt x="118" y="635"/>
                    <a:pt x="118" y="636"/>
                  </a:cubicBezTo>
                  <a:cubicBezTo>
                    <a:pt x="118" y="637"/>
                    <a:pt x="118" y="637"/>
                    <a:pt x="118" y="637"/>
                  </a:cubicBezTo>
                  <a:cubicBezTo>
                    <a:pt x="118" y="637"/>
                    <a:pt x="118" y="638"/>
                    <a:pt x="119" y="638"/>
                  </a:cubicBezTo>
                  <a:cubicBezTo>
                    <a:pt x="119" y="639"/>
                    <a:pt x="119" y="639"/>
                    <a:pt x="119" y="639"/>
                  </a:cubicBezTo>
                  <a:cubicBezTo>
                    <a:pt x="119" y="640"/>
                    <a:pt x="119" y="640"/>
                    <a:pt x="119" y="640"/>
                  </a:cubicBezTo>
                  <a:cubicBezTo>
                    <a:pt x="119" y="641"/>
                    <a:pt x="119" y="642"/>
                    <a:pt x="119" y="642"/>
                  </a:cubicBezTo>
                  <a:cubicBezTo>
                    <a:pt x="119" y="646"/>
                    <a:pt x="112" y="656"/>
                    <a:pt x="109" y="661"/>
                  </a:cubicBezTo>
                  <a:cubicBezTo>
                    <a:pt x="106" y="666"/>
                    <a:pt x="111" y="664"/>
                    <a:pt x="112" y="665"/>
                  </a:cubicBezTo>
                  <a:cubicBezTo>
                    <a:pt x="114" y="666"/>
                    <a:pt x="114" y="672"/>
                    <a:pt x="114" y="676"/>
                  </a:cubicBezTo>
                  <a:cubicBezTo>
                    <a:pt x="113" y="680"/>
                    <a:pt x="113" y="682"/>
                    <a:pt x="118" y="683"/>
                  </a:cubicBezTo>
                  <a:cubicBezTo>
                    <a:pt x="119" y="683"/>
                    <a:pt x="120" y="683"/>
                    <a:pt x="121" y="683"/>
                  </a:cubicBezTo>
                  <a:cubicBezTo>
                    <a:pt x="121" y="683"/>
                    <a:pt x="122" y="683"/>
                    <a:pt x="122" y="683"/>
                  </a:cubicBezTo>
                  <a:cubicBezTo>
                    <a:pt x="122" y="683"/>
                    <a:pt x="123" y="683"/>
                    <a:pt x="123" y="682"/>
                  </a:cubicBezTo>
                  <a:cubicBezTo>
                    <a:pt x="124" y="682"/>
                    <a:pt x="124" y="682"/>
                    <a:pt x="124" y="682"/>
                  </a:cubicBezTo>
                  <a:cubicBezTo>
                    <a:pt x="125" y="682"/>
                    <a:pt x="125" y="682"/>
                    <a:pt x="126" y="682"/>
                  </a:cubicBezTo>
                  <a:cubicBezTo>
                    <a:pt x="126" y="682"/>
                    <a:pt x="127" y="681"/>
                    <a:pt x="128" y="681"/>
                  </a:cubicBezTo>
                  <a:cubicBezTo>
                    <a:pt x="131" y="681"/>
                    <a:pt x="140" y="692"/>
                    <a:pt x="141" y="694"/>
                  </a:cubicBezTo>
                  <a:cubicBezTo>
                    <a:pt x="142" y="696"/>
                    <a:pt x="145" y="696"/>
                    <a:pt x="147" y="694"/>
                  </a:cubicBezTo>
                  <a:cubicBezTo>
                    <a:pt x="149" y="692"/>
                    <a:pt x="150" y="691"/>
                    <a:pt x="156" y="689"/>
                  </a:cubicBezTo>
                  <a:cubicBezTo>
                    <a:pt x="162" y="687"/>
                    <a:pt x="159" y="689"/>
                    <a:pt x="163" y="689"/>
                  </a:cubicBezTo>
                  <a:cubicBezTo>
                    <a:pt x="167" y="689"/>
                    <a:pt x="188" y="681"/>
                    <a:pt x="192" y="679"/>
                  </a:cubicBezTo>
                  <a:cubicBezTo>
                    <a:pt x="196" y="677"/>
                    <a:pt x="196" y="675"/>
                    <a:pt x="197" y="673"/>
                  </a:cubicBezTo>
                  <a:cubicBezTo>
                    <a:pt x="198" y="671"/>
                    <a:pt x="202" y="667"/>
                    <a:pt x="204" y="664"/>
                  </a:cubicBezTo>
                  <a:cubicBezTo>
                    <a:pt x="205" y="662"/>
                    <a:pt x="203" y="660"/>
                    <a:pt x="202" y="654"/>
                  </a:cubicBezTo>
                  <a:cubicBezTo>
                    <a:pt x="201" y="649"/>
                    <a:pt x="209" y="642"/>
                    <a:pt x="210" y="641"/>
                  </a:cubicBezTo>
                  <a:cubicBezTo>
                    <a:pt x="210" y="639"/>
                    <a:pt x="215" y="637"/>
                    <a:pt x="219" y="634"/>
                  </a:cubicBezTo>
                  <a:cubicBezTo>
                    <a:pt x="223" y="632"/>
                    <a:pt x="221" y="634"/>
                    <a:pt x="223" y="634"/>
                  </a:cubicBezTo>
                  <a:cubicBezTo>
                    <a:pt x="224" y="634"/>
                    <a:pt x="233" y="629"/>
                    <a:pt x="235" y="626"/>
                  </a:cubicBezTo>
                  <a:cubicBezTo>
                    <a:pt x="236" y="626"/>
                    <a:pt x="236" y="626"/>
                    <a:pt x="236" y="625"/>
                  </a:cubicBezTo>
                  <a:cubicBezTo>
                    <a:pt x="236" y="625"/>
                    <a:pt x="236" y="625"/>
                    <a:pt x="236" y="625"/>
                  </a:cubicBezTo>
                  <a:cubicBezTo>
                    <a:pt x="236" y="625"/>
                    <a:pt x="237" y="624"/>
                    <a:pt x="237" y="624"/>
                  </a:cubicBezTo>
                  <a:cubicBezTo>
                    <a:pt x="237" y="624"/>
                    <a:pt x="237" y="624"/>
                    <a:pt x="237" y="624"/>
                  </a:cubicBezTo>
                  <a:cubicBezTo>
                    <a:pt x="237" y="623"/>
                    <a:pt x="237" y="623"/>
                    <a:pt x="237" y="623"/>
                  </a:cubicBezTo>
                  <a:cubicBezTo>
                    <a:pt x="237" y="623"/>
                    <a:pt x="237" y="622"/>
                    <a:pt x="237" y="622"/>
                  </a:cubicBezTo>
                  <a:cubicBezTo>
                    <a:pt x="237" y="621"/>
                    <a:pt x="236" y="620"/>
                    <a:pt x="236" y="619"/>
                  </a:cubicBezTo>
                  <a:cubicBezTo>
                    <a:pt x="236" y="618"/>
                    <a:pt x="235" y="618"/>
                    <a:pt x="235" y="618"/>
                  </a:cubicBezTo>
                  <a:cubicBezTo>
                    <a:pt x="235" y="616"/>
                    <a:pt x="245" y="607"/>
                    <a:pt x="248" y="606"/>
                  </a:cubicBezTo>
                  <a:cubicBezTo>
                    <a:pt x="251" y="606"/>
                    <a:pt x="260" y="611"/>
                    <a:pt x="267" y="611"/>
                  </a:cubicBezTo>
                  <a:cubicBezTo>
                    <a:pt x="268" y="611"/>
                    <a:pt x="269" y="610"/>
                    <a:pt x="271" y="610"/>
                  </a:cubicBezTo>
                  <a:cubicBezTo>
                    <a:pt x="271" y="609"/>
                    <a:pt x="272" y="609"/>
                    <a:pt x="273" y="609"/>
                  </a:cubicBezTo>
                  <a:cubicBezTo>
                    <a:pt x="273" y="608"/>
                    <a:pt x="274" y="608"/>
                    <a:pt x="274" y="608"/>
                  </a:cubicBezTo>
                  <a:cubicBezTo>
                    <a:pt x="275" y="608"/>
                    <a:pt x="275" y="607"/>
                    <a:pt x="275" y="607"/>
                  </a:cubicBezTo>
                  <a:cubicBezTo>
                    <a:pt x="276" y="607"/>
                    <a:pt x="276" y="607"/>
                    <a:pt x="276" y="607"/>
                  </a:cubicBezTo>
                  <a:cubicBezTo>
                    <a:pt x="277" y="606"/>
                    <a:pt x="278" y="606"/>
                    <a:pt x="278" y="605"/>
                  </a:cubicBezTo>
                  <a:cubicBezTo>
                    <a:pt x="278" y="605"/>
                    <a:pt x="278" y="605"/>
                    <a:pt x="279" y="605"/>
                  </a:cubicBezTo>
                  <a:cubicBezTo>
                    <a:pt x="279" y="605"/>
                    <a:pt x="279" y="605"/>
                    <a:pt x="279" y="605"/>
                  </a:cubicBezTo>
                  <a:cubicBezTo>
                    <a:pt x="281" y="604"/>
                    <a:pt x="282" y="603"/>
                    <a:pt x="283" y="602"/>
                  </a:cubicBezTo>
                  <a:cubicBezTo>
                    <a:pt x="283" y="602"/>
                    <a:pt x="284" y="602"/>
                    <a:pt x="284" y="602"/>
                  </a:cubicBezTo>
                  <a:cubicBezTo>
                    <a:pt x="285" y="601"/>
                    <a:pt x="286" y="600"/>
                    <a:pt x="287" y="599"/>
                  </a:cubicBezTo>
                  <a:cubicBezTo>
                    <a:pt x="287" y="599"/>
                    <a:pt x="288" y="599"/>
                    <a:pt x="288" y="599"/>
                  </a:cubicBezTo>
                  <a:cubicBezTo>
                    <a:pt x="289" y="598"/>
                    <a:pt x="290" y="597"/>
                    <a:pt x="291" y="596"/>
                  </a:cubicBezTo>
                  <a:cubicBezTo>
                    <a:pt x="292" y="596"/>
                    <a:pt x="292" y="595"/>
                    <a:pt x="293" y="595"/>
                  </a:cubicBezTo>
                  <a:cubicBezTo>
                    <a:pt x="295" y="593"/>
                    <a:pt x="302" y="597"/>
                    <a:pt x="305" y="599"/>
                  </a:cubicBezTo>
                  <a:cubicBezTo>
                    <a:pt x="309" y="600"/>
                    <a:pt x="309" y="604"/>
                    <a:pt x="313" y="610"/>
                  </a:cubicBezTo>
                  <a:cubicBezTo>
                    <a:pt x="316" y="616"/>
                    <a:pt x="325" y="623"/>
                    <a:pt x="327" y="625"/>
                  </a:cubicBezTo>
                  <a:cubicBezTo>
                    <a:pt x="329" y="627"/>
                    <a:pt x="346" y="637"/>
                    <a:pt x="350" y="640"/>
                  </a:cubicBezTo>
                  <a:cubicBezTo>
                    <a:pt x="353" y="642"/>
                    <a:pt x="355" y="647"/>
                    <a:pt x="357" y="648"/>
                  </a:cubicBezTo>
                  <a:cubicBezTo>
                    <a:pt x="360" y="649"/>
                    <a:pt x="362" y="651"/>
                    <a:pt x="363" y="654"/>
                  </a:cubicBezTo>
                  <a:cubicBezTo>
                    <a:pt x="364" y="657"/>
                    <a:pt x="367" y="659"/>
                    <a:pt x="366" y="663"/>
                  </a:cubicBezTo>
                  <a:cubicBezTo>
                    <a:pt x="365" y="666"/>
                    <a:pt x="361" y="673"/>
                    <a:pt x="362" y="674"/>
                  </a:cubicBezTo>
                  <a:cubicBezTo>
                    <a:pt x="364" y="676"/>
                    <a:pt x="368" y="668"/>
                    <a:pt x="369" y="667"/>
                  </a:cubicBezTo>
                  <a:cubicBezTo>
                    <a:pt x="370" y="665"/>
                    <a:pt x="372" y="659"/>
                    <a:pt x="373" y="657"/>
                  </a:cubicBezTo>
                  <a:cubicBezTo>
                    <a:pt x="374" y="654"/>
                    <a:pt x="370" y="653"/>
                    <a:pt x="369" y="651"/>
                  </a:cubicBezTo>
                  <a:cubicBezTo>
                    <a:pt x="368" y="650"/>
                    <a:pt x="372" y="645"/>
                    <a:pt x="373" y="645"/>
                  </a:cubicBezTo>
                  <a:cubicBezTo>
                    <a:pt x="374" y="644"/>
                    <a:pt x="378" y="645"/>
                    <a:pt x="381" y="647"/>
                  </a:cubicBezTo>
                  <a:cubicBezTo>
                    <a:pt x="385" y="649"/>
                    <a:pt x="387" y="648"/>
                    <a:pt x="388" y="646"/>
                  </a:cubicBezTo>
                  <a:cubicBezTo>
                    <a:pt x="389" y="645"/>
                    <a:pt x="384" y="639"/>
                    <a:pt x="380" y="636"/>
                  </a:cubicBezTo>
                  <a:cubicBezTo>
                    <a:pt x="377" y="634"/>
                    <a:pt x="368" y="633"/>
                    <a:pt x="365" y="632"/>
                  </a:cubicBezTo>
                  <a:cubicBezTo>
                    <a:pt x="363" y="631"/>
                    <a:pt x="364" y="627"/>
                    <a:pt x="365" y="625"/>
                  </a:cubicBezTo>
                  <a:cubicBezTo>
                    <a:pt x="365" y="624"/>
                    <a:pt x="360" y="624"/>
                    <a:pt x="357" y="625"/>
                  </a:cubicBezTo>
                  <a:cubicBezTo>
                    <a:pt x="354" y="625"/>
                    <a:pt x="353" y="622"/>
                    <a:pt x="350" y="620"/>
                  </a:cubicBezTo>
                  <a:cubicBezTo>
                    <a:pt x="347" y="617"/>
                    <a:pt x="342" y="609"/>
                    <a:pt x="342" y="607"/>
                  </a:cubicBezTo>
                  <a:cubicBezTo>
                    <a:pt x="341" y="604"/>
                    <a:pt x="337" y="601"/>
                    <a:pt x="335" y="601"/>
                  </a:cubicBezTo>
                  <a:cubicBezTo>
                    <a:pt x="332" y="600"/>
                    <a:pt x="332" y="595"/>
                    <a:pt x="329" y="595"/>
                  </a:cubicBezTo>
                  <a:cubicBezTo>
                    <a:pt x="326" y="594"/>
                    <a:pt x="329" y="591"/>
                    <a:pt x="331" y="588"/>
                  </a:cubicBezTo>
                  <a:cubicBezTo>
                    <a:pt x="333" y="586"/>
                    <a:pt x="331" y="587"/>
                    <a:pt x="329" y="586"/>
                  </a:cubicBezTo>
                  <a:cubicBezTo>
                    <a:pt x="327" y="584"/>
                    <a:pt x="329" y="584"/>
                    <a:pt x="331" y="583"/>
                  </a:cubicBezTo>
                  <a:cubicBezTo>
                    <a:pt x="333" y="582"/>
                    <a:pt x="338" y="579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0" y="579"/>
                    <a:pt x="340" y="579"/>
                    <a:pt x="341" y="579"/>
                  </a:cubicBezTo>
                  <a:cubicBezTo>
                    <a:pt x="341" y="579"/>
                    <a:pt x="341" y="579"/>
                    <a:pt x="341" y="579"/>
                  </a:cubicBezTo>
                  <a:cubicBezTo>
                    <a:pt x="341" y="579"/>
                    <a:pt x="341" y="580"/>
                    <a:pt x="341" y="580"/>
                  </a:cubicBezTo>
                  <a:cubicBezTo>
                    <a:pt x="341" y="580"/>
                    <a:pt x="341" y="580"/>
                    <a:pt x="341" y="580"/>
                  </a:cubicBezTo>
                  <a:cubicBezTo>
                    <a:pt x="341" y="581"/>
                    <a:pt x="342" y="582"/>
                    <a:pt x="342" y="583"/>
                  </a:cubicBezTo>
                  <a:cubicBezTo>
                    <a:pt x="342" y="583"/>
                    <a:pt x="342" y="583"/>
                    <a:pt x="342" y="583"/>
                  </a:cubicBezTo>
                  <a:cubicBezTo>
                    <a:pt x="342" y="584"/>
                    <a:pt x="343" y="585"/>
                    <a:pt x="343" y="585"/>
                  </a:cubicBezTo>
                  <a:cubicBezTo>
                    <a:pt x="343" y="586"/>
                    <a:pt x="343" y="586"/>
                    <a:pt x="343" y="586"/>
                  </a:cubicBezTo>
                  <a:cubicBezTo>
                    <a:pt x="343" y="587"/>
                    <a:pt x="344" y="587"/>
                    <a:pt x="344" y="588"/>
                  </a:cubicBezTo>
                  <a:cubicBezTo>
                    <a:pt x="347" y="591"/>
                    <a:pt x="348" y="587"/>
                    <a:pt x="350" y="586"/>
                  </a:cubicBezTo>
                  <a:cubicBezTo>
                    <a:pt x="352" y="584"/>
                    <a:pt x="350" y="588"/>
                    <a:pt x="350" y="592"/>
                  </a:cubicBezTo>
                  <a:cubicBezTo>
                    <a:pt x="350" y="596"/>
                    <a:pt x="351" y="594"/>
                    <a:pt x="355" y="596"/>
                  </a:cubicBezTo>
                  <a:cubicBezTo>
                    <a:pt x="359" y="598"/>
                    <a:pt x="356" y="599"/>
                    <a:pt x="358" y="602"/>
                  </a:cubicBezTo>
                  <a:cubicBezTo>
                    <a:pt x="360" y="605"/>
                    <a:pt x="366" y="606"/>
                    <a:pt x="369" y="607"/>
                  </a:cubicBezTo>
                  <a:cubicBezTo>
                    <a:pt x="372" y="608"/>
                    <a:pt x="374" y="611"/>
                    <a:pt x="376" y="612"/>
                  </a:cubicBezTo>
                  <a:cubicBezTo>
                    <a:pt x="376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8" y="613"/>
                  </a:cubicBezTo>
                  <a:cubicBezTo>
                    <a:pt x="378" y="613"/>
                    <a:pt x="379" y="614"/>
                    <a:pt x="379" y="614"/>
                  </a:cubicBezTo>
                  <a:cubicBezTo>
                    <a:pt x="380" y="614"/>
                    <a:pt x="381" y="614"/>
                    <a:pt x="382" y="615"/>
                  </a:cubicBezTo>
                  <a:cubicBezTo>
                    <a:pt x="383" y="615"/>
                    <a:pt x="384" y="616"/>
                    <a:pt x="385" y="617"/>
                  </a:cubicBezTo>
                  <a:cubicBezTo>
                    <a:pt x="386" y="617"/>
                    <a:pt x="387" y="618"/>
                    <a:pt x="388" y="619"/>
                  </a:cubicBezTo>
                  <a:cubicBezTo>
                    <a:pt x="388" y="619"/>
                    <a:pt x="388" y="619"/>
                    <a:pt x="388" y="619"/>
                  </a:cubicBezTo>
                  <a:cubicBezTo>
                    <a:pt x="389" y="620"/>
                    <a:pt x="390" y="621"/>
                    <a:pt x="391" y="622"/>
                  </a:cubicBezTo>
                  <a:cubicBezTo>
                    <a:pt x="391" y="623"/>
                    <a:pt x="392" y="623"/>
                    <a:pt x="392" y="623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5" y="625"/>
                  </a:cubicBezTo>
                  <a:cubicBezTo>
                    <a:pt x="395" y="625"/>
                    <a:pt x="396" y="625"/>
                    <a:pt x="396" y="626"/>
                  </a:cubicBezTo>
                  <a:cubicBezTo>
                    <a:pt x="397" y="626"/>
                    <a:pt x="397" y="626"/>
                    <a:pt x="397" y="626"/>
                  </a:cubicBezTo>
                  <a:cubicBezTo>
                    <a:pt x="397" y="626"/>
                    <a:pt x="398" y="627"/>
                    <a:pt x="398" y="628"/>
                  </a:cubicBezTo>
                  <a:cubicBezTo>
                    <a:pt x="399" y="631"/>
                    <a:pt x="397" y="640"/>
                    <a:pt x="398" y="646"/>
                  </a:cubicBezTo>
                  <a:cubicBezTo>
                    <a:pt x="399" y="647"/>
                    <a:pt x="399" y="648"/>
                    <a:pt x="399" y="649"/>
                  </a:cubicBezTo>
                  <a:cubicBezTo>
                    <a:pt x="399" y="649"/>
                    <a:pt x="399" y="649"/>
                    <a:pt x="399" y="650"/>
                  </a:cubicBezTo>
                  <a:cubicBezTo>
                    <a:pt x="400" y="650"/>
                    <a:pt x="400" y="651"/>
                    <a:pt x="400" y="651"/>
                  </a:cubicBezTo>
                  <a:cubicBezTo>
                    <a:pt x="400" y="651"/>
                    <a:pt x="400" y="651"/>
                    <a:pt x="400" y="651"/>
                  </a:cubicBezTo>
                  <a:cubicBezTo>
                    <a:pt x="400" y="652"/>
                    <a:pt x="400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02" y="654"/>
                    <a:pt x="402" y="654"/>
                    <a:pt x="402" y="655"/>
                  </a:cubicBezTo>
                  <a:cubicBezTo>
                    <a:pt x="402" y="655"/>
                    <a:pt x="402" y="655"/>
                    <a:pt x="403" y="656"/>
                  </a:cubicBezTo>
                  <a:cubicBezTo>
                    <a:pt x="404" y="660"/>
                    <a:pt x="407" y="656"/>
                    <a:pt x="408" y="657"/>
                  </a:cubicBezTo>
                  <a:cubicBezTo>
                    <a:pt x="409" y="658"/>
                    <a:pt x="409" y="657"/>
                    <a:pt x="413" y="660"/>
                  </a:cubicBezTo>
                  <a:cubicBezTo>
                    <a:pt x="416" y="663"/>
                    <a:pt x="411" y="663"/>
                    <a:pt x="414" y="665"/>
                  </a:cubicBezTo>
                  <a:cubicBezTo>
                    <a:pt x="417" y="667"/>
                    <a:pt x="430" y="667"/>
                    <a:pt x="432" y="667"/>
                  </a:cubicBezTo>
                  <a:cubicBezTo>
                    <a:pt x="434" y="667"/>
                    <a:pt x="434" y="670"/>
                    <a:pt x="432" y="671"/>
                  </a:cubicBezTo>
                  <a:cubicBezTo>
                    <a:pt x="430" y="672"/>
                    <a:pt x="423" y="670"/>
                    <a:pt x="421" y="669"/>
                  </a:cubicBezTo>
                  <a:cubicBezTo>
                    <a:pt x="418" y="669"/>
                    <a:pt x="417" y="670"/>
                    <a:pt x="415" y="672"/>
                  </a:cubicBezTo>
                  <a:cubicBezTo>
                    <a:pt x="414" y="674"/>
                    <a:pt x="419" y="677"/>
                    <a:pt x="419" y="679"/>
                  </a:cubicBezTo>
                  <a:cubicBezTo>
                    <a:pt x="419" y="682"/>
                    <a:pt x="421" y="683"/>
                    <a:pt x="423" y="683"/>
                  </a:cubicBezTo>
                  <a:cubicBezTo>
                    <a:pt x="426" y="683"/>
                    <a:pt x="425" y="686"/>
                    <a:pt x="427" y="689"/>
                  </a:cubicBezTo>
                  <a:cubicBezTo>
                    <a:pt x="429" y="691"/>
                    <a:pt x="430" y="685"/>
                    <a:pt x="432" y="686"/>
                  </a:cubicBezTo>
                  <a:cubicBezTo>
                    <a:pt x="433" y="686"/>
                    <a:pt x="433" y="683"/>
                    <a:pt x="434" y="679"/>
                  </a:cubicBezTo>
                  <a:cubicBezTo>
                    <a:pt x="434" y="676"/>
                    <a:pt x="436" y="676"/>
                    <a:pt x="436" y="676"/>
                  </a:cubicBezTo>
                  <a:cubicBezTo>
                    <a:pt x="437" y="675"/>
                    <a:pt x="437" y="673"/>
                    <a:pt x="437" y="671"/>
                  </a:cubicBezTo>
                  <a:cubicBezTo>
                    <a:pt x="438" y="668"/>
                    <a:pt x="439" y="671"/>
                    <a:pt x="440" y="672"/>
                  </a:cubicBezTo>
                  <a:cubicBezTo>
                    <a:pt x="442" y="673"/>
                    <a:pt x="441" y="671"/>
                    <a:pt x="441" y="669"/>
                  </a:cubicBezTo>
                  <a:cubicBezTo>
                    <a:pt x="442" y="668"/>
                    <a:pt x="447" y="671"/>
                    <a:pt x="449" y="671"/>
                  </a:cubicBezTo>
                  <a:cubicBezTo>
                    <a:pt x="450" y="672"/>
                    <a:pt x="449" y="671"/>
                    <a:pt x="448" y="668"/>
                  </a:cubicBezTo>
                  <a:cubicBezTo>
                    <a:pt x="447" y="665"/>
                    <a:pt x="447" y="665"/>
                    <a:pt x="443" y="664"/>
                  </a:cubicBezTo>
                  <a:cubicBezTo>
                    <a:pt x="440" y="663"/>
                    <a:pt x="438" y="657"/>
                    <a:pt x="434" y="653"/>
                  </a:cubicBezTo>
                  <a:cubicBezTo>
                    <a:pt x="431" y="650"/>
                    <a:pt x="430" y="645"/>
                    <a:pt x="431" y="643"/>
                  </a:cubicBezTo>
                  <a:cubicBezTo>
                    <a:pt x="432" y="641"/>
                    <a:pt x="436" y="645"/>
                    <a:pt x="438" y="646"/>
                  </a:cubicBezTo>
                  <a:cubicBezTo>
                    <a:pt x="441" y="646"/>
                    <a:pt x="441" y="643"/>
                    <a:pt x="441" y="640"/>
                  </a:cubicBezTo>
                  <a:cubicBezTo>
                    <a:pt x="440" y="638"/>
                    <a:pt x="446" y="639"/>
                    <a:pt x="450" y="639"/>
                  </a:cubicBezTo>
                  <a:cubicBezTo>
                    <a:pt x="454" y="639"/>
                    <a:pt x="455" y="638"/>
                    <a:pt x="458" y="637"/>
                  </a:cubicBezTo>
                  <a:cubicBezTo>
                    <a:pt x="459" y="637"/>
                    <a:pt x="459" y="637"/>
                    <a:pt x="460" y="637"/>
                  </a:cubicBezTo>
                  <a:cubicBezTo>
                    <a:pt x="460" y="637"/>
                    <a:pt x="460" y="637"/>
                    <a:pt x="460" y="637"/>
                  </a:cubicBezTo>
                  <a:cubicBezTo>
                    <a:pt x="461" y="637"/>
                    <a:pt x="461" y="637"/>
                    <a:pt x="462" y="637"/>
                  </a:cubicBezTo>
                  <a:cubicBezTo>
                    <a:pt x="462" y="638"/>
                    <a:pt x="463" y="638"/>
                    <a:pt x="463" y="638"/>
                  </a:cubicBezTo>
                  <a:cubicBezTo>
                    <a:pt x="463" y="638"/>
                    <a:pt x="463" y="638"/>
                    <a:pt x="463" y="638"/>
                  </a:cubicBezTo>
                  <a:cubicBezTo>
                    <a:pt x="465" y="639"/>
                    <a:pt x="466" y="639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8" y="640"/>
                    <a:pt x="469" y="640"/>
                    <a:pt x="469" y="640"/>
                  </a:cubicBezTo>
                  <a:cubicBezTo>
                    <a:pt x="473" y="640"/>
                    <a:pt x="474" y="639"/>
                    <a:pt x="477" y="638"/>
                  </a:cubicBezTo>
                  <a:cubicBezTo>
                    <a:pt x="480" y="638"/>
                    <a:pt x="479" y="639"/>
                    <a:pt x="485" y="635"/>
                  </a:cubicBezTo>
                  <a:cubicBezTo>
                    <a:pt x="490" y="632"/>
                    <a:pt x="489" y="634"/>
                    <a:pt x="486" y="631"/>
                  </a:cubicBezTo>
                  <a:cubicBezTo>
                    <a:pt x="486" y="631"/>
                    <a:pt x="485" y="631"/>
                    <a:pt x="485" y="631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7"/>
                    <a:pt x="486" y="625"/>
                    <a:pt x="485" y="622"/>
                  </a:cubicBezTo>
                  <a:cubicBezTo>
                    <a:pt x="484" y="618"/>
                    <a:pt x="479" y="618"/>
                    <a:pt x="480" y="615"/>
                  </a:cubicBezTo>
                  <a:cubicBezTo>
                    <a:pt x="481" y="612"/>
                    <a:pt x="483" y="612"/>
                    <a:pt x="483" y="610"/>
                  </a:cubicBezTo>
                  <a:cubicBezTo>
                    <a:pt x="483" y="609"/>
                    <a:pt x="483" y="609"/>
                    <a:pt x="484" y="608"/>
                  </a:cubicBezTo>
                  <a:cubicBezTo>
                    <a:pt x="484" y="608"/>
                    <a:pt x="484" y="608"/>
                    <a:pt x="484" y="608"/>
                  </a:cubicBezTo>
                  <a:cubicBezTo>
                    <a:pt x="484" y="608"/>
                    <a:pt x="484" y="607"/>
                    <a:pt x="485" y="607"/>
                  </a:cubicBezTo>
                  <a:cubicBezTo>
                    <a:pt x="485" y="606"/>
                    <a:pt x="485" y="606"/>
                    <a:pt x="485" y="606"/>
                  </a:cubicBezTo>
                  <a:cubicBezTo>
                    <a:pt x="486" y="606"/>
                    <a:pt x="486" y="605"/>
                    <a:pt x="486" y="605"/>
                  </a:cubicBezTo>
                  <a:cubicBezTo>
                    <a:pt x="487" y="604"/>
                    <a:pt x="489" y="598"/>
                    <a:pt x="489" y="595"/>
                  </a:cubicBezTo>
                  <a:cubicBezTo>
                    <a:pt x="489" y="593"/>
                    <a:pt x="493" y="589"/>
                    <a:pt x="497" y="587"/>
                  </a:cubicBezTo>
                  <a:cubicBezTo>
                    <a:pt x="502" y="586"/>
                    <a:pt x="501" y="583"/>
                    <a:pt x="501" y="580"/>
                  </a:cubicBezTo>
                  <a:cubicBezTo>
                    <a:pt x="501" y="580"/>
                    <a:pt x="501" y="580"/>
                    <a:pt x="501" y="580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78"/>
                    <a:pt x="501" y="578"/>
                    <a:pt x="502" y="578"/>
                  </a:cubicBezTo>
                  <a:cubicBezTo>
                    <a:pt x="502" y="577"/>
                    <a:pt x="504" y="576"/>
                    <a:pt x="505" y="574"/>
                  </a:cubicBezTo>
                  <a:cubicBezTo>
                    <a:pt x="507" y="572"/>
                    <a:pt x="509" y="569"/>
                    <a:pt x="511" y="566"/>
                  </a:cubicBezTo>
                  <a:cubicBezTo>
                    <a:pt x="512" y="563"/>
                    <a:pt x="521" y="564"/>
                    <a:pt x="522" y="564"/>
                  </a:cubicBezTo>
                  <a:cubicBezTo>
                    <a:pt x="524" y="564"/>
                    <a:pt x="524" y="568"/>
                    <a:pt x="525" y="570"/>
                  </a:cubicBezTo>
                  <a:cubicBezTo>
                    <a:pt x="526" y="572"/>
                    <a:pt x="537" y="570"/>
                    <a:pt x="539" y="570"/>
                  </a:cubicBezTo>
                  <a:cubicBezTo>
                    <a:pt x="542" y="570"/>
                    <a:pt x="536" y="574"/>
                    <a:pt x="531" y="576"/>
                  </a:cubicBezTo>
                  <a:cubicBezTo>
                    <a:pt x="527" y="577"/>
                    <a:pt x="526" y="579"/>
                    <a:pt x="528" y="580"/>
                  </a:cubicBezTo>
                  <a:cubicBezTo>
                    <a:pt x="531" y="582"/>
                    <a:pt x="534" y="586"/>
                    <a:pt x="536" y="589"/>
                  </a:cubicBezTo>
                  <a:cubicBezTo>
                    <a:pt x="538" y="592"/>
                    <a:pt x="540" y="593"/>
                    <a:pt x="543" y="593"/>
                  </a:cubicBezTo>
                  <a:cubicBezTo>
                    <a:pt x="547" y="593"/>
                    <a:pt x="547" y="590"/>
                    <a:pt x="549" y="589"/>
                  </a:cubicBezTo>
                  <a:cubicBezTo>
                    <a:pt x="551" y="587"/>
                    <a:pt x="554" y="586"/>
                    <a:pt x="556" y="586"/>
                  </a:cubicBezTo>
                  <a:cubicBezTo>
                    <a:pt x="557" y="585"/>
                    <a:pt x="558" y="588"/>
                    <a:pt x="560" y="588"/>
                  </a:cubicBezTo>
                  <a:cubicBezTo>
                    <a:pt x="563" y="589"/>
                    <a:pt x="563" y="587"/>
                    <a:pt x="566" y="589"/>
                  </a:cubicBezTo>
                  <a:cubicBezTo>
                    <a:pt x="569" y="590"/>
                    <a:pt x="566" y="587"/>
                    <a:pt x="566" y="584"/>
                  </a:cubicBezTo>
                  <a:cubicBezTo>
                    <a:pt x="565" y="581"/>
                    <a:pt x="565" y="582"/>
                    <a:pt x="563" y="580"/>
                  </a:cubicBezTo>
                  <a:cubicBezTo>
                    <a:pt x="562" y="577"/>
                    <a:pt x="558" y="579"/>
                    <a:pt x="555" y="579"/>
                  </a:cubicBezTo>
                  <a:cubicBezTo>
                    <a:pt x="552" y="579"/>
                    <a:pt x="552" y="574"/>
                    <a:pt x="550" y="573"/>
                  </a:cubicBezTo>
                  <a:cubicBezTo>
                    <a:pt x="548" y="572"/>
                    <a:pt x="552" y="570"/>
                    <a:pt x="554" y="569"/>
                  </a:cubicBezTo>
                  <a:cubicBezTo>
                    <a:pt x="556" y="568"/>
                    <a:pt x="559" y="566"/>
                    <a:pt x="561" y="564"/>
                  </a:cubicBezTo>
                  <a:cubicBezTo>
                    <a:pt x="563" y="563"/>
                    <a:pt x="566" y="564"/>
                    <a:pt x="569" y="564"/>
                  </a:cubicBezTo>
                  <a:cubicBezTo>
                    <a:pt x="572" y="563"/>
                    <a:pt x="575" y="560"/>
                    <a:pt x="578" y="560"/>
                  </a:cubicBezTo>
                  <a:cubicBezTo>
                    <a:pt x="579" y="560"/>
                    <a:pt x="580" y="560"/>
                    <a:pt x="581" y="560"/>
                  </a:cubicBezTo>
                  <a:cubicBezTo>
                    <a:pt x="581" y="560"/>
                    <a:pt x="581" y="559"/>
                    <a:pt x="581" y="559"/>
                  </a:cubicBezTo>
                  <a:cubicBezTo>
                    <a:pt x="582" y="559"/>
                    <a:pt x="583" y="559"/>
                    <a:pt x="583" y="559"/>
                  </a:cubicBezTo>
                  <a:cubicBezTo>
                    <a:pt x="584" y="559"/>
                    <a:pt x="584" y="559"/>
                    <a:pt x="584" y="559"/>
                  </a:cubicBezTo>
                  <a:cubicBezTo>
                    <a:pt x="585" y="559"/>
                    <a:pt x="586" y="558"/>
                    <a:pt x="586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8" y="558"/>
                    <a:pt x="589" y="558"/>
                    <a:pt x="589" y="558"/>
                  </a:cubicBezTo>
                  <a:cubicBezTo>
                    <a:pt x="591" y="557"/>
                    <a:pt x="594" y="557"/>
                    <a:pt x="594" y="559"/>
                  </a:cubicBezTo>
                  <a:cubicBezTo>
                    <a:pt x="593" y="560"/>
                    <a:pt x="587" y="563"/>
                    <a:pt x="584" y="565"/>
                  </a:cubicBezTo>
                  <a:cubicBezTo>
                    <a:pt x="582" y="566"/>
                    <a:pt x="579" y="566"/>
                    <a:pt x="580" y="569"/>
                  </a:cubicBezTo>
                  <a:cubicBezTo>
                    <a:pt x="580" y="572"/>
                    <a:pt x="580" y="580"/>
                    <a:pt x="577" y="582"/>
                  </a:cubicBezTo>
                  <a:cubicBezTo>
                    <a:pt x="574" y="583"/>
                    <a:pt x="573" y="582"/>
                    <a:pt x="571" y="583"/>
                  </a:cubicBezTo>
                  <a:cubicBezTo>
                    <a:pt x="568" y="584"/>
                    <a:pt x="573" y="587"/>
                    <a:pt x="577" y="590"/>
                  </a:cubicBezTo>
                  <a:cubicBezTo>
                    <a:pt x="581" y="593"/>
                    <a:pt x="584" y="591"/>
                    <a:pt x="587" y="592"/>
                  </a:cubicBezTo>
                  <a:cubicBezTo>
                    <a:pt x="591" y="594"/>
                    <a:pt x="598" y="603"/>
                    <a:pt x="601" y="606"/>
                  </a:cubicBezTo>
                  <a:cubicBezTo>
                    <a:pt x="601" y="606"/>
                    <a:pt x="601" y="607"/>
                    <a:pt x="602" y="607"/>
                  </a:cubicBezTo>
                  <a:cubicBezTo>
                    <a:pt x="602" y="607"/>
                    <a:pt x="602" y="607"/>
                    <a:pt x="602" y="607"/>
                  </a:cubicBezTo>
                  <a:cubicBezTo>
                    <a:pt x="602" y="607"/>
                    <a:pt x="603" y="608"/>
                    <a:pt x="603" y="608"/>
                  </a:cubicBezTo>
                  <a:cubicBezTo>
                    <a:pt x="603" y="608"/>
                    <a:pt x="603" y="608"/>
                    <a:pt x="603" y="608"/>
                  </a:cubicBezTo>
                  <a:cubicBezTo>
                    <a:pt x="604" y="609"/>
                    <a:pt x="605" y="609"/>
                    <a:pt x="607" y="609"/>
                  </a:cubicBezTo>
                  <a:cubicBezTo>
                    <a:pt x="608" y="609"/>
                    <a:pt x="609" y="609"/>
                    <a:pt x="610" y="609"/>
                  </a:cubicBezTo>
                  <a:cubicBezTo>
                    <a:pt x="615" y="610"/>
                    <a:pt x="614" y="611"/>
                    <a:pt x="616" y="616"/>
                  </a:cubicBezTo>
                  <a:cubicBezTo>
                    <a:pt x="618" y="621"/>
                    <a:pt x="620" y="622"/>
                    <a:pt x="620" y="626"/>
                  </a:cubicBezTo>
                  <a:cubicBezTo>
                    <a:pt x="620" y="626"/>
                    <a:pt x="620" y="627"/>
                    <a:pt x="620" y="627"/>
                  </a:cubicBezTo>
                  <a:cubicBezTo>
                    <a:pt x="620" y="628"/>
                    <a:pt x="619" y="628"/>
                    <a:pt x="619" y="628"/>
                  </a:cubicBezTo>
                  <a:cubicBezTo>
                    <a:pt x="619" y="628"/>
                    <a:pt x="619" y="628"/>
                    <a:pt x="619" y="628"/>
                  </a:cubicBezTo>
                  <a:cubicBezTo>
                    <a:pt x="618" y="629"/>
                    <a:pt x="618" y="630"/>
                    <a:pt x="617" y="630"/>
                  </a:cubicBezTo>
                  <a:cubicBezTo>
                    <a:pt x="617" y="630"/>
                    <a:pt x="617" y="630"/>
                    <a:pt x="617" y="631"/>
                  </a:cubicBezTo>
                  <a:cubicBezTo>
                    <a:pt x="615" y="632"/>
                    <a:pt x="613" y="633"/>
                    <a:pt x="611" y="634"/>
                  </a:cubicBez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8" y="635"/>
                    <a:pt x="607" y="635"/>
                  </a:cubicBezTo>
                  <a:cubicBezTo>
                    <a:pt x="601" y="637"/>
                    <a:pt x="601" y="635"/>
                    <a:pt x="598" y="635"/>
                  </a:cubicBezTo>
                  <a:cubicBezTo>
                    <a:pt x="595" y="636"/>
                    <a:pt x="592" y="637"/>
                    <a:pt x="586" y="636"/>
                  </a:cubicBezTo>
                  <a:cubicBezTo>
                    <a:pt x="580" y="636"/>
                    <a:pt x="571" y="633"/>
                    <a:pt x="568" y="631"/>
                  </a:cubicBezTo>
                  <a:cubicBezTo>
                    <a:pt x="564" y="630"/>
                    <a:pt x="564" y="626"/>
                    <a:pt x="558" y="626"/>
                  </a:cubicBezTo>
                  <a:cubicBezTo>
                    <a:pt x="552" y="626"/>
                    <a:pt x="549" y="623"/>
                    <a:pt x="538" y="623"/>
                  </a:cubicBezTo>
                  <a:cubicBezTo>
                    <a:pt x="527" y="623"/>
                    <a:pt x="526" y="625"/>
                    <a:pt x="519" y="629"/>
                  </a:cubicBezTo>
                  <a:cubicBezTo>
                    <a:pt x="512" y="634"/>
                    <a:pt x="502" y="633"/>
                    <a:pt x="497" y="633"/>
                  </a:cubicBezTo>
                  <a:cubicBezTo>
                    <a:pt x="492" y="633"/>
                    <a:pt x="496" y="635"/>
                    <a:pt x="498" y="638"/>
                  </a:cubicBezTo>
                  <a:cubicBezTo>
                    <a:pt x="500" y="640"/>
                    <a:pt x="497" y="638"/>
                    <a:pt x="493" y="639"/>
                  </a:cubicBezTo>
                  <a:cubicBezTo>
                    <a:pt x="490" y="640"/>
                    <a:pt x="493" y="640"/>
                    <a:pt x="492" y="642"/>
                  </a:cubicBezTo>
                  <a:cubicBezTo>
                    <a:pt x="490" y="643"/>
                    <a:pt x="479" y="642"/>
                    <a:pt x="475" y="643"/>
                  </a:cubicBezTo>
                  <a:cubicBezTo>
                    <a:pt x="472" y="643"/>
                    <a:pt x="470" y="646"/>
                    <a:pt x="469" y="649"/>
                  </a:cubicBezTo>
                  <a:cubicBezTo>
                    <a:pt x="467" y="651"/>
                    <a:pt x="469" y="654"/>
                    <a:pt x="471" y="657"/>
                  </a:cubicBezTo>
                  <a:cubicBezTo>
                    <a:pt x="473" y="659"/>
                    <a:pt x="472" y="662"/>
                    <a:pt x="470" y="663"/>
                  </a:cubicBezTo>
                  <a:cubicBezTo>
                    <a:pt x="468" y="665"/>
                    <a:pt x="464" y="664"/>
                    <a:pt x="462" y="664"/>
                  </a:cubicBezTo>
                  <a:cubicBezTo>
                    <a:pt x="460" y="664"/>
                    <a:pt x="462" y="666"/>
                    <a:pt x="466" y="668"/>
                  </a:cubicBezTo>
                  <a:cubicBezTo>
                    <a:pt x="469" y="670"/>
                    <a:pt x="471" y="669"/>
                    <a:pt x="473" y="668"/>
                  </a:cubicBezTo>
                  <a:cubicBezTo>
                    <a:pt x="476" y="668"/>
                    <a:pt x="475" y="671"/>
                    <a:pt x="474" y="672"/>
                  </a:cubicBezTo>
                  <a:cubicBezTo>
                    <a:pt x="473" y="674"/>
                    <a:pt x="473" y="676"/>
                    <a:pt x="475" y="677"/>
                  </a:cubicBezTo>
                  <a:cubicBezTo>
                    <a:pt x="477" y="679"/>
                    <a:pt x="477" y="680"/>
                    <a:pt x="480" y="681"/>
                  </a:cubicBezTo>
                  <a:cubicBezTo>
                    <a:pt x="483" y="682"/>
                    <a:pt x="485" y="683"/>
                    <a:pt x="488" y="684"/>
                  </a:cubicBezTo>
                  <a:cubicBezTo>
                    <a:pt x="491" y="686"/>
                    <a:pt x="493" y="686"/>
                    <a:pt x="496" y="688"/>
                  </a:cubicBezTo>
                  <a:cubicBezTo>
                    <a:pt x="499" y="690"/>
                    <a:pt x="503" y="692"/>
                    <a:pt x="506" y="692"/>
                  </a:cubicBezTo>
                  <a:cubicBezTo>
                    <a:pt x="510" y="692"/>
                    <a:pt x="510" y="687"/>
                    <a:pt x="510" y="686"/>
                  </a:cubicBezTo>
                  <a:cubicBezTo>
                    <a:pt x="511" y="684"/>
                    <a:pt x="521" y="687"/>
                    <a:pt x="526" y="690"/>
                  </a:cubicBezTo>
                  <a:cubicBezTo>
                    <a:pt x="530" y="693"/>
                    <a:pt x="537" y="692"/>
                    <a:pt x="542" y="691"/>
                  </a:cubicBezTo>
                  <a:cubicBezTo>
                    <a:pt x="547" y="691"/>
                    <a:pt x="549" y="686"/>
                    <a:pt x="550" y="684"/>
                  </a:cubicBezTo>
                  <a:cubicBezTo>
                    <a:pt x="552" y="683"/>
                    <a:pt x="554" y="684"/>
                    <a:pt x="556" y="684"/>
                  </a:cubicBezTo>
                  <a:cubicBezTo>
                    <a:pt x="559" y="683"/>
                    <a:pt x="558" y="685"/>
                    <a:pt x="560" y="686"/>
                  </a:cubicBezTo>
                  <a:cubicBezTo>
                    <a:pt x="563" y="687"/>
                    <a:pt x="563" y="685"/>
                    <a:pt x="564" y="685"/>
                  </a:cubicBezTo>
                  <a:cubicBezTo>
                    <a:pt x="565" y="685"/>
                    <a:pt x="565" y="685"/>
                    <a:pt x="565" y="686"/>
                  </a:cubicBezTo>
                  <a:cubicBezTo>
                    <a:pt x="565" y="686"/>
                    <a:pt x="565" y="686"/>
                    <a:pt x="565" y="686"/>
                  </a:cubicBezTo>
                  <a:cubicBezTo>
                    <a:pt x="565" y="686"/>
                    <a:pt x="565" y="686"/>
                    <a:pt x="565" y="687"/>
                  </a:cubicBezTo>
                  <a:cubicBezTo>
                    <a:pt x="565" y="687"/>
                    <a:pt x="565" y="687"/>
                    <a:pt x="565" y="687"/>
                  </a:cubicBezTo>
                  <a:cubicBezTo>
                    <a:pt x="565" y="687"/>
                    <a:pt x="564" y="687"/>
                    <a:pt x="564" y="688"/>
                  </a:cubicBezTo>
                  <a:cubicBezTo>
                    <a:pt x="564" y="689"/>
                    <a:pt x="564" y="690"/>
                    <a:pt x="564" y="691"/>
                  </a:cubicBezTo>
                  <a:cubicBezTo>
                    <a:pt x="564" y="692"/>
                    <a:pt x="564" y="692"/>
                    <a:pt x="564" y="692"/>
                  </a:cubicBezTo>
                  <a:cubicBezTo>
                    <a:pt x="563" y="692"/>
                    <a:pt x="563" y="693"/>
                    <a:pt x="563" y="693"/>
                  </a:cubicBezTo>
                  <a:cubicBezTo>
                    <a:pt x="564" y="695"/>
                    <a:pt x="564" y="704"/>
                    <a:pt x="563" y="707"/>
                  </a:cubicBezTo>
                  <a:cubicBezTo>
                    <a:pt x="563" y="708"/>
                    <a:pt x="563" y="709"/>
                    <a:pt x="563" y="709"/>
                  </a:cubicBezTo>
                  <a:cubicBezTo>
                    <a:pt x="563" y="709"/>
                    <a:pt x="562" y="710"/>
                    <a:pt x="562" y="710"/>
                  </a:cubicBezTo>
                  <a:cubicBezTo>
                    <a:pt x="562" y="710"/>
                    <a:pt x="562" y="711"/>
                    <a:pt x="561" y="711"/>
                  </a:cubicBezTo>
                  <a:cubicBezTo>
                    <a:pt x="560" y="711"/>
                    <a:pt x="560" y="712"/>
                    <a:pt x="560" y="712"/>
                  </a:cubicBezTo>
                  <a:cubicBezTo>
                    <a:pt x="559" y="712"/>
                    <a:pt x="559" y="713"/>
                    <a:pt x="559" y="713"/>
                  </a:cubicBezTo>
                  <a:cubicBezTo>
                    <a:pt x="559" y="713"/>
                    <a:pt x="558" y="714"/>
                    <a:pt x="558" y="715"/>
                  </a:cubicBezTo>
                  <a:cubicBezTo>
                    <a:pt x="558" y="715"/>
                    <a:pt x="558" y="716"/>
                    <a:pt x="558" y="717"/>
                  </a:cubicBezTo>
                  <a:cubicBezTo>
                    <a:pt x="558" y="717"/>
                    <a:pt x="558" y="717"/>
                    <a:pt x="558" y="717"/>
                  </a:cubicBezTo>
                  <a:cubicBezTo>
                    <a:pt x="558" y="719"/>
                    <a:pt x="557" y="721"/>
                    <a:pt x="557" y="723"/>
                  </a:cubicBezTo>
                  <a:cubicBezTo>
                    <a:pt x="557" y="723"/>
                    <a:pt x="557" y="724"/>
                    <a:pt x="557" y="724"/>
                  </a:cubicBezTo>
                  <a:cubicBezTo>
                    <a:pt x="556" y="725"/>
                    <a:pt x="556" y="726"/>
                    <a:pt x="555" y="727"/>
                  </a:cubicBezTo>
                  <a:cubicBezTo>
                    <a:pt x="554" y="729"/>
                    <a:pt x="553" y="732"/>
                    <a:pt x="552" y="733"/>
                  </a:cubicBezTo>
                  <a:cubicBezTo>
                    <a:pt x="551" y="735"/>
                    <a:pt x="551" y="736"/>
                    <a:pt x="550" y="738"/>
                  </a:cubicBezTo>
                  <a:cubicBezTo>
                    <a:pt x="550" y="738"/>
                    <a:pt x="550" y="739"/>
                    <a:pt x="550" y="739"/>
                  </a:cubicBezTo>
                  <a:cubicBezTo>
                    <a:pt x="549" y="740"/>
                    <a:pt x="549" y="741"/>
                    <a:pt x="548" y="743"/>
                  </a:cubicBezTo>
                  <a:cubicBezTo>
                    <a:pt x="548" y="743"/>
                    <a:pt x="548" y="743"/>
                    <a:pt x="548" y="744"/>
                  </a:cubicBezTo>
                  <a:cubicBezTo>
                    <a:pt x="547" y="744"/>
                    <a:pt x="547" y="745"/>
                    <a:pt x="547" y="745"/>
                  </a:cubicBezTo>
                  <a:cubicBezTo>
                    <a:pt x="547" y="746"/>
                    <a:pt x="546" y="747"/>
                    <a:pt x="546" y="748"/>
                  </a:cubicBezTo>
                  <a:cubicBezTo>
                    <a:pt x="543" y="751"/>
                    <a:pt x="530" y="748"/>
                    <a:pt x="526" y="748"/>
                  </a:cubicBezTo>
                  <a:cubicBezTo>
                    <a:pt x="523" y="749"/>
                    <a:pt x="522" y="746"/>
                    <a:pt x="519" y="744"/>
                  </a:cubicBezTo>
                  <a:cubicBezTo>
                    <a:pt x="517" y="742"/>
                    <a:pt x="516" y="746"/>
                    <a:pt x="513" y="744"/>
                  </a:cubicBezTo>
                  <a:cubicBezTo>
                    <a:pt x="511" y="742"/>
                    <a:pt x="511" y="743"/>
                    <a:pt x="509" y="744"/>
                  </a:cubicBezTo>
                  <a:cubicBezTo>
                    <a:pt x="506" y="746"/>
                    <a:pt x="499" y="751"/>
                    <a:pt x="497" y="753"/>
                  </a:cubicBezTo>
                  <a:cubicBezTo>
                    <a:pt x="494" y="754"/>
                    <a:pt x="480" y="750"/>
                    <a:pt x="476" y="749"/>
                  </a:cubicBezTo>
                  <a:cubicBezTo>
                    <a:pt x="472" y="747"/>
                    <a:pt x="461" y="745"/>
                    <a:pt x="458" y="745"/>
                  </a:cubicBezTo>
                  <a:cubicBezTo>
                    <a:pt x="458" y="745"/>
                    <a:pt x="457" y="744"/>
                    <a:pt x="456" y="744"/>
                  </a:cubicBezTo>
                  <a:cubicBezTo>
                    <a:pt x="454" y="744"/>
                    <a:pt x="451" y="743"/>
                    <a:pt x="448" y="742"/>
                  </a:cubicBezTo>
                  <a:cubicBezTo>
                    <a:pt x="447" y="742"/>
                    <a:pt x="447" y="741"/>
                    <a:pt x="446" y="741"/>
                  </a:cubicBezTo>
                  <a:cubicBezTo>
                    <a:pt x="444" y="741"/>
                    <a:pt x="443" y="740"/>
                    <a:pt x="441" y="740"/>
                  </a:cubicBezTo>
                  <a:cubicBezTo>
                    <a:pt x="433" y="739"/>
                    <a:pt x="435" y="739"/>
                    <a:pt x="433" y="736"/>
                  </a:cubicBezTo>
                  <a:cubicBezTo>
                    <a:pt x="431" y="733"/>
                    <a:pt x="429" y="731"/>
                    <a:pt x="425" y="730"/>
                  </a:cubicBezTo>
                  <a:cubicBezTo>
                    <a:pt x="421" y="730"/>
                    <a:pt x="409" y="734"/>
                    <a:pt x="406" y="736"/>
                  </a:cubicBezTo>
                  <a:cubicBezTo>
                    <a:pt x="403" y="738"/>
                    <a:pt x="400" y="738"/>
                    <a:pt x="401" y="744"/>
                  </a:cubicBezTo>
                  <a:cubicBezTo>
                    <a:pt x="403" y="750"/>
                    <a:pt x="403" y="755"/>
                    <a:pt x="397" y="758"/>
                  </a:cubicBezTo>
                  <a:cubicBezTo>
                    <a:pt x="392" y="761"/>
                    <a:pt x="389" y="759"/>
                    <a:pt x="382" y="755"/>
                  </a:cubicBezTo>
                  <a:cubicBezTo>
                    <a:pt x="375" y="751"/>
                    <a:pt x="371" y="750"/>
                    <a:pt x="366" y="750"/>
                  </a:cubicBezTo>
                  <a:cubicBezTo>
                    <a:pt x="360" y="750"/>
                    <a:pt x="356" y="744"/>
                    <a:pt x="355" y="742"/>
                  </a:cubicBezTo>
                  <a:cubicBezTo>
                    <a:pt x="355" y="739"/>
                    <a:pt x="354" y="735"/>
                    <a:pt x="350" y="735"/>
                  </a:cubicBezTo>
                  <a:cubicBezTo>
                    <a:pt x="346" y="735"/>
                    <a:pt x="343" y="731"/>
                    <a:pt x="337" y="731"/>
                  </a:cubicBezTo>
                  <a:cubicBezTo>
                    <a:pt x="331" y="730"/>
                    <a:pt x="326" y="731"/>
                    <a:pt x="323" y="729"/>
                  </a:cubicBezTo>
                  <a:cubicBezTo>
                    <a:pt x="322" y="729"/>
                    <a:pt x="321" y="728"/>
                    <a:pt x="320" y="728"/>
                  </a:cubicBezTo>
                  <a:cubicBezTo>
                    <a:pt x="320" y="728"/>
                    <a:pt x="320" y="728"/>
                    <a:pt x="319" y="728"/>
                  </a:cubicBezTo>
                  <a:cubicBezTo>
                    <a:pt x="319" y="728"/>
                    <a:pt x="319" y="727"/>
                    <a:pt x="319" y="727"/>
                  </a:cubicBezTo>
                  <a:cubicBezTo>
                    <a:pt x="318" y="727"/>
                    <a:pt x="318" y="727"/>
                    <a:pt x="317" y="727"/>
                  </a:cubicBezTo>
                  <a:cubicBezTo>
                    <a:pt x="317" y="727"/>
                    <a:pt x="317" y="727"/>
                    <a:pt x="317" y="727"/>
                  </a:cubicBezTo>
                  <a:cubicBezTo>
                    <a:pt x="316" y="727"/>
                    <a:pt x="315" y="728"/>
                    <a:pt x="315" y="728"/>
                  </a:cubicBezTo>
                  <a:cubicBezTo>
                    <a:pt x="311" y="729"/>
                    <a:pt x="312" y="727"/>
                    <a:pt x="313" y="724"/>
                  </a:cubicBezTo>
                  <a:cubicBezTo>
                    <a:pt x="313" y="721"/>
                    <a:pt x="309" y="724"/>
                    <a:pt x="305" y="722"/>
                  </a:cubicBezTo>
                  <a:cubicBezTo>
                    <a:pt x="302" y="720"/>
                    <a:pt x="306" y="713"/>
                    <a:pt x="308" y="711"/>
                  </a:cubicBezTo>
                  <a:cubicBezTo>
                    <a:pt x="311" y="709"/>
                    <a:pt x="313" y="702"/>
                    <a:pt x="311" y="700"/>
                  </a:cubicBezTo>
                  <a:cubicBezTo>
                    <a:pt x="310" y="698"/>
                    <a:pt x="310" y="692"/>
                    <a:pt x="311" y="690"/>
                  </a:cubicBezTo>
                  <a:cubicBezTo>
                    <a:pt x="312" y="687"/>
                    <a:pt x="315" y="684"/>
                    <a:pt x="312" y="685"/>
                  </a:cubicBezTo>
                  <a:cubicBezTo>
                    <a:pt x="309" y="685"/>
                    <a:pt x="308" y="683"/>
                    <a:pt x="305" y="680"/>
                  </a:cubicBezTo>
                  <a:cubicBezTo>
                    <a:pt x="302" y="677"/>
                    <a:pt x="293" y="683"/>
                    <a:pt x="291" y="684"/>
                  </a:cubicBezTo>
                  <a:cubicBezTo>
                    <a:pt x="290" y="684"/>
                    <a:pt x="289" y="684"/>
                    <a:pt x="289" y="684"/>
                  </a:cubicBezTo>
                  <a:cubicBezTo>
                    <a:pt x="287" y="684"/>
                    <a:pt x="286" y="684"/>
                    <a:pt x="284" y="684"/>
                  </a:cubicBezTo>
                  <a:cubicBezTo>
                    <a:pt x="283" y="683"/>
                    <a:pt x="281" y="683"/>
                    <a:pt x="278" y="683"/>
                  </a:cubicBezTo>
                  <a:cubicBezTo>
                    <a:pt x="273" y="682"/>
                    <a:pt x="263" y="686"/>
                    <a:pt x="259" y="687"/>
                  </a:cubicBezTo>
                  <a:cubicBezTo>
                    <a:pt x="254" y="689"/>
                    <a:pt x="253" y="687"/>
                    <a:pt x="251" y="685"/>
                  </a:cubicBezTo>
                  <a:cubicBezTo>
                    <a:pt x="249" y="684"/>
                    <a:pt x="242" y="686"/>
                    <a:pt x="236" y="685"/>
                  </a:cubicBezTo>
                  <a:cubicBezTo>
                    <a:pt x="230" y="685"/>
                    <a:pt x="232" y="684"/>
                    <a:pt x="229" y="683"/>
                  </a:cubicBezTo>
                  <a:cubicBezTo>
                    <a:pt x="227" y="682"/>
                    <a:pt x="224" y="686"/>
                    <a:pt x="223" y="688"/>
                  </a:cubicBezTo>
                  <a:cubicBezTo>
                    <a:pt x="222" y="689"/>
                    <a:pt x="215" y="690"/>
                    <a:pt x="210" y="691"/>
                  </a:cubicBezTo>
                  <a:cubicBezTo>
                    <a:pt x="206" y="693"/>
                    <a:pt x="203" y="696"/>
                    <a:pt x="201" y="697"/>
                  </a:cubicBezTo>
                  <a:cubicBezTo>
                    <a:pt x="199" y="698"/>
                    <a:pt x="194" y="698"/>
                    <a:pt x="190" y="700"/>
                  </a:cubicBezTo>
                  <a:cubicBezTo>
                    <a:pt x="189" y="700"/>
                    <a:pt x="188" y="700"/>
                    <a:pt x="188" y="701"/>
                  </a:cubicBezTo>
                  <a:cubicBezTo>
                    <a:pt x="187" y="701"/>
                    <a:pt x="187" y="701"/>
                    <a:pt x="187" y="701"/>
                  </a:cubicBezTo>
                  <a:cubicBezTo>
                    <a:pt x="186" y="702"/>
                    <a:pt x="186" y="702"/>
                    <a:pt x="185" y="703"/>
                  </a:cubicBezTo>
                  <a:cubicBezTo>
                    <a:pt x="185" y="703"/>
                    <a:pt x="185" y="703"/>
                    <a:pt x="184" y="703"/>
                  </a:cubicBezTo>
                  <a:cubicBezTo>
                    <a:pt x="184" y="704"/>
                    <a:pt x="183" y="704"/>
                    <a:pt x="183" y="705"/>
                  </a:cubicBezTo>
                  <a:cubicBezTo>
                    <a:pt x="182" y="705"/>
                    <a:pt x="182" y="706"/>
                    <a:pt x="181" y="706"/>
                  </a:cubicBezTo>
                  <a:cubicBezTo>
                    <a:pt x="178" y="708"/>
                    <a:pt x="177" y="706"/>
                    <a:pt x="174" y="704"/>
                  </a:cubicBezTo>
                  <a:cubicBezTo>
                    <a:pt x="172" y="703"/>
                    <a:pt x="161" y="705"/>
                    <a:pt x="157" y="704"/>
                  </a:cubicBezTo>
                  <a:cubicBezTo>
                    <a:pt x="152" y="704"/>
                    <a:pt x="148" y="698"/>
                    <a:pt x="145" y="698"/>
                  </a:cubicBezTo>
                  <a:cubicBezTo>
                    <a:pt x="143" y="698"/>
                    <a:pt x="139" y="702"/>
                    <a:pt x="138" y="706"/>
                  </a:cubicBezTo>
                  <a:cubicBezTo>
                    <a:pt x="136" y="710"/>
                    <a:pt x="131" y="718"/>
                    <a:pt x="126" y="722"/>
                  </a:cubicBezTo>
                  <a:cubicBezTo>
                    <a:pt x="120" y="726"/>
                    <a:pt x="115" y="724"/>
                    <a:pt x="112" y="726"/>
                  </a:cubicBezTo>
                  <a:cubicBezTo>
                    <a:pt x="110" y="729"/>
                    <a:pt x="106" y="733"/>
                    <a:pt x="104" y="737"/>
                  </a:cubicBezTo>
                  <a:cubicBezTo>
                    <a:pt x="103" y="741"/>
                    <a:pt x="101" y="740"/>
                    <a:pt x="98" y="744"/>
                  </a:cubicBezTo>
                  <a:cubicBezTo>
                    <a:pt x="95" y="748"/>
                    <a:pt x="97" y="754"/>
                    <a:pt x="96" y="763"/>
                  </a:cubicBezTo>
                  <a:cubicBezTo>
                    <a:pt x="95" y="773"/>
                    <a:pt x="81" y="779"/>
                    <a:pt x="74" y="781"/>
                  </a:cubicBezTo>
                  <a:cubicBezTo>
                    <a:pt x="73" y="782"/>
                    <a:pt x="71" y="782"/>
                    <a:pt x="70" y="783"/>
                  </a:cubicBezTo>
                  <a:cubicBezTo>
                    <a:pt x="69" y="783"/>
                    <a:pt x="69" y="784"/>
                    <a:pt x="68" y="784"/>
                  </a:cubicBezTo>
                  <a:cubicBezTo>
                    <a:pt x="67" y="784"/>
                    <a:pt x="66" y="785"/>
                    <a:pt x="66" y="785"/>
                  </a:cubicBezTo>
                  <a:cubicBezTo>
                    <a:pt x="65" y="786"/>
                    <a:pt x="64" y="786"/>
                    <a:pt x="64" y="787"/>
                  </a:cubicBezTo>
                  <a:cubicBezTo>
                    <a:pt x="63" y="787"/>
                    <a:pt x="62" y="787"/>
                    <a:pt x="62" y="788"/>
                  </a:cubicBezTo>
                  <a:cubicBezTo>
                    <a:pt x="61" y="788"/>
                    <a:pt x="61" y="789"/>
                    <a:pt x="60" y="789"/>
                  </a:cubicBezTo>
                  <a:cubicBezTo>
                    <a:pt x="60" y="789"/>
                    <a:pt x="60" y="790"/>
                    <a:pt x="59" y="790"/>
                  </a:cubicBezTo>
                  <a:cubicBezTo>
                    <a:pt x="59" y="790"/>
                    <a:pt x="59" y="791"/>
                    <a:pt x="58" y="791"/>
                  </a:cubicBezTo>
                  <a:cubicBezTo>
                    <a:pt x="55" y="794"/>
                    <a:pt x="54" y="798"/>
                    <a:pt x="49" y="801"/>
                  </a:cubicBezTo>
                  <a:cubicBezTo>
                    <a:pt x="44" y="804"/>
                    <a:pt x="40" y="816"/>
                    <a:pt x="40" y="819"/>
                  </a:cubicBezTo>
                  <a:cubicBezTo>
                    <a:pt x="39" y="822"/>
                    <a:pt x="25" y="831"/>
                    <a:pt x="24" y="836"/>
                  </a:cubicBezTo>
                  <a:cubicBezTo>
                    <a:pt x="23" y="841"/>
                    <a:pt x="18" y="847"/>
                    <a:pt x="15" y="848"/>
                  </a:cubicBezTo>
                  <a:cubicBezTo>
                    <a:pt x="15" y="849"/>
                    <a:pt x="15" y="849"/>
                    <a:pt x="14" y="850"/>
                  </a:cubicBezTo>
                  <a:cubicBezTo>
                    <a:pt x="14" y="850"/>
                    <a:pt x="14" y="850"/>
                    <a:pt x="14" y="850"/>
                  </a:cubicBezTo>
                  <a:cubicBezTo>
                    <a:pt x="13" y="851"/>
                    <a:pt x="13" y="851"/>
                    <a:pt x="13" y="852"/>
                  </a:cubicBezTo>
                  <a:cubicBezTo>
                    <a:pt x="13" y="852"/>
                    <a:pt x="13" y="852"/>
                    <a:pt x="13" y="852"/>
                  </a:cubicBezTo>
                  <a:cubicBezTo>
                    <a:pt x="13" y="853"/>
                    <a:pt x="12" y="854"/>
                    <a:pt x="12" y="855"/>
                  </a:cubicBezTo>
                  <a:cubicBezTo>
                    <a:pt x="12" y="855"/>
                    <a:pt x="12" y="855"/>
                    <a:pt x="12" y="855"/>
                  </a:cubicBezTo>
                  <a:cubicBezTo>
                    <a:pt x="12" y="857"/>
                    <a:pt x="12" y="858"/>
                    <a:pt x="12" y="859"/>
                  </a:cubicBezTo>
                  <a:cubicBezTo>
                    <a:pt x="12" y="860"/>
                    <a:pt x="12" y="860"/>
                    <a:pt x="12" y="861"/>
                  </a:cubicBezTo>
                  <a:cubicBezTo>
                    <a:pt x="12" y="864"/>
                    <a:pt x="18" y="867"/>
                    <a:pt x="19" y="870"/>
                  </a:cubicBezTo>
                  <a:cubicBezTo>
                    <a:pt x="21" y="872"/>
                    <a:pt x="18" y="874"/>
                    <a:pt x="17" y="878"/>
                  </a:cubicBezTo>
                  <a:cubicBezTo>
                    <a:pt x="16" y="882"/>
                    <a:pt x="19" y="884"/>
                    <a:pt x="21" y="889"/>
                  </a:cubicBezTo>
                  <a:cubicBezTo>
                    <a:pt x="22" y="895"/>
                    <a:pt x="16" y="900"/>
                    <a:pt x="16" y="905"/>
                  </a:cubicBezTo>
                  <a:cubicBezTo>
                    <a:pt x="16" y="907"/>
                    <a:pt x="15" y="908"/>
                    <a:pt x="15" y="910"/>
                  </a:cubicBezTo>
                  <a:cubicBezTo>
                    <a:pt x="14" y="911"/>
                    <a:pt x="14" y="912"/>
                    <a:pt x="14" y="913"/>
                  </a:cubicBezTo>
                  <a:cubicBezTo>
                    <a:pt x="13" y="914"/>
                    <a:pt x="13" y="914"/>
                    <a:pt x="13" y="914"/>
                  </a:cubicBezTo>
                  <a:cubicBezTo>
                    <a:pt x="13" y="915"/>
                    <a:pt x="12" y="916"/>
                    <a:pt x="12" y="917"/>
                  </a:cubicBezTo>
                  <a:cubicBezTo>
                    <a:pt x="11" y="917"/>
                    <a:pt x="11" y="917"/>
                    <a:pt x="11" y="917"/>
                  </a:cubicBezTo>
                  <a:cubicBezTo>
                    <a:pt x="10" y="918"/>
                    <a:pt x="10" y="919"/>
                    <a:pt x="9" y="920"/>
                  </a:cubicBezTo>
                  <a:cubicBezTo>
                    <a:pt x="6" y="922"/>
                    <a:pt x="0" y="927"/>
                    <a:pt x="4" y="930"/>
                  </a:cubicBezTo>
                  <a:cubicBezTo>
                    <a:pt x="8" y="932"/>
                    <a:pt x="6" y="933"/>
                    <a:pt x="8" y="939"/>
                  </a:cubicBezTo>
                  <a:cubicBezTo>
                    <a:pt x="8" y="940"/>
                    <a:pt x="8" y="940"/>
                    <a:pt x="8" y="940"/>
                  </a:cubicBezTo>
                  <a:cubicBezTo>
                    <a:pt x="9" y="942"/>
                    <a:pt x="9" y="944"/>
                    <a:pt x="9" y="945"/>
                  </a:cubicBezTo>
                  <a:cubicBezTo>
                    <a:pt x="9" y="945"/>
                    <a:pt x="9" y="945"/>
                    <a:pt x="9" y="945"/>
                  </a:cubicBezTo>
                  <a:cubicBezTo>
                    <a:pt x="8" y="946"/>
                    <a:pt x="7" y="946"/>
                    <a:pt x="7" y="948"/>
                  </a:cubicBezTo>
                  <a:cubicBezTo>
                    <a:pt x="6" y="948"/>
                    <a:pt x="6" y="949"/>
                    <a:pt x="6" y="949"/>
                  </a:cubicBezTo>
                  <a:cubicBezTo>
                    <a:pt x="6" y="950"/>
                    <a:pt x="6" y="951"/>
                    <a:pt x="6" y="952"/>
                  </a:cubicBezTo>
                  <a:cubicBezTo>
                    <a:pt x="6" y="952"/>
                    <a:pt x="6" y="952"/>
                    <a:pt x="6" y="952"/>
                  </a:cubicBezTo>
                  <a:cubicBezTo>
                    <a:pt x="6" y="952"/>
                    <a:pt x="7" y="953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9" y="955"/>
                    <a:pt x="10" y="955"/>
                    <a:pt x="11" y="956"/>
                  </a:cubicBezTo>
                  <a:cubicBezTo>
                    <a:pt x="12" y="957"/>
                    <a:pt x="14" y="958"/>
                    <a:pt x="15" y="959"/>
                  </a:cubicBezTo>
                  <a:cubicBezTo>
                    <a:pt x="20" y="963"/>
                    <a:pt x="18" y="964"/>
                    <a:pt x="19" y="965"/>
                  </a:cubicBezTo>
                  <a:cubicBezTo>
                    <a:pt x="19" y="965"/>
                    <a:pt x="19" y="966"/>
                    <a:pt x="20" y="966"/>
                  </a:cubicBezTo>
                  <a:cubicBezTo>
                    <a:pt x="20" y="967"/>
                    <a:pt x="21" y="967"/>
                    <a:pt x="21" y="968"/>
                  </a:cubicBezTo>
                  <a:cubicBezTo>
                    <a:pt x="21" y="968"/>
                    <a:pt x="21" y="968"/>
                    <a:pt x="21" y="968"/>
                  </a:cubicBezTo>
                  <a:cubicBezTo>
                    <a:pt x="22" y="969"/>
                    <a:pt x="22" y="969"/>
                    <a:pt x="22" y="969"/>
                  </a:cubicBezTo>
                  <a:cubicBezTo>
                    <a:pt x="22" y="969"/>
                    <a:pt x="23" y="970"/>
                    <a:pt x="23" y="970"/>
                  </a:cubicBezTo>
                  <a:cubicBezTo>
                    <a:pt x="24" y="971"/>
                    <a:pt x="25" y="971"/>
                    <a:pt x="26" y="972"/>
                  </a:cubicBezTo>
                  <a:cubicBezTo>
                    <a:pt x="32" y="975"/>
                    <a:pt x="31" y="976"/>
                    <a:pt x="32" y="979"/>
                  </a:cubicBezTo>
                  <a:cubicBezTo>
                    <a:pt x="34" y="981"/>
                    <a:pt x="36" y="985"/>
                    <a:pt x="38" y="986"/>
                  </a:cubicBezTo>
                  <a:cubicBezTo>
                    <a:pt x="38" y="986"/>
                    <a:pt x="38" y="986"/>
                    <a:pt x="38" y="986"/>
                  </a:cubicBezTo>
                  <a:cubicBezTo>
                    <a:pt x="38" y="987"/>
                    <a:pt x="39" y="987"/>
                    <a:pt x="39" y="987"/>
                  </a:cubicBezTo>
                  <a:cubicBezTo>
                    <a:pt x="39" y="987"/>
                    <a:pt x="39" y="988"/>
                    <a:pt x="39" y="988"/>
                  </a:cubicBezTo>
                  <a:cubicBezTo>
                    <a:pt x="39" y="988"/>
                    <a:pt x="39" y="988"/>
                    <a:pt x="39" y="989"/>
                  </a:cubicBezTo>
                  <a:cubicBezTo>
                    <a:pt x="39" y="989"/>
                    <a:pt x="40" y="990"/>
                    <a:pt x="40" y="990"/>
                  </a:cubicBezTo>
                  <a:cubicBezTo>
                    <a:pt x="40" y="992"/>
                    <a:pt x="41" y="993"/>
                    <a:pt x="41" y="995"/>
                  </a:cubicBezTo>
                  <a:cubicBezTo>
                    <a:pt x="41" y="995"/>
                    <a:pt x="41" y="995"/>
                    <a:pt x="41" y="995"/>
                  </a:cubicBezTo>
                  <a:cubicBezTo>
                    <a:pt x="41" y="996"/>
                    <a:pt x="42" y="996"/>
                    <a:pt x="42" y="997"/>
                  </a:cubicBezTo>
                  <a:cubicBezTo>
                    <a:pt x="43" y="999"/>
                    <a:pt x="44" y="1002"/>
                    <a:pt x="46" y="1004"/>
                  </a:cubicBezTo>
                  <a:cubicBezTo>
                    <a:pt x="46" y="1005"/>
                    <a:pt x="47" y="1006"/>
                    <a:pt x="48" y="1006"/>
                  </a:cubicBezTo>
                  <a:cubicBezTo>
                    <a:pt x="48" y="1007"/>
                    <a:pt x="49" y="1007"/>
                    <a:pt x="49" y="1007"/>
                  </a:cubicBezTo>
                  <a:cubicBezTo>
                    <a:pt x="50" y="1008"/>
                    <a:pt x="51" y="1008"/>
                    <a:pt x="51" y="1009"/>
                  </a:cubicBezTo>
                  <a:cubicBezTo>
                    <a:pt x="52" y="1009"/>
                    <a:pt x="52" y="1009"/>
                    <a:pt x="52" y="1009"/>
                  </a:cubicBezTo>
                  <a:cubicBezTo>
                    <a:pt x="53" y="1010"/>
                    <a:pt x="55" y="1011"/>
                    <a:pt x="56" y="1012"/>
                  </a:cubicBezTo>
                  <a:cubicBezTo>
                    <a:pt x="57" y="1012"/>
                    <a:pt x="58" y="1013"/>
                    <a:pt x="59" y="1014"/>
                  </a:cubicBezTo>
                  <a:cubicBezTo>
                    <a:pt x="64" y="1017"/>
                    <a:pt x="76" y="1026"/>
                    <a:pt x="80" y="1029"/>
                  </a:cubicBezTo>
                  <a:cubicBezTo>
                    <a:pt x="81" y="1030"/>
                    <a:pt x="82" y="1031"/>
                    <a:pt x="84" y="1031"/>
                  </a:cubicBezTo>
                  <a:cubicBezTo>
                    <a:pt x="84" y="1032"/>
                    <a:pt x="85" y="1032"/>
                    <a:pt x="85" y="1032"/>
                  </a:cubicBezTo>
                  <a:cubicBezTo>
                    <a:pt x="86" y="1032"/>
                    <a:pt x="87" y="1033"/>
                    <a:pt x="88" y="1033"/>
                  </a:cubicBezTo>
                  <a:cubicBezTo>
                    <a:pt x="89" y="1034"/>
                    <a:pt x="90" y="1034"/>
                    <a:pt x="91" y="1034"/>
                  </a:cubicBezTo>
                  <a:cubicBezTo>
                    <a:pt x="92" y="1035"/>
                    <a:pt x="93" y="1035"/>
                    <a:pt x="93" y="1035"/>
                  </a:cubicBezTo>
                  <a:cubicBezTo>
                    <a:pt x="94" y="1035"/>
                    <a:pt x="95" y="1036"/>
                    <a:pt x="96" y="1036"/>
                  </a:cubicBezTo>
                  <a:cubicBezTo>
                    <a:pt x="97" y="1036"/>
                    <a:pt x="97" y="1036"/>
                    <a:pt x="97" y="1036"/>
                  </a:cubicBezTo>
                  <a:cubicBezTo>
                    <a:pt x="97" y="1036"/>
                    <a:pt x="98" y="1036"/>
                    <a:pt x="98" y="1036"/>
                  </a:cubicBezTo>
                  <a:cubicBezTo>
                    <a:pt x="103" y="1037"/>
                    <a:pt x="125" y="1027"/>
                    <a:pt x="132" y="1027"/>
                  </a:cubicBezTo>
                  <a:cubicBezTo>
                    <a:pt x="133" y="1027"/>
                    <a:pt x="134" y="1027"/>
                    <a:pt x="135" y="1027"/>
                  </a:cubicBezTo>
                  <a:cubicBezTo>
                    <a:pt x="135" y="1027"/>
                    <a:pt x="136" y="1027"/>
                    <a:pt x="136" y="1028"/>
                  </a:cubicBezTo>
                  <a:cubicBezTo>
                    <a:pt x="137" y="1028"/>
                    <a:pt x="138" y="1028"/>
                    <a:pt x="138" y="1028"/>
                  </a:cubicBezTo>
                  <a:cubicBezTo>
                    <a:pt x="139" y="1028"/>
                    <a:pt x="139" y="1028"/>
                    <a:pt x="140" y="1028"/>
                  </a:cubicBezTo>
                  <a:cubicBezTo>
                    <a:pt x="141" y="1028"/>
                    <a:pt x="141" y="1029"/>
                    <a:pt x="142" y="1029"/>
                  </a:cubicBezTo>
                  <a:cubicBezTo>
                    <a:pt x="143" y="1029"/>
                    <a:pt x="143" y="1029"/>
                    <a:pt x="144" y="1029"/>
                  </a:cubicBezTo>
                  <a:cubicBezTo>
                    <a:pt x="145" y="1029"/>
                    <a:pt x="146" y="1030"/>
                    <a:pt x="146" y="1030"/>
                  </a:cubicBezTo>
                  <a:cubicBezTo>
                    <a:pt x="147" y="1030"/>
                    <a:pt x="147" y="1030"/>
                    <a:pt x="147" y="1030"/>
                  </a:cubicBezTo>
                  <a:cubicBezTo>
                    <a:pt x="151" y="1031"/>
                    <a:pt x="153" y="1032"/>
                    <a:pt x="156" y="1032"/>
                  </a:cubicBezTo>
                  <a:cubicBezTo>
                    <a:pt x="156" y="1032"/>
                    <a:pt x="156" y="1032"/>
                    <a:pt x="156" y="1032"/>
                  </a:cubicBezTo>
                  <a:cubicBezTo>
                    <a:pt x="157" y="1033"/>
                    <a:pt x="158" y="1033"/>
                    <a:pt x="159" y="1033"/>
                  </a:cubicBezTo>
                  <a:cubicBezTo>
                    <a:pt x="159" y="1033"/>
                    <a:pt x="160" y="1033"/>
                    <a:pt x="161" y="1033"/>
                  </a:cubicBezTo>
                  <a:cubicBezTo>
                    <a:pt x="161" y="1033"/>
                    <a:pt x="161" y="1033"/>
                    <a:pt x="161" y="1033"/>
                  </a:cubicBezTo>
                  <a:cubicBezTo>
                    <a:pt x="162" y="1033"/>
                    <a:pt x="163" y="1033"/>
                    <a:pt x="163" y="1033"/>
                  </a:cubicBezTo>
                  <a:cubicBezTo>
                    <a:pt x="164" y="1032"/>
                    <a:pt x="164" y="1032"/>
                    <a:pt x="164" y="1032"/>
                  </a:cubicBezTo>
                  <a:cubicBezTo>
                    <a:pt x="165" y="1032"/>
                    <a:pt x="166" y="1032"/>
                    <a:pt x="167" y="1032"/>
                  </a:cubicBezTo>
                  <a:cubicBezTo>
                    <a:pt x="167" y="1031"/>
                    <a:pt x="168" y="1031"/>
                    <a:pt x="168" y="1031"/>
                  </a:cubicBezTo>
                  <a:cubicBezTo>
                    <a:pt x="169" y="1031"/>
                    <a:pt x="170" y="1031"/>
                    <a:pt x="171" y="1030"/>
                  </a:cubicBezTo>
                  <a:cubicBezTo>
                    <a:pt x="171" y="1030"/>
                    <a:pt x="172" y="1030"/>
                    <a:pt x="172" y="1030"/>
                  </a:cubicBezTo>
                  <a:cubicBezTo>
                    <a:pt x="173" y="1029"/>
                    <a:pt x="174" y="1029"/>
                    <a:pt x="175" y="1029"/>
                  </a:cubicBezTo>
                  <a:cubicBezTo>
                    <a:pt x="175" y="1028"/>
                    <a:pt x="176" y="1028"/>
                    <a:pt x="176" y="1028"/>
                  </a:cubicBezTo>
                  <a:cubicBezTo>
                    <a:pt x="179" y="1027"/>
                    <a:pt x="182" y="1026"/>
                    <a:pt x="184" y="1025"/>
                  </a:cubicBezTo>
                  <a:cubicBezTo>
                    <a:pt x="184" y="1025"/>
                    <a:pt x="185" y="1025"/>
                    <a:pt x="185" y="1024"/>
                  </a:cubicBezTo>
                  <a:cubicBezTo>
                    <a:pt x="187" y="1023"/>
                    <a:pt x="189" y="1022"/>
                    <a:pt x="191" y="1021"/>
                  </a:cubicBezTo>
                  <a:cubicBezTo>
                    <a:pt x="191" y="1021"/>
                    <a:pt x="192" y="1021"/>
                    <a:pt x="192" y="1021"/>
                  </a:cubicBezTo>
                  <a:cubicBezTo>
                    <a:pt x="192" y="1021"/>
                    <a:pt x="193" y="1021"/>
                    <a:pt x="194" y="1020"/>
                  </a:cubicBezTo>
                  <a:cubicBezTo>
                    <a:pt x="194" y="1020"/>
                    <a:pt x="194" y="1020"/>
                    <a:pt x="194" y="1020"/>
                  </a:cubicBezTo>
                  <a:cubicBezTo>
                    <a:pt x="195" y="1020"/>
                    <a:pt x="195" y="1019"/>
                    <a:pt x="196" y="1019"/>
                  </a:cubicBezTo>
                  <a:cubicBezTo>
                    <a:pt x="196" y="1019"/>
                    <a:pt x="196" y="1019"/>
                    <a:pt x="196" y="1019"/>
                  </a:cubicBezTo>
                  <a:cubicBezTo>
                    <a:pt x="197" y="1019"/>
                    <a:pt x="197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9" y="1017"/>
                    <a:pt x="200" y="1017"/>
                  </a:cubicBezTo>
                  <a:cubicBezTo>
                    <a:pt x="200" y="1017"/>
                    <a:pt x="200" y="1017"/>
                    <a:pt x="200" y="1017"/>
                  </a:cubicBezTo>
                  <a:cubicBezTo>
                    <a:pt x="200" y="1017"/>
                    <a:pt x="201" y="1017"/>
                    <a:pt x="202" y="1017"/>
                  </a:cubicBezTo>
                  <a:cubicBezTo>
                    <a:pt x="202" y="1017"/>
                    <a:pt x="202" y="1017"/>
                    <a:pt x="202" y="1017"/>
                  </a:cubicBezTo>
                  <a:cubicBezTo>
                    <a:pt x="204" y="1017"/>
                    <a:pt x="207" y="1017"/>
                    <a:pt x="210" y="1016"/>
                  </a:cubicBezTo>
                  <a:cubicBezTo>
                    <a:pt x="211" y="1016"/>
                    <a:pt x="213" y="1016"/>
                    <a:pt x="215" y="1016"/>
                  </a:cubicBezTo>
                  <a:cubicBezTo>
                    <a:pt x="215" y="1016"/>
                    <a:pt x="215" y="1016"/>
                    <a:pt x="215" y="1016"/>
                  </a:cubicBezTo>
                  <a:cubicBezTo>
                    <a:pt x="216" y="1016"/>
                    <a:pt x="217" y="1016"/>
                    <a:pt x="218" y="1016"/>
                  </a:cubicBezTo>
                  <a:cubicBezTo>
                    <a:pt x="218" y="1016"/>
                    <a:pt x="218" y="1016"/>
                    <a:pt x="218" y="1016"/>
                  </a:cubicBezTo>
                  <a:cubicBezTo>
                    <a:pt x="219" y="1016"/>
                    <a:pt x="219" y="1016"/>
                    <a:pt x="220" y="1016"/>
                  </a:cubicBezTo>
                  <a:cubicBezTo>
                    <a:pt x="220" y="1016"/>
                    <a:pt x="220" y="1016"/>
                    <a:pt x="220" y="1016"/>
                  </a:cubicBezTo>
                  <a:cubicBezTo>
                    <a:pt x="221" y="1016"/>
                    <a:pt x="222" y="1016"/>
                    <a:pt x="222" y="1016"/>
                  </a:cubicBezTo>
                  <a:cubicBezTo>
                    <a:pt x="222" y="1016"/>
                    <a:pt x="223" y="1016"/>
                    <a:pt x="223" y="1016"/>
                  </a:cubicBezTo>
                  <a:cubicBezTo>
                    <a:pt x="223" y="1016"/>
                    <a:pt x="223" y="1016"/>
                    <a:pt x="224" y="1016"/>
                  </a:cubicBezTo>
                  <a:cubicBezTo>
                    <a:pt x="224" y="1016"/>
                    <a:pt x="224" y="1016"/>
                    <a:pt x="224" y="1016"/>
                  </a:cubicBezTo>
                  <a:cubicBezTo>
                    <a:pt x="225" y="1016"/>
                    <a:pt x="225" y="1016"/>
                    <a:pt x="225" y="1016"/>
                  </a:cubicBezTo>
                  <a:cubicBezTo>
                    <a:pt x="226" y="1016"/>
                    <a:pt x="226" y="1016"/>
                    <a:pt x="226" y="1016"/>
                  </a:cubicBezTo>
                  <a:cubicBezTo>
                    <a:pt x="229" y="1016"/>
                    <a:pt x="235" y="1024"/>
                    <a:pt x="236" y="1026"/>
                  </a:cubicBezTo>
                  <a:cubicBezTo>
                    <a:pt x="238" y="1027"/>
                    <a:pt x="239" y="1038"/>
                    <a:pt x="243" y="1039"/>
                  </a:cubicBezTo>
                  <a:cubicBezTo>
                    <a:pt x="244" y="1040"/>
                    <a:pt x="244" y="1040"/>
                    <a:pt x="245" y="1040"/>
                  </a:cubicBezTo>
                  <a:cubicBezTo>
                    <a:pt x="245" y="1040"/>
                    <a:pt x="246" y="1040"/>
                    <a:pt x="246" y="1040"/>
                  </a:cubicBezTo>
                  <a:cubicBezTo>
                    <a:pt x="247" y="1040"/>
                    <a:pt x="248" y="1040"/>
                    <a:pt x="249" y="1040"/>
                  </a:cubicBezTo>
                  <a:cubicBezTo>
                    <a:pt x="249" y="1040"/>
                    <a:pt x="249" y="1040"/>
                    <a:pt x="249" y="1040"/>
                  </a:cubicBezTo>
                  <a:cubicBezTo>
                    <a:pt x="250" y="1040"/>
                    <a:pt x="251" y="1040"/>
                    <a:pt x="253" y="1040"/>
                  </a:cubicBezTo>
                  <a:cubicBezTo>
                    <a:pt x="253" y="1040"/>
                    <a:pt x="253" y="1040"/>
                    <a:pt x="253" y="1040"/>
                  </a:cubicBezTo>
                  <a:cubicBezTo>
                    <a:pt x="258" y="1039"/>
                    <a:pt x="263" y="1039"/>
                    <a:pt x="268" y="1039"/>
                  </a:cubicBezTo>
                  <a:cubicBezTo>
                    <a:pt x="268" y="1038"/>
                    <a:pt x="269" y="1038"/>
                    <a:pt x="269" y="1038"/>
                  </a:cubicBezTo>
                  <a:cubicBezTo>
                    <a:pt x="270" y="1038"/>
                    <a:pt x="270" y="1038"/>
                    <a:pt x="271" y="1038"/>
                  </a:cubicBezTo>
                  <a:cubicBezTo>
                    <a:pt x="272" y="1038"/>
                    <a:pt x="272" y="1038"/>
                    <a:pt x="273" y="1038"/>
                  </a:cubicBezTo>
                  <a:cubicBezTo>
                    <a:pt x="279" y="1039"/>
                    <a:pt x="279" y="1042"/>
                    <a:pt x="281" y="1043"/>
                  </a:cubicBezTo>
                  <a:cubicBezTo>
                    <a:pt x="283" y="1045"/>
                    <a:pt x="286" y="1052"/>
                    <a:pt x="285" y="1057"/>
                  </a:cubicBezTo>
                  <a:cubicBezTo>
                    <a:pt x="285" y="1058"/>
                    <a:pt x="285" y="1059"/>
                    <a:pt x="284" y="1060"/>
                  </a:cubicBezTo>
                  <a:cubicBezTo>
                    <a:pt x="284" y="1061"/>
                    <a:pt x="284" y="1061"/>
                    <a:pt x="284" y="1062"/>
                  </a:cubicBezTo>
                  <a:cubicBezTo>
                    <a:pt x="283" y="1062"/>
                    <a:pt x="283" y="1063"/>
                    <a:pt x="283" y="1064"/>
                  </a:cubicBezTo>
                  <a:cubicBezTo>
                    <a:pt x="282" y="1065"/>
                    <a:pt x="282" y="1067"/>
                    <a:pt x="281" y="1068"/>
                  </a:cubicBezTo>
                  <a:cubicBezTo>
                    <a:pt x="281" y="1068"/>
                    <a:pt x="281" y="1068"/>
                    <a:pt x="281" y="1069"/>
                  </a:cubicBezTo>
                  <a:cubicBezTo>
                    <a:pt x="280" y="1070"/>
                    <a:pt x="280" y="1071"/>
                    <a:pt x="280" y="1071"/>
                  </a:cubicBezTo>
                  <a:cubicBezTo>
                    <a:pt x="280" y="1072"/>
                    <a:pt x="280" y="1073"/>
                    <a:pt x="280" y="1073"/>
                  </a:cubicBezTo>
                  <a:cubicBezTo>
                    <a:pt x="280" y="1074"/>
                    <a:pt x="280" y="1074"/>
                    <a:pt x="280" y="1074"/>
                  </a:cubicBezTo>
                  <a:cubicBezTo>
                    <a:pt x="280" y="1075"/>
                    <a:pt x="280" y="1075"/>
                    <a:pt x="280" y="1076"/>
                  </a:cubicBezTo>
                  <a:cubicBezTo>
                    <a:pt x="280" y="1076"/>
                    <a:pt x="280" y="1076"/>
                    <a:pt x="280" y="1076"/>
                  </a:cubicBezTo>
                  <a:cubicBezTo>
                    <a:pt x="279" y="1079"/>
                    <a:pt x="279" y="1081"/>
                    <a:pt x="279" y="1083"/>
                  </a:cubicBezTo>
                  <a:cubicBezTo>
                    <a:pt x="279" y="1083"/>
                    <a:pt x="279" y="1083"/>
                    <a:pt x="279" y="1084"/>
                  </a:cubicBezTo>
                  <a:cubicBezTo>
                    <a:pt x="278" y="1084"/>
                    <a:pt x="278" y="1085"/>
                    <a:pt x="278" y="1086"/>
                  </a:cubicBezTo>
                  <a:cubicBezTo>
                    <a:pt x="278" y="1086"/>
                    <a:pt x="278" y="1086"/>
                    <a:pt x="278" y="1087"/>
                  </a:cubicBezTo>
                  <a:cubicBezTo>
                    <a:pt x="278" y="1087"/>
                    <a:pt x="278" y="1088"/>
                    <a:pt x="277" y="1089"/>
                  </a:cubicBezTo>
                  <a:cubicBezTo>
                    <a:pt x="276" y="1091"/>
                    <a:pt x="277" y="1092"/>
                    <a:pt x="273" y="1094"/>
                  </a:cubicBezTo>
                  <a:cubicBezTo>
                    <a:pt x="269" y="1096"/>
                    <a:pt x="273" y="1098"/>
                    <a:pt x="276" y="1102"/>
                  </a:cubicBezTo>
                  <a:cubicBezTo>
                    <a:pt x="279" y="1106"/>
                    <a:pt x="277" y="1105"/>
                    <a:pt x="278" y="1109"/>
                  </a:cubicBezTo>
                  <a:cubicBezTo>
                    <a:pt x="278" y="1110"/>
                    <a:pt x="279" y="1110"/>
                    <a:pt x="279" y="1111"/>
                  </a:cubicBezTo>
                  <a:cubicBezTo>
                    <a:pt x="279" y="1111"/>
                    <a:pt x="279" y="1111"/>
                    <a:pt x="279" y="1111"/>
                  </a:cubicBezTo>
                  <a:cubicBezTo>
                    <a:pt x="280" y="1112"/>
                    <a:pt x="281" y="1113"/>
                    <a:pt x="281" y="1114"/>
                  </a:cubicBezTo>
                  <a:cubicBezTo>
                    <a:pt x="282" y="1114"/>
                    <a:pt x="282" y="1114"/>
                    <a:pt x="282" y="1114"/>
                  </a:cubicBezTo>
                  <a:cubicBezTo>
                    <a:pt x="283" y="1115"/>
                    <a:pt x="284" y="1117"/>
                    <a:pt x="285" y="1118"/>
                  </a:cubicBezTo>
                  <a:cubicBezTo>
                    <a:pt x="285" y="1118"/>
                    <a:pt x="285" y="1118"/>
                    <a:pt x="285" y="1118"/>
                  </a:cubicBezTo>
                  <a:cubicBezTo>
                    <a:pt x="289" y="1123"/>
                    <a:pt x="294" y="1129"/>
                    <a:pt x="298" y="1133"/>
                  </a:cubicBezTo>
                  <a:cubicBezTo>
                    <a:pt x="298" y="1133"/>
                    <a:pt x="298" y="1133"/>
                    <a:pt x="299" y="1133"/>
                  </a:cubicBezTo>
                  <a:cubicBezTo>
                    <a:pt x="299" y="1134"/>
                    <a:pt x="299" y="1134"/>
                    <a:pt x="300" y="1135"/>
                  </a:cubicBezTo>
                  <a:cubicBezTo>
                    <a:pt x="300" y="1135"/>
                    <a:pt x="300" y="1135"/>
                    <a:pt x="300" y="1135"/>
                  </a:cubicBezTo>
                  <a:cubicBezTo>
                    <a:pt x="301" y="1136"/>
                    <a:pt x="301" y="1136"/>
                    <a:pt x="301" y="1136"/>
                  </a:cubicBezTo>
                  <a:cubicBezTo>
                    <a:pt x="301" y="1136"/>
                    <a:pt x="302" y="1137"/>
                    <a:pt x="302" y="1137"/>
                  </a:cubicBezTo>
                  <a:cubicBezTo>
                    <a:pt x="302" y="1137"/>
                    <a:pt x="302" y="1137"/>
                    <a:pt x="302" y="1137"/>
                  </a:cubicBezTo>
                  <a:cubicBezTo>
                    <a:pt x="302" y="1138"/>
                    <a:pt x="303" y="1138"/>
                    <a:pt x="303" y="1138"/>
                  </a:cubicBezTo>
                  <a:cubicBezTo>
                    <a:pt x="303" y="1139"/>
                    <a:pt x="303" y="1140"/>
                    <a:pt x="303" y="1140"/>
                  </a:cubicBezTo>
                  <a:cubicBezTo>
                    <a:pt x="304" y="1143"/>
                    <a:pt x="305" y="1145"/>
                    <a:pt x="305" y="1148"/>
                  </a:cubicBezTo>
                  <a:cubicBezTo>
                    <a:pt x="305" y="1149"/>
                    <a:pt x="305" y="1149"/>
                    <a:pt x="305" y="1150"/>
                  </a:cubicBezTo>
                  <a:cubicBezTo>
                    <a:pt x="305" y="1151"/>
                    <a:pt x="305" y="1152"/>
                    <a:pt x="305" y="1152"/>
                  </a:cubicBezTo>
                  <a:cubicBezTo>
                    <a:pt x="305" y="1152"/>
                    <a:pt x="306" y="1153"/>
                    <a:pt x="306" y="1153"/>
                  </a:cubicBezTo>
                  <a:cubicBezTo>
                    <a:pt x="307" y="1155"/>
                    <a:pt x="310" y="1158"/>
                    <a:pt x="311" y="1159"/>
                  </a:cubicBezTo>
                  <a:cubicBezTo>
                    <a:pt x="311" y="1159"/>
                    <a:pt x="311" y="1160"/>
                    <a:pt x="311" y="1160"/>
                  </a:cubicBezTo>
                  <a:cubicBezTo>
                    <a:pt x="312" y="1161"/>
                    <a:pt x="313" y="1170"/>
                    <a:pt x="315" y="1175"/>
                  </a:cubicBezTo>
                  <a:cubicBezTo>
                    <a:pt x="317" y="1180"/>
                    <a:pt x="315" y="1194"/>
                    <a:pt x="317" y="1198"/>
                  </a:cubicBezTo>
                  <a:cubicBezTo>
                    <a:pt x="320" y="1203"/>
                    <a:pt x="321" y="1214"/>
                    <a:pt x="321" y="1219"/>
                  </a:cubicBezTo>
                  <a:cubicBezTo>
                    <a:pt x="321" y="1224"/>
                    <a:pt x="321" y="1223"/>
                    <a:pt x="318" y="1227"/>
                  </a:cubicBezTo>
                  <a:cubicBezTo>
                    <a:pt x="315" y="1230"/>
                    <a:pt x="312" y="1231"/>
                    <a:pt x="310" y="1234"/>
                  </a:cubicBezTo>
                  <a:cubicBezTo>
                    <a:pt x="308" y="1237"/>
                    <a:pt x="302" y="1264"/>
                    <a:pt x="301" y="1268"/>
                  </a:cubicBezTo>
                  <a:cubicBezTo>
                    <a:pt x="301" y="1268"/>
                    <a:pt x="301" y="1269"/>
                    <a:pt x="301" y="1270"/>
                  </a:cubicBezTo>
                  <a:cubicBezTo>
                    <a:pt x="300" y="1270"/>
                    <a:pt x="300" y="1270"/>
                    <a:pt x="300" y="1271"/>
                  </a:cubicBezTo>
                  <a:cubicBezTo>
                    <a:pt x="300" y="1271"/>
                    <a:pt x="300" y="1272"/>
                    <a:pt x="300" y="1273"/>
                  </a:cubicBezTo>
                  <a:cubicBezTo>
                    <a:pt x="300" y="1274"/>
                    <a:pt x="300" y="1274"/>
                    <a:pt x="300" y="1274"/>
                  </a:cubicBezTo>
                  <a:cubicBezTo>
                    <a:pt x="300" y="1276"/>
                    <a:pt x="300" y="1277"/>
                    <a:pt x="300" y="1278"/>
                  </a:cubicBezTo>
                  <a:cubicBezTo>
                    <a:pt x="300" y="1278"/>
                    <a:pt x="300" y="1279"/>
                    <a:pt x="300" y="1279"/>
                  </a:cubicBezTo>
                  <a:cubicBezTo>
                    <a:pt x="300" y="1281"/>
                    <a:pt x="300" y="1282"/>
                    <a:pt x="300" y="1283"/>
                  </a:cubicBezTo>
                  <a:cubicBezTo>
                    <a:pt x="300" y="1284"/>
                    <a:pt x="300" y="1284"/>
                    <a:pt x="300" y="1284"/>
                  </a:cubicBezTo>
                  <a:cubicBezTo>
                    <a:pt x="300" y="1284"/>
                    <a:pt x="300" y="1284"/>
                    <a:pt x="300" y="1285"/>
                  </a:cubicBezTo>
                  <a:cubicBezTo>
                    <a:pt x="300" y="1285"/>
                    <a:pt x="300" y="1286"/>
                    <a:pt x="300" y="1286"/>
                  </a:cubicBezTo>
                  <a:cubicBezTo>
                    <a:pt x="300" y="1287"/>
                    <a:pt x="300" y="1288"/>
                    <a:pt x="300" y="1289"/>
                  </a:cubicBezTo>
                  <a:cubicBezTo>
                    <a:pt x="300" y="1289"/>
                    <a:pt x="300" y="1290"/>
                    <a:pt x="300" y="1290"/>
                  </a:cubicBezTo>
                  <a:cubicBezTo>
                    <a:pt x="300" y="1291"/>
                    <a:pt x="300" y="1292"/>
                    <a:pt x="300" y="1293"/>
                  </a:cubicBezTo>
                  <a:cubicBezTo>
                    <a:pt x="301" y="1293"/>
                    <a:pt x="301" y="1294"/>
                    <a:pt x="301" y="1294"/>
                  </a:cubicBezTo>
                  <a:cubicBezTo>
                    <a:pt x="301" y="1295"/>
                    <a:pt x="301" y="1296"/>
                    <a:pt x="302" y="1297"/>
                  </a:cubicBezTo>
                  <a:cubicBezTo>
                    <a:pt x="306" y="1304"/>
                    <a:pt x="313" y="1315"/>
                    <a:pt x="314" y="1324"/>
                  </a:cubicBezTo>
                  <a:cubicBezTo>
                    <a:pt x="315" y="1332"/>
                    <a:pt x="320" y="1338"/>
                    <a:pt x="325" y="1346"/>
                  </a:cubicBezTo>
                  <a:cubicBezTo>
                    <a:pt x="330" y="1354"/>
                    <a:pt x="326" y="1371"/>
                    <a:pt x="328" y="1379"/>
                  </a:cubicBezTo>
                  <a:cubicBezTo>
                    <a:pt x="331" y="1388"/>
                    <a:pt x="332" y="1396"/>
                    <a:pt x="332" y="1406"/>
                  </a:cubicBezTo>
                  <a:cubicBezTo>
                    <a:pt x="332" y="1408"/>
                    <a:pt x="332" y="1409"/>
                    <a:pt x="332" y="1410"/>
                  </a:cubicBezTo>
                  <a:cubicBezTo>
                    <a:pt x="332" y="1411"/>
                    <a:pt x="332" y="1411"/>
                    <a:pt x="333" y="1411"/>
                  </a:cubicBezTo>
                  <a:cubicBezTo>
                    <a:pt x="333" y="1412"/>
                    <a:pt x="333" y="1413"/>
                    <a:pt x="333" y="1414"/>
                  </a:cubicBezTo>
                  <a:cubicBezTo>
                    <a:pt x="334" y="1415"/>
                    <a:pt x="334" y="1415"/>
                    <a:pt x="334" y="1416"/>
                  </a:cubicBezTo>
                  <a:cubicBezTo>
                    <a:pt x="334" y="1416"/>
                    <a:pt x="335" y="1417"/>
                    <a:pt x="335" y="1418"/>
                  </a:cubicBezTo>
                  <a:cubicBezTo>
                    <a:pt x="336" y="1419"/>
                    <a:pt x="336" y="1419"/>
                    <a:pt x="336" y="1420"/>
                  </a:cubicBezTo>
                  <a:cubicBezTo>
                    <a:pt x="337" y="1420"/>
                    <a:pt x="337" y="1421"/>
                    <a:pt x="338" y="1422"/>
                  </a:cubicBezTo>
                  <a:cubicBezTo>
                    <a:pt x="338" y="1422"/>
                    <a:pt x="338" y="1423"/>
                    <a:pt x="339" y="1423"/>
                  </a:cubicBezTo>
                  <a:cubicBezTo>
                    <a:pt x="339" y="1424"/>
                    <a:pt x="340" y="1425"/>
                    <a:pt x="340" y="1426"/>
                  </a:cubicBezTo>
                  <a:cubicBezTo>
                    <a:pt x="340" y="1426"/>
                    <a:pt x="341" y="1427"/>
                    <a:pt x="341" y="1427"/>
                  </a:cubicBezTo>
                  <a:cubicBezTo>
                    <a:pt x="342" y="1428"/>
                    <a:pt x="342" y="1428"/>
                    <a:pt x="343" y="1429"/>
                  </a:cubicBezTo>
                  <a:cubicBezTo>
                    <a:pt x="343" y="1429"/>
                    <a:pt x="343" y="1430"/>
                    <a:pt x="344" y="1430"/>
                  </a:cubicBezTo>
                  <a:cubicBezTo>
                    <a:pt x="344" y="1431"/>
                    <a:pt x="345" y="1431"/>
                    <a:pt x="345" y="1432"/>
                  </a:cubicBezTo>
                  <a:cubicBezTo>
                    <a:pt x="346" y="1433"/>
                    <a:pt x="347" y="1434"/>
                    <a:pt x="348" y="1435"/>
                  </a:cubicBezTo>
                  <a:cubicBezTo>
                    <a:pt x="353" y="1441"/>
                    <a:pt x="355" y="1445"/>
                    <a:pt x="357" y="1451"/>
                  </a:cubicBezTo>
                  <a:cubicBezTo>
                    <a:pt x="359" y="1458"/>
                    <a:pt x="354" y="1454"/>
                    <a:pt x="352" y="1457"/>
                  </a:cubicBezTo>
                  <a:cubicBezTo>
                    <a:pt x="350" y="1460"/>
                    <a:pt x="354" y="1468"/>
                    <a:pt x="357" y="1476"/>
                  </a:cubicBezTo>
                  <a:cubicBezTo>
                    <a:pt x="360" y="1483"/>
                    <a:pt x="360" y="1491"/>
                    <a:pt x="357" y="1495"/>
                  </a:cubicBezTo>
                  <a:cubicBezTo>
                    <a:pt x="354" y="1499"/>
                    <a:pt x="356" y="1500"/>
                    <a:pt x="358" y="1506"/>
                  </a:cubicBezTo>
                  <a:cubicBezTo>
                    <a:pt x="360" y="1511"/>
                    <a:pt x="360" y="1512"/>
                    <a:pt x="361" y="1517"/>
                  </a:cubicBezTo>
                  <a:cubicBezTo>
                    <a:pt x="362" y="1522"/>
                    <a:pt x="365" y="1520"/>
                    <a:pt x="369" y="1521"/>
                  </a:cubicBezTo>
                  <a:cubicBezTo>
                    <a:pt x="372" y="1522"/>
                    <a:pt x="372" y="1526"/>
                    <a:pt x="378" y="1527"/>
                  </a:cubicBezTo>
                  <a:cubicBezTo>
                    <a:pt x="383" y="1528"/>
                    <a:pt x="383" y="1525"/>
                    <a:pt x="385" y="1523"/>
                  </a:cubicBezTo>
                  <a:cubicBezTo>
                    <a:pt x="387" y="1520"/>
                    <a:pt x="392" y="1522"/>
                    <a:pt x="395" y="1522"/>
                  </a:cubicBezTo>
                  <a:cubicBezTo>
                    <a:pt x="398" y="1522"/>
                    <a:pt x="398" y="1520"/>
                    <a:pt x="402" y="1517"/>
                  </a:cubicBezTo>
                  <a:cubicBezTo>
                    <a:pt x="406" y="1514"/>
                    <a:pt x="407" y="1514"/>
                    <a:pt x="413" y="1515"/>
                  </a:cubicBezTo>
                  <a:cubicBezTo>
                    <a:pt x="419" y="1515"/>
                    <a:pt x="424" y="1513"/>
                    <a:pt x="428" y="1514"/>
                  </a:cubicBezTo>
                  <a:cubicBezTo>
                    <a:pt x="432" y="1515"/>
                    <a:pt x="436" y="1517"/>
                    <a:pt x="439" y="1515"/>
                  </a:cubicBezTo>
                  <a:cubicBezTo>
                    <a:pt x="441" y="1514"/>
                    <a:pt x="449" y="1514"/>
                    <a:pt x="452" y="1513"/>
                  </a:cubicBezTo>
                  <a:cubicBezTo>
                    <a:pt x="455" y="1511"/>
                    <a:pt x="461" y="1510"/>
                    <a:pt x="465" y="1506"/>
                  </a:cubicBezTo>
                  <a:cubicBezTo>
                    <a:pt x="469" y="1503"/>
                    <a:pt x="484" y="1488"/>
                    <a:pt x="486" y="1487"/>
                  </a:cubicBezTo>
                  <a:cubicBezTo>
                    <a:pt x="488" y="1486"/>
                    <a:pt x="501" y="1469"/>
                    <a:pt x="503" y="1465"/>
                  </a:cubicBezTo>
                  <a:cubicBezTo>
                    <a:pt x="506" y="1461"/>
                    <a:pt x="508" y="1461"/>
                    <a:pt x="511" y="1461"/>
                  </a:cubicBezTo>
                  <a:cubicBezTo>
                    <a:pt x="513" y="1461"/>
                    <a:pt x="521" y="1449"/>
                    <a:pt x="523" y="1445"/>
                  </a:cubicBezTo>
                  <a:cubicBezTo>
                    <a:pt x="525" y="1441"/>
                    <a:pt x="530" y="1437"/>
                    <a:pt x="533" y="1434"/>
                  </a:cubicBezTo>
                  <a:cubicBezTo>
                    <a:pt x="535" y="1431"/>
                    <a:pt x="536" y="1423"/>
                    <a:pt x="538" y="1418"/>
                  </a:cubicBezTo>
                  <a:cubicBezTo>
                    <a:pt x="539" y="1417"/>
                    <a:pt x="539" y="1416"/>
                    <a:pt x="539" y="1414"/>
                  </a:cubicBezTo>
                  <a:cubicBezTo>
                    <a:pt x="539" y="1414"/>
                    <a:pt x="539" y="1414"/>
                    <a:pt x="539" y="1414"/>
                  </a:cubicBezTo>
                  <a:cubicBezTo>
                    <a:pt x="540" y="1413"/>
                    <a:pt x="540" y="1411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8"/>
                    <a:pt x="540" y="1407"/>
                    <a:pt x="540" y="1406"/>
                  </a:cubicBezTo>
                  <a:cubicBezTo>
                    <a:pt x="540" y="1406"/>
                    <a:pt x="540" y="1406"/>
                    <a:pt x="540" y="1406"/>
                  </a:cubicBezTo>
                  <a:cubicBezTo>
                    <a:pt x="540" y="1404"/>
                    <a:pt x="540" y="1402"/>
                    <a:pt x="540" y="1401"/>
                  </a:cubicBezTo>
                  <a:cubicBezTo>
                    <a:pt x="540" y="1401"/>
                    <a:pt x="540" y="1401"/>
                    <a:pt x="540" y="1401"/>
                  </a:cubicBezTo>
                  <a:cubicBezTo>
                    <a:pt x="540" y="1400"/>
                    <a:pt x="540" y="1400"/>
                    <a:pt x="540" y="1399"/>
                  </a:cubicBezTo>
                  <a:cubicBezTo>
                    <a:pt x="540" y="1397"/>
                    <a:pt x="542" y="1390"/>
                    <a:pt x="548" y="1387"/>
                  </a:cubicBezTo>
                  <a:cubicBezTo>
                    <a:pt x="553" y="1383"/>
                    <a:pt x="569" y="1376"/>
                    <a:pt x="570" y="1370"/>
                  </a:cubicBezTo>
                  <a:cubicBezTo>
                    <a:pt x="572" y="1363"/>
                    <a:pt x="569" y="1343"/>
                    <a:pt x="568" y="1340"/>
                  </a:cubicBezTo>
                  <a:cubicBezTo>
                    <a:pt x="567" y="1337"/>
                    <a:pt x="567" y="1323"/>
                    <a:pt x="564" y="1323"/>
                  </a:cubicBezTo>
                  <a:cubicBezTo>
                    <a:pt x="562" y="1322"/>
                    <a:pt x="561" y="1319"/>
                    <a:pt x="564" y="1314"/>
                  </a:cubicBezTo>
                  <a:cubicBezTo>
                    <a:pt x="567" y="1309"/>
                    <a:pt x="590" y="1289"/>
                    <a:pt x="597" y="1284"/>
                  </a:cubicBezTo>
                  <a:cubicBezTo>
                    <a:pt x="604" y="1278"/>
                    <a:pt x="612" y="1276"/>
                    <a:pt x="614" y="1274"/>
                  </a:cubicBezTo>
                  <a:cubicBezTo>
                    <a:pt x="617" y="1273"/>
                    <a:pt x="628" y="1258"/>
                    <a:pt x="630" y="1257"/>
                  </a:cubicBezTo>
                  <a:cubicBezTo>
                    <a:pt x="633" y="1255"/>
                    <a:pt x="629" y="1248"/>
                    <a:pt x="627" y="1243"/>
                  </a:cubicBezTo>
                  <a:cubicBezTo>
                    <a:pt x="625" y="1238"/>
                    <a:pt x="623" y="1219"/>
                    <a:pt x="624" y="1215"/>
                  </a:cubicBezTo>
                  <a:cubicBezTo>
                    <a:pt x="624" y="1214"/>
                    <a:pt x="624" y="1213"/>
                    <a:pt x="624" y="1211"/>
                  </a:cubicBezTo>
                  <a:cubicBezTo>
                    <a:pt x="624" y="1211"/>
                    <a:pt x="624" y="1210"/>
                    <a:pt x="624" y="1210"/>
                  </a:cubicBezTo>
                  <a:cubicBezTo>
                    <a:pt x="624" y="1209"/>
                    <a:pt x="624" y="1208"/>
                    <a:pt x="624" y="1207"/>
                  </a:cubicBezTo>
                  <a:cubicBezTo>
                    <a:pt x="624" y="1207"/>
                    <a:pt x="624" y="1206"/>
                    <a:pt x="624" y="1206"/>
                  </a:cubicBezTo>
                  <a:cubicBezTo>
                    <a:pt x="624" y="1205"/>
                    <a:pt x="624" y="1204"/>
                    <a:pt x="624" y="1203"/>
                  </a:cubicBezTo>
                  <a:cubicBezTo>
                    <a:pt x="624" y="1203"/>
                    <a:pt x="624" y="1202"/>
                    <a:pt x="624" y="1202"/>
                  </a:cubicBezTo>
                  <a:cubicBezTo>
                    <a:pt x="624" y="1201"/>
                    <a:pt x="624" y="1201"/>
                    <a:pt x="624" y="1201"/>
                  </a:cubicBezTo>
                  <a:cubicBezTo>
                    <a:pt x="623" y="1200"/>
                    <a:pt x="623" y="1200"/>
                    <a:pt x="623" y="1199"/>
                  </a:cubicBezTo>
                  <a:cubicBezTo>
                    <a:pt x="621" y="1195"/>
                    <a:pt x="615" y="1189"/>
                    <a:pt x="613" y="1185"/>
                  </a:cubicBezTo>
                  <a:cubicBezTo>
                    <a:pt x="611" y="1182"/>
                    <a:pt x="612" y="1163"/>
                    <a:pt x="612" y="1160"/>
                  </a:cubicBezTo>
                  <a:cubicBezTo>
                    <a:pt x="612" y="1157"/>
                    <a:pt x="607" y="1149"/>
                    <a:pt x="607" y="1146"/>
                  </a:cubicBezTo>
                  <a:cubicBezTo>
                    <a:pt x="607" y="1143"/>
                    <a:pt x="607" y="1138"/>
                    <a:pt x="608" y="1137"/>
                  </a:cubicBezTo>
                  <a:cubicBezTo>
                    <a:pt x="608" y="1137"/>
                    <a:pt x="608" y="1137"/>
                    <a:pt x="608" y="1137"/>
                  </a:cubicBezTo>
                  <a:cubicBezTo>
                    <a:pt x="608" y="1137"/>
                    <a:pt x="608" y="1136"/>
                    <a:pt x="608" y="1136"/>
                  </a:cubicBezTo>
                  <a:cubicBezTo>
                    <a:pt x="609" y="1136"/>
                    <a:pt x="609" y="1136"/>
                    <a:pt x="609" y="1135"/>
                  </a:cubicBezTo>
                  <a:cubicBezTo>
                    <a:pt x="609" y="1135"/>
                    <a:pt x="609" y="1135"/>
                    <a:pt x="609" y="1135"/>
                  </a:cubicBezTo>
                  <a:cubicBezTo>
                    <a:pt x="610" y="1133"/>
                    <a:pt x="612" y="1131"/>
                    <a:pt x="613" y="1128"/>
                  </a:cubicBezTo>
                  <a:cubicBezTo>
                    <a:pt x="613" y="1128"/>
                    <a:pt x="613" y="1128"/>
                    <a:pt x="613" y="1128"/>
                  </a:cubicBezTo>
                  <a:cubicBezTo>
                    <a:pt x="614" y="1127"/>
                    <a:pt x="614" y="1125"/>
                    <a:pt x="615" y="1125"/>
                  </a:cubicBezTo>
                  <a:cubicBezTo>
                    <a:pt x="617" y="1120"/>
                    <a:pt x="624" y="1107"/>
                    <a:pt x="626" y="1105"/>
                  </a:cubicBezTo>
                  <a:cubicBezTo>
                    <a:pt x="626" y="1105"/>
                    <a:pt x="627" y="1104"/>
                    <a:pt x="627" y="1104"/>
                  </a:cubicBezTo>
                  <a:cubicBezTo>
                    <a:pt x="627" y="1104"/>
                    <a:pt x="628" y="1104"/>
                    <a:pt x="628" y="1104"/>
                  </a:cubicBezTo>
                  <a:cubicBezTo>
                    <a:pt x="628" y="1104"/>
                    <a:pt x="629" y="1103"/>
                    <a:pt x="630" y="1103"/>
                  </a:cubicBezTo>
                  <a:cubicBezTo>
                    <a:pt x="630" y="1103"/>
                    <a:pt x="630" y="1103"/>
                    <a:pt x="630" y="1103"/>
                  </a:cubicBezTo>
                  <a:cubicBezTo>
                    <a:pt x="632" y="1103"/>
                    <a:pt x="633" y="1103"/>
                    <a:pt x="635" y="1103"/>
                  </a:cubicBezTo>
                  <a:cubicBezTo>
                    <a:pt x="637" y="1101"/>
                    <a:pt x="650" y="1082"/>
                    <a:pt x="656" y="1074"/>
                  </a:cubicBezTo>
                  <a:cubicBezTo>
                    <a:pt x="661" y="1066"/>
                    <a:pt x="674" y="1058"/>
                    <a:pt x="679" y="1055"/>
                  </a:cubicBezTo>
                  <a:cubicBezTo>
                    <a:pt x="684" y="1053"/>
                    <a:pt x="682" y="1054"/>
                    <a:pt x="683" y="1051"/>
                  </a:cubicBezTo>
                  <a:cubicBezTo>
                    <a:pt x="685" y="1048"/>
                    <a:pt x="688" y="1046"/>
                    <a:pt x="692" y="1044"/>
                  </a:cubicBezTo>
                  <a:cubicBezTo>
                    <a:pt x="697" y="1041"/>
                    <a:pt x="709" y="1017"/>
                    <a:pt x="712" y="1010"/>
                  </a:cubicBezTo>
                  <a:cubicBezTo>
                    <a:pt x="715" y="1004"/>
                    <a:pt x="723" y="988"/>
                    <a:pt x="726" y="984"/>
                  </a:cubicBezTo>
                  <a:cubicBezTo>
                    <a:pt x="729" y="980"/>
                    <a:pt x="730" y="964"/>
                    <a:pt x="729" y="958"/>
                  </a:cubicBezTo>
                  <a:cubicBezTo>
                    <a:pt x="729" y="953"/>
                    <a:pt x="729" y="952"/>
                    <a:pt x="726" y="954"/>
                  </a:cubicBezTo>
                  <a:cubicBezTo>
                    <a:pt x="723" y="955"/>
                    <a:pt x="714" y="958"/>
                    <a:pt x="711" y="961"/>
                  </a:cubicBezTo>
                  <a:cubicBezTo>
                    <a:pt x="707" y="963"/>
                    <a:pt x="698" y="961"/>
                    <a:pt x="693" y="963"/>
                  </a:cubicBezTo>
                  <a:cubicBezTo>
                    <a:pt x="687" y="964"/>
                    <a:pt x="688" y="965"/>
                    <a:pt x="684" y="967"/>
                  </a:cubicBezTo>
                  <a:cubicBezTo>
                    <a:pt x="681" y="969"/>
                    <a:pt x="682" y="965"/>
                    <a:pt x="677" y="965"/>
                  </a:cubicBezTo>
                  <a:cubicBezTo>
                    <a:pt x="672" y="965"/>
                    <a:pt x="662" y="970"/>
                    <a:pt x="660" y="971"/>
                  </a:cubicBezTo>
                  <a:cubicBezTo>
                    <a:pt x="658" y="972"/>
                    <a:pt x="651" y="962"/>
                    <a:pt x="650" y="959"/>
                  </a:cubicBezTo>
                  <a:cubicBezTo>
                    <a:pt x="650" y="958"/>
                    <a:pt x="649" y="957"/>
                    <a:pt x="649" y="957"/>
                  </a:cubicBezTo>
                  <a:cubicBezTo>
                    <a:pt x="649" y="957"/>
                    <a:pt x="649" y="957"/>
                    <a:pt x="649" y="957"/>
                  </a:cubicBezTo>
                  <a:cubicBezTo>
                    <a:pt x="648" y="956"/>
                    <a:pt x="648" y="956"/>
                    <a:pt x="648" y="956"/>
                  </a:cubicBezTo>
                  <a:cubicBezTo>
                    <a:pt x="648" y="956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4"/>
                  </a:cubicBezTo>
                  <a:cubicBezTo>
                    <a:pt x="647" y="954"/>
                    <a:pt x="647" y="953"/>
                    <a:pt x="646" y="951"/>
                  </a:cubicBezTo>
                  <a:cubicBezTo>
                    <a:pt x="646" y="950"/>
                    <a:pt x="646" y="949"/>
                    <a:pt x="645" y="948"/>
                  </a:cubicBezTo>
                  <a:cubicBezTo>
                    <a:pt x="645" y="946"/>
                    <a:pt x="644" y="945"/>
                    <a:pt x="643" y="943"/>
                  </a:cubicBezTo>
                  <a:cubicBezTo>
                    <a:pt x="643" y="943"/>
                    <a:pt x="643" y="943"/>
                    <a:pt x="643" y="943"/>
                  </a:cubicBezTo>
                  <a:cubicBezTo>
                    <a:pt x="642" y="942"/>
                    <a:pt x="642" y="942"/>
                    <a:pt x="642" y="941"/>
                  </a:cubicBezTo>
                  <a:cubicBezTo>
                    <a:pt x="641" y="941"/>
                    <a:pt x="641" y="940"/>
                    <a:pt x="640" y="940"/>
                  </a:cubicBezTo>
                  <a:cubicBezTo>
                    <a:pt x="636" y="937"/>
                    <a:pt x="633" y="935"/>
                    <a:pt x="630" y="933"/>
                  </a:cubicBezTo>
                  <a:cubicBezTo>
                    <a:pt x="626" y="930"/>
                    <a:pt x="625" y="925"/>
                    <a:pt x="623" y="925"/>
                  </a:cubicBezTo>
                  <a:cubicBezTo>
                    <a:pt x="620" y="924"/>
                    <a:pt x="612" y="917"/>
                    <a:pt x="608" y="916"/>
                  </a:cubicBezTo>
                  <a:cubicBezTo>
                    <a:pt x="605" y="915"/>
                    <a:pt x="602" y="903"/>
                    <a:pt x="600" y="898"/>
                  </a:cubicBezTo>
                  <a:cubicBezTo>
                    <a:pt x="600" y="897"/>
                    <a:pt x="599" y="896"/>
                    <a:pt x="598" y="895"/>
                  </a:cubicBezTo>
                  <a:cubicBezTo>
                    <a:pt x="598" y="895"/>
                    <a:pt x="598" y="894"/>
                    <a:pt x="598" y="894"/>
                  </a:cubicBezTo>
                  <a:cubicBezTo>
                    <a:pt x="597" y="892"/>
                    <a:pt x="595" y="890"/>
                    <a:pt x="594" y="888"/>
                  </a:cubicBezTo>
                  <a:cubicBezTo>
                    <a:pt x="594" y="888"/>
                    <a:pt x="593" y="888"/>
                    <a:pt x="593" y="888"/>
                  </a:cubicBezTo>
                  <a:cubicBezTo>
                    <a:pt x="593" y="887"/>
                    <a:pt x="592" y="887"/>
                    <a:pt x="592" y="886"/>
                  </a:cubicBezTo>
                  <a:cubicBezTo>
                    <a:pt x="592" y="886"/>
                    <a:pt x="591" y="886"/>
                    <a:pt x="591" y="886"/>
                  </a:cubicBezTo>
                  <a:cubicBezTo>
                    <a:pt x="591" y="885"/>
                    <a:pt x="590" y="885"/>
                    <a:pt x="590" y="885"/>
                  </a:cubicBezTo>
                  <a:cubicBezTo>
                    <a:pt x="590" y="884"/>
                    <a:pt x="590" y="884"/>
                    <a:pt x="590" y="884"/>
                  </a:cubicBezTo>
                  <a:cubicBezTo>
                    <a:pt x="589" y="884"/>
                    <a:pt x="589" y="883"/>
                    <a:pt x="588" y="883"/>
                  </a:cubicBezTo>
                  <a:cubicBezTo>
                    <a:pt x="585" y="882"/>
                    <a:pt x="579" y="872"/>
                    <a:pt x="578" y="866"/>
                  </a:cubicBezTo>
                  <a:cubicBezTo>
                    <a:pt x="577" y="860"/>
                    <a:pt x="576" y="853"/>
                    <a:pt x="576" y="849"/>
                  </a:cubicBezTo>
                  <a:cubicBezTo>
                    <a:pt x="576" y="845"/>
                    <a:pt x="576" y="844"/>
                    <a:pt x="571" y="842"/>
                  </a:cubicBezTo>
                  <a:cubicBezTo>
                    <a:pt x="566" y="840"/>
                    <a:pt x="562" y="834"/>
                    <a:pt x="561" y="832"/>
                  </a:cubicBezTo>
                  <a:cubicBezTo>
                    <a:pt x="560" y="831"/>
                    <a:pt x="563" y="828"/>
                    <a:pt x="562" y="826"/>
                  </a:cubicBezTo>
                  <a:cubicBezTo>
                    <a:pt x="561" y="824"/>
                    <a:pt x="548" y="797"/>
                    <a:pt x="543" y="791"/>
                  </a:cubicBezTo>
                  <a:cubicBezTo>
                    <a:pt x="539" y="786"/>
                    <a:pt x="541" y="785"/>
                    <a:pt x="541" y="783"/>
                  </a:cubicBezTo>
                  <a:cubicBezTo>
                    <a:pt x="541" y="781"/>
                    <a:pt x="536" y="778"/>
                    <a:pt x="534" y="775"/>
                  </a:cubicBezTo>
                  <a:cubicBezTo>
                    <a:pt x="533" y="773"/>
                    <a:pt x="544" y="782"/>
                    <a:pt x="546" y="784"/>
                  </a:cubicBezTo>
                  <a:cubicBezTo>
                    <a:pt x="547" y="784"/>
                    <a:pt x="547" y="784"/>
                    <a:pt x="548" y="784"/>
                  </a:cubicBezTo>
                  <a:cubicBezTo>
                    <a:pt x="548" y="784"/>
                    <a:pt x="548" y="784"/>
                    <a:pt x="548" y="784"/>
                  </a:cubicBezTo>
                  <a:cubicBezTo>
                    <a:pt x="548" y="784"/>
                    <a:pt x="549" y="783"/>
                    <a:pt x="549" y="783"/>
                  </a:cubicBezTo>
                  <a:cubicBezTo>
                    <a:pt x="550" y="782"/>
                    <a:pt x="552" y="781"/>
                    <a:pt x="554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8" y="782"/>
                    <a:pt x="564" y="794"/>
                    <a:pt x="567" y="799"/>
                  </a:cubicBezTo>
                  <a:cubicBezTo>
                    <a:pt x="570" y="804"/>
                    <a:pt x="577" y="809"/>
                    <a:pt x="579" y="811"/>
                  </a:cubicBezTo>
                  <a:cubicBezTo>
                    <a:pt x="581" y="812"/>
                    <a:pt x="577" y="813"/>
                    <a:pt x="577" y="816"/>
                  </a:cubicBezTo>
                  <a:cubicBezTo>
                    <a:pt x="577" y="819"/>
                    <a:pt x="582" y="821"/>
                    <a:pt x="585" y="823"/>
                  </a:cubicBezTo>
                  <a:cubicBezTo>
                    <a:pt x="588" y="824"/>
                    <a:pt x="599" y="841"/>
                    <a:pt x="600" y="843"/>
                  </a:cubicBezTo>
                  <a:cubicBezTo>
                    <a:pt x="601" y="845"/>
                    <a:pt x="599" y="845"/>
                    <a:pt x="598" y="848"/>
                  </a:cubicBezTo>
                  <a:cubicBezTo>
                    <a:pt x="597" y="850"/>
                    <a:pt x="603" y="861"/>
                    <a:pt x="605" y="864"/>
                  </a:cubicBezTo>
                  <a:cubicBezTo>
                    <a:pt x="607" y="868"/>
                    <a:pt x="612" y="869"/>
                    <a:pt x="615" y="871"/>
                  </a:cubicBezTo>
                  <a:cubicBezTo>
                    <a:pt x="617" y="873"/>
                    <a:pt x="621" y="878"/>
                    <a:pt x="624" y="883"/>
                  </a:cubicBezTo>
                  <a:cubicBezTo>
                    <a:pt x="627" y="888"/>
                    <a:pt x="633" y="897"/>
                    <a:pt x="636" y="902"/>
                  </a:cubicBezTo>
                  <a:cubicBezTo>
                    <a:pt x="636" y="903"/>
                    <a:pt x="636" y="904"/>
                    <a:pt x="637" y="904"/>
                  </a:cubicBezTo>
                  <a:cubicBezTo>
                    <a:pt x="637" y="905"/>
                    <a:pt x="637" y="905"/>
                    <a:pt x="637" y="905"/>
                  </a:cubicBezTo>
                  <a:cubicBezTo>
                    <a:pt x="637" y="905"/>
                    <a:pt x="637" y="906"/>
                    <a:pt x="637" y="906"/>
                  </a:cubicBezTo>
                  <a:cubicBezTo>
                    <a:pt x="637" y="906"/>
                    <a:pt x="637" y="906"/>
                    <a:pt x="637" y="906"/>
                  </a:cubicBezTo>
                  <a:cubicBezTo>
                    <a:pt x="637" y="907"/>
                    <a:pt x="637" y="907"/>
                    <a:pt x="637" y="907"/>
                  </a:cubicBezTo>
                  <a:cubicBezTo>
                    <a:pt x="637" y="908"/>
                    <a:pt x="637" y="909"/>
                    <a:pt x="636" y="910"/>
                  </a:cubicBezTo>
                  <a:cubicBezTo>
                    <a:pt x="636" y="910"/>
                    <a:pt x="636" y="910"/>
                    <a:pt x="636" y="910"/>
                  </a:cubicBezTo>
                  <a:cubicBezTo>
                    <a:pt x="636" y="910"/>
                    <a:pt x="636" y="911"/>
                    <a:pt x="637" y="911"/>
                  </a:cubicBezTo>
                  <a:cubicBezTo>
                    <a:pt x="637" y="915"/>
                    <a:pt x="645" y="932"/>
                    <a:pt x="645" y="937"/>
                  </a:cubicBezTo>
                  <a:cubicBezTo>
                    <a:pt x="645" y="941"/>
                    <a:pt x="649" y="944"/>
                    <a:pt x="652" y="944"/>
                  </a:cubicBezTo>
                  <a:cubicBezTo>
                    <a:pt x="655" y="945"/>
                    <a:pt x="663" y="941"/>
                    <a:pt x="666" y="940"/>
                  </a:cubicBezTo>
                  <a:cubicBezTo>
                    <a:pt x="668" y="938"/>
                    <a:pt x="678" y="937"/>
                    <a:pt x="684" y="937"/>
                  </a:cubicBezTo>
                  <a:cubicBezTo>
                    <a:pt x="691" y="937"/>
                    <a:pt x="708" y="928"/>
                    <a:pt x="713" y="924"/>
                  </a:cubicBezTo>
                  <a:cubicBezTo>
                    <a:pt x="718" y="921"/>
                    <a:pt x="735" y="917"/>
                    <a:pt x="737" y="916"/>
                  </a:cubicBezTo>
                  <a:cubicBezTo>
                    <a:pt x="739" y="915"/>
                    <a:pt x="739" y="908"/>
                    <a:pt x="742" y="907"/>
                  </a:cubicBezTo>
                  <a:cubicBezTo>
                    <a:pt x="742" y="906"/>
                    <a:pt x="742" y="906"/>
                    <a:pt x="743" y="906"/>
                  </a:cubicBezTo>
                  <a:cubicBezTo>
                    <a:pt x="743" y="906"/>
                    <a:pt x="743" y="905"/>
                    <a:pt x="744" y="905"/>
                  </a:cubicBezTo>
                  <a:cubicBezTo>
                    <a:pt x="744" y="905"/>
                    <a:pt x="744" y="905"/>
                    <a:pt x="745" y="905"/>
                  </a:cubicBezTo>
                  <a:cubicBezTo>
                    <a:pt x="745" y="905"/>
                    <a:pt x="745" y="905"/>
                    <a:pt x="746" y="904"/>
                  </a:cubicBezTo>
                  <a:cubicBezTo>
                    <a:pt x="746" y="904"/>
                    <a:pt x="747" y="904"/>
                    <a:pt x="747" y="904"/>
                  </a:cubicBezTo>
                  <a:cubicBezTo>
                    <a:pt x="747" y="904"/>
                    <a:pt x="748" y="903"/>
                    <a:pt x="748" y="903"/>
                  </a:cubicBezTo>
                  <a:cubicBezTo>
                    <a:pt x="749" y="903"/>
                    <a:pt x="749" y="903"/>
                    <a:pt x="750" y="903"/>
                  </a:cubicBezTo>
                  <a:cubicBezTo>
                    <a:pt x="750" y="902"/>
                    <a:pt x="751" y="902"/>
                    <a:pt x="751" y="902"/>
                  </a:cubicBezTo>
                  <a:cubicBezTo>
                    <a:pt x="752" y="902"/>
                    <a:pt x="753" y="902"/>
                    <a:pt x="754" y="901"/>
                  </a:cubicBezTo>
                  <a:cubicBezTo>
                    <a:pt x="754" y="901"/>
                    <a:pt x="754" y="901"/>
                    <a:pt x="754" y="901"/>
                  </a:cubicBezTo>
                  <a:cubicBezTo>
                    <a:pt x="755" y="901"/>
                    <a:pt x="756" y="901"/>
                    <a:pt x="756" y="901"/>
                  </a:cubicBezTo>
                  <a:cubicBezTo>
                    <a:pt x="756" y="900"/>
                    <a:pt x="757" y="900"/>
                    <a:pt x="757" y="900"/>
                  </a:cubicBezTo>
                  <a:cubicBezTo>
                    <a:pt x="758" y="900"/>
                    <a:pt x="758" y="900"/>
                    <a:pt x="759" y="900"/>
                  </a:cubicBezTo>
                  <a:cubicBezTo>
                    <a:pt x="759" y="900"/>
                    <a:pt x="759" y="900"/>
                    <a:pt x="759" y="900"/>
                  </a:cubicBezTo>
                  <a:cubicBezTo>
                    <a:pt x="760" y="900"/>
                    <a:pt x="760" y="900"/>
                    <a:pt x="761" y="900"/>
                  </a:cubicBezTo>
                  <a:cubicBezTo>
                    <a:pt x="764" y="900"/>
                    <a:pt x="772" y="899"/>
                    <a:pt x="772" y="895"/>
                  </a:cubicBezTo>
                  <a:cubicBezTo>
                    <a:pt x="773" y="892"/>
                    <a:pt x="774" y="891"/>
                    <a:pt x="777" y="890"/>
                  </a:cubicBezTo>
                  <a:cubicBezTo>
                    <a:pt x="781" y="889"/>
                    <a:pt x="782" y="885"/>
                    <a:pt x="783" y="884"/>
                  </a:cubicBezTo>
                  <a:cubicBezTo>
                    <a:pt x="784" y="882"/>
                    <a:pt x="789" y="880"/>
                    <a:pt x="793" y="880"/>
                  </a:cubicBezTo>
                  <a:cubicBezTo>
                    <a:pt x="797" y="879"/>
                    <a:pt x="794" y="876"/>
                    <a:pt x="794" y="873"/>
                  </a:cubicBezTo>
                  <a:cubicBezTo>
                    <a:pt x="793" y="870"/>
                    <a:pt x="795" y="867"/>
                    <a:pt x="796" y="863"/>
                  </a:cubicBezTo>
                  <a:cubicBezTo>
                    <a:pt x="796" y="858"/>
                    <a:pt x="797" y="863"/>
                    <a:pt x="799" y="864"/>
                  </a:cubicBezTo>
                  <a:cubicBezTo>
                    <a:pt x="801" y="865"/>
                    <a:pt x="804" y="858"/>
                    <a:pt x="806" y="856"/>
                  </a:cubicBezTo>
                  <a:cubicBezTo>
                    <a:pt x="808" y="854"/>
                    <a:pt x="810" y="849"/>
                    <a:pt x="811" y="845"/>
                  </a:cubicBezTo>
                  <a:cubicBezTo>
                    <a:pt x="813" y="842"/>
                    <a:pt x="813" y="841"/>
                    <a:pt x="810" y="840"/>
                  </a:cubicBezTo>
                  <a:cubicBezTo>
                    <a:pt x="806" y="839"/>
                    <a:pt x="805" y="836"/>
                    <a:pt x="802" y="832"/>
                  </a:cubicBezTo>
                  <a:cubicBezTo>
                    <a:pt x="798" y="828"/>
                    <a:pt x="792" y="829"/>
                    <a:pt x="787" y="828"/>
                  </a:cubicBezTo>
                  <a:cubicBezTo>
                    <a:pt x="787" y="828"/>
                    <a:pt x="786" y="828"/>
                    <a:pt x="785" y="827"/>
                  </a:cubicBezTo>
                  <a:cubicBezTo>
                    <a:pt x="785" y="827"/>
                    <a:pt x="785" y="827"/>
                    <a:pt x="785" y="827"/>
                  </a:cubicBezTo>
                  <a:cubicBezTo>
                    <a:pt x="785" y="827"/>
                    <a:pt x="784" y="827"/>
                    <a:pt x="784" y="826"/>
                  </a:cubicBezTo>
                  <a:cubicBezTo>
                    <a:pt x="784" y="826"/>
                    <a:pt x="783" y="826"/>
                    <a:pt x="783" y="826"/>
                  </a:cubicBezTo>
                  <a:cubicBezTo>
                    <a:pt x="783" y="825"/>
                    <a:pt x="782" y="825"/>
                    <a:pt x="782" y="824"/>
                  </a:cubicBezTo>
                  <a:cubicBezTo>
                    <a:pt x="782" y="824"/>
                    <a:pt x="782" y="824"/>
                    <a:pt x="782" y="824"/>
                  </a:cubicBezTo>
                  <a:cubicBezTo>
                    <a:pt x="781" y="823"/>
                    <a:pt x="781" y="823"/>
                    <a:pt x="780" y="822"/>
                  </a:cubicBezTo>
                  <a:cubicBezTo>
                    <a:pt x="780" y="822"/>
                    <a:pt x="780" y="822"/>
                    <a:pt x="780" y="821"/>
                  </a:cubicBezTo>
                  <a:cubicBezTo>
                    <a:pt x="780" y="821"/>
                    <a:pt x="779" y="820"/>
                    <a:pt x="779" y="820"/>
                  </a:cubicBezTo>
                  <a:cubicBezTo>
                    <a:pt x="779" y="820"/>
                    <a:pt x="779" y="819"/>
                    <a:pt x="779" y="819"/>
                  </a:cubicBezTo>
                  <a:cubicBezTo>
                    <a:pt x="777" y="817"/>
                    <a:pt x="776" y="814"/>
                    <a:pt x="776" y="812"/>
                  </a:cubicBezTo>
                  <a:cubicBezTo>
                    <a:pt x="774" y="808"/>
                    <a:pt x="779" y="804"/>
                    <a:pt x="777" y="804"/>
                  </a:cubicBezTo>
                  <a:cubicBezTo>
                    <a:pt x="775" y="804"/>
                    <a:pt x="759" y="819"/>
                    <a:pt x="758" y="823"/>
                  </a:cubicBezTo>
                  <a:cubicBezTo>
                    <a:pt x="756" y="826"/>
                    <a:pt x="746" y="823"/>
                    <a:pt x="741" y="824"/>
                  </a:cubicBezTo>
                  <a:cubicBezTo>
                    <a:pt x="736" y="824"/>
                    <a:pt x="735" y="825"/>
                    <a:pt x="732" y="824"/>
                  </a:cubicBezTo>
                  <a:cubicBezTo>
                    <a:pt x="731" y="824"/>
                    <a:pt x="730" y="824"/>
                    <a:pt x="729" y="823"/>
                  </a:cubicBezTo>
                  <a:cubicBezTo>
                    <a:pt x="729" y="823"/>
                    <a:pt x="729" y="823"/>
                    <a:pt x="729" y="823"/>
                  </a:cubicBezTo>
                  <a:cubicBezTo>
                    <a:pt x="728" y="822"/>
                    <a:pt x="728" y="822"/>
                    <a:pt x="727" y="822"/>
                  </a:cubicBezTo>
                  <a:cubicBezTo>
                    <a:pt x="727" y="822"/>
                    <a:pt x="727" y="821"/>
                    <a:pt x="727" y="821"/>
                  </a:cubicBezTo>
                  <a:cubicBezTo>
                    <a:pt x="726" y="821"/>
                    <a:pt x="726" y="821"/>
                    <a:pt x="726" y="820"/>
                  </a:cubicBezTo>
                  <a:cubicBezTo>
                    <a:pt x="726" y="820"/>
                    <a:pt x="725" y="820"/>
                    <a:pt x="725" y="819"/>
                  </a:cubicBezTo>
                  <a:cubicBezTo>
                    <a:pt x="725" y="819"/>
                    <a:pt x="725" y="819"/>
                    <a:pt x="725" y="818"/>
                  </a:cubicBezTo>
                  <a:cubicBezTo>
                    <a:pt x="724" y="817"/>
                    <a:pt x="730" y="814"/>
                    <a:pt x="730" y="812"/>
                  </a:cubicBezTo>
                  <a:cubicBezTo>
                    <a:pt x="730" y="810"/>
                    <a:pt x="726" y="803"/>
                    <a:pt x="724" y="803"/>
                  </a:cubicBezTo>
                  <a:cubicBezTo>
                    <a:pt x="723" y="802"/>
                    <a:pt x="722" y="808"/>
                    <a:pt x="720" y="809"/>
                  </a:cubicBezTo>
                  <a:cubicBezTo>
                    <a:pt x="720" y="809"/>
                    <a:pt x="719" y="809"/>
                    <a:pt x="719" y="809"/>
                  </a:cubicBezTo>
                  <a:cubicBezTo>
                    <a:pt x="719" y="809"/>
                    <a:pt x="719" y="809"/>
                    <a:pt x="718" y="809"/>
                  </a:cubicBezTo>
                  <a:cubicBezTo>
                    <a:pt x="718" y="808"/>
                    <a:pt x="718" y="808"/>
                    <a:pt x="717" y="808"/>
                  </a:cubicBezTo>
                  <a:cubicBezTo>
                    <a:pt x="717" y="808"/>
                    <a:pt x="717" y="808"/>
                    <a:pt x="717" y="808"/>
                  </a:cubicBezTo>
                  <a:cubicBezTo>
                    <a:pt x="717" y="807"/>
                    <a:pt x="716" y="807"/>
                    <a:pt x="716" y="807"/>
                  </a:cubicBezTo>
                  <a:cubicBezTo>
                    <a:pt x="715" y="806"/>
                    <a:pt x="715" y="806"/>
                    <a:pt x="715" y="806"/>
                  </a:cubicBezTo>
                  <a:cubicBezTo>
                    <a:pt x="714" y="805"/>
                    <a:pt x="712" y="798"/>
                    <a:pt x="712" y="796"/>
                  </a:cubicBezTo>
                  <a:cubicBezTo>
                    <a:pt x="711" y="795"/>
                    <a:pt x="707" y="789"/>
                    <a:pt x="705" y="788"/>
                  </a:cubicBezTo>
                  <a:cubicBezTo>
                    <a:pt x="703" y="786"/>
                    <a:pt x="698" y="782"/>
                    <a:pt x="697" y="779"/>
                  </a:cubicBezTo>
                  <a:cubicBezTo>
                    <a:pt x="696" y="779"/>
                    <a:pt x="696" y="778"/>
                    <a:pt x="695" y="777"/>
                  </a:cubicBezTo>
                  <a:cubicBezTo>
                    <a:pt x="695" y="777"/>
                    <a:pt x="695" y="777"/>
                    <a:pt x="695" y="777"/>
                  </a:cubicBezTo>
                  <a:cubicBezTo>
                    <a:pt x="694" y="776"/>
                    <a:pt x="693" y="775"/>
                    <a:pt x="692" y="773"/>
                  </a:cubicBezTo>
                  <a:cubicBezTo>
                    <a:pt x="691" y="772"/>
                    <a:pt x="690" y="771"/>
                    <a:pt x="689" y="770"/>
                  </a:cubicBezTo>
                  <a:cubicBezTo>
                    <a:pt x="689" y="769"/>
                    <a:pt x="688" y="769"/>
                    <a:pt x="688" y="768"/>
                  </a:cubicBezTo>
                  <a:cubicBezTo>
                    <a:pt x="688" y="768"/>
                    <a:pt x="688" y="768"/>
                    <a:pt x="688" y="768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6"/>
                    <a:pt x="688" y="766"/>
                    <a:pt x="689" y="766"/>
                  </a:cubicBezTo>
                  <a:cubicBezTo>
                    <a:pt x="689" y="766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90" y="765"/>
                    <a:pt x="690" y="764"/>
                    <a:pt x="690" y="764"/>
                  </a:cubicBezTo>
                  <a:cubicBezTo>
                    <a:pt x="690" y="762"/>
                    <a:pt x="694" y="762"/>
                    <a:pt x="697" y="762"/>
                  </a:cubicBezTo>
                  <a:cubicBezTo>
                    <a:pt x="697" y="762"/>
                    <a:pt x="698" y="762"/>
                    <a:pt x="698" y="762"/>
                  </a:cubicBezTo>
                  <a:cubicBezTo>
                    <a:pt x="698" y="762"/>
                    <a:pt x="698" y="762"/>
                    <a:pt x="698" y="762"/>
                  </a:cubicBezTo>
                  <a:cubicBezTo>
                    <a:pt x="698" y="762"/>
                    <a:pt x="699" y="762"/>
                    <a:pt x="699" y="762"/>
                  </a:cubicBezTo>
                  <a:cubicBezTo>
                    <a:pt x="699" y="762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0"/>
                    <a:pt x="699" y="760"/>
                  </a:cubicBezTo>
                  <a:cubicBezTo>
                    <a:pt x="699" y="758"/>
                    <a:pt x="703" y="760"/>
                    <a:pt x="704" y="762"/>
                  </a:cubicBezTo>
                  <a:cubicBezTo>
                    <a:pt x="705" y="763"/>
                    <a:pt x="708" y="765"/>
                    <a:pt x="710" y="765"/>
                  </a:cubicBezTo>
                  <a:cubicBezTo>
                    <a:pt x="712" y="765"/>
                    <a:pt x="717" y="772"/>
                    <a:pt x="719" y="776"/>
                  </a:cubicBezTo>
                  <a:cubicBezTo>
                    <a:pt x="722" y="781"/>
                    <a:pt x="724" y="782"/>
                    <a:pt x="729" y="783"/>
                  </a:cubicBezTo>
                  <a:cubicBezTo>
                    <a:pt x="735" y="784"/>
                    <a:pt x="735" y="788"/>
                    <a:pt x="738" y="791"/>
                  </a:cubicBezTo>
                  <a:cubicBezTo>
                    <a:pt x="741" y="793"/>
                    <a:pt x="748" y="795"/>
                    <a:pt x="751" y="796"/>
                  </a:cubicBezTo>
                  <a:cubicBezTo>
                    <a:pt x="755" y="796"/>
                    <a:pt x="759" y="799"/>
                    <a:pt x="762" y="799"/>
                  </a:cubicBezTo>
                  <a:cubicBezTo>
                    <a:pt x="764" y="799"/>
                    <a:pt x="773" y="792"/>
                    <a:pt x="774" y="791"/>
                  </a:cubicBezTo>
                  <a:cubicBezTo>
                    <a:pt x="775" y="790"/>
                    <a:pt x="779" y="796"/>
                    <a:pt x="780" y="799"/>
                  </a:cubicBezTo>
                  <a:cubicBezTo>
                    <a:pt x="782" y="803"/>
                    <a:pt x="782" y="806"/>
                    <a:pt x="789" y="808"/>
                  </a:cubicBezTo>
                  <a:cubicBezTo>
                    <a:pt x="796" y="810"/>
                    <a:pt x="817" y="810"/>
                    <a:pt x="821" y="812"/>
                  </a:cubicBezTo>
                  <a:cubicBezTo>
                    <a:pt x="821" y="812"/>
                    <a:pt x="822" y="812"/>
                    <a:pt x="822" y="812"/>
                  </a:cubicBezTo>
                  <a:cubicBezTo>
                    <a:pt x="822" y="812"/>
                    <a:pt x="822" y="812"/>
                    <a:pt x="822" y="812"/>
                  </a:cubicBezTo>
                  <a:cubicBezTo>
                    <a:pt x="825" y="813"/>
                    <a:pt x="831" y="814"/>
                    <a:pt x="835" y="814"/>
                  </a:cubicBezTo>
                  <a:cubicBezTo>
                    <a:pt x="835" y="814"/>
                    <a:pt x="835" y="814"/>
                    <a:pt x="835" y="814"/>
                  </a:cubicBezTo>
                  <a:cubicBezTo>
                    <a:pt x="837" y="814"/>
                    <a:pt x="839" y="814"/>
                    <a:pt x="840" y="814"/>
                  </a:cubicBezTo>
                  <a:cubicBezTo>
                    <a:pt x="847" y="812"/>
                    <a:pt x="848" y="812"/>
                    <a:pt x="851" y="812"/>
                  </a:cubicBezTo>
                  <a:cubicBezTo>
                    <a:pt x="854" y="811"/>
                    <a:pt x="854" y="813"/>
                    <a:pt x="859" y="814"/>
                  </a:cubicBezTo>
                  <a:cubicBezTo>
                    <a:pt x="864" y="814"/>
                    <a:pt x="878" y="810"/>
                    <a:pt x="881" y="811"/>
                  </a:cubicBezTo>
                  <a:cubicBezTo>
                    <a:pt x="883" y="811"/>
                    <a:pt x="886" y="818"/>
                    <a:pt x="888" y="820"/>
                  </a:cubicBezTo>
                  <a:cubicBezTo>
                    <a:pt x="890" y="822"/>
                    <a:pt x="888" y="825"/>
                    <a:pt x="893" y="827"/>
                  </a:cubicBezTo>
                  <a:cubicBezTo>
                    <a:pt x="894" y="828"/>
                    <a:pt x="895" y="828"/>
                    <a:pt x="896" y="828"/>
                  </a:cubicBezTo>
                  <a:cubicBezTo>
                    <a:pt x="896" y="829"/>
                    <a:pt x="897" y="829"/>
                    <a:pt x="897" y="829"/>
                  </a:cubicBezTo>
                  <a:cubicBezTo>
                    <a:pt x="897" y="829"/>
                    <a:pt x="898" y="829"/>
                    <a:pt x="898" y="829"/>
                  </a:cubicBezTo>
                  <a:cubicBezTo>
                    <a:pt x="899" y="829"/>
                    <a:pt x="899" y="829"/>
                    <a:pt x="899" y="829"/>
                  </a:cubicBezTo>
                  <a:cubicBezTo>
                    <a:pt x="900" y="829"/>
                    <a:pt x="900" y="828"/>
                    <a:pt x="901" y="828"/>
                  </a:cubicBezTo>
                  <a:cubicBezTo>
                    <a:pt x="901" y="828"/>
                    <a:pt x="902" y="828"/>
                    <a:pt x="902" y="828"/>
                  </a:cubicBezTo>
                  <a:cubicBezTo>
                    <a:pt x="905" y="828"/>
                    <a:pt x="904" y="829"/>
                    <a:pt x="905" y="834"/>
                  </a:cubicBezTo>
                  <a:cubicBezTo>
                    <a:pt x="906" y="839"/>
                    <a:pt x="919" y="839"/>
                    <a:pt x="922" y="840"/>
                  </a:cubicBezTo>
                  <a:cubicBezTo>
                    <a:pt x="925" y="841"/>
                    <a:pt x="921" y="843"/>
                    <a:pt x="917" y="844"/>
                  </a:cubicBezTo>
                  <a:cubicBezTo>
                    <a:pt x="914" y="845"/>
                    <a:pt x="908" y="841"/>
                    <a:pt x="908" y="843"/>
                  </a:cubicBezTo>
                  <a:cubicBezTo>
                    <a:pt x="908" y="844"/>
                    <a:pt x="925" y="863"/>
                    <a:pt x="929" y="864"/>
                  </a:cubicBezTo>
                  <a:cubicBezTo>
                    <a:pt x="932" y="865"/>
                    <a:pt x="938" y="862"/>
                    <a:pt x="941" y="860"/>
                  </a:cubicBezTo>
                  <a:cubicBezTo>
                    <a:pt x="944" y="858"/>
                    <a:pt x="942" y="846"/>
                    <a:pt x="943" y="847"/>
                  </a:cubicBezTo>
                  <a:cubicBezTo>
                    <a:pt x="945" y="848"/>
                    <a:pt x="947" y="855"/>
                    <a:pt x="948" y="857"/>
                  </a:cubicBezTo>
                  <a:cubicBezTo>
                    <a:pt x="948" y="858"/>
                    <a:pt x="951" y="872"/>
                    <a:pt x="951" y="874"/>
                  </a:cubicBezTo>
                  <a:cubicBezTo>
                    <a:pt x="951" y="877"/>
                    <a:pt x="955" y="886"/>
                    <a:pt x="957" y="893"/>
                  </a:cubicBezTo>
                  <a:cubicBezTo>
                    <a:pt x="960" y="901"/>
                    <a:pt x="968" y="921"/>
                    <a:pt x="971" y="926"/>
                  </a:cubicBezTo>
                  <a:cubicBezTo>
                    <a:pt x="974" y="931"/>
                    <a:pt x="979" y="935"/>
                    <a:pt x="979" y="939"/>
                  </a:cubicBezTo>
                  <a:cubicBezTo>
                    <a:pt x="978" y="944"/>
                    <a:pt x="987" y="956"/>
                    <a:pt x="988" y="959"/>
                  </a:cubicBezTo>
                  <a:cubicBezTo>
                    <a:pt x="990" y="961"/>
                    <a:pt x="1002" y="984"/>
                    <a:pt x="1005" y="988"/>
                  </a:cubicBezTo>
                  <a:cubicBezTo>
                    <a:pt x="1008" y="991"/>
                    <a:pt x="1013" y="995"/>
                    <a:pt x="1015" y="996"/>
                  </a:cubicBezTo>
                  <a:cubicBezTo>
                    <a:pt x="1017" y="997"/>
                    <a:pt x="1021" y="992"/>
                    <a:pt x="1022" y="989"/>
                  </a:cubicBezTo>
                  <a:cubicBezTo>
                    <a:pt x="1022" y="986"/>
                    <a:pt x="1026" y="986"/>
                    <a:pt x="1028" y="986"/>
                  </a:cubicBezTo>
                  <a:cubicBezTo>
                    <a:pt x="1029" y="985"/>
                    <a:pt x="1031" y="979"/>
                    <a:pt x="1032" y="978"/>
                  </a:cubicBezTo>
                  <a:cubicBezTo>
                    <a:pt x="1033" y="977"/>
                    <a:pt x="1037" y="973"/>
                    <a:pt x="1038" y="969"/>
                  </a:cubicBezTo>
                  <a:cubicBezTo>
                    <a:pt x="1040" y="966"/>
                    <a:pt x="1036" y="961"/>
                    <a:pt x="1035" y="958"/>
                  </a:cubicBezTo>
                  <a:cubicBezTo>
                    <a:pt x="1033" y="956"/>
                    <a:pt x="1036" y="952"/>
                    <a:pt x="1038" y="949"/>
                  </a:cubicBezTo>
                  <a:cubicBezTo>
                    <a:pt x="1040" y="947"/>
                    <a:pt x="1041" y="937"/>
                    <a:pt x="1040" y="931"/>
                  </a:cubicBezTo>
                  <a:cubicBezTo>
                    <a:pt x="1038" y="926"/>
                    <a:pt x="1038" y="919"/>
                    <a:pt x="1039" y="916"/>
                  </a:cubicBezTo>
                  <a:cubicBezTo>
                    <a:pt x="1041" y="912"/>
                    <a:pt x="1044" y="914"/>
                    <a:pt x="1046" y="912"/>
                  </a:cubicBezTo>
                  <a:cubicBezTo>
                    <a:pt x="1047" y="910"/>
                    <a:pt x="1049" y="908"/>
                    <a:pt x="1051" y="907"/>
                  </a:cubicBezTo>
                  <a:cubicBezTo>
                    <a:pt x="1052" y="907"/>
                    <a:pt x="1052" y="900"/>
                    <a:pt x="1058" y="897"/>
                  </a:cubicBezTo>
                  <a:cubicBezTo>
                    <a:pt x="1063" y="895"/>
                    <a:pt x="1078" y="881"/>
                    <a:pt x="1084" y="876"/>
                  </a:cubicBezTo>
                  <a:cubicBezTo>
                    <a:pt x="1090" y="870"/>
                    <a:pt x="1094" y="871"/>
                    <a:pt x="1097" y="871"/>
                  </a:cubicBezTo>
                  <a:cubicBezTo>
                    <a:pt x="1100" y="871"/>
                    <a:pt x="1099" y="866"/>
                    <a:pt x="1099" y="863"/>
                  </a:cubicBezTo>
                  <a:cubicBezTo>
                    <a:pt x="1099" y="859"/>
                    <a:pt x="1097" y="855"/>
                    <a:pt x="1099" y="855"/>
                  </a:cubicBezTo>
                  <a:cubicBezTo>
                    <a:pt x="1101" y="854"/>
                    <a:pt x="1107" y="852"/>
                    <a:pt x="1109" y="851"/>
                  </a:cubicBezTo>
                  <a:cubicBezTo>
                    <a:pt x="1111" y="850"/>
                    <a:pt x="1116" y="853"/>
                    <a:pt x="1117" y="853"/>
                  </a:cubicBezTo>
                  <a:cubicBezTo>
                    <a:pt x="1117" y="853"/>
                    <a:pt x="1117" y="853"/>
                    <a:pt x="1118" y="853"/>
                  </a:cubicBezTo>
                  <a:cubicBezTo>
                    <a:pt x="1118" y="853"/>
                    <a:pt x="1118" y="853"/>
                    <a:pt x="1119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52"/>
                    <a:pt x="1121" y="852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3" y="851"/>
                    <a:pt x="1124" y="851"/>
                  </a:cubicBezTo>
                  <a:cubicBezTo>
                    <a:pt x="1124" y="851"/>
                    <a:pt x="1124" y="851"/>
                    <a:pt x="1124" y="851"/>
                  </a:cubicBezTo>
                  <a:cubicBezTo>
                    <a:pt x="1124" y="850"/>
                    <a:pt x="1125" y="850"/>
                    <a:pt x="1125" y="850"/>
                  </a:cubicBezTo>
                  <a:cubicBezTo>
                    <a:pt x="1125" y="850"/>
                    <a:pt x="1125" y="850"/>
                    <a:pt x="1125" y="850"/>
                  </a:cubicBezTo>
                  <a:cubicBezTo>
                    <a:pt x="1126" y="850"/>
                    <a:pt x="1126" y="849"/>
                    <a:pt x="1126" y="849"/>
                  </a:cubicBezTo>
                  <a:cubicBezTo>
                    <a:pt x="1127" y="849"/>
                    <a:pt x="1127" y="849"/>
                    <a:pt x="1127" y="849"/>
                  </a:cubicBezTo>
                  <a:cubicBezTo>
                    <a:pt x="1127" y="849"/>
                    <a:pt x="1127" y="849"/>
                    <a:pt x="1128" y="848"/>
                  </a:cubicBezTo>
                  <a:cubicBezTo>
                    <a:pt x="1129" y="847"/>
                    <a:pt x="1130" y="849"/>
                    <a:pt x="1134" y="849"/>
                  </a:cubicBezTo>
                  <a:cubicBezTo>
                    <a:pt x="1137" y="850"/>
                    <a:pt x="1136" y="847"/>
                    <a:pt x="1135" y="845"/>
                  </a:cubicBezTo>
                  <a:cubicBezTo>
                    <a:pt x="1135" y="843"/>
                    <a:pt x="1137" y="842"/>
                    <a:pt x="1139" y="844"/>
                  </a:cubicBezTo>
                  <a:cubicBezTo>
                    <a:pt x="1141" y="845"/>
                    <a:pt x="1143" y="843"/>
                    <a:pt x="1142" y="841"/>
                  </a:cubicBezTo>
                  <a:cubicBezTo>
                    <a:pt x="1142" y="838"/>
                    <a:pt x="1146" y="845"/>
                    <a:pt x="1148" y="848"/>
                  </a:cubicBezTo>
                  <a:cubicBezTo>
                    <a:pt x="1149" y="850"/>
                    <a:pt x="1150" y="854"/>
                    <a:pt x="1152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9"/>
                    <a:pt x="1153" y="860"/>
                    <a:pt x="1154" y="861"/>
                  </a:cubicBezTo>
                  <a:cubicBezTo>
                    <a:pt x="1154" y="861"/>
                    <a:pt x="1154" y="861"/>
                    <a:pt x="1154" y="861"/>
                  </a:cubicBezTo>
                  <a:cubicBezTo>
                    <a:pt x="1155" y="862"/>
                    <a:pt x="1155" y="862"/>
                    <a:pt x="1156" y="863"/>
                  </a:cubicBezTo>
                  <a:cubicBezTo>
                    <a:pt x="1156" y="863"/>
                    <a:pt x="1156" y="863"/>
                    <a:pt x="1156" y="864"/>
                  </a:cubicBezTo>
                  <a:cubicBezTo>
                    <a:pt x="1157" y="864"/>
                    <a:pt x="1157" y="865"/>
                    <a:pt x="1157" y="865"/>
                  </a:cubicBezTo>
                  <a:cubicBezTo>
                    <a:pt x="1158" y="866"/>
                    <a:pt x="1159" y="867"/>
                    <a:pt x="1159" y="867"/>
                  </a:cubicBezTo>
                  <a:cubicBezTo>
                    <a:pt x="1165" y="872"/>
                    <a:pt x="1169" y="874"/>
                    <a:pt x="1174" y="880"/>
                  </a:cubicBezTo>
                  <a:cubicBezTo>
                    <a:pt x="1180" y="885"/>
                    <a:pt x="1182" y="891"/>
                    <a:pt x="1183" y="894"/>
                  </a:cubicBezTo>
                  <a:cubicBezTo>
                    <a:pt x="1184" y="897"/>
                    <a:pt x="1182" y="906"/>
                    <a:pt x="1181" y="908"/>
                  </a:cubicBezTo>
                  <a:cubicBezTo>
                    <a:pt x="1180" y="910"/>
                    <a:pt x="1185" y="913"/>
                    <a:pt x="1189" y="915"/>
                  </a:cubicBezTo>
                  <a:cubicBezTo>
                    <a:pt x="1192" y="916"/>
                    <a:pt x="1196" y="913"/>
                    <a:pt x="1200" y="911"/>
                  </a:cubicBezTo>
                  <a:cubicBezTo>
                    <a:pt x="1205" y="909"/>
                    <a:pt x="1209" y="901"/>
                    <a:pt x="1210" y="903"/>
                  </a:cubicBezTo>
                  <a:cubicBezTo>
                    <a:pt x="1211" y="905"/>
                    <a:pt x="1212" y="904"/>
                    <a:pt x="1214" y="906"/>
                  </a:cubicBezTo>
                  <a:cubicBezTo>
                    <a:pt x="1216" y="907"/>
                    <a:pt x="1222" y="923"/>
                    <a:pt x="1226" y="931"/>
                  </a:cubicBezTo>
                  <a:cubicBezTo>
                    <a:pt x="1230" y="938"/>
                    <a:pt x="1231" y="943"/>
                    <a:pt x="1234" y="946"/>
                  </a:cubicBezTo>
                  <a:cubicBezTo>
                    <a:pt x="1237" y="950"/>
                    <a:pt x="1234" y="958"/>
                    <a:pt x="1235" y="961"/>
                  </a:cubicBezTo>
                  <a:cubicBezTo>
                    <a:pt x="1235" y="963"/>
                    <a:pt x="1234" y="967"/>
                    <a:pt x="1234" y="970"/>
                  </a:cubicBezTo>
                  <a:cubicBezTo>
                    <a:pt x="1233" y="971"/>
                    <a:pt x="1233" y="972"/>
                    <a:pt x="1233" y="973"/>
                  </a:cubicBezTo>
                  <a:cubicBezTo>
                    <a:pt x="1232" y="974"/>
                    <a:pt x="1232" y="975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7"/>
                    <a:pt x="1232" y="978"/>
                    <a:pt x="1232" y="979"/>
                  </a:cubicBezTo>
                  <a:cubicBezTo>
                    <a:pt x="1233" y="981"/>
                    <a:pt x="1236" y="991"/>
                    <a:pt x="1238" y="994"/>
                  </a:cubicBezTo>
                  <a:cubicBezTo>
                    <a:pt x="1240" y="996"/>
                    <a:pt x="1241" y="996"/>
                    <a:pt x="1244" y="998"/>
                  </a:cubicBezTo>
                  <a:cubicBezTo>
                    <a:pt x="1244" y="998"/>
                    <a:pt x="1244" y="998"/>
                    <a:pt x="1245" y="999"/>
                  </a:cubicBezTo>
                  <a:cubicBezTo>
                    <a:pt x="1245" y="999"/>
                    <a:pt x="1246" y="999"/>
                    <a:pt x="1246" y="999"/>
                  </a:cubicBezTo>
                  <a:cubicBezTo>
                    <a:pt x="1246" y="1000"/>
                    <a:pt x="1247" y="1000"/>
                    <a:pt x="1247" y="1001"/>
                  </a:cubicBezTo>
                  <a:cubicBezTo>
                    <a:pt x="1248" y="1001"/>
                    <a:pt x="1248" y="1001"/>
                    <a:pt x="1249" y="1002"/>
                  </a:cubicBezTo>
                  <a:cubicBezTo>
                    <a:pt x="1249" y="1002"/>
                    <a:pt x="1249" y="1003"/>
                    <a:pt x="1250" y="1003"/>
                  </a:cubicBezTo>
                  <a:cubicBezTo>
                    <a:pt x="1250" y="1003"/>
                    <a:pt x="1251" y="1004"/>
                    <a:pt x="1252" y="1005"/>
                  </a:cubicBezTo>
                  <a:cubicBezTo>
                    <a:pt x="1252" y="1005"/>
                    <a:pt x="1253" y="1005"/>
                    <a:pt x="1253" y="1006"/>
                  </a:cubicBezTo>
                  <a:cubicBezTo>
                    <a:pt x="1254" y="1006"/>
                    <a:pt x="1254" y="1007"/>
                    <a:pt x="1255" y="1008"/>
                  </a:cubicBezTo>
                  <a:cubicBezTo>
                    <a:pt x="1255" y="1008"/>
                    <a:pt x="1256" y="1008"/>
                    <a:pt x="1256" y="1009"/>
                  </a:cubicBezTo>
                  <a:cubicBezTo>
                    <a:pt x="1257" y="1010"/>
                    <a:pt x="1257" y="1010"/>
                    <a:pt x="1258" y="1011"/>
                  </a:cubicBezTo>
                  <a:cubicBezTo>
                    <a:pt x="1259" y="1011"/>
                    <a:pt x="1259" y="1012"/>
                    <a:pt x="1260" y="1012"/>
                  </a:cubicBezTo>
                  <a:cubicBezTo>
                    <a:pt x="1260" y="1013"/>
                    <a:pt x="1261" y="1014"/>
                    <a:pt x="1262" y="1015"/>
                  </a:cubicBezTo>
                  <a:cubicBezTo>
                    <a:pt x="1262" y="1015"/>
                    <a:pt x="1263" y="1016"/>
                    <a:pt x="1263" y="1016"/>
                  </a:cubicBezTo>
                  <a:cubicBezTo>
                    <a:pt x="1264" y="1017"/>
                    <a:pt x="1264" y="1018"/>
                    <a:pt x="1265" y="1019"/>
                  </a:cubicBezTo>
                  <a:cubicBezTo>
                    <a:pt x="1267" y="1023"/>
                    <a:pt x="1264" y="1025"/>
                    <a:pt x="1266" y="1029"/>
                  </a:cubicBezTo>
                  <a:cubicBezTo>
                    <a:pt x="1269" y="1033"/>
                    <a:pt x="1271" y="1040"/>
                    <a:pt x="1274" y="1044"/>
                  </a:cubicBezTo>
                  <a:cubicBezTo>
                    <a:pt x="1276" y="1048"/>
                    <a:pt x="1279" y="1053"/>
                    <a:pt x="1283" y="1056"/>
                  </a:cubicBezTo>
                  <a:cubicBezTo>
                    <a:pt x="1288" y="1058"/>
                    <a:pt x="1299" y="1067"/>
                    <a:pt x="1303" y="1068"/>
                  </a:cubicBezTo>
                  <a:cubicBezTo>
                    <a:pt x="1305" y="1068"/>
                    <a:pt x="1306" y="1068"/>
                    <a:pt x="1308" y="1069"/>
                  </a:cubicBezTo>
                  <a:cubicBezTo>
                    <a:pt x="1308" y="1069"/>
                    <a:pt x="1309" y="1069"/>
                    <a:pt x="1309" y="1069"/>
                  </a:cubicBezTo>
                  <a:cubicBezTo>
                    <a:pt x="1309" y="1069"/>
                    <a:pt x="1310" y="1069"/>
                    <a:pt x="1311" y="1069"/>
                  </a:cubicBezTo>
                  <a:cubicBezTo>
                    <a:pt x="1311" y="1069"/>
                    <a:pt x="1311" y="1069"/>
                    <a:pt x="1312" y="1069"/>
                  </a:cubicBezTo>
                  <a:cubicBezTo>
                    <a:pt x="1312" y="1069"/>
                    <a:pt x="1313" y="1069"/>
                    <a:pt x="1313" y="1069"/>
                  </a:cubicBezTo>
                  <a:cubicBezTo>
                    <a:pt x="1314" y="1069"/>
                    <a:pt x="1314" y="1069"/>
                    <a:pt x="1315" y="1069"/>
                  </a:cubicBezTo>
                  <a:cubicBezTo>
                    <a:pt x="1315" y="1069"/>
                    <a:pt x="1315" y="1069"/>
                    <a:pt x="1315" y="1069"/>
                  </a:cubicBezTo>
                  <a:cubicBezTo>
                    <a:pt x="1315" y="1069"/>
                    <a:pt x="1315" y="1069"/>
                    <a:pt x="1315" y="1068"/>
                  </a:cubicBezTo>
                  <a:cubicBezTo>
                    <a:pt x="1315" y="1068"/>
                    <a:pt x="1315" y="1068"/>
                    <a:pt x="1315" y="1067"/>
                  </a:cubicBezTo>
                  <a:cubicBezTo>
                    <a:pt x="1315" y="1067"/>
                    <a:pt x="1315" y="1067"/>
                    <a:pt x="1315" y="1067"/>
                  </a:cubicBezTo>
                  <a:cubicBezTo>
                    <a:pt x="1314" y="1066"/>
                    <a:pt x="1314" y="1065"/>
                    <a:pt x="1314" y="1065"/>
                  </a:cubicBezTo>
                  <a:cubicBezTo>
                    <a:pt x="1314" y="1065"/>
                    <a:pt x="1314" y="1064"/>
                    <a:pt x="1314" y="1064"/>
                  </a:cubicBezTo>
                  <a:cubicBezTo>
                    <a:pt x="1313" y="1063"/>
                    <a:pt x="1313" y="1063"/>
                    <a:pt x="1313" y="1062"/>
                  </a:cubicBezTo>
                  <a:cubicBezTo>
                    <a:pt x="1313" y="1062"/>
                    <a:pt x="1313" y="1062"/>
                    <a:pt x="1313" y="1062"/>
                  </a:cubicBezTo>
                  <a:cubicBezTo>
                    <a:pt x="1312" y="1062"/>
                    <a:pt x="1312" y="1061"/>
                    <a:pt x="1312" y="1061"/>
                  </a:cubicBezTo>
                  <a:cubicBezTo>
                    <a:pt x="1312" y="1060"/>
                    <a:pt x="1312" y="1060"/>
                    <a:pt x="1311" y="1060"/>
                  </a:cubicBezTo>
                  <a:cubicBezTo>
                    <a:pt x="1311" y="1059"/>
                    <a:pt x="1311" y="1058"/>
                    <a:pt x="1310" y="1058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309" y="1056"/>
                    <a:pt x="1309" y="1056"/>
                    <a:pt x="1309" y="1055"/>
                  </a:cubicBezTo>
                  <a:cubicBezTo>
                    <a:pt x="1309" y="1055"/>
                    <a:pt x="1308" y="1055"/>
                    <a:pt x="1308" y="1055"/>
                  </a:cubicBezTo>
                  <a:cubicBezTo>
                    <a:pt x="1308" y="1054"/>
                    <a:pt x="1307" y="1053"/>
                    <a:pt x="1307" y="1053"/>
                  </a:cubicBezTo>
                  <a:cubicBezTo>
                    <a:pt x="1304" y="1049"/>
                    <a:pt x="1302" y="1035"/>
                    <a:pt x="1301" y="1033"/>
                  </a:cubicBezTo>
                  <a:cubicBezTo>
                    <a:pt x="1301" y="1030"/>
                    <a:pt x="1290" y="1023"/>
                    <a:pt x="1283" y="1018"/>
                  </a:cubicBezTo>
                  <a:cubicBezTo>
                    <a:pt x="1282" y="1017"/>
                    <a:pt x="1281" y="1016"/>
                    <a:pt x="1280" y="1015"/>
                  </a:cubicBezTo>
                  <a:cubicBezTo>
                    <a:pt x="1280" y="1015"/>
                    <a:pt x="1280" y="1015"/>
                    <a:pt x="1280" y="1015"/>
                  </a:cubicBezTo>
                  <a:cubicBezTo>
                    <a:pt x="1279" y="1014"/>
                    <a:pt x="1278" y="1014"/>
                    <a:pt x="1278" y="1014"/>
                  </a:cubicBezTo>
                  <a:cubicBezTo>
                    <a:pt x="1277" y="1014"/>
                    <a:pt x="1277" y="1013"/>
                    <a:pt x="1276" y="1013"/>
                  </a:cubicBezTo>
                  <a:cubicBezTo>
                    <a:pt x="1276" y="1013"/>
                    <a:pt x="1275" y="1012"/>
                    <a:pt x="1275" y="1012"/>
                  </a:cubicBezTo>
                  <a:cubicBezTo>
                    <a:pt x="1274" y="1012"/>
                    <a:pt x="1274" y="1012"/>
                    <a:pt x="1274" y="1012"/>
                  </a:cubicBezTo>
                  <a:cubicBezTo>
                    <a:pt x="1272" y="1011"/>
                    <a:pt x="1271" y="1010"/>
                    <a:pt x="1269" y="1010"/>
                  </a:cubicBezTo>
                  <a:cubicBezTo>
                    <a:pt x="1264" y="1007"/>
                    <a:pt x="1256" y="990"/>
                    <a:pt x="1254" y="986"/>
                  </a:cubicBezTo>
                  <a:cubicBezTo>
                    <a:pt x="1253" y="983"/>
                    <a:pt x="1251" y="984"/>
                    <a:pt x="1249" y="985"/>
                  </a:cubicBezTo>
                  <a:cubicBezTo>
                    <a:pt x="1248" y="986"/>
                    <a:pt x="1244" y="977"/>
                    <a:pt x="1245" y="974"/>
                  </a:cubicBezTo>
                  <a:cubicBezTo>
                    <a:pt x="1247" y="972"/>
                    <a:pt x="1247" y="968"/>
                    <a:pt x="1249" y="963"/>
                  </a:cubicBezTo>
                  <a:cubicBezTo>
                    <a:pt x="1250" y="958"/>
                    <a:pt x="1251" y="943"/>
                    <a:pt x="1253" y="940"/>
                  </a:cubicBezTo>
                  <a:cubicBezTo>
                    <a:pt x="1254" y="938"/>
                    <a:pt x="1256" y="943"/>
                    <a:pt x="1259" y="945"/>
                  </a:cubicBezTo>
                  <a:cubicBezTo>
                    <a:pt x="1261" y="948"/>
                    <a:pt x="1263" y="946"/>
                    <a:pt x="1265" y="946"/>
                  </a:cubicBezTo>
                  <a:cubicBezTo>
                    <a:pt x="1268" y="946"/>
                    <a:pt x="1270" y="950"/>
                    <a:pt x="1272" y="953"/>
                  </a:cubicBezTo>
                  <a:cubicBezTo>
                    <a:pt x="1274" y="956"/>
                    <a:pt x="1275" y="955"/>
                    <a:pt x="1277" y="955"/>
                  </a:cubicBezTo>
                  <a:cubicBezTo>
                    <a:pt x="1277" y="955"/>
                    <a:pt x="1278" y="955"/>
                    <a:pt x="1278" y="955"/>
                  </a:cubicBezTo>
                  <a:cubicBezTo>
                    <a:pt x="1278" y="955"/>
                    <a:pt x="1278" y="955"/>
                    <a:pt x="1279" y="955"/>
                  </a:cubicBezTo>
                  <a:cubicBezTo>
                    <a:pt x="1279" y="956"/>
                    <a:pt x="1279" y="956"/>
                    <a:pt x="1279" y="956"/>
                  </a:cubicBezTo>
                  <a:cubicBezTo>
                    <a:pt x="1280" y="957"/>
                    <a:pt x="1280" y="957"/>
                    <a:pt x="1281" y="958"/>
                  </a:cubicBezTo>
                  <a:cubicBezTo>
                    <a:pt x="1281" y="958"/>
                    <a:pt x="1281" y="959"/>
                    <a:pt x="1281" y="959"/>
                  </a:cubicBezTo>
                  <a:cubicBezTo>
                    <a:pt x="1282" y="960"/>
                    <a:pt x="1282" y="961"/>
                    <a:pt x="1283" y="962"/>
                  </a:cubicBezTo>
                  <a:cubicBezTo>
                    <a:pt x="1283" y="962"/>
                    <a:pt x="1283" y="962"/>
                    <a:pt x="1283" y="962"/>
                  </a:cubicBezTo>
                  <a:cubicBezTo>
                    <a:pt x="1284" y="963"/>
                    <a:pt x="1284" y="964"/>
                    <a:pt x="1285" y="965"/>
                  </a:cubicBezTo>
                  <a:cubicBezTo>
                    <a:pt x="1285" y="966"/>
                    <a:pt x="1286" y="967"/>
                    <a:pt x="1286" y="967"/>
                  </a:cubicBezTo>
                  <a:cubicBezTo>
                    <a:pt x="1288" y="970"/>
                    <a:pt x="1294" y="964"/>
                    <a:pt x="1297" y="968"/>
                  </a:cubicBezTo>
                  <a:cubicBezTo>
                    <a:pt x="1298" y="969"/>
                    <a:pt x="1298" y="970"/>
                    <a:pt x="1299" y="971"/>
                  </a:cubicBezTo>
                  <a:cubicBezTo>
                    <a:pt x="1300" y="971"/>
                    <a:pt x="1300" y="971"/>
                    <a:pt x="1300" y="972"/>
                  </a:cubicBezTo>
                  <a:cubicBezTo>
                    <a:pt x="1301" y="972"/>
                    <a:pt x="1301" y="972"/>
                    <a:pt x="1301" y="973"/>
                  </a:cubicBezTo>
                  <a:cubicBezTo>
                    <a:pt x="1302" y="973"/>
                    <a:pt x="1302" y="973"/>
                    <a:pt x="1302" y="973"/>
                  </a:cubicBezTo>
                  <a:cubicBezTo>
                    <a:pt x="1303" y="974"/>
                    <a:pt x="1304" y="975"/>
                    <a:pt x="1305" y="975"/>
                  </a:cubicBezTo>
                  <a:cubicBezTo>
                    <a:pt x="1306" y="976"/>
                    <a:pt x="1307" y="977"/>
                    <a:pt x="1308" y="978"/>
                  </a:cubicBezTo>
                  <a:cubicBezTo>
                    <a:pt x="1310" y="980"/>
                    <a:pt x="1306" y="991"/>
                    <a:pt x="1308" y="993"/>
                  </a:cubicBezTo>
                  <a:cubicBezTo>
                    <a:pt x="1310" y="996"/>
                    <a:pt x="1314" y="988"/>
                    <a:pt x="1315" y="986"/>
                  </a:cubicBezTo>
                  <a:cubicBezTo>
                    <a:pt x="1316" y="983"/>
                    <a:pt x="1322" y="984"/>
                    <a:pt x="1323" y="982"/>
                  </a:cubicBezTo>
                  <a:cubicBezTo>
                    <a:pt x="1324" y="981"/>
                    <a:pt x="1324" y="976"/>
                    <a:pt x="1325" y="973"/>
                  </a:cubicBezTo>
                  <a:cubicBezTo>
                    <a:pt x="1326" y="970"/>
                    <a:pt x="1331" y="972"/>
                    <a:pt x="1333" y="972"/>
                  </a:cubicBezTo>
                  <a:cubicBezTo>
                    <a:pt x="1336" y="972"/>
                    <a:pt x="1344" y="964"/>
                    <a:pt x="1347" y="961"/>
                  </a:cubicBezTo>
                  <a:cubicBezTo>
                    <a:pt x="1350" y="958"/>
                    <a:pt x="1348" y="943"/>
                    <a:pt x="1347" y="939"/>
                  </a:cubicBezTo>
                  <a:cubicBezTo>
                    <a:pt x="1346" y="935"/>
                    <a:pt x="1341" y="924"/>
                    <a:pt x="1339" y="919"/>
                  </a:cubicBezTo>
                  <a:cubicBezTo>
                    <a:pt x="1337" y="915"/>
                    <a:pt x="1327" y="909"/>
                    <a:pt x="1323" y="907"/>
                  </a:cubicBezTo>
                  <a:cubicBezTo>
                    <a:pt x="1320" y="905"/>
                    <a:pt x="1317" y="901"/>
                    <a:pt x="1312" y="895"/>
                  </a:cubicBezTo>
                  <a:cubicBezTo>
                    <a:pt x="1308" y="888"/>
                    <a:pt x="1307" y="888"/>
                    <a:pt x="1303" y="885"/>
                  </a:cubicBezTo>
                  <a:cubicBezTo>
                    <a:pt x="1298" y="882"/>
                    <a:pt x="1301" y="881"/>
                    <a:pt x="1301" y="877"/>
                  </a:cubicBezTo>
                  <a:cubicBezTo>
                    <a:pt x="1301" y="874"/>
                    <a:pt x="1300" y="873"/>
                    <a:pt x="1302" y="871"/>
                  </a:cubicBezTo>
                  <a:cubicBezTo>
                    <a:pt x="1303" y="868"/>
                    <a:pt x="1303" y="867"/>
                    <a:pt x="1306" y="864"/>
                  </a:cubicBezTo>
                  <a:cubicBezTo>
                    <a:pt x="1306" y="863"/>
                    <a:pt x="1306" y="863"/>
                    <a:pt x="1307" y="862"/>
                  </a:cubicBezTo>
                  <a:cubicBezTo>
                    <a:pt x="1307" y="862"/>
                    <a:pt x="1307" y="862"/>
                    <a:pt x="1307" y="862"/>
                  </a:cubicBezTo>
                  <a:cubicBezTo>
                    <a:pt x="1308" y="862"/>
                    <a:pt x="1308" y="861"/>
                    <a:pt x="1309" y="861"/>
                  </a:cubicBezTo>
                  <a:cubicBezTo>
                    <a:pt x="1309" y="861"/>
                    <a:pt x="1309" y="861"/>
                    <a:pt x="1309" y="861"/>
                  </a:cubicBezTo>
                  <a:cubicBezTo>
                    <a:pt x="1310" y="860"/>
                    <a:pt x="1310" y="860"/>
                    <a:pt x="1311" y="860"/>
                  </a:cubicBezTo>
                  <a:cubicBezTo>
                    <a:pt x="1311" y="860"/>
                    <a:pt x="1311" y="859"/>
                    <a:pt x="1312" y="859"/>
                  </a:cubicBezTo>
                  <a:cubicBezTo>
                    <a:pt x="1312" y="859"/>
                    <a:pt x="1313" y="859"/>
                    <a:pt x="1313" y="858"/>
                  </a:cubicBezTo>
                  <a:cubicBezTo>
                    <a:pt x="1314" y="858"/>
                    <a:pt x="1314" y="858"/>
                    <a:pt x="1314" y="858"/>
                  </a:cubicBezTo>
                  <a:cubicBezTo>
                    <a:pt x="1316" y="857"/>
                    <a:pt x="1318" y="856"/>
                    <a:pt x="1320" y="856"/>
                  </a:cubicBezTo>
                  <a:cubicBezTo>
                    <a:pt x="1320" y="856"/>
                    <a:pt x="1320" y="855"/>
                    <a:pt x="1320" y="855"/>
                  </a:cubicBezTo>
                  <a:cubicBezTo>
                    <a:pt x="1320" y="855"/>
                    <a:pt x="1320" y="855"/>
                    <a:pt x="1320" y="855"/>
                  </a:cubicBezTo>
                  <a:cubicBezTo>
                    <a:pt x="1321" y="855"/>
                    <a:pt x="1321" y="855"/>
                    <a:pt x="1322" y="854"/>
                  </a:cubicBezTo>
                  <a:cubicBezTo>
                    <a:pt x="1324" y="853"/>
                    <a:pt x="1324" y="857"/>
                    <a:pt x="1328" y="857"/>
                  </a:cubicBezTo>
                  <a:cubicBezTo>
                    <a:pt x="1331" y="857"/>
                    <a:pt x="1331" y="855"/>
                    <a:pt x="1334" y="854"/>
                  </a:cubicBezTo>
                  <a:cubicBezTo>
                    <a:pt x="1337" y="854"/>
                    <a:pt x="1336" y="856"/>
                    <a:pt x="1337" y="860"/>
                  </a:cubicBezTo>
                  <a:cubicBezTo>
                    <a:pt x="1338" y="865"/>
                    <a:pt x="1345" y="865"/>
                    <a:pt x="1344" y="863"/>
                  </a:cubicBezTo>
                  <a:cubicBezTo>
                    <a:pt x="1344" y="860"/>
                    <a:pt x="1345" y="859"/>
                    <a:pt x="1346" y="857"/>
                  </a:cubicBezTo>
                  <a:cubicBezTo>
                    <a:pt x="1348" y="854"/>
                    <a:pt x="1355" y="854"/>
                    <a:pt x="1359" y="854"/>
                  </a:cubicBezTo>
                  <a:cubicBezTo>
                    <a:pt x="1363" y="854"/>
                    <a:pt x="1373" y="851"/>
                    <a:pt x="1374" y="850"/>
                  </a:cubicBezTo>
                  <a:cubicBezTo>
                    <a:pt x="1375" y="849"/>
                    <a:pt x="1374" y="845"/>
                    <a:pt x="1374" y="843"/>
                  </a:cubicBezTo>
                  <a:cubicBezTo>
                    <a:pt x="1374" y="842"/>
                    <a:pt x="1379" y="845"/>
                    <a:pt x="1381" y="845"/>
                  </a:cubicBezTo>
                  <a:cubicBezTo>
                    <a:pt x="1384" y="845"/>
                    <a:pt x="1385" y="841"/>
                    <a:pt x="1387" y="839"/>
                  </a:cubicBezTo>
                  <a:cubicBezTo>
                    <a:pt x="1388" y="837"/>
                    <a:pt x="1393" y="841"/>
                    <a:pt x="1396" y="841"/>
                  </a:cubicBezTo>
                  <a:cubicBezTo>
                    <a:pt x="1399" y="841"/>
                    <a:pt x="1401" y="838"/>
                    <a:pt x="1402" y="837"/>
                  </a:cubicBezTo>
                  <a:cubicBezTo>
                    <a:pt x="1403" y="835"/>
                    <a:pt x="1405" y="834"/>
                    <a:pt x="1408" y="834"/>
                  </a:cubicBezTo>
                  <a:cubicBezTo>
                    <a:pt x="1410" y="834"/>
                    <a:pt x="1414" y="829"/>
                    <a:pt x="1416" y="826"/>
                  </a:cubicBezTo>
                  <a:cubicBezTo>
                    <a:pt x="1418" y="823"/>
                    <a:pt x="1417" y="820"/>
                    <a:pt x="1420" y="820"/>
                  </a:cubicBezTo>
                  <a:cubicBezTo>
                    <a:pt x="1424" y="819"/>
                    <a:pt x="1422" y="815"/>
                    <a:pt x="1422" y="814"/>
                  </a:cubicBezTo>
                  <a:cubicBezTo>
                    <a:pt x="1422" y="813"/>
                    <a:pt x="1427" y="812"/>
                    <a:pt x="1430" y="809"/>
                  </a:cubicBezTo>
                  <a:cubicBezTo>
                    <a:pt x="1432" y="807"/>
                    <a:pt x="1429" y="804"/>
                    <a:pt x="1430" y="803"/>
                  </a:cubicBezTo>
                  <a:cubicBezTo>
                    <a:pt x="1431" y="801"/>
                    <a:pt x="1432" y="793"/>
                    <a:pt x="1432" y="790"/>
                  </a:cubicBezTo>
                  <a:cubicBezTo>
                    <a:pt x="1432" y="787"/>
                    <a:pt x="1437" y="784"/>
                    <a:pt x="1440" y="783"/>
                  </a:cubicBezTo>
                  <a:cubicBezTo>
                    <a:pt x="1444" y="783"/>
                    <a:pt x="1445" y="782"/>
                    <a:pt x="1444" y="778"/>
                  </a:cubicBezTo>
                  <a:cubicBezTo>
                    <a:pt x="1444" y="774"/>
                    <a:pt x="1446" y="772"/>
                    <a:pt x="1446" y="771"/>
                  </a:cubicBezTo>
                  <a:cubicBezTo>
                    <a:pt x="1447" y="770"/>
                    <a:pt x="1446" y="766"/>
                    <a:pt x="1445" y="764"/>
                  </a:cubicBezTo>
                  <a:cubicBezTo>
                    <a:pt x="1444" y="762"/>
                    <a:pt x="1437" y="762"/>
                    <a:pt x="1434" y="760"/>
                  </a:cubicBezTo>
                  <a:cubicBezTo>
                    <a:pt x="1431" y="759"/>
                    <a:pt x="1440" y="751"/>
                    <a:pt x="1440" y="750"/>
                  </a:cubicBezTo>
                  <a:cubicBezTo>
                    <a:pt x="1441" y="749"/>
                    <a:pt x="1436" y="745"/>
                    <a:pt x="1435" y="744"/>
                  </a:cubicBezTo>
                  <a:cubicBezTo>
                    <a:pt x="1434" y="744"/>
                    <a:pt x="1436" y="744"/>
                    <a:pt x="1437" y="742"/>
                  </a:cubicBezTo>
                  <a:cubicBezTo>
                    <a:pt x="1438" y="741"/>
                    <a:pt x="1433" y="735"/>
                    <a:pt x="1430" y="734"/>
                  </a:cubicBezTo>
                  <a:cubicBezTo>
                    <a:pt x="1427" y="732"/>
                    <a:pt x="1421" y="727"/>
                    <a:pt x="1419" y="723"/>
                  </a:cubicBezTo>
                  <a:cubicBezTo>
                    <a:pt x="1417" y="719"/>
                    <a:pt x="1411" y="711"/>
                    <a:pt x="1408" y="709"/>
                  </a:cubicBezTo>
                  <a:cubicBezTo>
                    <a:pt x="1405" y="707"/>
                    <a:pt x="1404" y="705"/>
                    <a:pt x="1406" y="703"/>
                  </a:cubicBezTo>
                  <a:cubicBezTo>
                    <a:pt x="1408" y="701"/>
                    <a:pt x="1412" y="696"/>
                    <a:pt x="1412" y="694"/>
                  </a:cubicBezTo>
                  <a:cubicBezTo>
                    <a:pt x="1413" y="691"/>
                    <a:pt x="1415" y="688"/>
                    <a:pt x="1419" y="688"/>
                  </a:cubicBezTo>
                  <a:cubicBezTo>
                    <a:pt x="1422" y="687"/>
                    <a:pt x="1429" y="686"/>
                    <a:pt x="1434" y="685"/>
                  </a:cubicBezTo>
                  <a:cubicBezTo>
                    <a:pt x="1438" y="684"/>
                    <a:pt x="1437" y="680"/>
                    <a:pt x="1431" y="680"/>
                  </a:cubicBezTo>
                  <a:cubicBezTo>
                    <a:pt x="1425" y="680"/>
                    <a:pt x="1420" y="678"/>
                    <a:pt x="1416" y="677"/>
                  </a:cubicBezTo>
                  <a:cubicBezTo>
                    <a:pt x="1412" y="675"/>
                    <a:pt x="1404" y="681"/>
                    <a:pt x="1402" y="682"/>
                  </a:cubicBezTo>
                  <a:cubicBezTo>
                    <a:pt x="1400" y="683"/>
                    <a:pt x="1396" y="680"/>
                    <a:pt x="1393" y="676"/>
                  </a:cubicBezTo>
                  <a:cubicBezTo>
                    <a:pt x="1390" y="672"/>
                    <a:pt x="1384" y="668"/>
                    <a:pt x="1380" y="665"/>
                  </a:cubicBezTo>
                  <a:cubicBezTo>
                    <a:pt x="1377" y="661"/>
                    <a:pt x="1377" y="660"/>
                    <a:pt x="1381" y="659"/>
                  </a:cubicBezTo>
                  <a:cubicBezTo>
                    <a:pt x="1385" y="658"/>
                    <a:pt x="1390" y="658"/>
                    <a:pt x="1393" y="658"/>
                  </a:cubicBezTo>
                  <a:cubicBezTo>
                    <a:pt x="1397" y="657"/>
                    <a:pt x="1394" y="653"/>
                    <a:pt x="1396" y="651"/>
                  </a:cubicBezTo>
                  <a:cubicBezTo>
                    <a:pt x="1398" y="648"/>
                    <a:pt x="1409" y="640"/>
                    <a:pt x="1410" y="639"/>
                  </a:cubicBezTo>
                  <a:cubicBezTo>
                    <a:pt x="1412" y="638"/>
                    <a:pt x="1413" y="638"/>
                    <a:pt x="1415" y="638"/>
                  </a:cubicBezTo>
                  <a:cubicBezTo>
                    <a:pt x="1417" y="638"/>
                    <a:pt x="1419" y="639"/>
                    <a:pt x="1420" y="642"/>
                  </a:cubicBezTo>
                  <a:cubicBezTo>
                    <a:pt x="1421" y="645"/>
                    <a:pt x="1418" y="648"/>
                    <a:pt x="1416" y="650"/>
                  </a:cubicBezTo>
                  <a:cubicBezTo>
                    <a:pt x="1414" y="652"/>
                    <a:pt x="1416" y="653"/>
                    <a:pt x="1417" y="655"/>
                  </a:cubicBezTo>
                  <a:cubicBezTo>
                    <a:pt x="1419" y="658"/>
                    <a:pt x="1417" y="660"/>
                    <a:pt x="1419" y="661"/>
                  </a:cubicBezTo>
                  <a:cubicBezTo>
                    <a:pt x="1421" y="662"/>
                    <a:pt x="1431" y="653"/>
                    <a:pt x="1436" y="653"/>
                  </a:cubicBezTo>
                  <a:cubicBezTo>
                    <a:pt x="1437" y="653"/>
                    <a:pt x="1438" y="653"/>
                    <a:pt x="1439" y="653"/>
                  </a:cubicBezTo>
                  <a:cubicBezTo>
                    <a:pt x="1439" y="653"/>
                    <a:pt x="1439" y="652"/>
                    <a:pt x="1439" y="652"/>
                  </a:cubicBezTo>
                  <a:cubicBezTo>
                    <a:pt x="1440" y="652"/>
                    <a:pt x="1441" y="652"/>
                    <a:pt x="1441" y="652"/>
                  </a:cubicBezTo>
                  <a:cubicBezTo>
                    <a:pt x="1442" y="652"/>
                    <a:pt x="1442" y="652"/>
                    <a:pt x="1442" y="652"/>
                  </a:cubicBezTo>
                  <a:cubicBezTo>
                    <a:pt x="1443" y="652"/>
                    <a:pt x="1443" y="652"/>
                    <a:pt x="1443" y="652"/>
                  </a:cubicBezTo>
                  <a:cubicBezTo>
                    <a:pt x="1443" y="652"/>
                    <a:pt x="1443" y="652"/>
                    <a:pt x="1444" y="652"/>
                  </a:cubicBezTo>
                  <a:cubicBezTo>
                    <a:pt x="1444" y="652"/>
                    <a:pt x="1444" y="652"/>
                    <a:pt x="1444" y="652"/>
                  </a:cubicBezTo>
                  <a:cubicBezTo>
                    <a:pt x="1444" y="652"/>
                    <a:pt x="1444" y="652"/>
                    <a:pt x="1445" y="652"/>
                  </a:cubicBezTo>
                  <a:cubicBezTo>
                    <a:pt x="1445" y="652"/>
                    <a:pt x="1445" y="652"/>
                    <a:pt x="1445" y="652"/>
                  </a:cubicBezTo>
                  <a:cubicBezTo>
                    <a:pt x="1445" y="652"/>
                    <a:pt x="1446" y="652"/>
                    <a:pt x="1446" y="652"/>
                  </a:cubicBezTo>
                  <a:cubicBezTo>
                    <a:pt x="1448" y="655"/>
                    <a:pt x="1451" y="654"/>
                    <a:pt x="1453" y="654"/>
                  </a:cubicBezTo>
                  <a:cubicBezTo>
                    <a:pt x="1455" y="654"/>
                    <a:pt x="1453" y="658"/>
                    <a:pt x="1454" y="662"/>
                  </a:cubicBezTo>
                  <a:cubicBezTo>
                    <a:pt x="1455" y="665"/>
                    <a:pt x="1452" y="669"/>
                    <a:pt x="1451" y="671"/>
                  </a:cubicBezTo>
                  <a:cubicBezTo>
                    <a:pt x="1451" y="671"/>
                    <a:pt x="1452" y="671"/>
                    <a:pt x="1452" y="671"/>
                  </a:cubicBezTo>
                  <a:cubicBezTo>
                    <a:pt x="1452" y="671"/>
                    <a:pt x="1452" y="672"/>
                    <a:pt x="1453" y="672"/>
                  </a:cubicBezTo>
                  <a:cubicBezTo>
                    <a:pt x="1453" y="672"/>
                    <a:pt x="1453" y="672"/>
                    <a:pt x="1454" y="672"/>
                  </a:cubicBezTo>
                  <a:cubicBezTo>
                    <a:pt x="1454" y="672"/>
                    <a:pt x="1454" y="672"/>
                    <a:pt x="1455" y="672"/>
                  </a:cubicBezTo>
                  <a:cubicBezTo>
                    <a:pt x="1455" y="673"/>
                    <a:pt x="1456" y="673"/>
                    <a:pt x="1457" y="673"/>
                  </a:cubicBezTo>
                  <a:cubicBezTo>
                    <a:pt x="1457" y="673"/>
                    <a:pt x="1457" y="673"/>
                    <a:pt x="1458" y="673"/>
                  </a:cubicBezTo>
                  <a:cubicBezTo>
                    <a:pt x="1459" y="673"/>
                    <a:pt x="1460" y="674"/>
                    <a:pt x="1461" y="674"/>
                  </a:cubicBezTo>
                  <a:cubicBezTo>
                    <a:pt x="1461" y="674"/>
                    <a:pt x="1461" y="674"/>
                    <a:pt x="1461" y="674"/>
                  </a:cubicBezTo>
                  <a:cubicBezTo>
                    <a:pt x="1463" y="674"/>
                    <a:pt x="1466" y="675"/>
                    <a:pt x="1468" y="675"/>
                  </a:cubicBezTo>
                  <a:cubicBezTo>
                    <a:pt x="1469" y="675"/>
                    <a:pt x="1469" y="676"/>
                    <a:pt x="1469" y="676"/>
                  </a:cubicBezTo>
                  <a:cubicBezTo>
                    <a:pt x="1470" y="676"/>
                    <a:pt x="1470" y="676"/>
                    <a:pt x="1470" y="676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73" y="677"/>
                    <a:pt x="1476" y="682"/>
                    <a:pt x="1476" y="684"/>
                  </a:cubicBezTo>
                  <a:cubicBezTo>
                    <a:pt x="1475" y="686"/>
                    <a:pt x="1473" y="683"/>
                    <a:pt x="1471" y="684"/>
                  </a:cubicBezTo>
                  <a:cubicBezTo>
                    <a:pt x="1469" y="685"/>
                    <a:pt x="1475" y="694"/>
                    <a:pt x="1476" y="696"/>
                  </a:cubicBezTo>
                  <a:cubicBezTo>
                    <a:pt x="1478" y="698"/>
                    <a:pt x="1475" y="703"/>
                    <a:pt x="1474" y="706"/>
                  </a:cubicBezTo>
                  <a:cubicBezTo>
                    <a:pt x="1474" y="709"/>
                    <a:pt x="1477" y="714"/>
                    <a:pt x="1480" y="715"/>
                  </a:cubicBezTo>
                  <a:cubicBezTo>
                    <a:pt x="1482" y="716"/>
                    <a:pt x="1487" y="710"/>
                    <a:pt x="1489" y="709"/>
                  </a:cubicBezTo>
                  <a:cubicBezTo>
                    <a:pt x="1491" y="708"/>
                    <a:pt x="1495" y="708"/>
                    <a:pt x="1497" y="709"/>
                  </a:cubicBezTo>
                  <a:cubicBezTo>
                    <a:pt x="1499" y="709"/>
                    <a:pt x="1502" y="704"/>
                    <a:pt x="1504" y="701"/>
                  </a:cubicBezTo>
                  <a:cubicBezTo>
                    <a:pt x="1505" y="698"/>
                    <a:pt x="1502" y="694"/>
                    <a:pt x="1500" y="690"/>
                  </a:cubicBezTo>
                  <a:cubicBezTo>
                    <a:pt x="1498" y="687"/>
                    <a:pt x="1496" y="677"/>
                    <a:pt x="1495" y="674"/>
                  </a:cubicBezTo>
                  <a:cubicBezTo>
                    <a:pt x="1494" y="674"/>
                    <a:pt x="1494" y="673"/>
                    <a:pt x="1493" y="673"/>
                  </a:cubicBezTo>
                  <a:cubicBezTo>
                    <a:pt x="1493" y="673"/>
                    <a:pt x="1493" y="673"/>
                    <a:pt x="1493" y="672"/>
                  </a:cubicBezTo>
                  <a:cubicBezTo>
                    <a:pt x="1491" y="670"/>
                    <a:pt x="1488" y="666"/>
                    <a:pt x="1484" y="662"/>
                  </a:cubicBezTo>
                  <a:cubicBezTo>
                    <a:pt x="1484" y="662"/>
                    <a:pt x="1484" y="662"/>
                    <a:pt x="1483" y="662"/>
                  </a:cubicBezTo>
                  <a:cubicBezTo>
                    <a:pt x="1482" y="661"/>
                    <a:pt x="1481" y="660"/>
                    <a:pt x="1480" y="660"/>
                  </a:cubicBezTo>
                  <a:cubicBezTo>
                    <a:pt x="1473" y="656"/>
                    <a:pt x="1475" y="654"/>
                    <a:pt x="1476" y="652"/>
                  </a:cubicBezTo>
                  <a:cubicBezTo>
                    <a:pt x="1476" y="650"/>
                    <a:pt x="1482" y="648"/>
                    <a:pt x="1484" y="646"/>
                  </a:cubicBezTo>
                  <a:cubicBezTo>
                    <a:pt x="1486" y="645"/>
                    <a:pt x="1492" y="634"/>
                    <a:pt x="1493" y="633"/>
                  </a:cubicBezTo>
                  <a:cubicBezTo>
                    <a:pt x="1494" y="631"/>
                    <a:pt x="1496" y="621"/>
                    <a:pt x="1497" y="620"/>
                  </a:cubicBezTo>
                  <a:cubicBezTo>
                    <a:pt x="1497" y="619"/>
                    <a:pt x="1497" y="619"/>
                    <a:pt x="1498" y="619"/>
                  </a:cubicBezTo>
                  <a:cubicBezTo>
                    <a:pt x="1499" y="618"/>
                    <a:pt x="1502" y="617"/>
                    <a:pt x="1503" y="616"/>
                  </a:cubicBezTo>
                  <a:cubicBezTo>
                    <a:pt x="1503" y="616"/>
                    <a:pt x="1503" y="616"/>
                    <a:pt x="1503" y="616"/>
                  </a:cubicBezTo>
                  <a:cubicBezTo>
                    <a:pt x="1504" y="616"/>
                    <a:pt x="1504" y="616"/>
                    <a:pt x="1504" y="616"/>
                  </a:cubicBezTo>
                  <a:cubicBezTo>
                    <a:pt x="1505" y="616"/>
                    <a:pt x="1506" y="611"/>
                    <a:pt x="1508" y="609"/>
                  </a:cubicBezTo>
                  <a:cubicBezTo>
                    <a:pt x="1509" y="608"/>
                    <a:pt x="1513" y="613"/>
                    <a:pt x="1517" y="615"/>
                  </a:cubicBezTo>
                  <a:cubicBezTo>
                    <a:pt x="1521" y="617"/>
                    <a:pt x="1530" y="614"/>
                    <a:pt x="1533" y="612"/>
                  </a:cubicBezTo>
                  <a:cubicBezTo>
                    <a:pt x="1537" y="611"/>
                    <a:pt x="1541" y="603"/>
                    <a:pt x="1542" y="601"/>
                  </a:cubicBezTo>
                  <a:cubicBezTo>
                    <a:pt x="1543" y="599"/>
                    <a:pt x="1547" y="593"/>
                    <a:pt x="1549" y="591"/>
                  </a:cubicBezTo>
                  <a:cubicBezTo>
                    <a:pt x="1551" y="588"/>
                    <a:pt x="1554" y="586"/>
                    <a:pt x="1557" y="583"/>
                  </a:cubicBezTo>
                  <a:cubicBezTo>
                    <a:pt x="1561" y="581"/>
                    <a:pt x="1562" y="573"/>
                    <a:pt x="1563" y="570"/>
                  </a:cubicBezTo>
                  <a:cubicBezTo>
                    <a:pt x="1563" y="567"/>
                    <a:pt x="1567" y="559"/>
                    <a:pt x="1569" y="555"/>
                  </a:cubicBezTo>
                  <a:cubicBezTo>
                    <a:pt x="1571" y="551"/>
                    <a:pt x="1572" y="550"/>
                    <a:pt x="1574" y="547"/>
                  </a:cubicBezTo>
                  <a:cubicBezTo>
                    <a:pt x="1576" y="545"/>
                    <a:pt x="1573" y="532"/>
                    <a:pt x="1573" y="524"/>
                  </a:cubicBezTo>
                  <a:cubicBezTo>
                    <a:pt x="1573" y="516"/>
                    <a:pt x="1570" y="514"/>
                    <a:pt x="1570" y="510"/>
                  </a:cubicBezTo>
                  <a:cubicBezTo>
                    <a:pt x="1570" y="505"/>
                    <a:pt x="1573" y="497"/>
                    <a:pt x="1574" y="495"/>
                  </a:cubicBezTo>
                  <a:cubicBezTo>
                    <a:pt x="1574" y="492"/>
                    <a:pt x="1571" y="489"/>
                    <a:pt x="1569" y="490"/>
                  </a:cubicBezTo>
                  <a:cubicBezTo>
                    <a:pt x="1568" y="491"/>
                    <a:pt x="1564" y="483"/>
                    <a:pt x="1562" y="481"/>
                  </a:cubicBezTo>
                  <a:cubicBezTo>
                    <a:pt x="1561" y="479"/>
                    <a:pt x="1563" y="480"/>
                    <a:pt x="1564" y="479"/>
                  </a:cubicBezTo>
                  <a:cubicBezTo>
                    <a:pt x="1566" y="477"/>
                    <a:pt x="1557" y="472"/>
                    <a:pt x="1553" y="472"/>
                  </a:cubicBezTo>
                  <a:cubicBezTo>
                    <a:pt x="1550" y="471"/>
                    <a:pt x="1551" y="466"/>
                    <a:pt x="1547" y="464"/>
                  </a:cubicBezTo>
                  <a:cubicBezTo>
                    <a:pt x="1543" y="463"/>
                    <a:pt x="1536" y="461"/>
                    <a:pt x="1533" y="461"/>
                  </a:cubicBezTo>
                  <a:cubicBezTo>
                    <a:pt x="1530" y="461"/>
                    <a:pt x="1538" y="467"/>
                    <a:pt x="1535" y="467"/>
                  </a:cubicBezTo>
                  <a:cubicBezTo>
                    <a:pt x="1533" y="467"/>
                    <a:pt x="1532" y="470"/>
                    <a:pt x="1527" y="470"/>
                  </a:cubicBezTo>
                  <a:cubicBezTo>
                    <a:pt x="1522" y="470"/>
                    <a:pt x="1527" y="468"/>
                    <a:pt x="1526" y="467"/>
                  </a:cubicBezTo>
                  <a:cubicBezTo>
                    <a:pt x="1526" y="465"/>
                    <a:pt x="1519" y="468"/>
                    <a:pt x="1517" y="468"/>
                  </a:cubicBezTo>
                  <a:cubicBezTo>
                    <a:pt x="1515" y="469"/>
                    <a:pt x="1518" y="464"/>
                    <a:pt x="1517" y="462"/>
                  </a:cubicBezTo>
                  <a:cubicBezTo>
                    <a:pt x="1517" y="461"/>
                    <a:pt x="1515" y="462"/>
                    <a:pt x="1513" y="462"/>
                  </a:cubicBezTo>
                  <a:cubicBezTo>
                    <a:pt x="1512" y="463"/>
                    <a:pt x="1505" y="459"/>
                    <a:pt x="1502" y="459"/>
                  </a:cubicBezTo>
                  <a:cubicBezTo>
                    <a:pt x="1499" y="459"/>
                    <a:pt x="1496" y="457"/>
                    <a:pt x="1502" y="452"/>
                  </a:cubicBezTo>
                  <a:cubicBezTo>
                    <a:pt x="1508" y="448"/>
                    <a:pt x="1520" y="436"/>
                    <a:pt x="1521" y="433"/>
                  </a:cubicBezTo>
                  <a:cubicBezTo>
                    <a:pt x="1522" y="430"/>
                    <a:pt x="1531" y="425"/>
                    <a:pt x="1533" y="423"/>
                  </a:cubicBezTo>
                  <a:cubicBezTo>
                    <a:pt x="1536" y="421"/>
                    <a:pt x="1539" y="413"/>
                    <a:pt x="1542" y="409"/>
                  </a:cubicBezTo>
                  <a:cubicBezTo>
                    <a:pt x="1545" y="404"/>
                    <a:pt x="1543" y="402"/>
                    <a:pt x="1550" y="395"/>
                  </a:cubicBezTo>
                  <a:cubicBezTo>
                    <a:pt x="1557" y="388"/>
                    <a:pt x="1578" y="391"/>
                    <a:pt x="1583" y="392"/>
                  </a:cubicBezTo>
                  <a:cubicBezTo>
                    <a:pt x="1588" y="393"/>
                    <a:pt x="1595" y="393"/>
                    <a:pt x="1598" y="394"/>
                  </a:cubicBezTo>
                  <a:cubicBezTo>
                    <a:pt x="1602" y="394"/>
                    <a:pt x="1611" y="396"/>
                    <a:pt x="1613" y="394"/>
                  </a:cubicBezTo>
                  <a:cubicBezTo>
                    <a:pt x="1616" y="393"/>
                    <a:pt x="1613" y="393"/>
                    <a:pt x="1608" y="392"/>
                  </a:cubicBezTo>
                  <a:cubicBezTo>
                    <a:pt x="1603" y="391"/>
                    <a:pt x="1612" y="389"/>
                    <a:pt x="1614" y="388"/>
                  </a:cubicBezTo>
                  <a:cubicBezTo>
                    <a:pt x="1616" y="388"/>
                    <a:pt x="1615" y="388"/>
                    <a:pt x="1613" y="387"/>
                  </a:cubicBezTo>
                  <a:cubicBezTo>
                    <a:pt x="1611" y="386"/>
                    <a:pt x="1620" y="386"/>
                    <a:pt x="1623" y="386"/>
                  </a:cubicBezTo>
                  <a:cubicBezTo>
                    <a:pt x="1626" y="386"/>
                    <a:pt x="1625" y="388"/>
                    <a:pt x="1626" y="389"/>
                  </a:cubicBezTo>
                  <a:cubicBezTo>
                    <a:pt x="1627" y="389"/>
                    <a:pt x="1630" y="387"/>
                    <a:pt x="1631" y="386"/>
                  </a:cubicBezTo>
                  <a:cubicBezTo>
                    <a:pt x="1632" y="386"/>
                    <a:pt x="1632" y="389"/>
                    <a:pt x="1633" y="391"/>
                  </a:cubicBezTo>
                  <a:cubicBezTo>
                    <a:pt x="1633" y="392"/>
                    <a:pt x="1636" y="393"/>
                    <a:pt x="1639" y="395"/>
                  </a:cubicBezTo>
                  <a:cubicBezTo>
                    <a:pt x="1642" y="397"/>
                    <a:pt x="1636" y="397"/>
                    <a:pt x="1634" y="398"/>
                  </a:cubicBezTo>
                  <a:cubicBezTo>
                    <a:pt x="1632" y="398"/>
                    <a:pt x="1637" y="402"/>
                    <a:pt x="1639" y="403"/>
                  </a:cubicBezTo>
                  <a:cubicBezTo>
                    <a:pt x="1641" y="403"/>
                    <a:pt x="1649" y="399"/>
                    <a:pt x="1652" y="397"/>
                  </a:cubicBezTo>
                  <a:cubicBezTo>
                    <a:pt x="1654" y="396"/>
                    <a:pt x="1655" y="396"/>
                    <a:pt x="1659" y="397"/>
                  </a:cubicBezTo>
                  <a:cubicBezTo>
                    <a:pt x="1662" y="397"/>
                    <a:pt x="1662" y="398"/>
                    <a:pt x="1664" y="397"/>
                  </a:cubicBezTo>
                  <a:cubicBezTo>
                    <a:pt x="1665" y="396"/>
                    <a:pt x="1667" y="397"/>
                    <a:pt x="1669" y="397"/>
                  </a:cubicBezTo>
                  <a:cubicBezTo>
                    <a:pt x="1671" y="398"/>
                    <a:pt x="1672" y="396"/>
                    <a:pt x="1675" y="395"/>
                  </a:cubicBezTo>
                  <a:cubicBezTo>
                    <a:pt x="1678" y="394"/>
                    <a:pt x="1679" y="394"/>
                    <a:pt x="1678" y="391"/>
                  </a:cubicBezTo>
                  <a:cubicBezTo>
                    <a:pt x="1677" y="389"/>
                    <a:pt x="1670" y="390"/>
                    <a:pt x="1667" y="390"/>
                  </a:cubicBezTo>
                  <a:cubicBezTo>
                    <a:pt x="1665" y="391"/>
                    <a:pt x="1665" y="388"/>
                    <a:pt x="1667" y="387"/>
                  </a:cubicBezTo>
                  <a:cubicBezTo>
                    <a:pt x="1669" y="385"/>
                    <a:pt x="1671" y="381"/>
                    <a:pt x="1672" y="379"/>
                  </a:cubicBezTo>
                  <a:cubicBezTo>
                    <a:pt x="1673" y="377"/>
                    <a:pt x="1676" y="376"/>
                    <a:pt x="1679" y="375"/>
                  </a:cubicBezTo>
                  <a:cubicBezTo>
                    <a:pt x="1682" y="374"/>
                    <a:pt x="1682" y="360"/>
                    <a:pt x="1684" y="357"/>
                  </a:cubicBezTo>
                  <a:cubicBezTo>
                    <a:pt x="1687" y="353"/>
                    <a:pt x="1695" y="352"/>
                    <a:pt x="1696" y="351"/>
                  </a:cubicBezTo>
                  <a:cubicBezTo>
                    <a:pt x="1698" y="350"/>
                    <a:pt x="1699" y="351"/>
                    <a:pt x="1702" y="350"/>
                  </a:cubicBezTo>
                  <a:cubicBezTo>
                    <a:pt x="1706" y="350"/>
                    <a:pt x="1707" y="344"/>
                    <a:pt x="1708" y="343"/>
                  </a:cubicBezTo>
                  <a:cubicBezTo>
                    <a:pt x="1709" y="343"/>
                    <a:pt x="1706" y="350"/>
                    <a:pt x="1707" y="353"/>
                  </a:cubicBezTo>
                  <a:cubicBezTo>
                    <a:pt x="1707" y="357"/>
                    <a:pt x="1704" y="358"/>
                    <a:pt x="1704" y="361"/>
                  </a:cubicBezTo>
                  <a:cubicBezTo>
                    <a:pt x="1705" y="364"/>
                    <a:pt x="1710" y="366"/>
                    <a:pt x="1712" y="367"/>
                  </a:cubicBezTo>
                  <a:cubicBezTo>
                    <a:pt x="1714" y="368"/>
                    <a:pt x="1714" y="365"/>
                    <a:pt x="1716" y="363"/>
                  </a:cubicBezTo>
                  <a:cubicBezTo>
                    <a:pt x="1717" y="361"/>
                    <a:pt x="1723" y="355"/>
                    <a:pt x="1724" y="353"/>
                  </a:cubicBezTo>
                  <a:cubicBezTo>
                    <a:pt x="1725" y="352"/>
                    <a:pt x="1722" y="348"/>
                    <a:pt x="1720" y="345"/>
                  </a:cubicBezTo>
                  <a:cubicBezTo>
                    <a:pt x="1718" y="342"/>
                    <a:pt x="1720" y="340"/>
                    <a:pt x="1723" y="339"/>
                  </a:cubicBezTo>
                  <a:cubicBezTo>
                    <a:pt x="1725" y="339"/>
                    <a:pt x="1726" y="337"/>
                    <a:pt x="1728" y="336"/>
                  </a:cubicBezTo>
                  <a:cubicBezTo>
                    <a:pt x="1729" y="336"/>
                    <a:pt x="1730" y="339"/>
                    <a:pt x="1730" y="341"/>
                  </a:cubicBezTo>
                  <a:cubicBezTo>
                    <a:pt x="1731" y="342"/>
                    <a:pt x="1731" y="342"/>
                    <a:pt x="1730" y="344"/>
                  </a:cubicBezTo>
                  <a:cubicBezTo>
                    <a:pt x="1728" y="346"/>
                    <a:pt x="1729" y="354"/>
                    <a:pt x="1729" y="355"/>
                  </a:cubicBezTo>
                  <a:cubicBezTo>
                    <a:pt x="1729" y="357"/>
                    <a:pt x="1731" y="359"/>
                    <a:pt x="1733" y="360"/>
                  </a:cubicBezTo>
                  <a:cubicBezTo>
                    <a:pt x="1734" y="362"/>
                    <a:pt x="1732" y="363"/>
                    <a:pt x="1731" y="364"/>
                  </a:cubicBezTo>
                  <a:cubicBezTo>
                    <a:pt x="1730" y="365"/>
                    <a:pt x="1732" y="366"/>
                    <a:pt x="1734" y="367"/>
                  </a:cubicBezTo>
                  <a:cubicBezTo>
                    <a:pt x="1735" y="368"/>
                    <a:pt x="1726" y="373"/>
                    <a:pt x="1726" y="376"/>
                  </a:cubicBezTo>
                  <a:cubicBezTo>
                    <a:pt x="1727" y="378"/>
                    <a:pt x="1724" y="380"/>
                    <a:pt x="1722" y="382"/>
                  </a:cubicBezTo>
                  <a:cubicBezTo>
                    <a:pt x="1719" y="384"/>
                    <a:pt x="1712" y="392"/>
                    <a:pt x="1710" y="396"/>
                  </a:cubicBezTo>
                  <a:cubicBezTo>
                    <a:pt x="1708" y="399"/>
                    <a:pt x="1705" y="409"/>
                    <a:pt x="1705" y="411"/>
                  </a:cubicBezTo>
                  <a:cubicBezTo>
                    <a:pt x="1704" y="413"/>
                    <a:pt x="1698" y="414"/>
                    <a:pt x="1696" y="415"/>
                  </a:cubicBezTo>
                  <a:cubicBezTo>
                    <a:pt x="1694" y="415"/>
                    <a:pt x="1695" y="417"/>
                    <a:pt x="1695" y="420"/>
                  </a:cubicBezTo>
                  <a:cubicBezTo>
                    <a:pt x="1696" y="423"/>
                    <a:pt x="1689" y="434"/>
                    <a:pt x="1688" y="437"/>
                  </a:cubicBezTo>
                  <a:cubicBezTo>
                    <a:pt x="1687" y="439"/>
                    <a:pt x="1691" y="454"/>
                    <a:pt x="1695" y="460"/>
                  </a:cubicBezTo>
                  <a:cubicBezTo>
                    <a:pt x="1699" y="466"/>
                    <a:pt x="1702" y="476"/>
                    <a:pt x="1703" y="481"/>
                  </a:cubicBezTo>
                  <a:cubicBezTo>
                    <a:pt x="1705" y="486"/>
                    <a:pt x="1709" y="491"/>
                    <a:pt x="1711" y="491"/>
                  </a:cubicBezTo>
                  <a:cubicBezTo>
                    <a:pt x="1712" y="492"/>
                    <a:pt x="1716" y="496"/>
                    <a:pt x="1718" y="499"/>
                  </a:cubicBezTo>
                  <a:cubicBezTo>
                    <a:pt x="1720" y="502"/>
                    <a:pt x="1721" y="508"/>
                    <a:pt x="1725" y="512"/>
                  </a:cubicBezTo>
                  <a:cubicBezTo>
                    <a:pt x="1729" y="515"/>
                    <a:pt x="1728" y="506"/>
                    <a:pt x="1730" y="505"/>
                  </a:cubicBezTo>
                  <a:cubicBezTo>
                    <a:pt x="1733" y="504"/>
                    <a:pt x="1734" y="498"/>
                    <a:pt x="1735" y="495"/>
                  </a:cubicBezTo>
                  <a:cubicBezTo>
                    <a:pt x="1735" y="493"/>
                    <a:pt x="1730" y="492"/>
                    <a:pt x="1731" y="491"/>
                  </a:cubicBezTo>
                  <a:cubicBezTo>
                    <a:pt x="1732" y="490"/>
                    <a:pt x="1730" y="488"/>
                    <a:pt x="1729" y="486"/>
                  </a:cubicBezTo>
                  <a:cubicBezTo>
                    <a:pt x="1728" y="484"/>
                    <a:pt x="1730" y="480"/>
                    <a:pt x="1732" y="479"/>
                  </a:cubicBezTo>
                  <a:cubicBezTo>
                    <a:pt x="1734" y="479"/>
                    <a:pt x="1739" y="479"/>
                    <a:pt x="1740" y="479"/>
                  </a:cubicBezTo>
                  <a:cubicBezTo>
                    <a:pt x="1741" y="479"/>
                    <a:pt x="1735" y="472"/>
                    <a:pt x="1736" y="469"/>
                  </a:cubicBezTo>
                  <a:cubicBezTo>
                    <a:pt x="1736" y="466"/>
                    <a:pt x="1739" y="465"/>
                    <a:pt x="1740" y="463"/>
                  </a:cubicBezTo>
                  <a:cubicBezTo>
                    <a:pt x="1741" y="460"/>
                    <a:pt x="1747" y="458"/>
                    <a:pt x="1749" y="458"/>
                  </a:cubicBezTo>
                  <a:cubicBezTo>
                    <a:pt x="1751" y="458"/>
                    <a:pt x="1755" y="458"/>
                    <a:pt x="1755" y="456"/>
                  </a:cubicBezTo>
                  <a:cubicBezTo>
                    <a:pt x="1755" y="454"/>
                    <a:pt x="1755" y="452"/>
                    <a:pt x="1752" y="451"/>
                  </a:cubicBezTo>
                  <a:cubicBezTo>
                    <a:pt x="1750" y="450"/>
                    <a:pt x="1750" y="447"/>
                    <a:pt x="1750" y="446"/>
                  </a:cubicBezTo>
                  <a:cubicBezTo>
                    <a:pt x="1751" y="445"/>
                    <a:pt x="1751" y="444"/>
                    <a:pt x="1750" y="442"/>
                  </a:cubicBezTo>
                  <a:cubicBezTo>
                    <a:pt x="1749" y="441"/>
                    <a:pt x="1752" y="438"/>
                    <a:pt x="1754" y="437"/>
                  </a:cubicBezTo>
                  <a:cubicBezTo>
                    <a:pt x="1757" y="436"/>
                    <a:pt x="1758" y="438"/>
                    <a:pt x="1760" y="438"/>
                  </a:cubicBezTo>
                  <a:cubicBezTo>
                    <a:pt x="1762" y="437"/>
                    <a:pt x="1762" y="434"/>
                    <a:pt x="1761" y="432"/>
                  </a:cubicBezTo>
                  <a:cubicBezTo>
                    <a:pt x="1760" y="430"/>
                    <a:pt x="1756" y="429"/>
                    <a:pt x="1754" y="429"/>
                  </a:cubicBezTo>
                  <a:cubicBezTo>
                    <a:pt x="1752" y="430"/>
                    <a:pt x="1750" y="426"/>
                    <a:pt x="1748" y="422"/>
                  </a:cubicBezTo>
                  <a:cubicBezTo>
                    <a:pt x="1747" y="418"/>
                    <a:pt x="1751" y="418"/>
                    <a:pt x="1752" y="416"/>
                  </a:cubicBezTo>
                  <a:cubicBezTo>
                    <a:pt x="1754" y="415"/>
                    <a:pt x="1748" y="410"/>
                    <a:pt x="1746" y="411"/>
                  </a:cubicBezTo>
                  <a:cubicBezTo>
                    <a:pt x="1744" y="411"/>
                    <a:pt x="1743" y="410"/>
                    <a:pt x="1744" y="408"/>
                  </a:cubicBezTo>
                  <a:cubicBezTo>
                    <a:pt x="1745" y="407"/>
                    <a:pt x="1741" y="402"/>
                    <a:pt x="1742" y="400"/>
                  </a:cubicBezTo>
                  <a:cubicBezTo>
                    <a:pt x="1742" y="398"/>
                    <a:pt x="1744" y="391"/>
                    <a:pt x="1746" y="389"/>
                  </a:cubicBezTo>
                  <a:cubicBezTo>
                    <a:pt x="1748" y="388"/>
                    <a:pt x="1748" y="386"/>
                    <a:pt x="1748" y="384"/>
                  </a:cubicBezTo>
                  <a:cubicBezTo>
                    <a:pt x="1747" y="382"/>
                    <a:pt x="1749" y="381"/>
                    <a:pt x="1752" y="380"/>
                  </a:cubicBezTo>
                  <a:cubicBezTo>
                    <a:pt x="1754" y="379"/>
                    <a:pt x="1755" y="380"/>
                    <a:pt x="1757" y="380"/>
                  </a:cubicBezTo>
                  <a:cubicBezTo>
                    <a:pt x="1759" y="380"/>
                    <a:pt x="1757" y="380"/>
                    <a:pt x="1758" y="377"/>
                  </a:cubicBezTo>
                  <a:cubicBezTo>
                    <a:pt x="1760" y="375"/>
                    <a:pt x="1764" y="373"/>
                    <a:pt x="1766" y="373"/>
                  </a:cubicBezTo>
                  <a:cubicBezTo>
                    <a:pt x="1768" y="373"/>
                    <a:pt x="1766" y="378"/>
                    <a:pt x="1768" y="379"/>
                  </a:cubicBezTo>
                  <a:cubicBezTo>
                    <a:pt x="1770" y="380"/>
                    <a:pt x="1774" y="374"/>
                    <a:pt x="1776" y="372"/>
                  </a:cubicBezTo>
                  <a:cubicBezTo>
                    <a:pt x="1778" y="371"/>
                    <a:pt x="1778" y="370"/>
                    <a:pt x="1779" y="369"/>
                  </a:cubicBezTo>
                  <a:cubicBezTo>
                    <a:pt x="1779" y="367"/>
                    <a:pt x="1783" y="367"/>
                    <a:pt x="1786" y="367"/>
                  </a:cubicBezTo>
                  <a:cubicBezTo>
                    <a:pt x="1789" y="367"/>
                    <a:pt x="1792" y="372"/>
                    <a:pt x="1793" y="375"/>
                  </a:cubicBezTo>
                  <a:cubicBezTo>
                    <a:pt x="1795" y="378"/>
                    <a:pt x="1798" y="377"/>
                    <a:pt x="1799" y="374"/>
                  </a:cubicBezTo>
                  <a:cubicBezTo>
                    <a:pt x="1799" y="372"/>
                    <a:pt x="1800" y="368"/>
                    <a:pt x="1801" y="367"/>
                  </a:cubicBezTo>
                  <a:cubicBezTo>
                    <a:pt x="1802" y="366"/>
                    <a:pt x="1805" y="366"/>
                    <a:pt x="1806" y="366"/>
                  </a:cubicBezTo>
                  <a:cubicBezTo>
                    <a:pt x="1807" y="365"/>
                    <a:pt x="1806" y="362"/>
                    <a:pt x="1806" y="360"/>
                  </a:cubicBezTo>
                  <a:cubicBezTo>
                    <a:pt x="1806" y="359"/>
                    <a:pt x="1809" y="361"/>
                    <a:pt x="1811" y="361"/>
                  </a:cubicBezTo>
                  <a:cubicBezTo>
                    <a:pt x="1812" y="360"/>
                    <a:pt x="1808" y="357"/>
                    <a:pt x="1808" y="356"/>
                  </a:cubicBezTo>
                  <a:cubicBezTo>
                    <a:pt x="1807" y="355"/>
                    <a:pt x="1810" y="356"/>
                    <a:pt x="1811" y="356"/>
                  </a:cubicBezTo>
                  <a:cubicBezTo>
                    <a:pt x="1812" y="356"/>
                    <a:pt x="1815" y="353"/>
                    <a:pt x="1815" y="353"/>
                  </a:cubicBezTo>
                  <a:cubicBezTo>
                    <a:pt x="1816" y="352"/>
                    <a:pt x="1817" y="353"/>
                    <a:pt x="1818" y="353"/>
                  </a:cubicBezTo>
                  <a:cubicBezTo>
                    <a:pt x="1820" y="353"/>
                    <a:pt x="1822" y="348"/>
                    <a:pt x="1830" y="340"/>
                  </a:cubicBezTo>
                  <a:cubicBezTo>
                    <a:pt x="1839" y="332"/>
                    <a:pt x="1850" y="332"/>
                    <a:pt x="1853" y="332"/>
                  </a:cubicBezTo>
                  <a:cubicBezTo>
                    <a:pt x="1855" y="332"/>
                    <a:pt x="1857" y="333"/>
                    <a:pt x="1861" y="334"/>
                  </a:cubicBezTo>
                  <a:cubicBezTo>
                    <a:pt x="1866" y="336"/>
                    <a:pt x="1865" y="333"/>
                    <a:pt x="1867" y="332"/>
                  </a:cubicBezTo>
                  <a:cubicBezTo>
                    <a:pt x="1868" y="331"/>
                    <a:pt x="1867" y="328"/>
                    <a:pt x="1867" y="327"/>
                  </a:cubicBezTo>
                  <a:cubicBezTo>
                    <a:pt x="1867" y="325"/>
                    <a:pt x="1864" y="320"/>
                    <a:pt x="1861" y="320"/>
                  </a:cubicBezTo>
                  <a:cubicBezTo>
                    <a:pt x="1858" y="319"/>
                    <a:pt x="1857" y="315"/>
                    <a:pt x="1854" y="314"/>
                  </a:cubicBezTo>
                  <a:cubicBezTo>
                    <a:pt x="1850" y="314"/>
                    <a:pt x="1851" y="311"/>
                    <a:pt x="1850" y="309"/>
                  </a:cubicBezTo>
                  <a:cubicBezTo>
                    <a:pt x="1849" y="307"/>
                    <a:pt x="1849" y="309"/>
                    <a:pt x="1848" y="310"/>
                  </a:cubicBezTo>
                  <a:cubicBezTo>
                    <a:pt x="1846" y="312"/>
                    <a:pt x="1847" y="312"/>
                    <a:pt x="1841" y="311"/>
                  </a:cubicBezTo>
                  <a:cubicBezTo>
                    <a:pt x="1835" y="310"/>
                    <a:pt x="1836" y="302"/>
                    <a:pt x="1836" y="300"/>
                  </a:cubicBezTo>
                  <a:cubicBezTo>
                    <a:pt x="1836" y="298"/>
                    <a:pt x="1835" y="297"/>
                    <a:pt x="1831" y="296"/>
                  </a:cubicBezTo>
                  <a:cubicBezTo>
                    <a:pt x="1826" y="295"/>
                    <a:pt x="1829" y="293"/>
                    <a:pt x="1831" y="293"/>
                  </a:cubicBezTo>
                  <a:cubicBezTo>
                    <a:pt x="1833" y="293"/>
                    <a:pt x="1838" y="294"/>
                    <a:pt x="1841" y="294"/>
                  </a:cubicBezTo>
                  <a:cubicBezTo>
                    <a:pt x="1843" y="294"/>
                    <a:pt x="1845" y="296"/>
                    <a:pt x="1848" y="296"/>
                  </a:cubicBezTo>
                  <a:cubicBezTo>
                    <a:pt x="1851" y="296"/>
                    <a:pt x="1856" y="293"/>
                    <a:pt x="1859" y="291"/>
                  </a:cubicBezTo>
                  <a:cubicBezTo>
                    <a:pt x="1863" y="290"/>
                    <a:pt x="1862" y="284"/>
                    <a:pt x="1862" y="282"/>
                  </a:cubicBezTo>
                  <a:cubicBezTo>
                    <a:pt x="1861" y="280"/>
                    <a:pt x="1860" y="279"/>
                    <a:pt x="1859" y="278"/>
                  </a:cubicBezTo>
                  <a:cubicBezTo>
                    <a:pt x="1858" y="278"/>
                    <a:pt x="1858" y="270"/>
                    <a:pt x="1857" y="268"/>
                  </a:cubicBezTo>
                  <a:cubicBezTo>
                    <a:pt x="1857" y="267"/>
                    <a:pt x="1860" y="269"/>
                    <a:pt x="1862" y="270"/>
                  </a:cubicBezTo>
                  <a:cubicBezTo>
                    <a:pt x="1864" y="271"/>
                    <a:pt x="1865" y="272"/>
                    <a:pt x="1864" y="273"/>
                  </a:cubicBezTo>
                  <a:cubicBezTo>
                    <a:pt x="1863" y="274"/>
                    <a:pt x="1864" y="276"/>
                    <a:pt x="1866" y="278"/>
                  </a:cubicBezTo>
                  <a:cubicBezTo>
                    <a:pt x="1868" y="280"/>
                    <a:pt x="1869" y="281"/>
                    <a:pt x="1872" y="282"/>
                  </a:cubicBezTo>
                  <a:cubicBezTo>
                    <a:pt x="1875" y="283"/>
                    <a:pt x="1888" y="283"/>
                    <a:pt x="1891" y="283"/>
                  </a:cubicBezTo>
                  <a:cubicBezTo>
                    <a:pt x="1893" y="284"/>
                    <a:pt x="1898" y="289"/>
                    <a:pt x="1897" y="291"/>
                  </a:cubicBezTo>
                  <a:cubicBezTo>
                    <a:pt x="1895" y="292"/>
                    <a:pt x="1899" y="295"/>
                    <a:pt x="1901" y="296"/>
                  </a:cubicBezTo>
                  <a:cubicBezTo>
                    <a:pt x="1903" y="297"/>
                    <a:pt x="1911" y="297"/>
                    <a:pt x="1915" y="298"/>
                  </a:cubicBezTo>
                  <a:cubicBezTo>
                    <a:pt x="1919" y="299"/>
                    <a:pt x="1921" y="302"/>
                    <a:pt x="1925" y="303"/>
                  </a:cubicBezTo>
                  <a:cubicBezTo>
                    <a:pt x="1929" y="303"/>
                    <a:pt x="1934" y="301"/>
                    <a:pt x="1933" y="299"/>
                  </a:cubicBezTo>
                  <a:cubicBezTo>
                    <a:pt x="1932" y="297"/>
                    <a:pt x="1929" y="297"/>
                    <a:pt x="1928" y="297"/>
                  </a:cubicBezTo>
                  <a:cubicBezTo>
                    <a:pt x="1927" y="298"/>
                    <a:pt x="1926" y="297"/>
                    <a:pt x="1925" y="295"/>
                  </a:cubicBezTo>
                  <a:cubicBezTo>
                    <a:pt x="1923" y="293"/>
                    <a:pt x="1927" y="293"/>
                    <a:pt x="1929" y="293"/>
                  </a:cubicBezTo>
                  <a:cubicBezTo>
                    <a:pt x="1931" y="292"/>
                    <a:pt x="1927" y="288"/>
                    <a:pt x="1927" y="286"/>
                  </a:cubicBezTo>
                  <a:cubicBezTo>
                    <a:pt x="1926" y="284"/>
                    <a:pt x="1923" y="281"/>
                    <a:pt x="1924" y="281"/>
                  </a:cubicBezTo>
                  <a:cubicBezTo>
                    <a:pt x="1926" y="281"/>
                    <a:pt x="1931" y="282"/>
                    <a:pt x="1934" y="282"/>
                  </a:cubicBezTo>
                  <a:cubicBezTo>
                    <a:pt x="1937" y="282"/>
                    <a:pt x="1934" y="279"/>
                    <a:pt x="1932" y="277"/>
                  </a:cubicBezTo>
                  <a:cubicBezTo>
                    <a:pt x="1931" y="275"/>
                    <a:pt x="1937" y="279"/>
                    <a:pt x="1940" y="281"/>
                  </a:cubicBezTo>
                  <a:cubicBezTo>
                    <a:pt x="1943" y="282"/>
                    <a:pt x="1941" y="280"/>
                    <a:pt x="1942" y="277"/>
                  </a:cubicBezTo>
                  <a:cubicBezTo>
                    <a:pt x="1942" y="274"/>
                    <a:pt x="1943" y="273"/>
                    <a:pt x="1945" y="273"/>
                  </a:cubicBezTo>
                  <a:cubicBezTo>
                    <a:pt x="1948" y="272"/>
                    <a:pt x="1946" y="271"/>
                    <a:pt x="1940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3492" y="2026"/>
              <a:ext cx="102" cy="212"/>
            </a:xfrm>
            <a:custGeom>
              <a:avLst/>
              <a:gdLst>
                <a:gd name="T0" fmla="*/ 61 w 83"/>
                <a:gd name="T1" fmla="*/ 0 h 173"/>
                <a:gd name="T2" fmla="*/ 60 w 83"/>
                <a:gd name="T3" fmla="*/ 10 h 173"/>
                <a:gd name="T4" fmla="*/ 57 w 83"/>
                <a:gd name="T5" fmla="*/ 17 h 173"/>
                <a:gd name="T6" fmla="*/ 53 w 83"/>
                <a:gd name="T7" fmla="*/ 23 h 173"/>
                <a:gd name="T8" fmla="*/ 47 w 83"/>
                <a:gd name="T9" fmla="*/ 26 h 173"/>
                <a:gd name="T10" fmla="*/ 48 w 83"/>
                <a:gd name="T11" fmla="*/ 32 h 173"/>
                <a:gd name="T12" fmla="*/ 42 w 83"/>
                <a:gd name="T13" fmla="*/ 38 h 173"/>
                <a:gd name="T14" fmla="*/ 35 w 83"/>
                <a:gd name="T15" fmla="*/ 44 h 173"/>
                <a:gd name="T16" fmla="*/ 27 w 83"/>
                <a:gd name="T17" fmla="*/ 43 h 173"/>
                <a:gd name="T18" fmla="*/ 20 w 83"/>
                <a:gd name="T19" fmla="*/ 47 h 173"/>
                <a:gd name="T20" fmla="*/ 15 w 83"/>
                <a:gd name="T21" fmla="*/ 50 h 173"/>
                <a:gd name="T22" fmla="*/ 7 w 83"/>
                <a:gd name="T23" fmla="*/ 64 h 173"/>
                <a:gd name="T24" fmla="*/ 16 w 83"/>
                <a:gd name="T25" fmla="*/ 95 h 173"/>
                <a:gd name="T26" fmla="*/ 7 w 83"/>
                <a:gd name="T27" fmla="*/ 110 h 173"/>
                <a:gd name="T28" fmla="*/ 0 w 83"/>
                <a:gd name="T29" fmla="*/ 126 h 173"/>
                <a:gd name="T30" fmla="*/ 4 w 83"/>
                <a:gd name="T31" fmla="*/ 133 h 173"/>
                <a:gd name="T32" fmla="*/ 5 w 83"/>
                <a:gd name="T33" fmla="*/ 136 h 173"/>
                <a:gd name="T34" fmla="*/ 8 w 83"/>
                <a:gd name="T35" fmla="*/ 158 h 173"/>
                <a:gd name="T36" fmla="*/ 15 w 83"/>
                <a:gd name="T37" fmla="*/ 165 h 173"/>
                <a:gd name="T38" fmla="*/ 23 w 83"/>
                <a:gd name="T39" fmla="*/ 172 h 173"/>
                <a:gd name="T40" fmla="*/ 41 w 83"/>
                <a:gd name="T41" fmla="*/ 164 h 173"/>
                <a:gd name="T42" fmla="*/ 48 w 83"/>
                <a:gd name="T43" fmla="*/ 158 h 173"/>
                <a:gd name="T44" fmla="*/ 57 w 83"/>
                <a:gd name="T45" fmla="*/ 129 h 173"/>
                <a:gd name="T46" fmla="*/ 66 w 83"/>
                <a:gd name="T47" fmla="*/ 84 h 173"/>
                <a:gd name="T48" fmla="*/ 73 w 83"/>
                <a:gd name="T49" fmla="*/ 55 h 173"/>
                <a:gd name="T50" fmla="*/ 73 w 83"/>
                <a:gd name="T51" fmla="*/ 42 h 173"/>
                <a:gd name="T52" fmla="*/ 79 w 83"/>
                <a:gd name="T53" fmla="*/ 44 h 173"/>
                <a:gd name="T54" fmla="*/ 76 w 83"/>
                <a:gd name="T55" fmla="*/ 14 h 173"/>
                <a:gd name="T56" fmla="*/ 61 w 83"/>
                <a:gd name="T5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173">
                  <a:moveTo>
                    <a:pt x="61" y="0"/>
                  </a:moveTo>
                  <a:cubicBezTo>
                    <a:pt x="58" y="0"/>
                    <a:pt x="60" y="8"/>
                    <a:pt x="60" y="10"/>
                  </a:cubicBezTo>
                  <a:cubicBezTo>
                    <a:pt x="61" y="12"/>
                    <a:pt x="59" y="16"/>
                    <a:pt x="57" y="17"/>
                  </a:cubicBezTo>
                  <a:cubicBezTo>
                    <a:pt x="56" y="18"/>
                    <a:pt x="52" y="21"/>
                    <a:pt x="53" y="23"/>
                  </a:cubicBezTo>
                  <a:cubicBezTo>
                    <a:pt x="53" y="25"/>
                    <a:pt x="51" y="23"/>
                    <a:pt x="47" y="26"/>
                  </a:cubicBezTo>
                  <a:cubicBezTo>
                    <a:pt x="42" y="29"/>
                    <a:pt x="46" y="31"/>
                    <a:pt x="48" y="32"/>
                  </a:cubicBezTo>
                  <a:cubicBezTo>
                    <a:pt x="50" y="34"/>
                    <a:pt x="46" y="35"/>
                    <a:pt x="42" y="38"/>
                  </a:cubicBezTo>
                  <a:cubicBezTo>
                    <a:pt x="37" y="40"/>
                    <a:pt x="37" y="41"/>
                    <a:pt x="35" y="44"/>
                  </a:cubicBezTo>
                  <a:cubicBezTo>
                    <a:pt x="32" y="46"/>
                    <a:pt x="31" y="45"/>
                    <a:pt x="27" y="43"/>
                  </a:cubicBezTo>
                  <a:cubicBezTo>
                    <a:pt x="24" y="42"/>
                    <a:pt x="24" y="44"/>
                    <a:pt x="20" y="47"/>
                  </a:cubicBezTo>
                  <a:cubicBezTo>
                    <a:pt x="16" y="49"/>
                    <a:pt x="15" y="48"/>
                    <a:pt x="15" y="50"/>
                  </a:cubicBezTo>
                  <a:cubicBezTo>
                    <a:pt x="15" y="52"/>
                    <a:pt x="8" y="59"/>
                    <a:pt x="7" y="64"/>
                  </a:cubicBezTo>
                  <a:cubicBezTo>
                    <a:pt x="6" y="69"/>
                    <a:pt x="14" y="90"/>
                    <a:pt x="16" y="95"/>
                  </a:cubicBezTo>
                  <a:cubicBezTo>
                    <a:pt x="18" y="101"/>
                    <a:pt x="12" y="103"/>
                    <a:pt x="7" y="110"/>
                  </a:cubicBezTo>
                  <a:cubicBezTo>
                    <a:pt x="2" y="116"/>
                    <a:pt x="0" y="121"/>
                    <a:pt x="0" y="126"/>
                  </a:cubicBezTo>
                  <a:cubicBezTo>
                    <a:pt x="0" y="130"/>
                    <a:pt x="1" y="130"/>
                    <a:pt x="4" y="133"/>
                  </a:cubicBezTo>
                  <a:cubicBezTo>
                    <a:pt x="7" y="136"/>
                    <a:pt x="3" y="134"/>
                    <a:pt x="5" y="136"/>
                  </a:cubicBezTo>
                  <a:cubicBezTo>
                    <a:pt x="7" y="139"/>
                    <a:pt x="7" y="152"/>
                    <a:pt x="8" y="158"/>
                  </a:cubicBezTo>
                  <a:cubicBezTo>
                    <a:pt x="8" y="164"/>
                    <a:pt x="13" y="165"/>
                    <a:pt x="15" y="165"/>
                  </a:cubicBezTo>
                  <a:cubicBezTo>
                    <a:pt x="18" y="165"/>
                    <a:pt x="20" y="171"/>
                    <a:pt x="23" y="172"/>
                  </a:cubicBezTo>
                  <a:cubicBezTo>
                    <a:pt x="27" y="173"/>
                    <a:pt x="38" y="166"/>
                    <a:pt x="41" y="164"/>
                  </a:cubicBezTo>
                  <a:cubicBezTo>
                    <a:pt x="43" y="163"/>
                    <a:pt x="46" y="160"/>
                    <a:pt x="48" y="158"/>
                  </a:cubicBezTo>
                  <a:cubicBezTo>
                    <a:pt x="50" y="155"/>
                    <a:pt x="53" y="137"/>
                    <a:pt x="57" y="129"/>
                  </a:cubicBezTo>
                  <a:cubicBezTo>
                    <a:pt x="60" y="121"/>
                    <a:pt x="64" y="92"/>
                    <a:pt x="66" y="84"/>
                  </a:cubicBezTo>
                  <a:cubicBezTo>
                    <a:pt x="67" y="76"/>
                    <a:pt x="72" y="57"/>
                    <a:pt x="73" y="55"/>
                  </a:cubicBezTo>
                  <a:cubicBezTo>
                    <a:pt x="74" y="52"/>
                    <a:pt x="72" y="44"/>
                    <a:pt x="73" y="42"/>
                  </a:cubicBezTo>
                  <a:cubicBezTo>
                    <a:pt x="74" y="39"/>
                    <a:pt x="76" y="45"/>
                    <a:pt x="79" y="44"/>
                  </a:cubicBezTo>
                  <a:cubicBezTo>
                    <a:pt x="83" y="44"/>
                    <a:pt x="76" y="18"/>
                    <a:pt x="76" y="14"/>
                  </a:cubicBezTo>
                  <a:cubicBezTo>
                    <a:pt x="76" y="10"/>
                    <a:pt x="65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3956" y="1732"/>
              <a:ext cx="31" cy="53"/>
            </a:xfrm>
            <a:custGeom>
              <a:avLst/>
              <a:gdLst>
                <a:gd name="T0" fmla="*/ 10 w 25"/>
                <a:gd name="T1" fmla="*/ 4 h 43"/>
                <a:gd name="T2" fmla="*/ 5 w 25"/>
                <a:gd name="T3" fmla="*/ 7 h 43"/>
                <a:gd name="T4" fmla="*/ 2 w 25"/>
                <a:gd name="T5" fmla="*/ 10 h 43"/>
                <a:gd name="T6" fmla="*/ 1 w 25"/>
                <a:gd name="T7" fmla="*/ 17 h 43"/>
                <a:gd name="T8" fmla="*/ 12 w 25"/>
                <a:gd name="T9" fmla="*/ 41 h 43"/>
                <a:gd name="T10" fmla="*/ 21 w 25"/>
                <a:gd name="T11" fmla="*/ 36 h 43"/>
                <a:gd name="T12" fmla="*/ 24 w 25"/>
                <a:gd name="T13" fmla="*/ 24 h 43"/>
                <a:gd name="T14" fmla="*/ 10 w 25"/>
                <a:gd name="T15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3">
                  <a:moveTo>
                    <a:pt x="10" y="4"/>
                  </a:moveTo>
                  <a:cubicBezTo>
                    <a:pt x="4" y="0"/>
                    <a:pt x="7" y="4"/>
                    <a:pt x="5" y="7"/>
                  </a:cubicBezTo>
                  <a:cubicBezTo>
                    <a:pt x="2" y="9"/>
                    <a:pt x="0" y="7"/>
                    <a:pt x="2" y="10"/>
                  </a:cubicBezTo>
                  <a:cubicBezTo>
                    <a:pt x="4" y="14"/>
                    <a:pt x="3" y="10"/>
                    <a:pt x="1" y="17"/>
                  </a:cubicBezTo>
                  <a:cubicBezTo>
                    <a:pt x="0" y="24"/>
                    <a:pt x="5" y="43"/>
                    <a:pt x="12" y="41"/>
                  </a:cubicBezTo>
                  <a:cubicBezTo>
                    <a:pt x="15" y="39"/>
                    <a:pt x="18" y="36"/>
                    <a:pt x="21" y="36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8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4163" y="1778"/>
              <a:ext cx="165" cy="171"/>
            </a:xfrm>
            <a:custGeom>
              <a:avLst/>
              <a:gdLst>
                <a:gd name="T0" fmla="*/ 130 w 135"/>
                <a:gd name="T1" fmla="*/ 133 h 139"/>
                <a:gd name="T2" fmla="*/ 134 w 135"/>
                <a:gd name="T3" fmla="*/ 126 h 139"/>
                <a:gd name="T4" fmla="*/ 131 w 135"/>
                <a:gd name="T5" fmla="*/ 112 h 139"/>
                <a:gd name="T6" fmla="*/ 129 w 135"/>
                <a:gd name="T7" fmla="*/ 108 h 139"/>
                <a:gd name="T8" fmla="*/ 131 w 135"/>
                <a:gd name="T9" fmla="*/ 102 h 139"/>
                <a:gd name="T10" fmla="*/ 129 w 135"/>
                <a:gd name="T11" fmla="*/ 95 h 139"/>
                <a:gd name="T12" fmla="*/ 118 w 135"/>
                <a:gd name="T13" fmla="*/ 92 h 139"/>
                <a:gd name="T14" fmla="*/ 110 w 135"/>
                <a:gd name="T15" fmla="*/ 81 h 139"/>
                <a:gd name="T16" fmla="*/ 103 w 135"/>
                <a:gd name="T17" fmla="*/ 73 h 139"/>
                <a:gd name="T18" fmla="*/ 104 w 135"/>
                <a:gd name="T19" fmla="*/ 68 h 139"/>
                <a:gd name="T20" fmla="*/ 95 w 135"/>
                <a:gd name="T21" fmla="*/ 59 h 139"/>
                <a:gd name="T22" fmla="*/ 94 w 135"/>
                <a:gd name="T23" fmla="*/ 55 h 139"/>
                <a:gd name="T24" fmla="*/ 88 w 135"/>
                <a:gd name="T25" fmla="*/ 53 h 139"/>
                <a:gd name="T26" fmla="*/ 84 w 135"/>
                <a:gd name="T27" fmla="*/ 49 h 139"/>
                <a:gd name="T28" fmla="*/ 80 w 135"/>
                <a:gd name="T29" fmla="*/ 48 h 139"/>
                <a:gd name="T30" fmla="*/ 75 w 135"/>
                <a:gd name="T31" fmla="*/ 44 h 139"/>
                <a:gd name="T32" fmla="*/ 63 w 135"/>
                <a:gd name="T33" fmla="*/ 42 h 139"/>
                <a:gd name="T34" fmla="*/ 56 w 135"/>
                <a:gd name="T35" fmla="*/ 34 h 139"/>
                <a:gd name="T36" fmla="*/ 50 w 135"/>
                <a:gd name="T37" fmla="*/ 30 h 139"/>
                <a:gd name="T38" fmla="*/ 35 w 135"/>
                <a:gd name="T39" fmla="*/ 18 h 139"/>
                <a:gd name="T40" fmla="*/ 24 w 135"/>
                <a:gd name="T41" fmla="*/ 10 h 139"/>
                <a:gd name="T42" fmla="*/ 10 w 135"/>
                <a:gd name="T43" fmla="*/ 7 h 139"/>
                <a:gd name="T44" fmla="*/ 1 w 135"/>
                <a:gd name="T45" fmla="*/ 2 h 139"/>
                <a:gd name="T46" fmla="*/ 7 w 135"/>
                <a:gd name="T47" fmla="*/ 17 h 139"/>
                <a:gd name="T48" fmla="*/ 16 w 135"/>
                <a:gd name="T49" fmla="*/ 24 h 139"/>
                <a:gd name="T50" fmla="*/ 20 w 135"/>
                <a:gd name="T51" fmla="*/ 30 h 139"/>
                <a:gd name="T52" fmla="*/ 30 w 135"/>
                <a:gd name="T53" fmla="*/ 38 h 139"/>
                <a:gd name="T54" fmla="*/ 35 w 135"/>
                <a:gd name="T55" fmla="*/ 44 h 139"/>
                <a:gd name="T56" fmla="*/ 45 w 135"/>
                <a:gd name="T57" fmla="*/ 49 h 139"/>
                <a:gd name="T58" fmla="*/ 52 w 135"/>
                <a:gd name="T59" fmla="*/ 63 h 139"/>
                <a:gd name="T60" fmla="*/ 60 w 135"/>
                <a:gd name="T61" fmla="*/ 70 h 139"/>
                <a:gd name="T62" fmla="*/ 67 w 135"/>
                <a:gd name="T63" fmla="*/ 77 h 139"/>
                <a:gd name="T64" fmla="*/ 77 w 135"/>
                <a:gd name="T65" fmla="*/ 95 h 139"/>
                <a:gd name="T66" fmla="*/ 97 w 135"/>
                <a:gd name="T67" fmla="*/ 112 h 139"/>
                <a:gd name="T68" fmla="*/ 113 w 135"/>
                <a:gd name="T69" fmla="*/ 125 h 139"/>
                <a:gd name="T70" fmla="*/ 125 w 135"/>
                <a:gd name="T71" fmla="*/ 135 h 139"/>
                <a:gd name="T72" fmla="*/ 122 w 135"/>
                <a:gd name="T73" fmla="*/ 129 h 139"/>
                <a:gd name="T74" fmla="*/ 130 w 135"/>
                <a:gd name="T75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39">
                  <a:moveTo>
                    <a:pt x="130" y="133"/>
                  </a:moveTo>
                  <a:cubicBezTo>
                    <a:pt x="132" y="133"/>
                    <a:pt x="135" y="131"/>
                    <a:pt x="134" y="126"/>
                  </a:cubicBezTo>
                  <a:cubicBezTo>
                    <a:pt x="134" y="122"/>
                    <a:pt x="134" y="114"/>
                    <a:pt x="131" y="112"/>
                  </a:cubicBezTo>
                  <a:cubicBezTo>
                    <a:pt x="128" y="109"/>
                    <a:pt x="126" y="109"/>
                    <a:pt x="129" y="108"/>
                  </a:cubicBezTo>
                  <a:cubicBezTo>
                    <a:pt x="132" y="107"/>
                    <a:pt x="131" y="104"/>
                    <a:pt x="131" y="102"/>
                  </a:cubicBezTo>
                  <a:cubicBezTo>
                    <a:pt x="131" y="100"/>
                    <a:pt x="134" y="97"/>
                    <a:pt x="129" y="95"/>
                  </a:cubicBezTo>
                  <a:cubicBezTo>
                    <a:pt x="125" y="93"/>
                    <a:pt x="119" y="93"/>
                    <a:pt x="118" y="92"/>
                  </a:cubicBezTo>
                  <a:cubicBezTo>
                    <a:pt x="117" y="91"/>
                    <a:pt x="114" y="84"/>
                    <a:pt x="110" y="81"/>
                  </a:cubicBezTo>
                  <a:cubicBezTo>
                    <a:pt x="106" y="78"/>
                    <a:pt x="102" y="75"/>
                    <a:pt x="103" y="73"/>
                  </a:cubicBezTo>
                  <a:cubicBezTo>
                    <a:pt x="104" y="71"/>
                    <a:pt x="105" y="70"/>
                    <a:pt x="104" y="68"/>
                  </a:cubicBezTo>
                  <a:cubicBezTo>
                    <a:pt x="104" y="66"/>
                    <a:pt x="95" y="62"/>
                    <a:pt x="95" y="59"/>
                  </a:cubicBezTo>
                  <a:cubicBezTo>
                    <a:pt x="94" y="57"/>
                    <a:pt x="97" y="56"/>
                    <a:pt x="94" y="55"/>
                  </a:cubicBezTo>
                  <a:cubicBezTo>
                    <a:pt x="91" y="54"/>
                    <a:pt x="91" y="56"/>
                    <a:pt x="88" y="53"/>
                  </a:cubicBezTo>
                  <a:cubicBezTo>
                    <a:pt x="85" y="49"/>
                    <a:pt x="86" y="49"/>
                    <a:pt x="84" y="49"/>
                  </a:cubicBezTo>
                  <a:cubicBezTo>
                    <a:pt x="82" y="49"/>
                    <a:pt x="81" y="49"/>
                    <a:pt x="80" y="48"/>
                  </a:cubicBezTo>
                  <a:cubicBezTo>
                    <a:pt x="78" y="46"/>
                    <a:pt x="76" y="44"/>
                    <a:pt x="75" y="44"/>
                  </a:cubicBezTo>
                  <a:cubicBezTo>
                    <a:pt x="74" y="44"/>
                    <a:pt x="65" y="44"/>
                    <a:pt x="63" y="42"/>
                  </a:cubicBezTo>
                  <a:cubicBezTo>
                    <a:pt x="60" y="39"/>
                    <a:pt x="57" y="35"/>
                    <a:pt x="56" y="34"/>
                  </a:cubicBezTo>
                  <a:cubicBezTo>
                    <a:pt x="54" y="34"/>
                    <a:pt x="53" y="32"/>
                    <a:pt x="50" y="30"/>
                  </a:cubicBezTo>
                  <a:cubicBezTo>
                    <a:pt x="47" y="28"/>
                    <a:pt x="38" y="24"/>
                    <a:pt x="35" y="18"/>
                  </a:cubicBezTo>
                  <a:cubicBezTo>
                    <a:pt x="31" y="13"/>
                    <a:pt x="27" y="10"/>
                    <a:pt x="24" y="10"/>
                  </a:cubicBezTo>
                  <a:cubicBezTo>
                    <a:pt x="22" y="9"/>
                    <a:pt x="14" y="9"/>
                    <a:pt x="10" y="7"/>
                  </a:cubicBezTo>
                  <a:cubicBezTo>
                    <a:pt x="7" y="5"/>
                    <a:pt x="2" y="0"/>
                    <a:pt x="1" y="2"/>
                  </a:cubicBezTo>
                  <a:cubicBezTo>
                    <a:pt x="0" y="3"/>
                    <a:pt x="5" y="15"/>
                    <a:pt x="7" y="17"/>
                  </a:cubicBezTo>
                  <a:cubicBezTo>
                    <a:pt x="10" y="20"/>
                    <a:pt x="16" y="23"/>
                    <a:pt x="16" y="24"/>
                  </a:cubicBezTo>
                  <a:cubicBezTo>
                    <a:pt x="15" y="26"/>
                    <a:pt x="15" y="27"/>
                    <a:pt x="20" y="30"/>
                  </a:cubicBezTo>
                  <a:cubicBezTo>
                    <a:pt x="25" y="32"/>
                    <a:pt x="28" y="35"/>
                    <a:pt x="30" y="38"/>
                  </a:cubicBezTo>
                  <a:cubicBezTo>
                    <a:pt x="33" y="41"/>
                    <a:pt x="31" y="43"/>
                    <a:pt x="35" y="44"/>
                  </a:cubicBezTo>
                  <a:cubicBezTo>
                    <a:pt x="39" y="44"/>
                    <a:pt x="44" y="46"/>
                    <a:pt x="45" y="49"/>
                  </a:cubicBezTo>
                  <a:cubicBezTo>
                    <a:pt x="45" y="51"/>
                    <a:pt x="46" y="59"/>
                    <a:pt x="52" y="63"/>
                  </a:cubicBezTo>
                  <a:cubicBezTo>
                    <a:pt x="58" y="67"/>
                    <a:pt x="58" y="67"/>
                    <a:pt x="60" y="70"/>
                  </a:cubicBezTo>
                  <a:cubicBezTo>
                    <a:pt x="62" y="74"/>
                    <a:pt x="61" y="74"/>
                    <a:pt x="67" y="77"/>
                  </a:cubicBezTo>
                  <a:cubicBezTo>
                    <a:pt x="72" y="80"/>
                    <a:pt x="72" y="90"/>
                    <a:pt x="77" y="95"/>
                  </a:cubicBezTo>
                  <a:cubicBezTo>
                    <a:pt x="82" y="100"/>
                    <a:pt x="94" y="110"/>
                    <a:pt x="97" y="112"/>
                  </a:cubicBezTo>
                  <a:cubicBezTo>
                    <a:pt x="100" y="114"/>
                    <a:pt x="111" y="123"/>
                    <a:pt x="113" y="125"/>
                  </a:cubicBezTo>
                  <a:cubicBezTo>
                    <a:pt x="114" y="126"/>
                    <a:pt x="127" y="139"/>
                    <a:pt x="125" y="135"/>
                  </a:cubicBezTo>
                  <a:cubicBezTo>
                    <a:pt x="123" y="132"/>
                    <a:pt x="120" y="129"/>
                    <a:pt x="122" y="129"/>
                  </a:cubicBezTo>
                  <a:cubicBezTo>
                    <a:pt x="124" y="129"/>
                    <a:pt x="128" y="132"/>
                    <a:pt x="13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4322" y="1939"/>
              <a:ext cx="131" cy="40"/>
            </a:xfrm>
            <a:custGeom>
              <a:avLst/>
              <a:gdLst>
                <a:gd name="T0" fmla="*/ 104 w 107"/>
                <a:gd name="T1" fmla="*/ 22 h 33"/>
                <a:gd name="T2" fmla="*/ 98 w 107"/>
                <a:gd name="T3" fmla="*/ 20 h 33"/>
                <a:gd name="T4" fmla="*/ 94 w 107"/>
                <a:gd name="T5" fmla="*/ 16 h 33"/>
                <a:gd name="T6" fmla="*/ 94 w 107"/>
                <a:gd name="T7" fmla="*/ 13 h 33"/>
                <a:gd name="T8" fmla="*/ 94 w 107"/>
                <a:gd name="T9" fmla="*/ 11 h 33"/>
                <a:gd name="T10" fmla="*/ 72 w 107"/>
                <a:gd name="T11" fmla="*/ 9 h 33"/>
                <a:gd name="T12" fmla="*/ 61 w 107"/>
                <a:gd name="T13" fmla="*/ 6 h 33"/>
                <a:gd name="T14" fmla="*/ 50 w 107"/>
                <a:gd name="T15" fmla="*/ 9 h 33"/>
                <a:gd name="T16" fmla="*/ 39 w 107"/>
                <a:gd name="T17" fmla="*/ 9 h 33"/>
                <a:gd name="T18" fmla="*/ 25 w 107"/>
                <a:gd name="T19" fmla="*/ 1 h 33"/>
                <a:gd name="T20" fmla="*/ 18 w 107"/>
                <a:gd name="T21" fmla="*/ 3 h 33"/>
                <a:gd name="T22" fmla="*/ 8 w 107"/>
                <a:gd name="T23" fmla="*/ 4 h 33"/>
                <a:gd name="T24" fmla="*/ 3 w 107"/>
                <a:gd name="T25" fmla="*/ 10 h 33"/>
                <a:gd name="T26" fmla="*/ 14 w 107"/>
                <a:gd name="T27" fmla="*/ 13 h 33"/>
                <a:gd name="T28" fmla="*/ 12 w 107"/>
                <a:gd name="T29" fmla="*/ 16 h 33"/>
                <a:gd name="T30" fmla="*/ 28 w 107"/>
                <a:gd name="T31" fmla="*/ 19 h 33"/>
                <a:gd name="T32" fmla="*/ 49 w 107"/>
                <a:gd name="T33" fmla="*/ 22 h 33"/>
                <a:gd name="T34" fmla="*/ 63 w 107"/>
                <a:gd name="T35" fmla="*/ 27 h 33"/>
                <a:gd name="T36" fmla="*/ 91 w 107"/>
                <a:gd name="T37" fmla="*/ 27 h 33"/>
                <a:gd name="T38" fmla="*/ 104 w 107"/>
                <a:gd name="T39" fmla="*/ 32 h 33"/>
                <a:gd name="T40" fmla="*/ 104 w 107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33">
                  <a:moveTo>
                    <a:pt x="104" y="22"/>
                  </a:moveTo>
                  <a:cubicBezTo>
                    <a:pt x="103" y="20"/>
                    <a:pt x="99" y="20"/>
                    <a:pt x="98" y="20"/>
                  </a:cubicBezTo>
                  <a:cubicBezTo>
                    <a:pt x="96" y="20"/>
                    <a:pt x="96" y="17"/>
                    <a:pt x="94" y="16"/>
                  </a:cubicBezTo>
                  <a:cubicBezTo>
                    <a:pt x="91" y="15"/>
                    <a:pt x="93" y="13"/>
                    <a:pt x="94" y="13"/>
                  </a:cubicBezTo>
                  <a:cubicBezTo>
                    <a:pt x="95" y="13"/>
                    <a:pt x="97" y="12"/>
                    <a:pt x="94" y="11"/>
                  </a:cubicBezTo>
                  <a:cubicBezTo>
                    <a:pt x="91" y="9"/>
                    <a:pt x="77" y="10"/>
                    <a:pt x="72" y="9"/>
                  </a:cubicBezTo>
                  <a:cubicBezTo>
                    <a:pt x="67" y="7"/>
                    <a:pt x="65" y="6"/>
                    <a:pt x="61" y="6"/>
                  </a:cubicBezTo>
                  <a:cubicBezTo>
                    <a:pt x="57" y="7"/>
                    <a:pt x="55" y="10"/>
                    <a:pt x="50" y="9"/>
                  </a:cubicBezTo>
                  <a:cubicBezTo>
                    <a:pt x="45" y="9"/>
                    <a:pt x="42" y="10"/>
                    <a:pt x="39" y="9"/>
                  </a:cubicBezTo>
                  <a:cubicBezTo>
                    <a:pt x="36" y="9"/>
                    <a:pt x="29" y="2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9" y="3"/>
                    <a:pt x="8" y="4"/>
                  </a:cubicBezTo>
                  <a:cubicBezTo>
                    <a:pt x="7" y="5"/>
                    <a:pt x="6" y="8"/>
                    <a:pt x="3" y="10"/>
                  </a:cubicBezTo>
                  <a:cubicBezTo>
                    <a:pt x="0" y="12"/>
                    <a:pt x="9" y="12"/>
                    <a:pt x="14" y="13"/>
                  </a:cubicBezTo>
                  <a:cubicBezTo>
                    <a:pt x="18" y="14"/>
                    <a:pt x="14" y="15"/>
                    <a:pt x="12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5" y="23"/>
                    <a:pt x="55" y="24"/>
                    <a:pt x="63" y="27"/>
                  </a:cubicBezTo>
                  <a:cubicBezTo>
                    <a:pt x="72" y="30"/>
                    <a:pt x="84" y="27"/>
                    <a:pt x="91" y="27"/>
                  </a:cubicBezTo>
                  <a:cubicBezTo>
                    <a:pt x="98" y="27"/>
                    <a:pt x="96" y="29"/>
                    <a:pt x="104" y="32"/>
                  </a:cubicBezTo>
                  <a:cubicBezTo>
                    <a:pt x="107" y="33"/>
                    <a:pt x="104" y="24"/>
                    <a:pt x="10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4453" y="1968"/>
              <a:ext cx="13" cy="6"/>
            </a:xfrm>
            <a:custGeom>
              <a:avLst/>
              <a:gdLst>
                <a:gd name="T0" fmla="*/ 8 w 11"/>
                <a:gd name="T1" fmla="*/ 5 h 5"/>
                <a:gd name="T2" fmla="*/ 10 w 11"/>
                <a:gd name="T3" fmla="*/ 2 h 5"/>
                <a:gd name="T4" fmla="*/ 3 w 11"/>
                <a:gd name="T5" fmla="*/ 1 h 5"/>
                <a:gd name="T6" fmla="*/ 8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11" y="5"/>
                    <a:pt x="10" y="2"/>
                    <a:pt x="10" y="2"/>
                  </a:cubicBezTo>
                  <a:cubicBezTo>
                    <a:pt x="10" y="1"/>
                    <a:pt x="5" y="0"/>
                    <a:pt x="3" y="1"/>
                  </a:cubicBezTo>
                  <a:cubicBezTo>
                    <a:pt x="0" y="2"/>
                    <a:pt x="3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4471" y="1973"/>
              <a:ext cx="11" cy="8"/>
            </a:xfrm>
            <a:custGeom>
              <a:avLst/>
              <a:gdLst>
                <a:gd name="T0" fmla="*/ 4 w 9"/>
                <a:gd name="T1" fmla="*/ 6 h 6"/>
                <a:gd name="T2" fmla="*/ 6 w 9"/>
                <a:gd name="T3" fmla="*/ 0 h 6"/>
                <a:gd name="T4" fmla="*/ 4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4" y="6"/>
                  </a:moveTo>
                  <a:cubicBezTo>
                    <a:pt x="8" y="6"/>
                    <a:pt x="9" y="0"/>
                    <a:pt x="6" y="0"/>
                  </a:cubicBezTo>
                  <a:cubicBezTo>
                    <a:pt x="2" y="0"/>
                    <a:pt x="0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4485" y="1973"/>
              <a:ext cx="16" cy="6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8 w 13"/>
                <a:gd name="T5" fmla="*/ 1 h 5"/>
                <a:gd name="T6" fmla="*/ 2 w 1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0" y="5"/>
                    <a:pt x="7" y="5"/>
                    <a:pt x="10" y="5"/>
                  </a:cubicBezTo>
                  <a:cubicBezTo>
                    <a:pt x="13" y="5"/>
                    <a:pt x="11" y="2"/>
                    <a:pt x="8" y="1"/>
                  </a:cubicBezTo>
                  <a:cubicBezTo>
                    <a:pt x="4" y="0"/>
                    <a:pt x="3" y="1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4491" y="1970"/>
              <a:ext cx="24" cy="9"/>
            </a:xfrm>
            <a:custGeom>
              <a:avLst/>
              <a:gdLst>
                <a:gd name="T0" fmla="*/ 16 w 20"/>
                <a:gd name="T1" fmla="*/ 8 h 8"/>
                <a:gd name="T2" fmla="*/ 20 w 20"/>
                <a:gd name="T3" fmla="*/ 4 h 8"/>
                <a:gd name="T4" fmla="*/ 8 w 20"/>
                <a:gd name="T5" fmla="*/ 1 h 8"/>
                <a:gd name="T6" fmla="*/ 16 w 2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17" y="8"/>
                    <a:pt x="19" y="6"/>
                    <a:pt x="20" y="4"/>
                  </a:cubicBez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4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4517" y="1984"/>
              <a:ext cx="30" cy="19"/>
            </a:xfrm>
            <a:custGeom>
              <a:avLst/>
              <a:gdLst>
                <a:gd name="T0" fmla="*/ 8 w 25"/>
                <a:gd name="T1" fmla="*/ 1 h 15"/>
                <a:gd name="T2" fmla="*/ 5 w 25"/>
                <a:gd name="T3" fmla="*/ 4 h 15"/>
                <a:gd name="T4" fmla="*/ 20 w 25"/>
                <a:gd name="T5" fmla="*/ 13 h 15"/>
                <a:gd name="T6" fmla="*/ 23 w 25"/>
                <a:gd name="T7" fmla="*/ 10 h 15"/>
                <a:gd name="T8" fmla="*/ 8 w 2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8" y="1"/>
                  </a:moveTo>
                  <a:cubicBezTo>
                    <a:pt x="4" y="0"/>
                    <a:pt x="0" y="2"/>
                    <a:pt x="5" y="4"/>
                  </a:cubicBezTo>
                  <a:cubicBezTo>
                    <a:pt x="10" y="6"/>
                    <a:pt x="14" y="11"/>
                    <a:pt x="20" y="13"/>
                  </a:cubicBezTo>
                  <a:cubicBezTo>
                    <a:pt x="25" y="15"/>
                    <a:pt x="23" y="11"/>
                    <a:pt x="23" y="10"/>
                  </a:cubicBezTo>
                  <a:cubicBezTo>
                    <a:pt x="23" y="9"/>
                    <a:pt x="13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4524" y="1971"/>
              <a:ext cx="48" cy="10"/>
            </a:xfrm>
            <a:custGeom>
              <a:avLst/>
              <a:gdLst>
                <a:gd name="T0" fmla="*/ 30 w 39"/>
                <a:gd name="T1" fmla="*/ 7 h 8"/>
                <a:gd name="T2" fmla="*/ 37 w 39"/>
                <a:gd name="T3" fmla="*/ 3 h 8"/>
                <a:gd name="T4" fmla="*/ 27 w 39"/>
                <a:gd name="T5" fmla="*/ 3 h 8"/>
                <a:gd name="T6" fmla="*/ 11 w 39"/>
                <a:gd name="T7" fmla="*/ 2 h 8"/>
                <a:gd name="T8" fmla="*/ 2 w 39"/>
                <a:gd name="T9" fmla="*/ 5 h 8"/>
                <a:gd name="T10" fmla="*/ 17 w 39"/>
                <a:gd name="T11" fmla="*/ 8 h 8"/>
                <a:gd name="T12" fmla="*/ 30 w 39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8">
                  <a:moveTo>
                    <a:pt x="30" y="7"/>
                  </a:moveTo>
                  <a:cubicBezTo>
                    <a:pt x="31" y="7"/>
                    <a:pt x="35" y="5"/>
                    <a:pt x="37" y="3"/>
                  </a:cubicBezTo>
                  <a:cubicBezTo>
                    <a:pt x="39" y="1"/>
                    <a:pt x="32" y="2"/>
                    <a:pt x="27" y="3"/>
                  </a:cubicBezTo>
                  <a:cubicBezTo>
                    <a:pt x="23" y="5"/>
                    <a:pt x="17" y="3"/>
                    <a:pt x="11" y="2"/>
                  </a:cubicBezTo>
                  <a:cubicBezTo>
                    <a:pt x="5" y="0"/>
                    <a:pt x="4" y="2"/>
                    <a:pt x="2" y="5"/>
                  </a:cubicBezTo>
                  <a:cubicBezTo>
                    <a:pt x="0" y="7"/>
                    <a:pt x="13" y="7"/>
                    <a:pt x="17" y="8"/>
                  </a:cubicBezTo>
                  <a:cubicBezTo>
                    <a:pt x="20" y="8"/>
                    <a:pt x="28" y="7"/>
                    <a:pt x="3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4579" y="1974"/>
              <a:ext cx="45" cy="23"/>
            </a:xfrm>
            <a:custGeom>
              <a:avLst/>
              <a:gdLst>
                <a:gd name="T0" fmla="*/ 10 w 37"/>
                <a:gd name="T1" fmla="*/ 17 h 18"/>
                <a:gd name="T2" fmla="*/ 12 w 37"/>
                <a:gd name="T3" fmla="*/ 17 h 18"/>
                <a:gd name="T4" fmla="*/ 13 w 37"/>
                <a:gd name="T5" fmla="*/ 17 h 18"/>
                <a:gd name="T6" fmla="*/ 14 w 37"/>
                <a:gd name="T7" fmla="*/ 16 h 18"/>
                <a:gd name="T8" fmla="*/ 15 w 37"/>
                <a:gd name="T9" fmla="*/ 15 h 18"/>
                <a:gd name="T10" fmla="*/ 17 w 37"/>
                <a:gd name="T11" fmla="*/ 14 h 18"/>
                <a:gd name="T12" fmla="*/ 18 w 37"/>
                <a:gd name="T13" fmla="*/ 13 h 18"/>
                <a:gd name="T14" fmla="*/ 19 w 37"/>
                <a:gd name="T15" fmla="*/ 12 h 18"/>
                <a:gd name="T16" fmla="*/ 19 w 37"/>
                <a:gd name="T17" fmla="*/ 12 h 18"/>
                <a:gd name="T18" fmla="*/ 20 w 37"/>
                <a:gd name="T19" fmla="*/ 11 h 18"/>
                <a:gd name="T20" fmla="*/ 22 w 37"/>
                <a:gd name="T21" fmla="*/ 9 h 18"/>
                <a:gd name="T22" fmla="*/ 23 w 37"/>
                <a:gd name="T23" fmla="*/ 8 h 18"/>
                <a:gd name="T24" fmla="*/ 24 w 37"/>
                <a:gd name="T25" fmla="*/ 7 h 18"/>
                <a:gd name="T26" fmla="*/ 25 w 37"/>
                <a:gd name="T27" fmla="*/ 7 h 18"/>
                <a:gd name="T28" fmla="*/ 26 w 37"/>
                <a:gd name="T29" fmla="*/ 6 h 18"/>
                <a:gd name="T30" fmla="*/ 33 w 37"/>
                <a:gd name="T31" fmla="*/ 2 h 18"/>
                <a:gd name="T32" fmla="*/ 15 w 37"/>
                <a:gd name="T33" fmla="*/ 4 h 18"/>
                <a:gd name="T34" fmla="*/ 14 w 37"/>
                <a:gd name="T35" fmla="*/ 5 h 18"/>
                <a:gd name="T36" fmla="*/ 13 w 37"/>
                <a:gd name="T37" fmla="*/ 6 h 18"/>
                <a:gd name="T38" fmla="*/ 12 w 37"/>
                <a:gd name="T39" fmla="*/ 7 h 18"/>
                <a:gd name="T40" fmla="*/ 9 w 37"/>
                <a:gd name="T41" fmla="*/ 9 h 18"/>
                <a:gd name="T42" fmla="*/ 8 w 37"/>
                <a:gd name="T43" fmla="*/ 10 h 18"/>
                <a:gd name="T44" fmla="*/ 5 w 37"/>
                <a:gd name="T45" fmla="*/ 12 h 18"/>
                <a:gd name="T46" fmla="*/ 10 w 37"/>
                <a:gd name="T4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18">
                  <a:moveTo>
                    <a:pt x="10" y="17"/>
                  </a:moveTo>
                  <a:cubicBezTo>
                    <a:pt x="10" y="18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2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7" y="6"/>
                    <a:pt x="37" y="4"/>
                    <a:pt x="33" y="2"/>
                  </a:cubicBezTo>
                  <a:cubicBezTo>
                    <a:pt x="28" y="0"/>
                    <a:pt x="16" y="2"/>
                    <a:pt x="15" y="4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0" y="16"/>
                    <a:pt x="4" y="17"/>
                    <a:pt x="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4497" y="1841"/>
              <a:ext cx="75" cy="91"/>
            </a:xfrm>
            <a:custGeom>
              <a:avLst/>
              <a:gdLst>
                <a:gd name="T0" fmla="*/ 13 w 61"/>
                <a:gd name="T1" fmla="*/ 14 h 74"/>
                <a:gd name="T2" fmla="*/ 20 w 61"/>
                <a:gd name="T3" fmla="*/ 13 h 74"/>
                <a:gd name="T4" fmla="*/ 31 w 61"/>
                <a:gd name="T5" fmla="*/ 12 h 74"/>
                <a:gd name="T6" fmla="*/ 42 w 61"/>
                <a:gd name="T7" fmla="*/ 14 h 74"/>
                <a:gd name="T8" fmla="*/ 51 w 61"/>
                <a:gd name="T9" fmla="*/ 13 h 74"/>
                <a:gd name="T10" fmla="*/ 59 w 61"/>
                <a:gd name="T11" fmla="*/ 6 h 74"/>
                <a:gd name="T12" fmla="*/ 59 w 61"/>
                <a:gd name="T13" fmla="*/ 0 h 74"/>
                <a:gd name="T14" fmla="*/ 52 w 61"/>
                <a:gd name="T15" fmla="*/ 7 h 74"/>
                <a:gd name="T16" fmla="*/ 38 w 61"/>
                <a:gd name="T17" fmla="*/ 6 h 74"/>
                <a:gd name="T18" fmla="*/ 23 w 61"/>
                <a:gd name="T19" fmla="*/ 4 h 74"/>
                <a:gd name="T20" fmla="*/ 16 w 61"/>
                <a:gd name="T21" fmla="*/ 4 h 74"/>
                <a:gd name="T22" fmla="*/ 11 w 61"/>
                <a:gd name="T23" fmla="*/ 9 h 74"/>
                <a:gd name="T24" fmla="*/ 5 w 61"/>
                <a:gd name="T25" fmla="*/ 22 h 74"/>
                <a:gd name="T26" fmla="*/ 2 w 61"/>
                <a:gd name="T27" fmla="*/ 29 h 74"/>
                <a:gd name="T28" fmla="*/ 2 w 61"/>
                <a:gd name="T29" fmla="*/ 40 h 74"/>
                <a:gd name="T30" fmla="*/ 1 w 61"/>
                <a:gd name="T31" fmla="*/ 49 h 74"/>
                <a:gd name="T32" fmla="*/ 10 w 61"/>
                <a:gd name="T33" fmla="*/ 55 h 74"/>
                <a:gd name="T34" fmla="*/ 12 w 61"/>
                <a:gd name="T35" fmla="*/ 67 h 74"/>
                <a:gd name="T36" fmla="*/ 13 w 61"/>
                <a:gd name="T37" fmla="*/ 73 h 74"/>
                <a:gd name="T38" fmla="*/ 22 w 61"/>
                <a:gd name="T39" fmla="*/ 72 h 74"/>
                <a:gd name="T40" fmla="*/ 19 w 61"/>
                <a:gd name="T41" fmla="*/ 55 h 74"/>
                <a:gd name="T42" fmla="*/ 20 w 61"/>
                <a:gd name="T43" fmla="*/ 45 h 74"/>
                <a:gd name="T44" fmla="*/ 27 w 61"/>
                <a:gd name="T45" fmla="*/ 45 h 74"/>
                <a:gd name="T46" fmla="*/ 27 w 61"/>
                <a:gd name="T47" fmla="*/ 53 h 74"/>
                <a:gd name="T48" fmla="*/ 32 w 61"/>
                <a:gd name="T49" fmla="*/ 62 h 74"/>
                <a:gd name="T50" fmla="*/ 36 w 61"/>
                <a:gd name="T51" fmla="*/ 66 h 74"/>
                <a:gd name="T52" fmla="*/ 40 w 61"/>
                <a:gd name="T53" fmla="*/ 64 h 74"/>
                <a:gd name="T54" fmla="*/ 44 w 61"/>
                <a:gd name="T55" fmla="*/ 61 h 74"/>
                <a:gd name="T56" fmla="*/ 39 w 61"/>
                <a:gd name="T57" fmla="*/ 54 h 74"/>
                <a:gd name="T58" fmla="*/ 40 w 61"/>
                <a:gd name="T59" fmla="*/ 48 h 74"/>
                <a:gd name="T60" fmla="*/ 36 w 61"/>
                <a:gd name="T61" fmla="*/ 42 h 74"/>
                <a:gd name="T62" fmla="*/ 30 w 61"/>
                <a:gd name="T63" fmla="*/ 36 h 74"/>
                <a:gd name="T64" fmla="*/ 34 w 61"/>
                <a:gd name="T65" fmla="*/ 28 h 74"/>
                <a:gd name="T66" fmla="*/ 41 w 61"/>
                <a:gd name="T67" fmla="*/ 24 h 74"/>
                <a:gd name="T68" fmla="*/ 38 w 61"/>
                <a:gd name="T69" fmla="*/ 21 h 74"/>
                <a:gd name="T70" fmla="*/ 25 w 61"/>
                <a:gd name="T71" fmla="*/ 26 h 74"/>
                <a:gd name="T72" fmla="*/ 16 w 61"/>
                <a:gd name="T73" fmla="*/ 29 h 74"/>
                <a:gd name="T74" fmla="*/ 11 w 61"/>
                <a:gd name="T75" fmla="*/ 21 h 74"/>
                <a:gd name="T76" fmla="*/ 13 w 61"/>
                <a:gd name="T77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" h="74">
                  <a:moveTo>
                    <a:pt x="13" y="14"/>
                  </a:moveTo>
                  <a:cubicBezTo>
                    <a:pt x="13" y="12"/>
                    <a:pt x="17" y="12"/>
                    <a:pt x="20" y="13"/>
                  </a:cubicBezTo>
                  <a:cubicBezTo>
                    <a:pt x="23" y="13"/>
                    <a:pt x="29" y="13"/>
                    <a:pt x="31" y="12"/>
                  </a:cubicBezTo>
                  <a:cubicBezTo>
                    <a:pt x="32" y="11"/>
                    <a:pt x="38" y="13"/>
                    <a:pt x="42" y="14"/>
                  </a:cubicBezTo>
                  <a:cubicBezTo>
                    <a:pt x="46" y="15"/>
                    <a:pt x="48" y="14"/>
                    <a:pt x="51" y="13"/>
                  </a:cubicBezTo>
                  <a:cubicBezTo>
                    <a:pt x="53" y="11"/>
                    <a:pt x="58" y="7"/>
                    <a:pt x="59" y="6"/>
                  </a:cubicBezTo>
                  <a:cubicBezTo>
                    <a:pt x="60" y="4"/>
                    <a:pt x="61" y="0"/>
                    <a:pt x="59" y="0"/>
                  </a:cubicBezTo>
                  <a:cubicBezTo>
                    <a:pt x="56" y="0"/>
                    <a:pt x="54" y="5"/>
                    <a:pt x="52" y="7"/>
                  </a:cubicBezTo>
                  <a:cubicBezTo>
                    <a:pt x="50" y="9"/>
                    <a:pt x="42" y="6"/>
                    <a:pt x="38" y="6"/>
                  </a:cubicBezTo>
                  <a:cubicBezTo>
                    <a:pt x="34" y="6"/>
                    <a:pt x="29" y="6"/>
                    <a:pt x="23" y="4"/>
                  </a:cubicBezTo>
                  <a:cubicBezTo>
                    <a:pt x="17" y="2"/>
                    <a:pt x="17" y="1"/>
                    <a:pt x="16" y="4"/>
                  </a:cubicBezTo>
                  <a:cubicBezTo>
                    <a:pt x="14" y="7"/>
                    <a:pt x="14" y="6"/>
                    <a:pt x="11" y="9"/>
                  </a:cubicBezTo>
                  <a:cubicBezTo>
                    <a:pt x="8" y="11"/>
                    <a:pt x="8" y="20"/>
                    <a:pt x="5" y="22"/>
                  </a:cubicBezTo>
                  <a:cubicBezTo>
                    <a:pt x="2" y="24"/>
                    <a:pt x="4" y="27"/>
                    <a:pt x="2" y="29"/>
                  </a:cubicBezTo>
                  <a:cubicBezTo>
                    <a:pt x="0" y="31"/>
                    <a:pt x="3" y="35"/>
                    <a:pt x="2" y="40"/>
                  </a:cubicBezTo>
                  <a:cubicBezTo>
                    <a:pt x="1" y="45"/>
                    <a:pt x="0" y="44"/>
                    <a:pt x="1" y="49"/>
                  </a:cubicBezTo>
                  <a:cubicBezTo>
                    <a:pt x="2" y="55"/>
                    <a:pt x="6" y="53"/>
                    <a:pt x="10" y="55"/>
                  </a:cubicBezTo>
                  <a:cubicBezTo>
                    <a:pt x="13" y="56"/>
                    <a:pt x="14" y="63"/>
                    <a:pt x="12" y="67"/>
                  </a:cubicBezTo>
                  <a:cubicBezTo>
                    <a:pt x="10" y="72"/>
                    <a:pt x="10" y="72"/>
                    <a:pt x="13" y="73"/>
                  </a:cubicBezTo>
                  <a:cubicBezTo>
                    <a:pt x="15" y="74"/>
                    <a:pt x="21" y="73"/>
                    <a:pt x="22" y="72"/>
                  </a:cubicBezTo>
                  <a:cubicBezTo>
                    <a:pt x="23" y="72"/>
                    <a:pt x="19" y="57"/>
                    <a:pt x="19" y="55"/>
                  </a:cubicBezTo>
                  <a:cubicBezTo>
                    <a:pt x="18" y="53"/>
                    <a:pt x="19" y="46"/>
                    <a:pt x="20" y="45"/>
                  </a:cubicBezTo>
                  <a:cubicBezTo>
                    <a:pt x="20" y="45"/>
                    <a:pt x="29" y="44"/>
                    <a:pt x="27" y="45"/>
                  </a:cubicBezTo>
                  <a:cubicBezTo>
                    <a:pt x="26" y="47"/>
                    <a:pt x="24" y="51"/>
                    <a:pt x="27" y="53"/>
                  </a:cubicBezTo>
                  <a:cubicBezTo>
                    <a:pt x="31" y="56"/>
                    <a:pt x="31" y="60"/>
                    <a:pt x="32" y="62"/>
                  </a:cubicBezTo>
                  <a:cubicBezTo>
                    <a:pt x="33" y="63"/>
                    <a:pt x="34" y="66"/>
                    <a:pt x="36" y="66"/>
                  </a:cubicBezTo>
                  <a:cubicBezTo>
                    <a:pt x="38" y="67"/>
                    <a:pt x="40" y="65"/>
                    <a:pt x="40" y="64"/>
                  </a:cubicBezTo>
                  <a:cubicBezTo>
                    <a:pt x="40" y="63"/>
                    <a:pt x="43" y="62"/>
                    <a:pt x="44" y="61"/>
                  </a:cubicBezTo>
                  <a:cubicBezTo>
                    <a:pt x="46" y="61"/>
                    <a:pt x="43" y="57"/>
                    <a:pt x="39" y="54"/>
                  </a:cubicBezTo>
                  <a:cubicBezTo>
                    <a:pt x="36" y="51"/>
                    <a:pt x="39" y="49"/>
                    <a:pt x="40" y="48"/>
                  </a:cubicBezTo>
                  <a:cubicBezTo>
                    <a:pt x="41" y="47"/>
                    <a:pt x="42" y="42"/>
                    <a:pt x="36" y="42"/>
                  </a:cubicBezTo>
                  <a:cubicBezTo>
                    <a:pt x="30" y="41"/>
                    <a:pt x="31" y="38"/>
                    <a:pt x="30" y="36"/>
                  </a:cubicBezTo>
                  <a:cubicBezTo>
                    <a:pt x="30" y="35"/>
                    <a:pt x="33" y="29"/>
                    <a:pt x="34" y="28"/>
                  </a:cubicBezTo>
                  <a:cubicBezTo>
                    <a:pt x="35" y="26"/>
                    <a:pt x="39" y="25"/>
                    <a:pt x="41" y="24"/>
                  </a:cubicBezTo>
                  <a:cubicBezTo>
                    <a:pt x="44" y="22"/>
                    <a:pt x="44" y="20"/>
                    <a:pt x="38" y="21"/>
                  </a:cubicBezTo>
                  <a:cubicBezTo>
                    <a:pt x="33" y="21"/>
                    <a:pt x="26" y="23"/>
                    <a:pt x="25" y="26"/>
                  </a:cubicBezTo>
                  <a:cubicBezTo>
                    <a:pt x="24" y="29"/>
                    <a:pt x="20" y="29"/>
                    <a:pt x="16" y="29"/>
                  </a:cubicBezTo>
                  <a:cubicBezTo>
                    <a:pt x="13" y="29"/>
                    <a:pt x="10" y="23"/>
                    <a:pt x="11" y="21"/>
                  </a:cubicBezTo>
                  <a:cubicBezTo>
                    <a:pt x="12" y="20"/>
                    <a:pt x="14" y="16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4360" y="1767"/>
              <a:ext cx="132" cy="146"/>
            </a:xfrm>
            <a:custGeom>
              <a:avLst/>
              <a:gdLst>
                <a:gd name="T0" fmla="*/ 11 w 108"/>
                <a:gd name="T1" fmla="*/ 87 h 119"/>
                <a:gd name="T2" fmla="*/ 33 w 108"/>
                <a:gd name="T3" fmla="*/ 108 h 119"/>
                <a:gd name="T4" fmla="*/ 48 w 108"/>
                <a:gd name="T5" fmla="*/ 109 h 119"/>
                <a:gd name="T6" fmla="*/ 67 w 108"/>
                <a:gd name="T7" fmla="*/ 116 h 119"/>
                <a:gd name="T8" fmla="*/ 84 w 108"/>
                <a:gd name="T9" fmla="*/ 106 h 119"/>
                <a:gd name="T10" fmla="*/ 95 w 108"/>
                <a:gd name="T11" fmla="*/ 75 h 119"/>
                <a:gd name="T12" fmla="*/ 105 w 108"/>
                <a:gd name="T13" fmla="*/ 63 h 119"/>
                <a:gd name="T14" fmla="*/ 94 w 108"/>
                <a:gd name="T15" fmla="*/ 49 h 119"/>
                <a:gd name="T16" fmla="*/ 88 w 108"/>
                <a:gd name="T17" fmla="*/ 36 h 119"/>
                <a:gd name="T18" fmla="*/ 87 w 108"/>
                <a:gd name="T19" fmla="*/ 35 h 119"/>
                <a:gd name="T20" fmla="*/ 86 w 108"/>
                <a:gd name="T21" fmla="*/ 34 h 119"/>
                <a:gd name="T22" fmla="*/ 86 w 108"/>
                <a:gd name="T23" fmla="*/ 32 h 119"/>
                <a:gd name="T24" fmla="*/ 99 w 108"/>
                <a:gd name="T25" fmla="*/ 18 h 119"/>
                <a:gd name="T26" fmla="*/ 79 w 108"/>
                <a:gd name="T27" fmla="*/ 9 h 119"/>
                <a:gd name="T28" fmla="*/ 69 w 108"/>
                <a:gd name="T29" fmla="*/ 0 h 119"/>
                <a:gd name="T30" fmla="*/ 59 w 108"/>
                <a:gd name="T31" fmla="*/ 19 h 119"/>
                <a:gd name="T32" fmla="*/ 56 w 108"/>
                <a:gd name="T33" fmla="*/ 23 h 119"/>
                <a:gd name="T34" fmla="*/ 54 w 108"/>
                <a:gd name="T35" fmla="*/ 22 h 119"/>
                <a:gd name="T36" fmla="*/ 53 w 108"/>
                <a:gd name="T37" fmla="*/ 22 h 119"/>
                <a:gd name="T38" fmla="*/ 46 w 108"/>
                <a:gd name="T39" fmla="*/ 27 h 119"/>
                <a:gd name="T40" fmla="*/ 46 w 108"/>
                <a:gd name="T41" fmla="*/ 32 h 119"/>
                <a:gd name="T42" fmla="*/ 42 w 108"/>
                <a:gd name="T43" fmla="*/ 36 h 119"/>
                <a:gd name="T44" fmla="*/ 41 w 108"/>
                <a:gd name="T45" fmla="*/ 37 h 119"/>
                <a:gd name="T46" fmla="*/ 40 w 108"/>
                <a:gd name="T47" fmla="*/ 38 h 119"/>
                <a:gd name="T48" fmla="*/ 39 w 108"/>
                <a:gd name="T49" fmla="*/ 39 h 119"/>
                <a:gd name="T50" fmla="*/ 38 w 108"/>
                <a:gd name="T51" fmla="*/ 39 h 119"/>
                <a:gd name="T52" fmla="*/ 23 w 108"/>
                <a:gd name="T53" fmla="*/ 45 h 119"/>
                <a:gd name="T54" fmla="*/ 10 w 108"/>
                <a:gd name="T55" fmla="*/ 59 h 119"/>
                <a:gd name="T56" fmla="*/ 6 w 108"/>
                <a:gd name="T57" fmla="*/ 57 h 119"/>
                <a:gd name="T58" fmla="*/ 5 w 108"/>
                <a:gd name="T59" fmla="*/ 56 h 119"/>
                <a:gd name="T60" fmla="*/ 2 w 108"/>
                <a:gd name="T61" fmla="*/ 55 h 119"/>
                <a:gd name="T62" fmla="*/ 8 w 108"/>
                <a:gd name="T63" fmla="*/ 8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119">
                  <a:moveTo>
                    <a:pt x="8" y="85"/>
                  </a:moveTo>
                  <a:cubicBezTo>
                    <a:pt x="11" y="85"/>
                    <a:pt x="11" y="84"/>
                    <a:pt x="11" y="87"/>
                  </a:cubicBezTo>
                  <a:cubicBezTo>
                    <a:pt x="12" y="91"/>
                    <a:pt x="17" y="104"/>
                    <a:pt x="18" y="105"/>
                  </a:cubicBezTo>
                  <a:cubicBezTo>
                    <a:pt x="19" y="105"/>
                    <a:pt x="33" y="107"/>
                    <a:pt x="33" y="108"/>
                  </a:cubicBezTo>
                  <a:cubicBezTo>
                    <a:pt x="34" y="108"/>
                    <a:pt x="32" y="110"/>
                    <a:pt x="36" y="110"/>
                  </a:cubicBezTo>
                  <a:cubicBezTo>
                    <a:pt x="39" y="111"/>
                    <a:pt x="47" y="111"/>
                    <a:pt x="48" y="109"/>
                  </a:cubicBezTo>
                  <a:cubicBezTo>
                    <a:pt x="48" y="107"/>
                    <a:pt x="47" y="108"/>
                    <a:pt x="53" y="110"/>
                  </a:cubicBezTo>
                  <a:cubicBezTo>
                    <a:pt x="58" y="112"/>
                    <a:pt x="67" y="114"/>
                    <a:pt x="67" y="116"/>
                  </a:cubicBezTo>
                  <a:cubicBezTo>
                    <a:pt x="68" y="118"/>
                    <a:pt x="69" y="119"/>
                    <a:pt x="74" y="117"/>
                  </a:cubicBezTo>
                  <a:cubicBezTo>
                    <a:pt x="79" y="114"/>
                    <a:pt x="84" y="111"/>
                    <a:pt x="84" y="106"/>
                  </a:cubicBezTo>
                  <a:cubicBezTo>
                    <a:pt x="84" y="100"/>
                    <a:pt x="82" y="96"/>
                    <a:pt x="86" y="92"/>
                  </a:cubicBezTo>
                  <a:cubicBezTo>
                    <a:pt x="89" y="89"/>
                    <a:pt x="94" y="82"/>
                    <a:pt x="95" y="75"/>
                  </a:cubicBezTo>
                  <a:cubicBezTo>
                    <a:pt x="97" y="68"/>
                    <a:pt x="95" y="66"/>
                    <a:pt x="101" y="66"/>
                  </a:cubicBezTo>
                  <a:cubicBezTo>
                    <a:pt x="106" y="66"/>
                    <a:pt x="108" y="65"/>
                    <a:pt x="105" y="63"/>
                  </a:cubicBezTo>
                  <a:cubicBezTo>
                    <a:pt x="101" y="60"/>
                    <a:pt x="91" y="56"/>
                    <a:pt x="93" y="54"/>
                  </a:cubicBezTo>
                  <a:cubicBezTo>
                    <a:pt x="95" y="52"/>
                    <a:pt x="95" y="51"/>
                    <a:pt x="94" y="49"/>
                  </a:cubicBezTo>
                  <a:cubicBezTo>
                    <a:pt x="92" y="48"/>
                    <a:pt x="81" y="37"/>
                    <a:pt x="82" y="37"/>
                  </a:cubicBezTo>
                  <a:cubicBezTo>
                    <a:pt x="83" y="37"/>
                    <a:pt x="89" y="37"/>
                    <a:pt x="88" y="36"/>
                  </a:cubicBezTo>
                  <a:cubicBezTo>
                    <a:pt x="88" y="36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3"/>
                    <a:pt x="85" y="32"/>
                    <a:pt x="85" y="32"/>
                  </a:cubicBezTo>
                  <a:cubicBezTo>
                    <a:pt x="85" y="32"/>
                    <a:pt x="86" y="32"/>
                    <a:pt x="86" y="32"/>
                  </a:cubicBezTo>
                  <a:cubicBezTo>
                    <a:pt x="88" y="31"/>
                    <a:pt x="97" y="30"/>
                    <a:pt x="95" y="28"/>
                  </a:cubicBezTo>
                  <a:cubicBezTo>
                    <a:pt x="92" y="25"/>
                    <a:pt x="104" y="20"/>
                    <a:pt x="99" y="18"/>
                  </a:cubicBezTo>
                  <a:cubicBezTo>
                    <a:pt x="96" y="18"/>
                    <a:pt x="91" y="14"/>
                    <a:pt x="86" y="13"/>
                  </a:cubicBezTo>
                  <a:cubicBezTo>
                    <a:pt x="82" y="12"/>
                    <a:pt x="78" y="11"/>
                    <a:pt x="79" y="9"/>
                  </a:cubicBezTo>
                  <a:cubicBezTo>
                    <a:pt x="79" y="8"/>
                    <a:pt x="79" y="5"/>
                    <a:pt x="76" y="3"/>
                  </a:cubicBezTo>
                  <a:cubicBezTo>
                    <a:pt x="74" y="1"/>
                    <a:pt x="70" y="0"/>
                    <a:pt x="69" y="0"/>
                  </a:cubicBezTo>
                  <a:cubicBezTo>
                    <a:pt x="67" y="1"/>
                    <a:pt x="62" y="14"/>
                    <a:pt x="61" y="14"/>
                  </a:cubicBezTo>
                  <a:cubicBezTo>
                    <a:pt x="60" y="14"/>
                    <a:pt x="58" y="18"/>
                    <a:pt x="59" y="19"/>
                  </a:cubicBezTo>
                  <a:cubicBezTo>
                    <a:pt x="59" y="20"/>
                    <a:pt x="58" y="23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1" y="23"/>
                    <a:pt x="48" y="27"/>
                    <a:pt x="46" y="27"/>
                  </a:cubicBezTo>
                  <a:cubicBezTo>
                    <a:pt x="44" y="27"/>
                    <a:pt x="48" y="31"/>
                    <a:pt x="46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4" y="34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39"/>
                    <a:pt x="38" y="43"/>
                    <a:pt x="37" y="44"/>
                  </a:cubicBezTo>
                  <a:cubicBezTo>
                    <a:pt x="35" y="44"/>
                    <a:pt x="25" y="45"/>
                    <a:pt x="23" y="45"/>
                  </a:cubicBezTo>
                  <a:cubicBezTo>
                    <a:pt x="21" y="45"/>
                    <a:pt x="20" y="59"/>
                    <a:pt x="19" y="59"/>
                  </a:cubicBezTo>
                  <a:cubicBezTo>
                    <a:pt x="18" y="59"/>
                    <a:pt x="12" y="60"/>
                    <a:pt x="10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9" y="58"/>
                    <a:pt x="8" y="58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6"/>
                    <a:pt x="5" y="56"/>
                    <a:pt x="5" y="56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3" y="55"/>
                    <a:pt x="2" y="55"/>
                  </a:cubicBezTo>
                  <a:cubicBezTo>
                    <a:pt x="0" y="55"/>
                    <a:pt x="1" y="66"/>
                    <a:pt x="1" y="69"/>
                  </a:cubicBezTo>
                  <a:cubicBezTo>
                    <a:pt x="2" y="71"/>
                    <a:pt x="5" y="85"/>
                    <a:pt x="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4310" y="1593"/>
              <a:ext cx="29" cy="29"/>
            </a:xfrm>
            <a:custGeom>
              <a:avLst/>
              <a:gdLst>
                <a:gd name="T0" fmla="*/ 22 w 24"/>
                <a:gd name="T1" fmla="*/ 10 h 23"/>
                <a:gd name="T2" fmla="*/ 21 w 24"/>
                <a:gd name="T3" fmla="*/ 2 h 23"/>
                <a:gd name="T4" fmla="*/ 13 w 24"/>
                <a:gd name="T5" fmla="*/ 2 h 23"/>
                <a:gd name="T6" fmla="*/ 3 w 24"/>
                <a:gd name="T7" fmla="*/ 8 h 23"/>
                <a:gd name="T8" fmla="*/ 4 w 24"/>
                <a:gd name="T9" fmla="*/ 20 h 23"/>
                <a:gd name="T10" fmla="*/ 20 w 24"/>
                <a:gd name="T11" fmla="*/ 16 h 23"/>
                <a:gd name="T12" fmla="*/ 22 w 24"/>
                <a:gd name="T13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22" y="10"/>
                  </a:moveTo>
                  <a:cubicBezTo>
                    <a:pt x="23" y="9"/>
                    <a:pt x="24" y="5"/>
                    <a:pt x="21" y="2"/>
                  </a:cubicBezTo>
                  <a:cubicBezTo>
                    <a:pt x="18" y="0"/>
                    <a:pt x="17" y="1"/>
                    <a:pt x="13" y="2"/>
                  </a:cubicBezTo>
                  <a:cubicBezTo>
                    <a:pt x="9" y="3"/>
                    <a:pt x="6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3"/>
                    <a:pt x="19" y="17"/>
                    <a:pt x="20" y="16"/>
                  </a:cubicBezTo>
                  <a:cubicBezTo>
                    <a:pt x="21" y="15"/>
                    <a:pt x="21" y="11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4444" y="1524"/>
              <a:ext cx="22" cy="49"/>
            </a:xfrm>
            <a:custGeom>
              <a:avLst/>
              <a:gdLst>
                <a:gd name="T0" fmla="*/ 12 w 18"/>
                <a:gd name="T1" fmla="*/ 35 h 40"/>
                <a:gd name="T2" fmla="*/ 15 w 18"/>
                <a:gd name="T3" fmla="*/ 21 h 40"/>
                <a:gd name="T4" fmla="*/ 17 w 18"/>
                <a:gd name="T5" fmla="*/ 9 h 40"/>
                <a:gd name="T6" fmla="*/ 13 w 18"/>
                <a:gd name="T7" fmla="*/ 2 h 40"/>
                <a:gd name="T8" fmla="*/ 3 w 18"/>
                <a:gd name="T9" fmla="*/ 10 h 40"/>
                <a:gd name="T10" fmla="*/ 1 w 18"/>
                <a:gd name="T11" fmla="*/ 24 h 40"/>
                <a:gd name="T12" fmla="*/ 9 w 18"/>
                <a:gd name="T13" fmla="*/ 37 h 40"/>
                <a:gd name="T14" fmla="*/ 12 w 18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0">
                  <a:moveTo>
                    <a:pt x="12" y="35"/>
                  </a:moveTo>
                  <a:cubicBezTo>
                    <a:pt x="13" y="31"/>
                    <a:pt x="14" y="23"/>
                    <a:pt x="15" y="21"/>
                  </a:cubicBezTo>
                  <a:cubicBezTo>
                    <a:pt x="17" y="20"/>
                    <a:pt x="18" y="12"/>
                    <a:pt x="17" y="9"/>
                  </a:cubicBezTo>
                  <a:cubicBezTo>
                    <a:pt x="15" y="7"/>
                    <a:pt x="14" y="4"/>
                    <a:pt x="13" y="2"/>
                  </a:cubicBezTo>
                  <a:cubicBezTo>
                    <a:pt x="11" y="0"/>
                    <a:pt x="3" y="9"/>
                    <a:pt x="3" y="10"/>
                  </a:cubicBezTo>
                  <a:cubicBezTo>
                    <a:pt x="2" y="12"/>
                    <a:pt x="0" y="21"/>
                    <a:pt x="1" y="24"/>
                  </a:cubicBezTo>
                  <a:cubicBezTo>
                    <a:pt x="2" y="27"/>
                    <a:pt x="6" y="34"/>
                    <a:pt x="9" y="37"/>
                  </a:cubicBezTo>
                  <a:cubicBezTo>
                    <a:pt x="11" y="40"/>
                    <a:pt x="11" y="40"/>
                    <a:pt x="1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4535" y="1411"/>
              <a:ext cx="33" cy="40"/>
            </a:xfrm>
            <a:custGeom>
              <a:avLst/>
              <a:gdLst>
                <a:gd name="T0" fmla="*/ 7 w 27"/>
                <a:gd name="T1" fmla="*/ 2 h 33"/>
                <a:gd name="T2" fmla="*/ 2 w 27"/>
                <a:gd name="T3" fmla="*/ 6 h 33"/>
                <a:gd name="T4" fmla="*/ 1 w 27"/>
                <a:gd name="T5" fmla="*/ 11 h 33"/>
                <a:gd name="T6" fmla="*/ 7 w 27"/>
                <a:gd name="T7" fmla="*/ 16 h 33"/>
                <a:gd name="T8" fmla="*/ 7 w 27"/>
                <a:gd name="T9" fmla="*/ 10 h 33"/>
                <a:gd name="T10" fmla="*/ 11 w 27"/>
                <a:gd name="T11" fmla="*/ 13 h 33"/>
                <a:gd name="T12" fmla="*/ 10 w 27"/>
                <a:gd name="T13" fmla="*/ 21 h 33"/>
                <a:gd name="T14" fmla="*/ 10 w 27"/>
                <a:gd name="T15" fmla="*/ 26 h 33"/>
                <a:gd name="T16" fmla="*/ 15 w 27"/>
                <a:gd name="T17" fmla="*/ 32 h 33"/>
                <a:gd name="T18" fmla="*/ 16 w 27"/>
                <a:gd name="T19" fmla="*/ 28 h 33"/>
                <a:gd name="T20" fmla="*/ 20 w 27"/>
                <a:gd name="T21" fmla="*/ 33 h 33"/>
                <a:gd name="T22" fmla="*/ 24 w 27"/>
                <a:gd name="T23" fmla="*/ 29 h 33"/>
                <a:gd name="T24" fmla="*/ 24 w 27"/>
                <a:gd name="T25" fmla="*/ 22 h 33"/>
                <a:gd name="T26" fmla="*/ 26 w 27"/>
                <a:gd name="T27" fmla="*/ 12 h 33"/>
                <a:gd name="T28" fmla="*/ 21 w 27"/>
                <a:gd name="T29" fmla="*/ 5 h 33"/>
                <a:gd name="T30" fmla="*/ 18 w 27"/>
                <a:gd name="T31" fmla="*/ 2 h 33"/>
                <a:gd name="T32" fmla="*/ 12 w 27"/>
                <a:gd name="T33" fmla="*/ 1 h 33"/>
                <a:gd name="T34" fmla="*/ 7 w 27"/>
                <a:gd name="T3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33">
                  <a:moveTo>
                    <a:pt x="7" y="2"/>
                  </a:moveTo>
                  <a:cubicBezTo>
                    <a:pt x="6" y="4"/>
                    <a:pt x="3" y="5"/>
                    <a:pt x="2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2"/>
                    <a:pt x="6" y="16"/>
                    <a:pt x="7" y="16"/>
                  </a:cubicBezTo>
                  <a:cubicBezTo>
                    <a:pt x="8" y="16"/>
                    <a:pt x="6" y="10"/>
                    <a:pt x="7" y="10"/>
                  </a:cubicBezTo>
                  <a:cubicBezTo>
                    <a:pt x="8" y="9"/>
                    <a:pt x="9" y="12"/>
                    <a:pt x="11" y="13"/>
                  </a:cubicBezTo>
                  <a:cubicBezTo>
                    <a:pt x="13" y="15"/>
                    <a:pt x="11" y="19"/>
                    <a:pt x="10" y="21"/>
                  </a:cubicBezTo>
                  <a:cubicBezTo>
                    <a:pt x="9" y="22"/>
                    <a:pt x="10" y="24"/>
                    <a:pt x="10" y="26"/>
                  </a:cubicBezTo>
                  <a:cubicBezTo>
                    <a:pt x="11" y="28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4" y="29"/>
                  </a:cubicBezTo>
                  <a:cubicBezTo>
                    <a:pt x="25" y="28"/>
                    <a:pt x="24" y="24"/>
                    <a:pt x="24" y="22"/>
                  </a:cubicBezTo>
                  <a:cubicBezTo>
                    <a:pt x="23" y="19"/>
                    <a:pt x="25" y="14"/>
                    <a:pt x="26" y="12"/>
                  </a:cubicBezTo>
                  <a:cubicBezTo>
                    <a:pt x="27" y="10"/>
                    <a:pt x="22" y="8"/>
                    <a:pt x="21" y="5"/>
                  </a:cubicBezTo>
                  <a:cubicBezTo>
                    <a:pt x="21" y="3"/>
                    <a:pt x="20" y="1"/>
                    <a:pt x="18" y="2"/>
                  </a:cubicBezTo>
                  <a:cubicBezTo>
                    <a:pt x="16" y="3"/>
                    <a:pt x="14" y="3"/>
                    <a:pt x="12" y="1"/>
                  </a:cubicBezTo>
                  <a:cubicBezTo>
                    <a:pt x="10" y="0"/>
                    <a:pt x="8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4568" y="1405"/>
              <a:ext cx="31" cy="27"/>
            </a:xfrm>
            <a:custGeom>
              <a:avLst/>
              <a:gdLst>
                <a:gd name="T0" fmla="*/ 13 w 25"/>
                <a:gd name="T1" fmla="*/ 11 h 22"/>
                <a:gd name="T2" fmla="*/ 21 w 25"/>
                <a:gd name="T3" fmla="*/ 11 h 22"/>
                <a:gd name="T4" fmla="*/ 23 w 25"/>
                <a:gd name="T5" fmla="*/ 3 h 22"/>
                <a:gd name="T6" fmla="*/ 16 w 25"/>
                <a:gd name="T7" fmla="*/ 0 h 22"/>
                <a:gd name="T8" fmla="*/ 11 w 25"/>
                <a:gd name="T9" fmla="*/ 6 h 22"/>
                <a:gd name="T10" fmla="*/ 5 w 25"/>
                <a:gd name="T11" fmla="*/ 5 h 22"/>
                <a:gd name="T12" fmla="*/ 0 w 25"/>
                <a:gd name="T13" fmla="*/ 12 h 22"/>
                <a:gd name="T14" fmla="*/ 3 w 25"/>
                <a:gd name="T15" fmla="*/ 13 h 22"/>
                <a:gd name="T16" fmla="*/ 8 w 25"/>
                <a:gd name="T17" fmla="*/ 20 h 22"/>
                <a:gd name="T18" fmla="*/ 13 w 25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2">
                  <a:moveTo>
                    <a:pt x="13" y="11"/>
                  </a:move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1" y="2"/>
                    <a:pt x="18" y="0"/>
                    <a:pt x="16" y="0"/>
                  </a:cubicBezTo>
                  <a:cubicBezTo>
                    <a:pt x="13" y="1"/>
                    <a:pt x="14" y="5"/>
                    <a:pt x="11" y="6"/>
                  </a:cubicBezTo>
                  <a:cubicBezTo>
                    <a:pt x="8" y="6"/>
                    <a:pt x="6" y="4"/>
                    <a:pt x="5" y="5"/>
                  </a:cubicBezTo>
                  <a:cubicBezTo>
                    <a:pt x="3" y="7"/>
                    <a:pt x="1" y="11"/>
                    <a:pt x="0" y="12"/>
                  </a:cubicBezTo>
                  <a:cubicBezTo>
                    <a:pt x="0" y="13"/>
                    <a:pt x="1" y="13"/>
                    <a:pt x="3" y="13"/>
                  </a:cubicBezTo>
                  <a:cubicBezTo>
                    <a:pt x="5" y="14"/>
                    <a:pt x="5" y="19"/>
                    <a:pt x="8" y="20"/>
                  </a:cubicBezTo>
                  <a:cubicBezTo>
                    <a:pt x="11" y="22"/>
                    <a:pt x="12" y="13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4546" y="1306"/>
              <a:ext cx="122" cy="112"/>
            </a:xfrm>
            <a:custGeom>
              <a:avLst/>
              <a:gdLst>
                <a:gd name="T0" fmla="*/ 43 w 100"/>
                <a:gd name="T1" fmla="*/ 66 h 92"/>
                <a:gd name="T2" fmla="*/ 31 w 100"/>
                <a:gd name="T3" fmla="*/ 67 h 92"/>
                <a:gd name="T4" fmla="*/ 12 w 100"/>
                <a:gd name="T5" fmla="*/ 74 h 92"/>
                <a:gd name="T6" fmla="*/ 2 w 100"/>
                <a:gd name="T7" fmla="*/ 83 h 92"/>
                <a:gd name="T8" fmla="*/ 14 w 100"/>
                <a:gd name="T9" fmla="*/ 84 h 92"/>
                <a:gd name="T10" fmla="*/ 24 w 100"/>
                <a:gd name="T11" fmla="*/ 83 h 92"/>
                <a:gd name="T12" fmla="*/ 32 w 100"/>
                <a:gd name="T13" fmla="*/ 79 h 92"/>
                <a:gd name="T14" fmla="*/ 46 w 100"/>
                <a:gd name="T15" fmla="*/ 79 h 92"/>
                <a:gd name="T16" fmla="*/ 47 w 100"/>
                <a:gd name="T17" fmla="*/ 88 h 92"/>
                <a:gd name="T18" fmla="*/ 59 w 100"/>
                <a:gd name="T19" fmla="*/ 84 h 92"/>
                <a:gd name="T20" fmla="*/ 63 w 100"/>
                <a:gd name="T21" fmla="*/ 77 h 92"/>
                <a:gd name="T22" fmla="*/ 72 w 100"/>
                <a:gd name="T23" fmla="*/ 79 h 92"/>
                <a:gd name="T24" fmla="*/ 80 w 100"/>
                <a:gd name="T25" fmla="*/ 74 h 92"/>
                <a:gd name="T26" fmla="*/ 85 w 100"/>
                <a:gd name="T27" fmla="*/ 70 h 92"/>
                <a:gd name="T28" fmla="*/ 90 w 100"/>
                <a:gd name="T29" fmla="*/ 65 h 92"/>
                <a:gd name="T30" fmla="*/ 90 w 100"/>
                <a:gd name="T31" fmla="*/ 73 h 92"/>
                <a:gd name="T32" fmla="*/ 96 w 100"/>
                <a:gd name="T33" fmla="*/ 69 h 92"/>
                <a:gd name="T34" fmla="*/ 96 w 100"/>
                <a:gd name="T35" fmla="*/ 58 h 92"/>
                <a:gd name="T36" fmla="*/ 93 w 100"/>
                <a:gd name="T37" fmla="*/ 38 h 92"/>
                <a:gd name="T38" fmla="*/ 97 w 100"/>
                <a:gd name="T39" fmla="*/ 35 h 92"/>
                <a:gd name="T40" fmla="*/ 98 w 100"/>
                <a:gd name="T41" fmla="*/ 23 h 92"/>
                <a:gd name="T42" fmla="*/ 87 w 100"/>
                <a:gd name="T43" fmla="*/ 2 h 92"/>
                <a:gd name="T44" fmla="*/ 82 w 100"/>
                <a:gd name="T45" fmla="*/ 2 h 92"/>
                <a:gd name="T46" fmla="*/ 86 w 100"/>
                <a:gd name="T47" fmla="*/ 6 h 92"/>
                <a:gd name="T48" fmla="*/ 80 w 100"/>
                <a:gd name="T49" fmla="*/ 4 h 92"/>
                <a:gd name="T50" fmla="*/ 77 w 100"/>
                <a:gd name="T51" fmla="*/ 5 h 92"/>
                <a:gd name="T52" fmla="*/ 78 w 100"/>
                <a:gd name="T53" fmla="*/ 13 h 92"/>
                <a:gd name="T54" fmla="*/ 80 w 100"/>
                <a:gd name="T55" fmla="*/ 19 h 92"/>
                <a:gd name="T56" fmla="*/ 77 w 100"/>
                <a:gd name="T57" fmla="*/ 39 h 92"/>
                <a:gd name="T58" fmla="*/ 62 w 100"/>
                <a:gd name="T59" fmla="*/ 52 h 92"/>
                <a:gd name="T60" fmla="*/ 56 w 100"/>
                <a:gd name="T61" fmla="*/ 50 h 92"/>
                <a:gd name="T62" fmla="*/ 52 w 100"/>
                <a:gd name="T63" fmla="*/ 48 h 92"/>
                <a:gd name="T64" fmla="*/ 49 w 100"/>
                <a:gd name="T65" fmla="*/ 61 h 92"/>
                <a:gd name="T66" fmla="*/ 47 w 100"/>
                <a:gd name="T67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92">
                  <a:moveTo>
                    <a:pt x="47" y="68"/>
                  </a:moveTo>
                  <a:cubicBezTo>
                    <a:pt x="45" y="68"/>
                    <a:pt x="45" y="66"/>
                    <a:pt x="43" y="66"/>
                  </a:cubicBezTo>
                  <a:cubicBezTo>
                    <a:pt x="42" y="65"/>
                    <a:pt x="42" y="65"/>
                    <a:pt x="37" y="65"/>
                  </a:cubicBezTo>
                  <a:cubicBezTo>
                    <a:pt x="33" y="65"/>
                    <a:pt x="33" y="66"/>
                    <a:pt x="31" y="67"/>
                  </a:cubicBezTo>
                  <a:cubicBezTo>
                    <a:pt x="29" y="68"/>
                    <a:pt x="21" y="67"/>
                    <a:pt x="19" y="68"/>
                  </a:cubicBezTo>
                  <a:cubicBezTo>
                    <a:pt x="16" y="69"/>
                    <a:pt x="14" y="73"/>
                    <a:pt x="12" y="74"/>
                  </a:cubicBezTo>
                  <a:cubicBezTo>
                    <a:pt x="10" y="76"/>
                    <a:pt x="9" y="79"/>
                    <a:pt x="7" y="80"/>
                  </a:cubicBezTo>
                  <a:cubicBezTo>
                    <a:pt x="6" y="81"/>
                    <a:pt x="3" y="80"/>
                    <a:pt x="2" y="83"/>
                  </a:cubicBezTo>
                  <a:cubicBezTo>
                    <a:pt x="0" y="86"/>
                    <a:pt x="5" y="84"/>
                    <a:pt x="9" y="84"/>
                  </a:cubicBezTo>
                  <a:cubicBezTo>
                    <a:pt x="12" y="84"/>
                    <a:pt x="13" y="84"/>
                    <a:pt x="14" y="84"/>
                  </a:cubicBezTo>
                  <a:cubicBezTo>
                    <a:pt x="14" y="83"/>
                    <a:pt x="17" y="82"/>
                    <a:pt x="18" y="83"/>
                  </a:cubicBezTo>
                  <a:cubicBezTo>
                    <a:pt x="20" y="84"/>
                    <a:pt x="23" y="83"/>
                    <a:pt x="24" y="83"/>
                  </a:cubicBezTo>
                  <a:cubicBezTo>
                    <a:pt x="25" y="83"/>
                    <a:pt x="25" y="80"/>
                    <a:pt x="27" y="80"/>
                  </a:cubicBezTo>
                  <a:cubicBezTo>
                    <a:pt x="29" y="81"/>
                    <a:pt x="31" y="79"/>
                    <a:pt x="32" y="79"/>
                  </a:cubicBezTo>
                  <a:cubicBezTo>
                    <a:pt x="33" y="78"/>
                    <a:pt x="37" y="77"/>
                    <a:pt x="39" y="77"/>
                  </a:cubicBezTo>
                  <a:cubicBezTo>
                    <a:pt x="40" y="77"/>
                    <a:pt x="43" y="77"/>
                    <a:pt x="46" y="79"/>
                  </a:cubicBezTo>
                  <a:cubicBezTo>
                    <a:pt x="48" y="80"/>
                    <a:pt x="46" y="82"/>
                    <a:pt x="45" y="83"/>
                  </a:cubicBezTo>
                  <a:cubicBezTo>
                    <a:pt x="44" y="84"/>
                    <a:pt x="45" y="86"/>
                    <a:pt x="47" y="88"/>
                  </a:cubicBezTo>
                  <a:cubicBezTo>
                    <a:pt x="49" y="90"/>
                    <a:pt x="50" y="91"/>
                    <a:pt x="53" y="91"/>
                  </a:cubicBezTo>
                  <a:cubicBezTo>
                    <a:pt x="56" y="92"/>
                    <a:pt x="57" y="86"/>
                    <a:pt x="59" y="84"/>
                  </a:cubicBezTo>
                  <a:cubicBezTo>
                    <a:pt x="60" y="83"/>
                    <a:pt x="61" y="83"/>
                    <a:pt x="62" y="82"/>
                  </a:cubicBezTo>
                  <a:cubicBezTo>
                    <a:pt x="63" y="82"/>
                    <a:pt x="62" y="78"/>
                    <a:pt x="63" y="77"/>
                  </a:cubicBezTo>
                  <a:cubicBezTo>
                    <a:pt x="63" y="77"/>
                    <a:pt x="65" y="79"/>
                    <a:pt x="66" y="79"/>
                  </a:cubicBezTo>
                  <a:cubicBezTo>
                    <a:pt x="67" y="79"/>
                    <a:pt x="70" y="79"/>
                    <a:pt x="72" y="79"/>
                  </a:cubicBezTo>
                  <a:cubicBezTo>
                    <a:pt x="73" y="79"/>
                    <a:pt x="77" y="77"/>
                    <a:pt x="78" y="76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1" y="73"/>
                    <a:pt x="82" y="77"/>
                    <a:pt x="84" y="77"/>
                  </a:cubicBezTo>
                  <a:cubicBezTo>
                    <a:pt x="85" y="77"/>
                    <a:pt x="85" y="71"/>
                    <a:pt x="85" y="70"/>
                  </a:cubicBezTo>
                  <a:cubicBezTo>
                    <a:pt x="84" y="68"/>
                    <a:pt x="86" y="69"/>
                    <a:pt x="87" y="69"/>
                  </a:cubicBezTo>
                  <a:cubicBezTo>
                    <a:pt x="89" y="68"/>
                    <a:pt x="90" y="66"/>
                    <a:pt x="90" y="65"/>
                  </a:cubicBezTo>
                  <a:cubicBezTo>
                    <a:pt x="91" y="65"/>
                    <a:pt x="92" y="67"/>
                    <a:pt x="91" y="68"/>
                  </a:cubicBezTo>
                  <a:cubicBezTo>
                    <a:pt x="91" y="69"/>
                    <a:pt x="89" y="71"/>
                    <a:pt x="90" y="73"/>
                  </a:cubicBezTo>
                  <a:cubicBezTo>
                    <a:pt x="90" y="75"/>
                    <a:pt x="93" y="75"/>
                    <a:pt x="95" y="75"/>
                  </a:cubicBezTo>
                  <a:cubicBezTo>
                    <a:pt x="97" y="75"/>
                    <a:pt x="95" y="72"/>
                    <a:pt x="96" y="69"/>
                  </a:cubicBezTo>
                  <a:cubicBezTo>
                    <a:pt x="97" y="67"/>
                    <a:pt x="100" y="67"/>
                    <a:pt x="98" y="65"/>
                  </a:cubicBezTo>
                  <a:cubicBezTo>
                    <a:pt x="95" y="62"/>
                    <a:pt x="96" y="59"/>
                    <a:pt x="96" y="58"/>
                  </a:cubicBezTo>
                  <a:cubicBezTo>
                    <a:pt x="97" y="57"/>
                    <a:pt x="96" y="50"/>
                    <a:pt x="96" y="49"/>
                  </a:cubicBezTo>
                  <a:cubicBezTo>
                    <a:pt x="97" y="47"/>
                    <a:pt x="94" y="40"/>
                    <a:pt x="93" y="38"/>
                  </a:cubicBezTo>
                  <a:cubicBezTo>
                    <a:pt x="93" y="37"/>
                    <a:pt x="93" y="35"/>
                    <a:pt x="94" y="34"/>
                  </a:cubicBezTo>
                  <a:cubicBezTo>
                    <a:pt x="96" y="34"/>
                    <a:pt x="96" y="35"/>
                    <a:pt x="97" y="35"/>
                  </a:cubicBezTo>
                  <a:cubicBezTo>
                    <a:pt x="98" y="34"/>
                    <a:pt x="97" y="31"/>
                    <a:pt x="97" y="29"/>
                  </a:cubicBezTo>
                  <a:cubicBezTo>
                    <a:pt x="97" y="28"/>
                    <a:pt x="98" y="25"/>
                    <a:pt x="98" y="23"/>
                  </a:cubicBezTo>
                  <a:cubicBezTo>
                    <a:pt x="98" y="22"/>
                    <a:pt x="94" y="11"/>
                    <a:pt x="92" y="10"/>
                  </a:cubicBezTo>
                  <a:cubicBezTo>
                    <a:pt x="91" y="10"/>
                    <a:pt x="88" y="3"/>
                    <a:pt x="87" y="2"/>
                  </a:cubicBezTo>
                  <a:cubicBezTo>
                    <a:pt x="87" y="1"/>
                    <a:pt x="85" y="0"/>
                    <a:pt x="83" y="0"/>
                  </a:cubicBezTo>
                  <a:cubicBezTo>
                    <a:pt x="81" y="0"/>
                    <a:pt x="82" y="2"/>
                    <a:pt x="82" y="2"/>
                  </a:cubicBezTo>
                  <a:cubicBezTo>
                    <a:pt x="82" y="3"/>
                    <a:pt x="84" y="3"/>
                    <a:pt x="85" y="3"/>
                  </a:cubicBezTo>
                  <a:cubicBezTo>
                    <a:pt x="85" y="3"/>
                    <a:pt x="85" y="5"/>
                    <a:pt x="86" y="6"/>
                  </a:cubicBezTo>
                  <a:cubicBezTo>
                    <a:pt x="86" y="7"/>
                    <a:pt x="84" y="6"/>
                    <a:pt x="83" y="6"/>
                  </a:cubicBezTo>
                  <a:cubicBezTo>
                    <a:pt x="81" y="6"/>
                    <a:pt x="80" y="5"/>
                    <a:pt x="80" y="4"/>
                  </a:cubicBezTo>
                  <a:cubicBezTo>
                    <a:pt x="79" y="2"/>
                    <a:pt x="79" y="1"/>
                    <a:pt x="77" y="1"/>
                  </a:cubicBezTo>
                  <a:cubicBezTo>
                    <a:pt x="76" y="2"/>
                    <a:pt x="77" y="3"/>
                    <a:pt x="77" y="5"/>
                  </a:cubicBezTo>
                  <a:cubicBezTo>
                    <a:pt x="77" y="6"/>
                    <a:pt x="76" y="7"/>
                    <a:pt x="75" y="8"/>
                  </a:cubicBezTo>
                  <a:cubicBezTo>
                    <a:pt x="75" y="9"/>
                    <a:pt x="76" y="10"/>
                    <a:pt x="78" y="13"/>
                  </a:cubicBezTo>
                  <a:cubicBezTo>
                    <a:pt x="79" y="15"/>
                    <a:pt x="78" y="15"/>
                    <a:pt x="77" y="16"/>
                  </a:cubicBezTo>
                  <a:cubicBezTo>
                    <a:pt x="76" y="18"/>
                    <a:pt x="78" y="18"/>
                    <a:pt x="80" y="19"/>
                  </a:cubicBezTo>
                  <a:cubicBezTo>
                    <a:pt x="82" y="21"/>
                    <a:pt x="80" y="26"/>
                    <a:pt x="80" y="28"/>
                  </a:cubicBezTo>
                  <a:cubicBezTo>
                    <a:pt x="79" y="31"/>
                    <a:pt x="78" y="36"/>
                    <a:pt x="77" y="39"/>
                  </a:cubicBezTo>
                  <a:cubicBezTo>
                    <a:pt x="75" y="41"/>
                    <a:pt x="72" y="45"/>
                    <a:pt x="69" y="46"/>
                  </a:cubicBezTo>
                  <a:cubicBezTo>
                    <a:pt x="66" y="47"/>
                    <a:pt x="63" y="50"/>
                    <a:pt x="62" y="52"/>
                  </a:cubicBezTo>
                  <a:cubicBezTo>
                    <a:pt x="62" y="53"/>
                    <a:pt x="60" y="54"/>
                    <a:pt x="58" y="54"/>
                  </a:cubicBezTo>
                  <a:cubicBezTo>
                    <a:pt x="56" y="54"/>
                    <a:pt x="55" y="52"/>
                    <a:pt x="56" y="50"/>
                  </a:cubicBezTo>
                  <a:cubicBezTo>
                    <a:pt x="57" y="48"/>
                    <a:pt x="57" y="46"/>
                    <a:pt x="56" y="46"/>
                  </a:cubicBezTo>
                  <a:cubicBezTo>
                    <a:pt x="55" y="46"/>
                    <a:pt x="53" y="47"/>
                    <a:pt x="52" y="48"/>
                  </a:cubicBezTo>
                  <a:cubicBezTo>
                    <a:pt x="52" y="49"/>
                    <a:pt x="53" y="52"/>
                    <a:pt x="53" y="54"/>
                  </a:cubicBezTo>
                  <a:cubicBezTo>
                    <a:pt x="53" y="57"/>
                    <a:pt x="50" y="59"/>
                    <a:pt x="49" y="61"/>
                  </a:cubicBezTo>
                  <a:cubicBezTo>
                    <a:pt x="48" y="62"/>
                    <a:pt x="51" y="64"/>
                    <a:pt x="51" y="66"/>
                  </a:cubicBezTo>
                  <a:cubicBezTo>
                    <a:pt x="50" y="67"/>
                    <a:pt x="48" y="68"/>
                    <a:pt x="4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4629" y="1244"/>
              <a:ext cx="68" cy="62"/>
            </a:xfrm>
            <a:custGeom>
              <a:avLst/>
              <a:gdLst>
                <a:gd name="T0" fmla="*/ 12 w 55"/>
                <a:gd name="T1" fmla="*/ 31 h 50"/>
                <a:gd name="T2" fmla="*/ 6 w 55"/>
                <a:gd name="T3" fmla="*/ 29 h 50"/>
                <a:gd name="T4" fmla="*/ 4 w 55"/>
                <a:gd name="T5" fmla="*/ 33 h 50"/>
                <a:gd name="T6" fmla="*/ 0 w 55"/>
                <a:gd name="T7" fmla="*/ 37 h 50"/>
                <a:gd name="T8" fmla="*/ 4 w 55"/>
                <a:gd name="T9" fmla="*/ 43 h 50"/>
                <a:gd name="T10" fmla="*/ 3 w 55"/>
                <a:gd name="T11" fmla="*/ 46 h 50"/>
                <a:gd name="T12" fmla="*/ 6 w 55"/>
                <a:gd name="T13" fmla="*/ 49 h 50"/>
                <a:gd name="T14" fmla="*/ 10 w 55"/>
                <a:gd name="T15" fmla="*/ 46 h 50"/>
                <a:gd name="T16" fmla="*/ 14 w 55"/>
                <a:gd name="T17" fmla="*/ 44 h 50"/>
                <a:gd name="T18" fmla="*/ 11 w 55"/>
                <a:gd name="T19" fmla="*/ 41 h 50"/>
                <a:gd name="T20" fmla="*/ 6 w 55"/>
                <a:gd name="T21" fmla="*/ 40 h 50"/>
                <a:gd name="T22" fmla="*/ 7 w 55"/>
                <a:gd name="T23" fmla="*/ 35 h 50"/>
                <a:gd name="T24" fmla="*/ 11 w 55"/>
                <a:gd name="T25" fmla="*/ 39 h 50"/>
                <a:gd name="T26" fmla="*/ 16 w 55"/>
                <a:gd name="T27" fmla="*/ 36 h 50"/>
                <a:gd name="T28" fmla="*/ 23 w 55"/>
                <a:gd name="T29" fmla="*/ 38 h 50"/>
                <a:gd name="T30" fmla="*/ 34 w 55"/>
                <a:gd name="T31" fmla="*/ 43 h 50"/>
                <a:gd name="T32" fmla="*/ 36 w 55"/>
                <a:gd name="T33" fmla="*/ 38 h 50"/>
                <a:gd name="T34" fmla="*/ 43 w 55"/>
                <a:gd name="T35" fmla="*/ 30 h 50"/>
                <a:gd name="T36" fmla="*/ 54 w 55"/>
                <a:gd name="T37" fmla="*/ 26 h 50"/>
                <a:gd name="T38" fmla="*/ 51 w 55"/>
                <a:gd name="T39" fmla="*/ 26 h 50"/>
                <a:gd name="T40" fmla="*/ 48 w 55"/>
                <a:gd name="T41" fmla="*/ 21 h 50"/>
                <a:gd name="T42" fmla="*/ 46 w 55"/>
                <a:gd name="T43" fmla="*/ 16 h 50"/>
                <a:gd name="T44" fmla="*/ 40 w 55"/>
                <a:gd name="T45" fmla="*/ 18 h 50"/>
                <a:gd name="T46" fmla="*/ 38 w 55"/>
                <a:gd name="T47" fmla="*/ 15 h 50"/>
                <a:gd name="T48" fmla="*/ 33 w 55"/>
                <a:gd name="T49" fmla="*/ 16 h 50"/>
                <a:gd name="T50" fmla="*/ 23 w 55"/>
                <a:gd name="T51" fmla="*/ 10 h 50"/>
                <a:gd name="T52" fmla="*/ 14 w 55"/>
                <a:gd name="T53" fmla="*/ 2 h 50"/>
                <a:gd name="T54" fmla="*/ 11 w 55"/>
                <a:gd name="T55" fmla="*/ 2 h 50"/>
                <a:gd name="T56" fmla="*/ 11 w 55"/>
                <a:gd name="T57" fmla="*/ 7 h 50"/>
                <a:gd name="T58" fmla="*/ 14 w 55"/>
                <a:gd name="T59" fmla="*/ 18 h 50"/>
                <a:gd name="T60" fmla="*/ 14 w 55"/>
                <a:gd name="T61" fmla="*/ 25 h 50"/>
                <a:gd name="T62" fmla="*/ 12 w 55"/>
                <a:gd name="T63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50">
                  <a:moveTo>
                    <a:pt x="12" y="31"/>
                  </a:moveTo>
                  <a:cubicBezTo>
                    <a:pt x="11" y="31"/>
                    <a:pt x="8" y="29"/>
                    <a:pt x="6" y="29"/>
                  </a:cubicBezTo>
                  <a:cubicBezTo>
                    <a:pt x="3" y="29"/>
                    <a:pt x="5" y="32"/>
                    <a:pt x="4" y="33"/>
                  </a:cubicBezTo>
                  <a:cubicBezTo>
                    <a:pt x="3" y="34"/>
                    <a:pt x="0" y="35"/>
                    <a:pt x="0" y="37"/>
                  </a:cubicBezTo>
                  <a:cubicBezTo>
                    <a:pt x="0" y="39"/>
                    <a:pt x="2" y="41"/>
                    <a:pt x="4" y="43"/>
                  </a:cubicBezTo>
                  <a:cubicBezTo>
                    <a:pt x="6" y="45"/>
                    <a:pt x="4" y="44"/>
                    <a:pt x="3" y="46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8" y="50"/>
                    <a:pt x="9" y="47"/>
                    <a:pt x="10" y="46"/>
                  </a:cubicBezTo>
                  <a:cubicBezTo>
                    <a:pt x="11" y="46"/>
                    <a:pt x="12" y="44"/>
                    <a:pt x="14" y="44"/>
                  </a:cubicBezTo>
                  <a:cubicBezTo>
                    <a:pt x="15" y="44"/>
                    <a:pt x="14" y="41"/>
                    <a:pt x="11" y="41"/>
                  </a:cubicBezTo>
                  <a:cubicBezTo>
                    <a:pt x="9" y="41"/>
                    <a:pt x="8" y="41"/>
                    <a:pt x="6" y="40"/>
                  </a:cubicBezTo>
                  <a:cubicBezTo>
                    <a:pt x="4" y="39"/>
                    <a:pt x="6" y="36"/>
                    <a:pt x="7" y="35"/>
                  </a:cubicBezTo>
                  <a:cubicBezTo>
                    <a:pt x="8" y="35"/>
                    <a:pt x="11" y="38"/>
                    <a:pt x="11" y="39"/>
                  </a:cubicBezTo>
                  <a:cubicBezTo>
                    <a:pt x="12" y="40"/>
                    <a:pt x="16" y="36"/>
                    <a:pt x="16" y="36"/>
                  </a:cubicBezTo>
                  <a:cubicBezTo>
                    <a:pt x="17" y="35"/>
                    <a:pt x="21" y="38"/>
                    <a:pt x="23" y="38"/>
                  </a:cubicBezTo>
                  <a:cubicBezTo>
                    <a:pt x="25" y="37"/>
                    <a:pt x="32" y="42"/>
                    <a:pt x="34" y="43"/>
                  </a:cubicBezTo>
                  <a:cubicBezTo>
                    <a:pt x="36" y="44"/>
                    <a:pt x="36" y="41"/>
                    <a:pt x="36" y="38"/>
                  </a:cubicBezTo>
                  <a:cubicBezTo>
                    <a:pt x="37" y="34"/>
                    <a:pt x="39" y="31"/>
                    <a:pt x="43" y="30"/>
                  </a:cubicBezTo>
                  <a:cubicBezTo>
                    <a:pt x="46" y="28"/>
                    <a:pt x="54" y="27"/>
                    <a:pt x="54" y="26"/>
                  </a:cubicBezTo>
                  <a:cubicBezTo>
                    <a:pt x="55" y="25"/>
                    <a:pt x="53" y="26"/>
                    <a:pt x="51" y="26"/>
                  </a:cubicBezTo>
                  <a:cubicBezTo>
                    <a:pt x="49" y="26"/>
                    <a:pt x="49" y="22"/>
                    <a:pt x="48" y="21"/>
                  </a:cubicBezTo>
                  <a:cubicBezTo>
                    <a:pt x="47" y="20"/>
                    <a:pt x="47" y="17"/>
                    <a:pt x="46" y="16"/>
                  </a:cubicBezTo>
                  <a:cubicBezTo>
                    <a:pt x="46" y="15"/>
                    <a:pt x="42" y="18"/>
                    <a:pt x="40" y="18"/>
                  </a:cubicBezTo>
                  <a:cubicBezTo>
                    <a:pt x="39" y="18"/>
                    <a:pt x="39" y="16"/>
                    <a:pt x="38" y="15"/>
                  </a:cubicBezTo>
                  <a:cubicBezTo>
                    <a:pt x="37" y="13"/>
                    <a:pt x="35" y="15"/>
                    <a:pt x="33" y="16"/>
                  </a:cubicBezTo>
                  <a:cubicBezTo>
                    <a:pt x="31" y="16"/>
                    <a:pt x="26" y="12"/>
                    <a:pt x="23" y="10"/>
                  </a:cubicBezTo>
                  <a:cubicBezTo>
                    <a:pt x="20" y="8"/>
                    <a:pt x="15" y="3"/>
                    <a:pt x="14" y="2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4" y="17"/>
                    <a:pt x="14" y="18"/>
                  </a:cubicBezTo>
                  <a:cubicBezTo>
                    <a:pt x="13" y="19"/>
                    <a:pt x="12" y="23"/>
                    <a:pt x="14" y="25"/>
                  </a:cubicBezTo>
                  <a:cubicBezTo>
                    <a:pt x="15" y="27"/>
                    <a:pt x="13" y="30"/>
                    <a:pt x="1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4599" y="1097"/>
              <a:ext cx="64" cy="139"/>
            </a:xfrm>
            <a:custGeom>
              <a:avLst/>
              <a:gdLst>
                <a:gd name="T0" fmla="*/ 11 w 53"/>
                <a:gd name="T1" fmla="*/ 29 h 113"/>
                <a:gd name="T2" fmla="*/ 17 w 53"/>
                <a:gd name="T3" fmla="*/ 43 h 113"/>
                <a:gd name="T4" fmla="*/ 20 w 53"/>
                <a:gd name="T5" fmla="*/ 52 h 113"/>
                <a:gd name="T6" fmla="*/ 21 w 53"/>
                <a:gd name="T7" fmla="*/ 60 h 113"/>
                <a:gd name="T8" fmla="*/ 21 w 53"/>
                <a:gd name="T9" fmla="*/ 61 h 113"/>
                <a:gd name="T10" fmla="*/ 22 w 53"/>
                <a:gd name="T11" fmla="*/ 70 h 113"/>
                <a:gd name="T12" fmla="*/ 29 w 53"/>
                <a:gd name="T13" fmla="*/ 88 h 113"/>
                <a:gd name="T14" fmla="*/ 34 w 53"/>
                <a:gd name="T15" fmla="*/ 112 h 113"/>
                <a:gd name="T16" fmla="*/ 38 w 53"/>
                <a:gd name="T17" fmla="*/ 106 h 113"/>
                <a:gd name="T18" fmla="*/ 48 w 53"/>
                <a:gd name="T19" fmla="*/ 111 h 113"/>
                <a:gd name="T20" fmla="*/ 43 w 53"/>
                <a:gd name="T21" fmla="*/ 100 h 113"/>
                <a:gd name="T22" fmla="*/ 36 w 53"/>
                <a:gd name="T23" fmla="*/ 90 h 113"/>
                <a:gd name="T24" fmla="*/ 36 w 53"/>
                <a:gd name="T25" fmla="*/ 81 h 113"/>
                <a:gd name="T26" fmla="*/ 37 w 53"/>
                <a:gd name="T27" fmla="*/ 72 h 113"/>
                <a:gd name="T28" fmla="*/ 51 w 53"/>
                <a:gd name="T29" fmla="*/ 78 h 113"/>
                <a:gd name="T30" fmla="*/ 47 w 53"/>
                <a:gd name="T31" fmla="*/ 72 h 113"/>
                <a:gd name="T32" fmla="*/ 46 w 53"/>
                <a:gd name="T33" fmla="*/ 70 h 113"/>
                <a:gd name="T34" fmla="*/ 45 w 53"/>
                <a:gd name="T35" fmla="*/ 69 h 113"/>
                <a:gd name="T36" fmla="*/ 44 w 53"/>
                <a:gd name="T37" fmla="*/ 67 h 113"/>
                <a:gd name="T38" fmla="*/ 44 w 53"/>
                <a:gd name="T39" fmla="*/ 67 h 113"/>
                <a:gd name="T40" fmla="*/ 43 w 53"/>
                <a:gd name="T41" fmla="*/ 64 h 113"/>
                <a:gd name="T42" fmla="*/ 43 w 53"/>
                <a:gd name="T43" fmla="*/ 63 h 113"/>
                <a:gd name="T44" fmla="*/ 42 w 53"/>
                <a:gd name="T45" fmla="*/ 61 h 113"/>
                <a:gd name="T46" fmla="*/ 41 w 53"/>
                <a:gd name="T47" fmla="*/ 57 h 113"/>
                <a:gd name="T48" fmla="*/ 34 w 53"/>
                <a:gd name="T49" fmla="*/ 48 h 113"/>
                <a:gd name="T50" fmla="*/ 25 w 53"/>
                <a:gd name="T51" fmla="*/ 30 h 113"/>
                <a:gd name="T52" fmla="*/ 20 w 53"/>
                <a:gd name="T53" fmla="*/ 24 h 113"/>
                <a:gd name="T54" fmla="*/ 13 w 53"/>
                <a:gd name="T55" fmla="*/ 8 h 113"/>
                <a:gd name="T56" fmla="*/ 12 w 53"/>
                <a:gd name="T57" fmla="*/ 2 h 113"/>
                <a:gd name="T58" fmla="*/ 2 w 53"/>
                <a:gd name="T59" fmla="*/ 0 h 113"/>
                <a:gd name="T60" fmla="*/ 9 w 53"/>
                <a:gd name="T61" fmla="*/ 7 h 113"/>
                <a:gd name="T62" fmla="*/ 4 w 53"/>
                <a:gd name="T63" fmla="*/ 11 h 113"/>
                <a:gd name="T64" fmla="*/ 6 w 53"/>
                <a:gd name="T65" fmla="*/ 20 h 113"/>
                <a:gd name="T66" fmla="*/ 11 w 53"/>
                <a:gd name="T67" fmla="*/ 2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113">
                  <a:moveTo>
                    <a:pt x="11" y="29"/>
                  </a:moveTo>
                  <a:cubicBezTo>
                    <a:pt x="13" y="33"/>
                    <a:pt x="15" y="42"/>
                    <a:pt x="17" y="43"/>
                  </a:cubicBezTo>
                  <a:cubicBezTo>
                    <a:pt x="18" y="44"/>
                    <a:pt x="20" y="50"/>
                    <a:pt x="20" y="52"/>
                  </a:cubicBezTo>
                  <a:cubicBezTo>
                    <a:pt x="20" y="53"/>
                    <a:pt x="20" y="56"/>
                    <a:pt x="21" y="60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2" y="65"/>
                    <a:pt x="22" y="69"/>
                    <a:pt x="22" y="70"/>
                  </a:cubicBezTo>
                  <a:cubicBezTo>
                    <a:pt x="22" y="73"/>
                    <a:pt x="28" y="86"/>
                    <a:pt x="29" y="88"/>
                  </a:cubicBezTo>
                  <a:cubicBezTo>
                    <a:pt x="30" y="90"/>
                    <a:pt x="31" y="111"/>
                    <a:pt x="34" y="112"/>
                  </a:cubicBezTo>
                  <a:cubicBezTo>
                    <a:pt x="38" y="113"/>
                    <a:pt x="37" y="107"/>
                    <a:pt x="38" y="106"/>
                  </a:cubicBezTo>
                  <a:cubicBezTo>
                    <a:pt x="39" y="105"/>
                    <a:pt x="44" y="110"/>
                    <a:pt x="48" y="111"/>
                  </a:cubicBezTo>
                  <a:cubicBezTo>
                    <a:pt x="53" y="113"/>
                    <a:pt x="43" y="101"/>
                    <a:pt x="43" y="100"/>
                  </a:cubicBezTo>
                  <a:cubicBezTo>
                    <a:pt x="43" y="98"/>
                    <a:pt x="38" y="93"/>
                    <a:pt x="36" y="90"/>
                  </a:cubicBezTo>
                  <a:cubicBezTo>
                    <a:pt x="34" y="87"/>
                    <a:pt x="35" y="83"/>
                    <a:pt x="36" y="81"/>
                  </a:cubicBezTo>
                  <a:cubicBezTo>
                    <a:pt x="36" y="79"/>
                    <a:pt x="35" y="73"/>
                    <a:pt x="37" y="72"/>
                  </a:cubicBezTo>
                  <a:cubicBezTo>
                    <a:pt x="39" y="71"/>
                    <a:pt x="49" y="77"/>
                    <a:pt x="51" y="78"/>
                  </a:cubicBezTo>
                  <a:cubicBezTo>
                    <a:pt x="53" y="79"/>
                    <a:pt x="49" y="75"/>
                    <a:pt x="47" y="72"/>
                  </a:cubicBezTo>
                  <a:cubicBezTo>
                    <a:pt x="46" y="71"/>
                    <a:pt x="46" y="70"/>
                    <a:pt x="46" y="70"/>
                  </a:cubicBezTo>
                  <a:cubicBezTo>
                    <a:pt x="45" y="70"/>
                    <a:pt x="45" y="69"/>
                    <a:pt x="45" y="69"/>
                  </a:cubicBezTo>
                  <a:cubicBezTo>
                    <a:pt x="45" y="68"/>
                    <a:pt x="45" y="68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5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2"/>
                    <a:pt x="42" y="62"/>
                    <a:pt x="42" y="61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40" y="53"/>
                    <a:pt x="37" y="52"/>
                    <a:pt x="34" y="48"/>
                  </a:cubicBezTo>
                  <a:cubicBezTo>
                    <a:pt x="31" y="45"/>
                    <a:pt x="27" y="33"/>
                    <a:pt x="25" y="30"/>
                  </a:cubicBezTo>
                  <a:cubicBezTo>
                    <a:pt x="22" y="27"/>
                    <a:pt x="21" y="28"/>
                    <a:pt x="20" y="24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5"/>
                    <a:pt x="13" y="5"/>
                    <a:pt x="12" y="2"/>
                  </a:cubicBezTo>
                  <a:cubicBezTo>
                    <a:pt x="11" y="0"/>
                    <a:pt x="5" y="0"/>
                    <a:pt x="2" y="0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6" y="17"/>
                    <a:pt x="6" y="20"/>
                  </a:cubicBezTo>
                  <a:cubicBezTo>
                    <a:pt x="6" y="23"/>
                    <a:pt x="10" y="26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4457" y="1613"/>
              <a:ext cx="69" cy="78"/>
            </a:xfrm>
            <a:custGeom>
              <a:avLst/>
              <a:gdLst>
                <a:gd name="T0" fmla="*/ 7 w 57"/>
                <a:gd name="T1" fmla="*/ 40 h 64"/>
                <a:gd name="T2" fmla="*/ 13 w 57"/>
                <a:gd name="T3" fmla="*/ 45 h 64"/>
                <a:gd name="T4" fmla="*/ 15 w 57"/>
                <a:gd name="T5" fmla="*/ 49 h 64"/>
                <a:gd name="T6" fmla="*/ 22 w 57"/>
                <a:gd name="T7" fmla="*/ 52 h 64"/>
                <a:gd name="T8" fmla="*/ 28 w 57"/>
                <a:gd name="T9" fmla="*/ 50 h 64"/>
                <a:gd name="T10" fmla="*/ 29 w 57"/>
                <a:gd name="T11" fmla="*/ 53 h 64"/>
                <a:gd name="T12" fmla="*/ 34 w 57"/>
                <a:gd name="T13" fmla="*/ 55 h 64"/>
                <a:gd name="T14" fmla="*/ 40 w 57"/>
                <a:gd name="T15" fmla="*/ 57 h 64"/>
                <a:gd name="T16" fmla="*/ 41 w 57"/>
                <a:gd name="T17" fmla="*/ 53 h 64"/>
                <a:gd name="T18" fmla="*/ 44 w 57"/>
                <a:gd name="T19" fmla="*/ 56 h 64"/>
                <a:gd name="T20" fmla="*/ 44 w 57"/>
                <a:gd name="T21" fmla="*/ 61 h 64"/>
                <a:gd name="T22" fmla="*/ 55 w 57"/>
                <a:gd name="T23" fmla="*/ 64 h 64"/>
                <a:gd name="T24" fmla="*/ 56 w 57"/>
                <a:gd name="T25" fmla="*/ 61 h 64"/>
                <a:gd name="T26" fmla="*/ 50 w 57"/>
                <a:gd name="T27" fmla="*/ 56 h 64"/>
                <a:gd name="T28" fmla="*/ 51 w 57"/>
                <a:gd name="T29" fmla="*/ 52 h 64"/>
                <a:gd name="T30" fmla="*/ 45 w 57"/>
                <a:gd name="T31" fmla="*/ 50 h 64"/>
                <a:gd name="T32" fmla="*/ 40 w 57"/>
                <a:gd name="T33" fmla="*/ 48 h 64"/>
                <a:gd name="T34" fmla="*/ 30 w 57"/>
                <a:gd name="T35" fmla="*/ 47 h 64"/>
                <a:gd name="T36" fmla="*/ 26 w 57"/>
                <a:gd name="T37" fmla="*/ 40 h 64"/>
                <a:gd name="T38" fmla="*/ 32 w 57"/>
                <a:gd name="T39" fmla="*/ 43 h 64"/>
                <a:gd name="T40" fmla="*/ 28 w 57"/>
                <a:gd name="T41" fmla="*/ 37 h 64"/>
                <a:gd name="T42" fmla="*/ 23 w 57"/>
                <a:gd name="T43" fmla="*/ 32 h 64"/>
                <a:gd name="T44" fmla="*/ 28 w 57"/>
                <a:gd name="T45" fmla="*/ 27 h 64"/>
                <a:gd name="T46" fmla="*/ 25 w 57"/>
                <a:gd name="T47" fmla="*/ 15 h 64"/>
                <a:gd name="T48" fmla="*/ 23 w 57"/>
                <a:gd name="T49" fmla="*/ 7 h 64"/>
                <a:gd name="T50" fmla="*/ 20 w 57"/>
                <a:gd name="T51" fmla="*/ 4 h 64"/>
                <a:gd name="T52" fmla="*/ 11 w 57"/>
                <a:gd name="T53" fmla="*/ 1 h 64"/>
                <a:gd name="T54" fmla="*/ 5 w 57"/>
                <a:gd name="T55" fmla="*/ 8 h 64"/>
                <a:gd name="T56" fmla="*/ 8 w 57"/>
                <a:gd name="T57" fmla="*/ 28 h 64"/>
                <a:gd name="T58" fmla="*/ 2 w 57"/>
                <a:gd name="T59" fmla="*/ 26 h 64"/>
                <a:gd name="T60" fmla="*/ 3 w 57"/>
                <a:gd name="T61" fmla="*/ 34 h 64"/>
                <a:gd name="T62" fmla="*/ 7 w 57"/>
                <a:gd name="T63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64">
                  <a:moveTo>
                    <a:pt x="7" y="40"/>
                  </a:moveTo>
                  <a:cubicBezTo>
                    <a:pt x="9" y="42"/>
                    <a:pt x="17" y="43"/>
                    <a:pt x="13" y="45"/>
                  </a:cubicBezTo>
                  <a:cubicBezTo>
                    <a:pt x="10" y="46"/>
                    <a:pt x="12" y="47"/>
                    <a:pt x="15" y="49"/>
                  </a:cubicBezTo>
                  <a:cubicBezTo>
                    <a:pt x="17" y="50"/>
                    <a:pt x="19" y="51"/>
                    <a:pt x="22" y="52"/>
                  </a:cubicBezTo>
                  <a:cubicBezTo>
                    <a:pt x="25" y="54"/>
                    <a:pt x="27" y="52"/>
                    <a:pt x="28" y="50"/>
                  </a:cubicBezTo>
                  <a:cubicBezTo>
                    <a:pt x="30" y="48"/>
                    <a:pt x="29" y="51"/>
                    <a:pt x="29" y="53"/>
                  </a:cubicBezTo>
                  <a:cubicBezTo>
                    <a:pt x="28" y="55"/>
                    <a:pt x="31" y="55"/>
                    <a:pt x="34" y="55"/>
                  </a:cubicBezTo>
                  <a:cubicBezTo>
                    <a:pt x="37" y="54"/>
                    <a:pt x="38" y="56"/>
                    <a:pt x="40" y="57"/>
                  </a:cubicBezTo>
                  <a:cubicBezTo>
                    <a:pt x="41" y="58"/>
                    <a:pt x="40" y="54"/>
                    <a:pt x="41" y="53"/>
                  </a:cubicBezTo>
                  <a:cubicBezTo>
                    <a:pt x="42" y="51"/>
                    <a:pt x="43" y="54"/>
                    <a:pt x="44" y="56"/>
                  </a:cubicBezTo>
                  <a:cubicBezTo>
                    <a:pt x="46" y="58"/>
                    <a:pt x="43" y="58"/>
                    <a:pt x="44" y="61"/>
                  </a:cubicBezTo>
                  <a:cubicBezTo>
                    <a:pt x="45" y="63"/>
                    <a:pt x="52" y="64"/>
                    <a:pt x="55" y="64"/>
                  </a:cubicBezTo>
                  <a:cubicBezTo>
                    <a:pt x="57" y="64"/>
                    <a:pt x="56" y="62"/>
                    <a:pt x="56" y="61"/>
                  </a:cubicBezTo>
                  <a:cubicBezTo>
                    <a:pt x="56" y="60"/>
                    <a:pt x="52" y="57"/>
                    <a:pt x="50" y="56"/>
                  </a:cubicBezTo>
                  <a:cubicBezTo>
                    <a:pt x="49" y="54"/>
                    <a:pt x="52" y="54"/>
                    <a:pt x="51" y="52"/>
                  </a:cubicBezTo>
                  <a:cubicBezTo>
                    <a:pt x="50" y="50"/>
                    <a:pt x="47" y="50"/>
                    <a:pt x="45" y="50"/>
                  </a:cubicBezTo>
                  <a:cubicBezTo>
                    <a:pt x="44" y="50"/>
                    <a:pt x="42" y="49"/>
                    <a:pt x="40" y="48"/>
                  </a:cubicBezTo>
                  <a:cubicBezTo>
                    <a:pt x="39" y="47"/>
                    <a:pt x="33" y="47"/>
                    <a:pt x="30" y="47"/>
                  </a:cubicBezTo>
                  <a:cubicBezTo>
                    <a:pt x="27" y="46"/>
                    <a:pt x="27" y="42"/>
                    <a:pt x="26" y="40"/>
                  </a:cubicBezTo>
                  <a:cubicBezTo>
                    <a:pt x="26" y="38"/>
                    <a:pt x="29" y="42"/>
                    <a:pt x="32" y="43"/>
                  </a:cubicBezTo>
                  <a:cubicBezTo>
                    <a:pt x="35" y="44"/>
                    <a:pt x="31" y="38"/>
                    <a:pt x="28" y="37"/>
                  </a:cubicBezTo>
                  <a:cubicBezTo>
                    <a:pt x="26" y="36"/>
                    <a:pt x="24" y="33"/>
                    <a:pt x="23" y="32"/>
                  </a:cubicBezTo>
                  <a:cubicBezTo>
                    <a:pt x="23" y="30"/>
                    <a:pt x="28" y="29"/>
                    <a:pt x="28" y="27"/>
                  </a:cubicBezTo>
                  <a:cubicBezTo>
                    <a:pt x="28" y="25"/>
                    <a:pt x="30" y="18"/>
                    <a:pt x="25" y="15"/>
                  </a:cubicBezTo>
                  <a:cubicBezTo>
                    <a:pt x="21" y="11"/>
                    <a:pt x="22" y="9"/>
                    <a:pt x="23" y="7"/>
                  </a:cubicBezTo>
                  <a:cubicBezTo>
                    <a:pt x="24" y="5"/>
                    <a:pt x="24" y="4"/>
                    <a:pt x="20" y="4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7" y="1"/>
                    <a:pt x="4" y="4"/>
                    <a:pt x="5" y="8"/>
                  </a:cubicBezTo>
                  <a:cubicBezTo>
                    <a:pt x="7" y="11"/>
                    <a:pt x="10" y="26"/>
                    <a:pt x="8" y="28"/>
                  </a:cubicBezTo>
                  <a:cubicBezTo>
                    <a:pt x="6" y="30"/>
                    <a:pt x="5" y="26"/>
                    <a:pt x="2" y="26"/>
                  </a:cubicBezTo>
                  <a:cubicBezTo>
                    <a:pt x="0" y="26"/>
                    <a:pt x="3" y="32"/>
                    <a:pt x="3" y="34"/>
                  </a:cubicBezTo>
                  <a:cubicBezTo>
                    <a:pt x="2" y="35"/>
                    <a:pt x="4" y="38"/>
                    <a:pt x="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4529" y="1693"/>
              <a:ext cx="21" cy="30"/>
            </a:xfrm>
            <a:custGeom>
              <a:avLst/>
              <a:gdLst>
                <a:gd name="T0" fmla="*/ 13 w 17"/>
                <a:gd name="T1" fmla="*/ 5 h 25"/>
                <a:gd name="T2" fmla="*/ 8 w 17"/>
                <a:gd name="T3" fmla="*/ 1 h 25"/>
                <a:gd name="T4" fmla="*/ 2 w 17"/>
                <a:gd name="T5" fmla="*/ 3 h 25"/>
                <a:gd name="T6" fmla="*/ 2 w 17"/>
                <a:gd name="T7" fmla="*/ 5 h 25"/>
                <a:gd name="T8" fmla="*/ 9 w 17"/>
                <a:gd name="T9" fmla="*/ 12 h 25"/>
                <a:gd name="T10" fmla="*/ 9 w 17"/>
                <a:gd name="T11" fmla="*/ 16 h 25"/>
                <a:gd name="T12" fmla="*/ 7 w 17"/>
                <a:gd name="T13" fmla="*/ 18 h 25"/>
                <a:gd name="T14" fmla="*/ 12 w 17"/>
                <a:gd name="T15" fmla="*/ 25 h 25"/>
                <a:gd name="T16" fmla="*/ 13 w 17"/>
                <a:gd name="T17" fmla="*/ 18 h 25"/>
                <a:gd name="T18" fmla="*/ 16 w 17"/>
                <a:gd name="T19" fmla="*/ 14 h 25"/>
                <a:gd name="T20" fmla="*/ 13 w 17"/>
                <a:gd name="T2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5">
                  <a:moveTo>
                    <a:pt x="13" y="5"/>
                  </a:moveTo>
                  <a:cubicBezTo>
                    <a:pt x="11" y="3"/>
                    <a:pt x="10" y="1"/>
                    <a:pt x="8" y="1"/>
                  </a:cubicBezTo>
                  <a:cubicBezTo>
                    <a:pt x="4" y="0"/>
                    <a:pt x="4" y="2"/>
                    <a:pt x="2" y="3"/>
                  </a:cubicBezTo>
                  <a:cubicBezTo>
                    <a:pt x="0" y="3"/>
                    <a:pt x="0" y="2"/>
                    <a:pt x="2" y="5"/>
                  </a:cubicBezTo>
                  <a:cubicBezTo>
                    <a:pt x="5" y="7"/>
                    <a:pt x="9" y="10"/>
                    <a:pt x="9" y="12"/>
                  </a:cubicBezTo>
                  <a:cubicBezTo>
                    <a:pt x="9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1" y="20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4513" y="1728"/>
              <a:ext cx="64" cy="53"/>
            </a:xfrm>
            <a:custGeom>
              <a:avLst/>
              <a:gdLst>
                <a:gd name="T0" fmla="*/ 47 w 52"/>
                <a:gd name="T1" fmla="*/ 21 h 43"/>
                <a:gd name="T2" fmla="*/ 35 w 52"/>
                <a:gd name="T3" fmla="*/ 1 h 43"/>
                <a:gd name="T4" fmla="*/ 32 w 52"/>
                <a:gd name="T5" fmla="*/ 11 h 43"/>
                <a:gd name="T6" fmla="*/ 26 w 52"/>
                <a:gd name="T7" fmla="*/ 13 h 43"/>
                <a:gd name="T8" fmla="*/ 20 w 52"/>
                <a:gd name="T9" fmla="*/ 19 h 43"/>
                <a:gd name="T10" fmla="*/ 14 w 52"/>
                <a:gd name="T11" fmla="*/ 15 h 43"/>
                <a:gd name="T12" fmla="*/ 10 w 52"/>
                <a:gd name="T13" fmla="*/ 18 h 43"/>
                <a:gd name="T14" fmla="*/ 6 w 52"/>
                <a:gd name="T15" fmla="*/ 20 h 43"/>
                <a:gd name="T16" fmla="*/ 0 w 52"/>
                <a:gd name="T17" fmla="*/ 24 h 43"/>
                <a:gd name="T18" fmla="*/ 1 w 52"/>
                <a:gd name="T19" fmla="*/ 29 h 43"/>
                <a:gd name="T20" fmla="*/ 6 w 52"/>
                <a:gd name="T21" fmla="*/ 24 h 43"/>
                <a:gd name="T22" fmla="*/ 10 w 52"/>
                <a:gd name="T23" fmla="*/ 27 h 43"/>
                <a:gd name="T24" fmla="*/ 20 w 52"/>
                <a:gd name="T25" fmla="*/ 24 h 43"/>
                <a:gd name="T26" fmla="*/ 24 w 52"/>
                <a:gd name="T27" fmla="*/ 29 h 43"/>
                <a:gd name="T28" fmla="*/ 27 w 52"/>
                <a:gd name="T29" fmla="*/ 39 h 43"/>
                <a:gd name="T30" fmla="*/ 36 w 52"/>
                <a:gd name="T31" fmla="*/ 42 h 43"/>
                <a:gd name="T32" fmla="*/ 41 w 52"/>
                <a:gd name="T33" fmla="*/ 38 h 43"/>
                <a:gd name="T34" fmla="*/ 39 w 52"/>
                <a:gd name="T35" fmla="*/ 32 h 43"/>
                <a:gd name="T36" fmla="*/ 43 w 52"/>
                <a:gd name="T37" fmla="*/ 32 h 43"/>
                <a:gd name="T38" fmla="*/ 50 w 52"/>
                <a:gd name="T39" fmla="*/ 33 h 43"/>
                <a:gd name="T40" fmla="*/ 47 w 52"/>
                <a:gd name="T41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3">
                  <a:moveTo>
                    <a:pt x="47" y="21"/>
                  </a:moveTo>
                  <a:cubicBezTo>
                    <a:pt x="45" y="15"/>
                    <a:pt x="37" y="3"/>
                    <a:pt x="35" y="1"/>
                  </a:cubicBezTo>
                  <a:cubicBezTo>
                    <a:pt x="32" y="0"/>
                    <a:pt x="33" y="11"/>
                    <a:pt x="32" y="11"/>
                  </a:cubicBezTo>
                  <a:cubicBezTo>
                    <a:pt x="31" y="12"/>
                    <a:pt x="27" y="11"/>
                    <a:pt x="26" y="13"/>
                  </a:cubicBezTo>
                  <a:cubicBezTo>
                    <a:pt x="26" y="16"/>
                    <a:pt x="21" y="21"/>
                    <a:pt x="20" y="19"/>
                  </a:cubicBezTo>
                  <a:cubicBezTo>
                    <a:pt x="18" y="18"/>
                    <a:pt x="15" y="15"/>
                    <a:pt x="14" y="15"/>
                  </a:cubicBezTo>
                  <a:cubicBezTo>
                    <a:pt x="14" y="15"/>
                    <a:pt x="10" y="17"/>
                    <a:pt x="10" y="18"/>
                  </a:cubicBezTo>
                  <a:cubicBezTo>
                    <a:pt x="10" y="19"/>
                    <a:pt x="8" y="19"/>
                    <a:pt x="6" y="20"/>
                  </a:cubicBezTo>
                  <a:cubicBezTo>
                    <a:pt x="4" y="21"/>
                    <a:pt x="0" y="22"/>
                    <a:pt x="0" y="24"/>
                  </a:cubicBezTo>
                  <a:cubicBezTo>
                    <a:pt x="1" y="27"/>
                    <a:pt x="0" y="31"/>
                    <a:pt x="1" y="29"/>
                  </a:cubicBezTo>
                  <a:cubicBezTo>
                    <a:pt x="3" y="26"/>
                    <a:pt x="4" y="23"/>
                    <a:pt x="6" y="24"/>
                  </a:cubicBezTo>
                  <a:cubicBezTo>
                    <a:pt x="7" y="26"/>
                    <a:pt x="7" y="28"/>
                    <a:pt x="10" y="27"/>
                  </a:cubicBezTo>
                  <a:cubicBezTo>
                    <a:pt x="14" y="26"/>
                    <a:pt x="18" y="23"/>
                    <a:pt x="20" y="24"/>
                  </a:cubicBezTo>
                  <a:cubicBezTo>
                    <a:pt x="22" y="26"/>
                    <a:pt x="25" y="27"/>
                    <a:pt x="24" y="29"/>
                  </a:cubicBezTo>
                  <a:cubicBezTo>
                    <a:pt x="23" y="31"/>
                    <a:pt x="22" y="35"/>
                    <a:pt x="27" y="39"/>
                  </a:cubicBezTo>
                  <a:cubicBezTo>
                    <a:pt x="31" y="42"/>
                    <a:pt x="33" y="43"/>
                    <a:pt x="36" y="42"/>
                  </a:cubicBezTo>
                  <a:cubicBezTo>
                    <a:pt x="38" y="42"/>
                    <a:pt x="42" y="39"/>
                    <a:pt x="41" y="38"/>
                  </a:cubicBezTo>
                  <a:cubicBezTo>
                    <a:pt x="39" y="36"/>
                    <a:pt x="38" y="33"/>
                    <a:pt x="39" y="32"/>
                  </a:cubicBezTo>
                  <a:cubicBezTo>
                    <a:pt x="39" y="31"/>
                    <a:pt x="41" y="30"/>
                    <a:pt x="43" y="32"/>
                  </a:cubicBezTo>
                  <a:cubicBezTo>
                    <a:pt x="46" y="34"/>
                    <a:pt x="48" y="35"/>
                    <a:pt x="50" y="33"/>
                  </a:cubicBezTo>
                  <a:cubicBezTo>
                    <a:pt x="52" y="30"/>
                    <a:pt x="48" y="27"/>
                    <a:pt x="4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4498" y="1704"/>
              <a:ext cx="22" cy="21"/>
            </a:xfrm>
            <a:custGeom>
              <a:avLst/>
              <a:gdLst>
                <a:gd name="T0" fmla="*/ 5 w 18"/>
                <a:gd name="T1" fmla="*/ 14 h 17"/>
                <a:gd name="T2" fmla="*/ 11 w 18"/>
                <a:gd name="T3" fmla="*/ 12 h 17"/>
                <a:gd name="T4" fmla="*/ 16 w 18"/>
                <a:gd name="T5" fmla="*/ 7 h 17"/>
                <a:gd name="T6" fmla="*/ 12 w 18"/>
                <a:gd name="T7" fmla="*/ 2 h 17"/>
                <a:gd name="T8" fmla="*/ 4 w 18"/>
                <a:gd name="T9" fmla="*/ 0 h 17"/>
                <a:gd name="T10" fmla="*/ 7 w 18"/>
                <a:gd name="T11" fmla="*/ 7 h 17"/>
                <a:gd name="T12" fmla="*/ 5 w 18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5" y="14"/>
                  </a:moveTo>
                  <a:cubicBezTo>
                    <a:pt x="5" y="17"/>
                    <a:pt x="8" y="13"/>
                    <a:pt x="11" y="12"/>
                  </a:cubicBez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6" y="2"/>
                    <a:pt x="12" y="2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4512" y="1716"/>
              <a:ext cx="17" cy="29"/>
            </a:xfrm>
            <a:custGeom>
              <a:avLst/>
              <a:gdLst>
                <a:gd name="T0" fmla="*/ 4 w 14"/>
                <a:gd name="T1" fmla="*/ 6 h 24"/>
                <a:gd name="T2" fmla="*/ 2 w 14"/>
                <a:gd name="T3" fmla="*/ 14 h 24"/>
                <a:gd name="T4" fmla="*/ 10 w 14"/>
                <a:gd name="T5" fmla="*/ 21 h 24"/>
                <a:gd name="T6" fmla="*/ 9 w 14"/>
                <a:gd name="T7" fmla="*/ 10 h 24"/>
                <a:gd name="T8" fmla="*/ 10 w 14"/>
                <a:gd name="T9" fmla="*/ 1 h 24"/>
                <a:gd name="T10" fmla="*/ 4 w 14"/>
                <a:gd name="T1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">
                  <a:moveTo>
                    <a:pt x="4" y="6"/>
                  </a:moveTo>
                  <a:cubicBezTo>
                    <a:pt x="4" y="9"/>
                    <a:pt x="0" y="11"/>
                    <a:pt x="2" y="14"/>
                  </a:cubicBezTo>
                  <a:cubicBezTo>
                    <a:pt x="4" y="17"/>
                    <a:pt x="10" y="24"/>
                    <a:pt x="10" y="21"/>
                  </a:cubicBezTo>
                  <a:cubicBezTo>
                    <a:pt x="10" y="18"/>
                    <a:pt x="10" y="14"/>
                    <a:pt x="9" y="10"/>
                  </a:cubicBezTo>
                  <a:cubicBezTo>
                    <a:pt x="9" y="7"/>
                    <a:pt x="14" y="1"/>
                    <a:pt x="10" y="1"/>
                  </a:cubicBezTo>
                  <a:cubicBezTo>
                    <a:pt x="8" y="0"/>
                    <a:pt x="5" y="3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526" y="1725"/>
              <a:ext cx="22" cy="8"/>
            </a:xfrm>
            <a:custGeom>
              <a:avLst/>
              <a:gdLst>
                <a:gd name="T0" fmla="*/ 2 w 18"/>
                <a:gd name="T1" fmla="*/ 7 h 7"/>
                <a:gd name="T2" fmla="*/ 8 w 18"/>
                <a:gd name="T3" fmla="*/ 1 h 7"/>
                <a:gd name="T4" fmla="*/ 2 w 1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7">
                  <a:moveTo>
                    <a:pt x="2" y="7"/>
                  </a:moveTo>
                  <a:cubicBezTo>
                    <a:pt x="4" y="7"/>
                    <a:pt x="18" y="5"/>
                    <a:pt x="8" y="1"/>
                  </a:cubicBezTo>
                  <a:cubicBezTo>
                    <a:pt x="4" y="0"/>
                    <a:pt x="0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44"/>
            <p:cNvSpPr/>
            <p:nvPr/>
          </p:nvSpPr>
          <p:spPr bwMode="auto">
            <a:xfrm>
              <a:off x="4474" y="1682"/>
              <a:ext cx="18" cy="16"/>
            </a:xfrm>
            <a:custGeom>
              <a:avLst/>
              <a:gdLst>
                <a:gd name="T0" fmla="*/ 5 w 15"/>
                <a:gd name="T1" fmla="*/ 6 h 13"/>
                <a:gd name="T2" fmla="*/ 11 w 15"/>
                <a:gd name="T3" fmla="*/ 13 h 13"/>
                <a:gd name="T4" fmla="*/ 15 w 15"/>
                <a:gd name="T5" fmla="*/ 8 h 13"/>
                <a:gd name="T6" fmla="*/ 11 w 15"/>
                <a:gd name="T7" fmla="*/ 1 h 13"/>
                <a:gd name="T8" fmla="*/ 1 w 15"/>
                <a:gd name="T9" fmla="*/ 1 h 13"/>
                <a:gd name="T10" fmla="*/ 5 w 15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6"/>
                  </a:moveTo>
                  <a:cubicBezTo>
                    <a:pt x="8" y="6"/>
                    <a:pt x="7" y="13"/>
                    <a:pt x="11" y="13"/>
                  </a:cubicBezTo>
                  <a:cubicBezTo>
                    <a:pt x="15" y="13"/>
                    <a:pt x="15" y="9"/>
                    <a:pt x="15" y="8"/>
                  </a:cubicBezTo>
                  <a:cubicBezTo>
                    <a:pt x="15" y="6"/>
                    <a:pt x="14" y="2"/>
                    <a:pt x="11" y="1"/>
                  </a:cubicBezTo>
                  <a:cubicBezTo>
                    <a:pt x="7" y="1"/>
                    <a:pt x="0" y="0"/>
                    <a:pt x="1" y="1"/>
                  </a:cubicBezTo>
                  <a:cubicBezTo>
                    <a:pt x="3" y="2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45"/>
            <p:cNvSpPr/>
            <p:nvPr/>
          </p:nvSpPr>
          <p:spPr bwMode="auto">
            <a:xfrm>
              <a:off x="4444" y="1711"/>
              <a:ext cx="30" cy="36"/>
            </a:xfrm>
            <a:custGeom>
              <a:avLst/>
              <a:gdLst>
                <a:gd name="T0" fmla="*/ 20 w 24"/>
                <a:gd name="T1" fmla="*/ 3 h 29"/>
                <a:gd name="T2" fmla="*/ 19 w 24"/>
                <a:gd name="T3" fmla="*/ 9 h 29"/>
                <a:gd name="T4" fmla="*/ 10 w 24"/>
                <a:gd name="T5" fmla="*/ 18 h 29"/>
                <a:gd name="T6" fmla="*/ 2 w 24"/>
                <a:gd name="T7" fmla="*/ 29 h 29"/>
                <a:gd name="T8" fmla="*/ 14 w 24"/>
                <a:gd name="T9" fmla="*/ 20 h 29"/>
                <a:gd name="T10" fmla="*/ 24 w 24"/>
                <a:gd name="T11" fmla="*/ 11 h 29"/>
                <a:gd name="T12" fmla="*/ 20 w 24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9">
                  <a:moveTo>
                    <a:pt x="20" y="3"/>
                  </a:moveTo>
                  <a:cubicBezTo>
                    <a:pt x="18" y="5"/>
                    <a:pt x="21" y="8"/>
                    <a:pt x="19" y="9"/>
                  </a:cubicBezTo>
                  <a:cubicBezTo>
                    <a:pt x="16" y="10"/>
                    <a:pt x="12" y="16"/>
                    <a:pt x="10" y="18"/>
                  </a:cubicBezTo>
                  <a:cubicBezTo>
                    <a:pt x="9" y="19"/>
                    <a:pt x="0" y="29"/>
                    <a:pt x="2" y="29"/>
                  </a:cubicBezTo>
                  <a:cubicBezTo>
                    <a:pt x="4" y="29"/>
                    <a:pt x="11" y="21"/>
                    <a:pt x="14" y="20"/>
                  </a:cubicBezTo>
                  <a:cubicBezTo>
                    <a:pt x="16" y="18"/>
                    <a:pt x="24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4650" y="1862"/>
              <a:ext cx="315" cy="144"/>
            </a:xfrm>
            <a:custGeom>
              <a:avLst/>
              <a:gdLst>
                <a:gd name="T0" fmla="*/ 176 w 257"/>
                <a:gd name="T1" fmla="*/ 49 h 118"/>
                <a:gd name="T2" fmla="*/ 157 w 257"/>
                <a:gd name="T3" fmla="*/ 36 h 118"/>
                <a:gd name="T4" fmla="*/ 123 w 257"/>
                <a:gd name="T5" fmla="*/ 26 h 118"/>
                <a:gd name="T6" fmla="*/ 120 w 257"/>
                <a:gd name="T7" fmla="*/ 24 h 118"/>
                <a:gd name="T8" fmla="*/ 115 w 257"/>
                <a:gd name="T9" fmla="*/ 22 h 118"/>
                <a:gd name="T10" fmla="*/ 114 w 257"/>
                <a:gd name="T11" fmla="*/ 22 h 118"/>
                <a:gd name="T12" fmla="*/ 114 w 257"/>
                <a:gd name="T13" fmla="*/ 21 h 118"/>
                <a:gd name="T14" fmla="*/ 107 w 257"/>
                <a:gd name="T15" fmla="*/ 21 h 118"/>
                <a:gd name="T16" fmla="*/ 79 w 257"/>
                <a:gd name="T17" fmla="*/ 11 h 118"/>
                <a:gd name="T18" fmla="*/ 67 w 257"/>
                <a:gd name="T19" fmla="*/ 17 h 118"/>
                <a:gd name="T20" fmla="*/ 66 w 257"/>
                <a:gd name="T21" fmla="*/ 22 h 118"/>
                <a:gd name="T22" fmla="*/ 59 w 257"/>
                <a:gd name="T23" fmla="*/ 32 h 118"/>
                <a:gd name="T24" fmla="*/ 45 w 257"/>
                <a:gd name="T25" fmla="*/ 21 h 118"/>
                <a:gd name="T26" fmla="*/ 34 w 257"/>
                <a:gd name="T27" fmla="*/ 5 h 118"/>
                <a:gd name="T28" fmla="*/ 10 w 257"/>
                <a:gd name="T29" fmla="*/ 4 h 118"/>
                <a:gd name="T30" fmla="*/ 4 w 257"/>
                <a:gd name="T31" fmla="*/ 7 h 118"/>
                <a:gd name="T32" fmla="*/ 20 w 257"/>
                <a:gd name="T33" fmla="*/ 17 h 118"/>
                <a:gd name="T34" fmla="*/ 31 w 257"/>
                <a:gd name="T35" fmla="*/ 26 h 118"/>
                <a:gd name="T36" fmla="*/ 36 w 257"/>
                <a:gd name="T37" fmla="*/ 36 h 118"/>
                <a:gd name="T38" fmla="*/ 42 w 257"/>
                <a:gd name="T39" fmla="*/ 37 h 118"/>
                <a:gd name="T40" fmla="*/ 50 w 257"/>
                <a:gd name="T41" fmla="*/ 40 h 118"/>
                <a:gd name="T42" fmla="*/ 87 w 257"/>
                <a:gd name="T43" fmla="*/ 54 h 118"/>
                <a:gd name="T44" fmla="*/ 115 w 257"/>
                <a:gd name="T45" fmla="*/ 81 h 118"/>
                <a:gd name="T46" fmla="*/ 102 w 257"/>
                <a:gd name="T47" fmla="*/ 91 h 118"/>
                <a:gd name="T48" fmla="*/ 117 w 257"/>
                <a:gd name="T49" fmla="*/ 89 h 118"/>
                <a:gd name="T50" fmla="*/ 129 w 257"/>
                <a:gd name="T51" fmla="*/ 90 h 118"/>
                <a:gd name="T52" fmla="*/ 131 w 257"/>
                <a:gd name="T53" fmla="*/ 92 h 118"/>
                <a:gd name="T54" fmla="*/ 133 w 257"/>
                <a:gd name="T55" fmla="*/ 94 h 118"/>
                <a:gd name="T56" fmla="*/ 135 w 257"/>
                <a:gd name="T57" fmla="*/ 96 h 118"/>
                <a:gd name="T58" fmla="*/ 138 w 257"/>
                <a:gd name="T59" fmla="*/ 98 h 118"/>
                <a:gd name="T60" fmla="*/ 139 w 257"/>
                <a:gd name="T61" fmla="*/ 99 h 118"/>
                <a:gd name="T62" fmla="*/ 141 w 257"/>
                <a:gd name="T63" fmla="*/ 100 h 118"/>
                <a:gd name="T64" fmla="*/ 143 w 257"/>
                <a:gd name="T65" fmla="*/ 101 h 118"/>
                <a:gd name="T66" fmla="*/ 158 w 257"/>
                <a:gd name="T67" fmla="*/ 100 h 118"/>
                <a:gd name="T68" fmla="*/ 159 w 257"/>
                <a:gd name="T69" fmla="*/ 89 h 118"/>
                <a:gd name="T70" fmla="*/ 169 w 257"/>
                <a:gd name="T71" fmla="*/ 83 h 118"/>
                <a:gd name="T72" fmla="*/ 183 w 257"/>
                <a:gd name="T73" fmla="*/ 84 h 118"/>
                <a:gd name="T74" fmla="*/ 199 w 257"/>
                <a:gd name="T75" fmla="*/ 94 h 118"/>
                <a:gd name="T76" fmla="*/ 223 w 257"/>
                <a:gd name="T77" fmla="*/ 109 h 118"/>
                <a:gd name="T78" fmla="*/ 248 w 257"/>
                <a:gd name="T79" fmla="*/ 118 h 118"/>
                <a:gd name="T80" fmla="*/ 242 w 257"/>
                <a:gd name="T81" fmla="*/ 107 h 118"/>
                <a:gd name="T82" fmla="*/ 215 w 257"/>
                <a:gd name="T83" fmla="*/ 87 h 118"/>
                <a:gd name="T84" fmla="*/ 210 w 257"/>
                <a:gd name="T85" fmla="*/ 70 h 118"/>
                <a:gd name="T86" fmla="*/ 181 w 257"/>
                <a:gd name="T87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7" h="118">
                  <a:moveTo>
                    <a:pt x="181" y="55"/>
                  </a:moveTo>
                  <a:cubicBezTo>
                    <a:pt x="180" y="52"/>
                    <a:pt x="182" y="52"/>
                    <a:pt x="176" y="49"/>
                  </a:cubicBezTo>
                  <a:cubicBezTo>
                    <a:pt x="170" y="45"/>
                    <a:pt x="167" y="42"/>
                    <a:pt x="164" y="40"/>
                  </a:cubicBezTo>
                  <a:cubicBezTo>
                    <a:pt x="162" y="37"/>
                    <a:pt x="163" y="38"/>
                    <a:pt x="157" y="36"/>
                  </a:cubicBezTo>
                  <a:cubicBezTo>
                    <a:pt x="151" y="35"/>
                    <a:pt x="148" y="32"/>
                    <a:pt x="143" y="31"/>
                  </a:cubicBezTo>
                  <a:cubicBezTo>
                    <a:pt x="137" y="29"/>
                    <a:pt x="127" y="28"/>
                    <a:pt x="123" y="26"/>
                  </a:cubicBezTo>
                  <a:cubicBezTo>
                    <a:pt x="122" y="25"/>
                    <a:pt x="122" y="25"/>
                    <a:pt x="121" y="24"/>
                  </a:cubicBezTo>
                  <a:cubicBezTo>
                    <a:pt x="121" y="24"/>
                    <a:pt x="121" y="24"/>
                    <a:pt x="120" y="24"/>
                  </a:cubicBezTo>
                  <a:cubicBezTo>
                    <a:pt x="119" y="23"/>
                    <a:pt x="117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1" y="16"/>
                    <a:pt x="111" y="17"/>
                  </a:cubicBezTo>
                  <a:cubicBezTo>
                    <a:pt x="110" y="18"/>
                    <a:pt x="109" y="21"/>
                    <a:pt x="107" y="21"/>
                  </a:cubicBezTo>
                  <a:cubicBezTo>
                    <a:pt x="105" y="21"/>
                    <a:pt x="100" y="18"/>
                    <a:pt x="96" y="18"/>
                  </a:cubicBezTo>
                  <a:cubicBezTo>
                    <a:pt x="92" y="18"/>
                    <a:pt x="81" y="11"/>
                    <a:pt x="79" y="11"/>
                  </a:cubicBezTo>
                  <a:cubicBezTo>
                    <a:pt x="78" y="12"/>
                    <a:pt x="76" y="19"/>
                    <a:pt x="75" y="19"/>
                  </a:cubicBezTo>
                  <a:cubicBezTo>
                    <a:pt x="73" y="19"/>
                    <a:pt x="71" y="17"/>
                    <a:pt x="67" y="17"/>
                  </a:cubicBezTo>
                  <a:cubicBezTo>
                    <a:pt x="64" y="17"/>
                    <a:pt x="59" y="18"/>
                    <a:pt x="61" y="19"/>
                  </a:cubicBezTo>
                  <a:cubicBezTo>
                    <a:pt x="62" y="19"/>
                    <a:pt x="67" y="21"/>
                    <a:pt x="66" y="22"/>
                  </a:cubicBezTo>
                  <a:cubicBezTo>
                    <a:pt x="65" y="24"/>
                    <a:pt x="67" y="27"/>
                    <a:pt x="65" y="28"/>
                  </a:cubicBezTo>
                  <a:cubicBezTo>
                    <a:pt x="64" y="29"/>
                    <a:pt x="63" y="34"/>
                    <a:pt x="59" y="32"/>
                  </a:cubicBezTo>
                  <a:cubicBezTo>
                    <a:pt x="54" y="31"/>
                    <a:pt x="58" y="27"/>
                    <a:pt x="56" y="27"/>
                  </a:cubicBezTo>
                  <a:cubicBezTo>
                    <a:pt x="55" y="27"/>
                    <a:pt x="47" y="22"/>
                    <a:pt x="45" y="21"/>
                  </a:cubicBezTo>
                  <a:cubicBezTo>
                    <a:pt x="40" y="21"/>
                    <a:pt x="46" y="18"/>
                    <a:pt x="43" y="14"/>
                  </a:cubicBezTo>
                  <a:cubicBezTo>
                    <a:pt x="40" y="9"/>
                    <a:pt x="35" y="5"/>
                    <a:pt x="34" y="5"/>
                  </a:cubicBezTo>
                  <a:cubicBezTo>
                    <a:pt x="33" y="5"/>
                    <a:pt x="20" y="3"/>
                    <a:pt x="17" y="3"/>
                  </a:cubicBezTo>
                  <a:cubicBezTo>
                    <a:pt x="15" y="2"/>
                    <a:pt x="12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7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1"/>
                    <a:pt x="11" y="13"/>
                    <a:pt x="20" y="17"/>
                  </a:cubicBezTo>
                  <a:cubicBezTo>
                    <a:pt x="29" y="21"/>
                    <a:pt x="37" y="20"/>
                    <a:pt x="36" y="20"/>
                  </a:cubicBezTo>
                  <a:cubicBezTo>
                    <a:pt x="35" y="21"/>
                    <a:pt x="34" y="26"/>
                    <a:pt x="31" y="26"/>
                  </a:cubicBezTo>
                  <a:cubicBezTo>
                    <a:pt x="28" y="26"/>
                    <a:pt x="22" y="27"/>
                    <a:pt x="26" y="29"/>
                  </a:cubicBezTo>
                  <a:cubicBezTo>
                    <a:pt x="29" y="31"/>
                    <a:pt x="38" y="35"/>
                    <a:pt x="36" y="36"/>
                  </a:cubicBezTo>
                  <a:cubicBezTo>
                    <a:pt x="34" y="36"/>
                    <a:pt x="31" y="39"/>
                    <a:pt x="35" y="41"/>
                  </a:cubicBezTo>
                  <a:cubicBezTo>
                    <a:pt x="39" y="44"/>
                    <a:pt x="42" y="39"/>
                    <a:pt x="42" y="37"/>
                  </a:cubicBezTo>
                  <a:cubicBezTo>
                    <a:pt x="41" y="35"/>
                    <a:pt x="38" y="30"/>
                    <a:pt x="42" y="33"/>
                  </a:cubicBezTo>
                  <a:cubicBezTo>
                    <a:pt x="45" y="36"/>
                    <a:pt x="44" y="37"/>
                    <a:pt x="50" y="40"/>
                  </a:cubicBezTo>
                  <a:cubicBezTo>
                    <a:pt x="56" y="42"/>
                    <a:pt x="69" y="45"/>
                    <a:pt x="73" y="48"/>
                  </a:cubicBezTo>
                  <a:cubicBezTo>
                    <a:pt x="77" y="50"/>
                    <a:pt x="85" y="54"/>
                    <a:pt x="87" y="54"/>
                  </a:cubicBezTo>
                  <a:cubicBezTo>
                    <a:pt x="90" y="55"/>
                    <a:pt x="96" y="58"/>
                    <a:pt x="101" y="63"/>
                  </a:cubicBezTo>
                  <a:cubicBezTo>
                    <a:pt x="106" y="69"/>
                    <a:pt x="118" y="81"/>
                    <a:pt x="115" y="81"/>
                  </a:cubicBezTo>
                  <a:cubicBezTo>
                    <a:pt x="113" y="80"/>
                    <a:pt x="107" y="78"/>
                    <a:pt x="106" y="81"/>
                  </a:cubicBezTo>
                  <a:cubicBezTo>
                    <a:pt x="105" y="83"/>
                    <a:pt x="99" y="91"/>
                    <a:pt x="102" y="91"/>
                  </a:cubicBezTo>
                  <a:cubicBezTo>
                    <a:pt x="104" y="91"/>
                    <a:pt x="112" y="85"/>
                    <a:pt x="113" y="86"/>
                  </a:cubicBezTo>
                  <a:cubicBezTo>
                    <a:pt x="113" y="88"/>
                    <a:pt x="116" y="91"/>
                    <a:pt x="117" y="89"/>
                  </a:cubicBezTo>
                  <a:cubicBezTo>
                    <a:pt x="119" y="88"/>
                    <a:pt x="122" y="85"/>
                    <a:pt x="123" y="86"/>
                  </a:cubicBezTo>
                  <a:cubicBezTo>
                    <a:pt x="124" y="86"/>
                    <a:pt x="127" y="86"/>
                    <a:pt x="129" y="90"/>
                  </a:cubicBezTo>
                  <a:cubicBezTo>
                    <a:pt x="129" y="90"/>
                    <a:pt x="130" y="91"/>
                    <a:pt x="130" y="91"/>
                  </a:cubicBezTo>
                  <a:cubicBezTo>
                    <a:pt x="130" y="92"/>
                    <a:pt x="131" y="92"/>
                    <a:pt x="131" y="92"/>
                  </a:cubicBezTo>
                  <a:cubicBezTo>
                    <a:pt x="131" y="93"/>
                    <a:pt x="132" y="93"/>
                    <a:pt x="132" y="94"/>
                  </a:cubicBezTo>
                  <a:cubicBezTo>
                    <a:pt x="132" y="94"/>
                    <a:pt x="133" y="94"/>
                    <a:pt x="133" y="94"/>
                  </a:cubicBezTo>
                  <a:cubicBezTo>
                    <a:pt x="133" y="95"/>
                    <a:pt x="134" y="95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6" y="97"/>
                    <a:pt x="137" y="97"/>
                    <a:pt x="137" y="98"/>
                  </a:cubicBezTo>
                  <a:cubicBezTo>
                    <a:pt x="137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9"/>
                    <a:pt x="139" y="99"/>
                    <a:pt x="139" y="99"/>
                  </a:cubicBezTo>
                  <a:cubicBezTo>
                    <a:pt x="139" y="99"/>
                    <a:pt x="140" y="100"/>
                    <a:pt x="140" y="100"/>
                  </a:cubicBezTo>
                  <a:cubicBezTo>
                    <a:pt x="140" y="100"/>
                    <a:pt x="141" y="100"/>
                    <a:pt x="141" y="100"/>
                  </a:cubicBezTo>
                  <a:cubicBezTo>
                    <a:pt x="141" y="100"/>
                    <a:pt x="142" y="101"/>
                    <a:pt x="142" y="101"/>
                  </a:cubicBezTo>
                  <a:cubicBezTo>
                    <a:pt x="142" y="101"/>
                    <a:pt x="143" y="101"/>
                    <a:pt x="143" y="101"/>
                  </a:cubicBezTo>
                  <a:cubicBezTo>
                    <a:pt x="143" y="101"/>
                    <a:pt x="144" y="101"/>
                    <a:pt x="144" y="101"/>
                  </a:cubicBezTo>
                  <a:cubicBezTo>
                    <a:pt x="148" y="100"/>
                    <a:pt x="154" y="100"/>
                    <a:pt x="158" y="100"/>
                  </a:cubicBezTo>
                  <a:cubicBezTo>
                    <a:pt x="161" y="100"/>
                    <a:pt x="167" y="99"/>
                    <a:pt x="164" y="96"/>
                  </a:cubicBezTo>
                  <a:cubicBezTo>
                    <a:pt x="161" y="93"/>
                    <a:pt x="156" y="89"/>
                    <a:pt x="159" y="89"/>
                  </a:cubicBezTo>
                  <a:cubicBezTo>
                    <a:pt x="161" y="88"/>
                    <a:pt x="167" y="88"/>
                    <a:pt x="166" y="87"/>
                  </a:cubicBezTo>
                  <a:cubicBezTo>
                    <a:pt x="165" y="86"/>
                    <a:pt x="167" y="84"/>
                    <a:pt x="169" y="83"/>
                  </a:cubicBezTo>
                  <a:cubicBezTo>
                    <a:pt x="171" y="83"/>
                    <a:pt x="178" y="86"/>
                    <a:pt x="179" y="85"/>
                  </a:cubicBezTo>
                  <a:cubicBezTo>
                    <a:pt x="180" y="84"/>
                    <a:pt x="177" y="82"/>
                    <a:pt x="183" y="84"/>
                  </a:cubicBezTo>
                  <a:cubicBezTo>
                    <a:pt x="189" y="86"/>
                    <a:pt x="190" y="86"/>
                    <a:pt x="192" y="86"/>
                  </a:cubicBezTo>
                  <a:cubicBezTo>
                    <a:pt x="194" y="86"/>
                    <a:pt x="199" y="94"/>
                    <a:pt x="199" y="94"/>
                  </a:cubicBezTo>
                  <a:cubicBezTo>
                    <a:pt x="199" y="94"/>
                    <a:pt x="208" y="104"/>
                    <a:pt x="211" y="106"/>
                  </a:cubicBezTo>
                  <a:cubicBezTo>
                    <a:pt x="213" y="107"/>
                    <a:pt x="218" y="109"/>
                    <a:pt x="223" y="109"/>
                  </a:cubicBezTo>
                  <a:cubicBezTo>
                    <a:pt x="227" y="109"/>
                    <a:pt x="237" y="113"/>
                    <a:pt x="241" y="114"/>
                  </a:cubicBezTo>
                  <a:cubicBezTo>
                    <a:pt x="244" y="116"/>
                    <a:pt x="244" y="118"/>
                    <a:pt x="248" y="118"/>
                  </a:cubicBezTo>
                  <a:cubicBezTo>
                    <a:pt x="252" y="118"/>
                    <a:pt x="257" y="117"/>
                    <a:pt x="253" y="115"/>
                  </a:cubicBezTo>
                  <a:cubicBezTo>
                    <a:pt x="249" y="112"/>
                    <a:pt x="248" y="111"/>
                    <a:pt x="242" y="107"/>
                  </a:cubicBezTo>
                  <a:cubicBezTo>
                    <a:pt x="236" y="103"/>
                    <a:pt x="229" y="98"/>
                    <a:pt x="226" y="97"/>
                  </a:cubicBezTo>
                  <a:cubicBezTo>
                    <a:pt x="222" y="96"/>
                    <a:pt x="220" y="92"/>
                    <a:pt x="215" y="87"/>
                  </a:cubicBezTo>
                  <a:cubicBezTo>
                    <a:pt x="210" y="81"/>
                    <a:pt x="195" y="71"/>
                    <a:pt x="199" y="71"/>
                  </a:cubicBezTo>
                  <a:cubicBezTo>
                    <a:pt x="203" y="71"/>
                    <a:pt x="211" y="71"/>
                    <a:pt x="210" y="70"/>
                  </a:cubicBezTo>
                  <a:cubicBezTo>
                    <a:pt x="208" y="68"/>
                    <a:pt x="202" y="62"/>
                    <a:pt x="197" y="60"/>
                  </a:cubicBezTo>
                  <a:cubicBezTo>
                    <a:pt x="192" y="59"/>
                    <a:pt x="183" y="58"/>
                    <a:pt x="18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47"/>
            <p:cNvSpPr/>
            <p:nvPr/>
          </p:nvSpPr>
          <p:spPr bwMode="auto">
            <a:xfrm>
              <a:off x="4914" y="1924"/>
              <a:ext cx="47" cy="17"/>
            </a:xfrm>
            <a:custGeom>
              <a:avLst/>
              <a:gdLst>
                <a:gd name="T0" fmla="*/ 1 w 38"/>
                <a:gd name="T1" fmla="*/ 10 h 14"/>
                <a:gd name="T2" fmla="*/ 25 w 38"/>
                <a:gd name="T3" fmla="*/ 13 h 14"/>
                <a:gd name="T4" fmla="*/ 36 w 38"/>
                <a:gd name="T5" fmla="*/ 4 h 14"/>
                <a:gd name="T6" fmla="*/ 27 w 38"/>
                <a:gd name="T7" fmla="*/ 1 h 14"/>
                <a:gd name="T8" fmla="*/ 18 w 38"/>
                <a:gd name="T9" fmla="*/ 8 h 14"/>
                <a:gd name="T10" fmla="*/ 14 w 38"/>
                <a:gd name="T11" fmla="*/ 5 h 14"/>
                <a:gd name="T12" fmla="*/ 1 w 38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">
                  <a:moveTo>
                    <a:pt x="1" y="10"/>
                  </a:moveTo>
                  <a:cubicBezTo>
                    <a:pt x="3" y="12"/>
                    <a:pt x="22" y="14"/>
                    <a:pt x="25" y="13"/>
                  </a:cubicBezTo>
                  <a:cubicBezTo>
                    <a:pt x="28" y="12"/>
                    <a:pt x="38" y="6"/>
                    <a:pt x="36" y="4"/>
                  </a:cubicBezTo>
                  <a:cubicBezTo>
                    <a:pt x="34" y="1"/>
                    <a:pt x="28" y="0"/>
                    <a:pt x="27" y="1"/>
                  </a:cubicBezTo>
                  <a:cubicBezTo>
                    <a:pt x="26" y="2"/>
                    <a:pt x="20" y="8"/>
                    <a:pt x="18" y="8"/>
                  </a:cubicBezTo>
                  <a:cubicBezTo>
                    <a:pt x="16" y="8"/>
                    <a:pt x="16" y="4"/>
                    <a:pt x="14" y="5"/>
                  </a:cubicBezTo>
                  <a:cubicBezTo>
                    <a:pt x="13" y="6"/>
                    <a:pt x="0" y="9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4996" y="1935"/>
              <a:ext cx="31" cy="19"/>
            </a:xfrm>
            <a:custGeom>
              <a:avLst/>
              <a:gdLst>
                <a:gd name="T0" fmla="*/ 4 w 25"/>
                <a:gd name="T1" fmla="*/ 1 h 15"/>
                <a:gd name="T2" fmla="*/ 12 w 25"/>
                <a:gd name="T3" fmla="*/ 13 h 15"/>
                <a:gd name="T4" fmla="*/ 4 w 25"/>
                <a:gd name="T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5">
                  <a:moveTo>
                    <a:pt x="4" y="1"/>
                  </a:moveTo>
                  <a:cubicBezTo>
                    <a:pt x="0" y="0"/>
                    <a:pt x="9" y="12"/>
                    <a:pt x="12" y="13"/>
                  </a:cubicBezTo>
                  <a:cubicBezTo>
                    <a:pt x="25" y="15"/>
                    <a:pt x="9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49"/>
            <p:cNvSpPr/>
            <p:nvPr/>
          </p:nvSpPr>
          <p:spPr bwMode="auto">
            <a:xfrm>
              <a:off x="5185" y="2146"/>
              <a:ext cx="55" cy="32"/>
            </a:xfrm>
            <a:custGeom>
              <a:avLst/>
              <a:gdLst>
                <a:gd name="T0" fmla="*/ 41 w 45"/>
                <a:gd name="T1" fmla="*/ 26 h 26"/>
                <a:gd name="T2" fmla="*/ 28 w 45"/>
                <a:gd name="T3" fmla="*/ 16 h 26"/>
                <a:gd name="T4" fmla="*/ 4 w 45"/>
                <a:gd name="T5" fmla="*/ 2 h 26"/>
                <a:gd name="T6" fmla="*/ 21 w 45"/>
                <a:gd name="T7" fmla="*/ 18 h 26"/>
                <a:gd name="T8" fmla="*/ 41 w 4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41" y="26"/>
                  </a:moveTo>
                  <a:cubicBezTo>
                    <a:pt x="45" y="26"/>
                    <a:pt x="32" y="19"/>
                    <a:pt x="28" y="16"/>
                  </a:cubicBezTo>
                  <a:cubicBezTo>
                    <a:pt x="24" y="14"/>
                    <a:pt x="7" y="3"/>
                    <a:pt x="4" y="2"/>
                  </a:cubicBezTo>
                  <a:cubicBezTo>
                    <a:pt x="0" y="0"/>
                    <a:pt x="15" y="14"/>
                    <a:pt x="21" y="18"/>
                  </a:cubicBezTo>
                  <a:cubicBezTo>
                    <a:pt x="27" y="22"/>
                    <a:pt x="39" y="26"/>
                    <a:pt x="4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50"/>
            <p:cNvSpPr/>
            <p:nvPr/>
          </p:nvSpPr>
          <p:spPr bwMode="auto">
            <a:xfrm>
              <a:off x="5346" y="2099"/>
              <a:ext cx="21" cy="18"/>
            </a:xfrm>
            <a:custGeom>
              <a:avLst/>
              <a:gdLst>
                <a:gd name="T0" fmla="*/ 5 w 17"/>
                <a:gd name="T1" fmla="*/ 3 h 14"/>
                <a:gd name="T2" fmla="*/ 1 w 17"/>
                <a:gd name="T3" fmla="*/ 9 h 14"/>
                <a:gd name="T4" fmla="*/ 13 w 17"/>
                <a:gd name="T5" fmla="*/ 14 h 14"/>
                <a:gd name="T6" fmla="*/ 12 w 17"/>
                <a:gd name="T7" fmla="*/ 6 h 14"/>
                <a:gd name="T8" fmla="*/ 5 w 17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5" y="3"/>
                  </a:moveTo>
                  <a:cubicBezTo>
                    <a:pt x="6" y="5"/>
                    <a:pt x="1" y="4"/>
                    <a:pt x="1" y="9"/>
                  </a:cubicBezTo>
                  <a:cubicBezTo>
                    <a:pt x="0" y="13"/>
                    <a:pt x="8" y="14"/>
                    <a:pt x="13" y="14"/>
                  </a:cubicBezTo>
                  <a:cubicBezTo>
                    <a:pt x="17" y="14"/>
                    <a:pt x="15" y="9"/>
                    <a:pt x="12" y="6"/>
                  </a:cubicBezTo>
                  <a:cubicBezTo>
                    <a:pt x="9" y="3"/>
                    <a:pt x="4" y="0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5353" y="2082"/>
              <a:ext cx="15" cy="15"/>
            </a:xfrm>
            <a:custGeom>
              <a:avLst/>
              <a:gdLst>
                <a:gd name="T0" fmla="*/ 4 w 13"/>
                <a:gd name="T1" fmla="*/ 5 h 12"/>
                <a:gd name="T2" fmla="*/ 4 w 13"/>
                <a:gd name="T3" fmla="*/ 9 h 12"/>
                <a:gd name="T4" fmla="*/ 12 w 13"/>
                <a:gd name="T5" fmla="*/ 2 h 12"/>
                <a:gd name="T6" fmla="*/ 4 w 13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4" y="5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10" y="12"/>
                    <a:pt x="13" y="5"/>
                    <a:pt x="12" y="2"/>
                  </a:cubicBezTo>
                  <a:cubicBezTo>
                    <a:pt x="11" y="0"/>
                    <a:pt x="8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5193" y="2063"/>
              <a:ext cx="19" cy="17"/>
            </a:xfrm>
            <a:custGeom>
              <a:avLst/>
              <a:gdLst>
                <a:gd name="T0" fmla="*/ 14 w 15"/>
                <a:gd name="T1" fmla="*/ 8 h 14"/>
                <a:gd name="T2" fmla="*/ 5 w 15"/>
                <a:gd name="T3" fmla="*/ 1 h 14"/>
                <a:gd name="T4" fmla="*/ 11 w 15"/>
                <a:gd name="T5" fmla="*/ 13 h 14"/>
                <a:gd name="T6" fmla="*/ 14 w 15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3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53"/>
            <p:cNvSpPr/>
            <p:nvPr/>
          </p:nvSpPr>
          <p:spPr bwMode="auto">
            <a:xfrm>
              <a:off x="4950" y="1914"/>
              <a:ext cx="13" cy="13"/>
            </a:xfrm>
            <a:custGeom>
              <a:avLst/>
              <a:gdLst>
                <a:gd name="T0" fmla="*/ 9 w 11"/>
                <a:gd name="T1" fmla="*/ 2 h 10"/>
                <a:gd name="T2" fmla="*/ 1 w 11"/>
                <a:gd name="T3" fmla="*/ 1 h 10"/>
                <a:gd name="T4" fmla="*/ 7 w 11"/>
                <a:gd name="T5" fmla="*/ 7 h 10"/>
                <a:gd name="T6" fmla="*/ 9 w 11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9" y="2"/>
                  </a:moveTo>
                  <a:cubicBezTo>
                    <a:pt x="8" y="0"/>
                    <a:pt x="2" y="0"/>
                    <a:pt x="1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54"/>
            <p:cNvSpPr/>
            <p:nvPr/>
          </p:nvSpPr>
          <p:spPr bwMode="auto">
            <a:xfrm>
              <a:off x="4480" y="2008"/>
              <a:ext cx="604" cy="471"/>
            </a:xfrm>
            <a:custGeom>
              <a:avLst/>
              <a:gdLst>
                <a:gd name="T0" fmla="*/ 458 w 494"/>
                <a:gd name="T1" fmla="*/ 171 h 385"/>
                <a:gd name="T2" fmla="*/ 428 w 494"/>
                <a:gd name="T3" fmla="*/ 143 h 385"/>
                <a:gd name="T4" fmla="*/ 410 w 494"/>
                <a:gd name="T5" fmla="*/ 125 h 385"/>
                <a:gd name="T6" fmla="*/ 376 w 494"/>
                <a:gd name="T7" fmla="*/ 99 h 385"/>
                <a:gd name="T8" fmla="*/ 347 w 494"/>
                <a:gd name="T9" fmla="*/ 56 h 385"/>
                <a:gd name="T10" fmla="*/ 327 w 494"/>
                <a:gd name="T11" fmla="*/ 40 h 385"/>
                <a:gd name="T12" fmla="*/ 307 w 494"/>
                <a:gd name="T13" fmla="*/ 8 h 385"/>
                <a:gd name="T14" fmla="*/ 298 w 494"/>
                <a:gd name="T15" fmla="*/ 24 h 385"/>
                <a:gd name="T16" fmla="*/ 301 w 494"/>
                <a:gd name="T17" fmla="*/ 81 h 385"/>
                <a:gd name="T18" fmla="*/ 281 w 494"/>
                <a:gd name="T19" fmla="*/ 74 h 385"/>
                <a:gd name="T20" fmla="*/ 251 w 494"/>
                <a:gd name="T21" fmla="*/ 56 h 385"/>
                <a:gd name="T22" fmla="*/ 236 w 494"/>
                <a:gd name="T23" fmla="*/ 38 h 385"/>
                <a:gd name="T24" fmla="*/ 241 w 494"/>
                <a:gd name="T25" fmla="*/ 25 h 385"/>
                <a:gd name="T26" fmla="*/ 232 w 494"/>
                <a:gd name="T27" fmla="*/ 16 h 385"/>
                <a:gd name="T28" fmla="*/ 208 w 494"/>
                <a:gd name="T29" fmla="*/ 10 h 385"/>
                <a:gd name="T30" fmla="*/ 191 w 494"/>
                <a:gd name="T31" fmla="*/ 13 h 385"/>
                <a:gd name="T32" fmla="*/ 166 w 494"/>
                <a:gd name="T33" fmla="*/ 23 h 385"/>
                <a:gd name="T34" fmla="*/ 162 w 494"/>
                <a:gd name="T35" fmla="*/ 43 h 385"/>
                <a:gd name="T36" fmla="*/ 161 w 494"/>
                <a:gd name="T37" fmla="*/ 48 h 385"/>
                <a:gd name="T38" fmla="*/ 144 w 494"/>
                <a:gd name="T39" fmla="*/ 44 h 385"/>
                <a:gd name="T40" fmla="*/ 122 w 494"/>
                <a:gd name="T41" fmla="*/ 39 h 385"/>
                <a:gd name="T42" fmla="*/ 115 w 494"/>
                <a:gd name="T43" fmla="*/ 55 h 385"/>
                <a:gd name="T44" fmla="*/ 107 w 494"/>
                <a:gd name="T45" fmla="*/ 66 h 385"/>
                <a:gd name="T46" fmla="*/ 101 w 494"/>
                <a:gd name="T47" fmla="*/ 79 h 385"/>
                <a:gd name="T48" fmla="*/ 87 w 494"/>
                <a:gd name="T49" fmla="*/ 91 h 385"/>
                <a:gd name="T50" fmla="*/ 55 w 494"/>
                <a:gd name="T51" fmla="*/ 115 h 385"/>
                <a:gd name="T52" fmla="*/ 15 w 494"/>
                <a:gd name="T53" fmla="*/ 134 h 385"/>
                <a:gd name="T54" fmla="*/ 2 w 494"/>
                <a:gd name="T55" fmla="*/ 150 h 385"/>
                <a:gd name="T56" fmla="*/ 8 w 494"/>
                <a:gd name="T57" fmla="*/ 165 h 385"/>
                <a:gd name="T58" fmla="*/ 15 w 494"/>
                <a:gd name="T59" fmla="*/ 192 h 385"/>
                <a:gd name="T60" fmla="*/ 5 w 494"/>
                <a:gd name="T61" fmla="*/ 193 h 385"/>
                <a:gd name="T62" fmla="*/ 30 w 494"/>
                <a:gd name="T63" fmla="*/ 233 h 385"/>
                <a:gd name="T64" fmla="*/ 53 w 494"/>
                <a:gd name="T65" fmla="*/ 286 h 385"/>
                <a:gd name="T66" fmla="*/ 43 w 494"/>
                <a:gd name="T67" fmla="*/ 302 h 385"/>
                <a:gd name="T68" fmla="*/ 78 w 494"/>
                <a:gd name="T69" fmla="*/ 322 h 385"/>
                <a:gd name="T70" fmla="*/ 122 w 494"/>
                <a:gd name="T71" fmla="*/ 303 h 385"/>
                <a:gd name="T72" fmla="*/ 145 w 494"/>
                <a:gd name="T73" fmla="*/ 304 h 385"/>
                <a:gd name="T74" fmla="*/ 199 w 494"/>
                <a:gd name="T75" fmla="*/ 285 h 385"/>
                <a:gd name="T76" fmla="*/ 254 w 494"/>
                <a:gd name="T77" fmla="*/ 283 h 385"/>
                <a:gd name="T78" fmla="*/ 277 w 494"/>
                <a:gd name="T79" fmla="*/ 296 h 385"/>
                <a:gd name="T80" fmla="*/ 298 w 494"/>
                <a:gd name="T81" fmla="*/ 320 h 385"/>
                <a:gd name="T82" fmla="*/ 308 w 494"/>
                <a:gd name="T83" fmla="*/ 296 h 385"/>
                <a:gd name="T84" fmla="*/ 313 w 494"/>
                <a:gd name="T85" fmla="*/ 319 h 385"/>
                <a:gd name="T86" fmla="*/ 319 w 494"/>
                <a:gd name="T87" fmla="*/ 319 h 385"/>
                <a:gd name="T88" fmla="*/ 326 w 494"/>
                <a:gd name="T89" fmla="*/ 332 h 385"/>
                <a:gd name="T90" fmla="*/ 350 w 494"/>
                <a:gd name="T91" fmla="*/ 350 h 385"/>
                <a:gd name="T92" fmla="*/ 380 w 494"/>
                <a:gd name="T93" fmla="*/ 379 h 385"/>
                <a:gd name="T94" fmla="*/ 413 w 494"/>
                <a:gd name="T95" fmla="*/ 378 h 385"/>
                <a:gd name="T96" fmla="*/ 436 w 494"/>
                <a:gd name="T97" fmla="*/ 383 h 385"/>
                <a:gd name="T98" fmla="*/ 467 w 494"/>
                <a:gd name="T99" fmla="*/ 367 h 385"/>
                <a:gd name="T100" fmla="*/ 474 w 494"/>
                <a:gd name="T101" fmla="*/ 325 h 385"/>
                <a:gd name="T102" fmla="*/ 491 w 494"/>
                <a:gd name="T103" fmla="*/ 288 h 385"/>
                <a:gd name="T104" fmla="*/ 481 w 494"/>
                <a:gd name="T105" fmla="*/ 20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4" h="385">
                  <a:moveTo>
                    <a:pt x="481" y="209"/>
                  </a:moveTo>
                  <a:cubicBezTo>
                    <a:pt x="480" y="203"/>
                    <a:pt x="473" y="192"/>
                    <a:pt x="472" y="190"/>
                  </a:cubicBezTo>
                  <a:cubicBezTo>
                    <a:pt x="470" y="187"/>
                    <a:pt x="461" y="173"/>
                    <a:pt x="458" y="171"/>
                  </a:cubicBezTo>
                  <a:cubicBezTo>
                    <a:pt x="455" y="168"/>
                    <a:pt x="448" y="162"/>
                    <a:pt x="445" y="160"/>
                  </a:cubicBezTo>
                  <a:cubicBezTo>
                    <a:pt x="441" y="158"/>
                    <a:pt x="438" y="157"/>
                    <a:pt x="435" y="150"/>
                  </a:cubicBezTo>
                  <a:cubicBezTo>
                    <a:pt x="432" y="143"/>
                    <a:pt x="429" y="143"/>
                    <a:pt x="428" y="143"/>
                  </a:cubicBezTo>
                  <a:cubicBezTo>
                    <a:pt x="427" y="143"/>
                    <a:pt x="425" y="139"/>
                    <a:pt x="424" y="141"/>
                  </a:cubicBezTo>
                  <a:cubicBezTo>
                    <a:pt x="424" y="143"/>
                    <a:pt x="422" y="143"/>
                    <a:pt x="418" y="138"/>
                  </a:cubicBezTo>
                  <a:cubicBezTo>
                    <a:pt x="415" y="133"/>
                    <a:pt x="412" y="128"/>
                    <a:pt x="410" y="125"/>
                  </a:cubicBezTo>
                  <a:cubicBezTo>
                    <a:pt x="408" y="123"/>
                    <a:pt x="403" y="116"/>
                    <a:pt x="399" y="114"/>
                  </a:cubicBezTo>
                  <a:cubicBezTo>
                    <a:pt x="396" y="112"/>
                    <a:pt x="388" y="110"/>
                    <a:pt x="385" y="107"/>
                  </a:cubicBezTo>
                  <a:cubicBezTo>
                    <a:pt x="383" y="104"/>
                    <a:pt x="379" y="102"/>
                    <a:pt x="376" y="99"/>
                  </a:cubicBezTo>
                  <a:cubicBezTo>
                    <a:pt x="372" y="96"/>
                    <a:pt x="367" y="93"/>
                    <a:pt x="367" y="89"/>
                  </a:cubicBezTo>
                  <a:cubicBezTo>
                    <a:pt x="366" y="85"/>
                    <a:pt x="363" y="81"/>
                    <a:pt x="359" y="75"/>
                  </a:cubicBezTo>
                  <a:cubicBezTo>
                    <a:pt x="355" y="69"/>
                    <a:pt x="348" y="59"/>
                    <a:pt x="347" y="56"/>
                  </a:cubicBezTo>
                  <a:cubicBezTo>
                    <a:pt x="346" y="52"/>
                    <a:pt x="341" y="45"/>
                    <a:pt x="338" y="43"/>
                  </a:cubicBezTo>
                  <a:cubicBezTo>
                    <a:pt x="336" y="41"/>
                    <a:pt x="334" y="40"/>
                    <a:pt x="332" y="40"/>
                  </a:cubicBezTo>
                  <a:cubicBezTo>
                    <a:pt x="331" y="40"/>
                    <a:pt x="328" y="43"/>
                    <a:pt x="327" y="40"/>
                  </a:cubicBezTo>
                  <a:cubicBezTo>
                    <a:pt x="325" y="38"/>
                    <a:pt x="321" y="27"/>
                    <a:pt x="317" y="21"/>
                  </a:cubicBezTo>
                  <a:cubicBezTo>
                    <a:pt x="312" y="15"/>
                    <a:pt x="309" y="14"/>
                    <a:pt x="311" y="12"/>
                  </a:cubicBezTo>
                  <a:cubicBezTo>
                    <a:pt x="314" y="11"/>
                    <a:pt x="308" y="10"/>
                    <a:pt x="307" y="8"/>
                  </a:cubicBezTo>
                  <a:cubicBezTo>
                    <a:pt x="306" y="6"/>
                    <a:pt x="303" y="0"/>
                    <a:pt x="300" y="0"/>
                  </a:cubicBezTo>
                  <a:cubicBezTo>
                    <a:pt x="297" y="0"/>
                    <a:pt x="299" y="12"/>
                    <a:pt x="297" y="13"/>
                  </a:cubicBezTo>
                  <a:cubicBezTo>
                    <a:pt x="296" y="15"/>
                    <a:pt x="299" y="22"/>
                    <a:pt x="298" y="24"/>
                  </a:cubicBezTo>
                  <a:cubicBezTo>
                    <a:pt x="298" y="26"/>
                    <a:pt x="298" y="28"/>
                    <a:pt x="299" y="32"/>
                  </a:cubicBezTo>
                  <a:cubicBezTo>
                    <a:pt x="300" y="36"/>
                    <a:pt x="305" y="53"/>
                    <a:pt x="305" y="56"/>
                  </a:cubicBezTo>
                  <a:cubicBezTo>
                    <a:pt x="304" y="59"/>
                    <a:pt x="303" y="81"/>
                    <a:pt x="301" y="81"/>
                  </a:cubicBezTo>
                  <a:cubicBezTo>
                    <a:pt x="299" y="81"/>
                    <a:pt x="295" y="78"/>
                    <a:pt x="293" y="79"/>
                  </a:cubicBezTo>
                  <a:cubicBezTo>
                    <a:pt x="291" y="79"/>
                    <a:pt x="293" y="81"/>
                    <a:pt x="289" y="80"/>
                  </a:cubicBezTo>
                  <a:cubicBezTo>
                    <a:pt x="285" y="79"/>
                    <a:pt x="285" y="77"/>
                    <a:pt x="281" y="74"/>
                  </a:cubicBezTo>
                  <a:cubicBezTo>
                    <a:pt x="278" y="71"/>
                    <a:pt x="271" y="72"/>
                    <a:pt x="268" y="70"/>
                  </a:cubicBezTo>
                  <a:cubicBezTo>
                    <a:pt x="265" y="68"/>
                    <a:pt x="267" y="65"/>
                    <a:pt x="262" y="63"/>
                  </a:cubicBezTo>
                  <a:cubicBezTo>
                    <a:pt x="256" y="61"/>
                    <a:pt x="255" y="57"/>
                    <a:pt x="251" y="56"/>
                  </a:cubicBezTo>
                  <a:cubicBezTo>
                    <a:pt x="247" y="55"/>
                    <a:pt x="247" y="57"/>
                    <a:pt x="245" y="55"/>
                  </a:cubicBezTo>
                  <a:cubicBezTo>
                    <a:pt x="242" y="53"/>
                    <a:pt x="234" y="49"/>
                    <a:pt x="233" y="46"/>
                  </a:cubicBezTo>
                  <a:cubicBezTo>
                    <a:pt x="233" y="44"/>
                    <a:pt x="235" y="38"/>
                    <a:pt x="236" y="38"/>
                  </a:cubicBezTo>
                  <a:cubicBezTo>
                    <a:pt x="237" y="37"/>
                    <a:pt x="237" y="34"/>
                    <a:pt x="236" y="32"/>
                  </a:cubicBezTo>
                  <a:cubicBezTo>
                    <a:pt x="235" y="31"/>
                    <a:pt x="233" y="28"/>
                    <a:pt x="236" y="27"/>
                  </a:cubicBezTo>
                  <a:cubicBezTo>
                    <a:pt x="239" y="27"/>
                    <a:pt x="243" y="28"/>
                    <a:pt x="241" y="25"/>
                  </a:cubicBezTo>
                  <a:cubicBezTo>
                    <a:pt x="239" y="22"/>
                    <a:pt x="244" y="17"/>
                    <a:pt x="239" y="14"/>
                  </a:cubicBezTo>
                  <a:cubicBezTo>
                    <a:pt x="235" y="11"/>
                    <a:pt x="233" y="11"/>
                    <a:pt x="233" y="13"/>
                  </a:cubicBezTo>
                  <a:cubicBezTo>
                    <a:pt x="233" y="15"/>
                    <a:pt x="234" y="18"/>
                    <a:pt x="232" y="16"/>
                  </a:cubicBezTo>
                  <a:cubicBezTo>
                    <a:pt x="229" y="15"/>
                    <a:pt x="228" y="12"/>
                    <a:pt x="226" y="12"/>
                  </a:cubicBezTo>
                  <a:cubicBezTo>
                    <a:pt x="225" y="13"/>
                    <a:pt x="225" y="17"/>
                    <a:pt x="221" y="15"/>
                  </a:cubicBezTo>
                  <a:cubicBezTo>
                    <a:pt x="217" y="14"/>
                    <a:pt x="211" y="10"/>
                    <a:pt x="208" y="10"/>
                  </a:cubicBezTo>
                  <a:cubicBezTo>
                    <a:pt x="204" y="10"/>
                    <a:pt x="201" y="10"/>
                    <a:pt x="198" y="8"/>
                  </a:cubicBezTo>
                  <a:cubicBezTo>
                    <a:pt x="195" y="7"/>
                    <a:pt x="192" y="6"/>
                    <a:pt x="191" y="7"/>
                  </a:cubicBezTo>
                  <a:cubicBezTo>
                    <a:pt x="190" y="8"/>
                    <a:pt x="193" y="11"/>
                    <a:pt x="191" y="13"/>
                  </a:cubicBezTo>
                  <a:cubicBezTo>
                    <a:pt x="188" y="16"/>
                    <a:pt x="180" y="18"/>
                    <a:pt x="178" y="16"/>
                  </a:cubicBezTo>
                  <a:cubicBezTo>
                    <a:pt x="176" y="15"/>
                    <a:pt x="174" y="14"/>
                    <a:pt x="172" y="16"/>
                  </a:cubicBezTo>
                  <a:cubicBezTo>
                    <a:pt x="170" y="18"/>
                    <a:pt x="168" y="22"/>
                    <a:pt x="166" y="23"/>
                  </a:cubicBezTo>
                  <a:cubicBezTo>
                    <a:pt x="164" y="23"/>
                    <a:pt x="169" y="27"/>
                    <a:pt x="167" y="28"/>
                  </a:cubicBezTo>
                  <a:cubicBezTo>
                    <a:pt x="166" y="30"/>
                    <a:pt x="164" y="32"/>
                    <a:pt x="163" y="33"/>
                  </a:cubicBezTo>
                  <a:cubicBezTo>
                    <a:pt x="162" y="35"/>
                    <a:pt x="160" y="43"/>
                    <a:pt x="162" y="43"/>
                  </a:cubicBezTo>
                  <a:cubicBezTo>
                    <a:pt x="165" y="44"/>
                    <a:pt x="169" y="44"/>
                    <a:pt x="167" y="46"/>
                  </a:cubicBezTo>
                  <a:cubicBezTo>
                    <a:pt x="166" y="48"/>
                    <a:pt x="171" y="52"/>
                    <a:pt x="168" y="51"/>
                  </a:cubicBezTo>
                  <a:cubicBezTo>
                    <a:pt x="165" y="50"/>
                    <a:pt x="162" y="48"/>
                    <a:pt x="161" y="48"/>
                  </a:cubicBezTo>
                  <a:cubicBezTo>
                    <a:pt x="159" y="48"/>
                    <a:pt x="153" y="47"/>
                    <a:pt x="152" y="47"/>
                  </a:cubicBezTo>
                  <a:cubicBezTo>
                    <a:pt x="151" y="48"/>
                    <a:pt x="150" y="53"/>
                    <a:pt x="148" y="49"/>
                  </a:cubicBezTo>
                  <a:cubicBezTo>
                    <a:pt x="146" y="45"/>
                    <a:pt x="147" y="45"/>
                    <a:pt x="144" y="44"/>
                  </a:cubicBezTo>
                  <a:cubicBezTo>
                    <a:pt x="141" y="42"/>
                    <a:pt x="137" y="37"/>
                    <a:pt x="136" y="37"/>
                  </a:cubicBezTo>
                  <a:cubicBezTo>
                    <a:pt x="134" y="36"/>
                    <a:pt x="128" y="40"/>
                    <a:pt x="126" y="39"/>
                  </a:cubicBezTo>
                  <a:cubicBezTo>
                    <a:pt x="123" y="39"/>
                    <a:pt x="123" y="36"/>
                    <a:pt x="122" y="39"/>
                  </a:cubicBezTo>
                  <a:cubicBezTo>
                    <a:pt x="121" y="41"/>
                    <a:pt x="121" y="44"/>
                    <a:pt x="119" y="44"/>
                  </a:cubicBezTo>
                  <a:cubicBezTo>
                    <a:pt x="117" y="43"/>
                    <a:pt x="117" y="48"/>
                    <a:pt x="116" y="49"/>
                  </a:cubicBezTo>
                  <a:cubicBezTo>
                    <a:pt x="115" y="51"/>
                    <a:pt x="119" y="56"/>
                    <a:pt x="115" y="55"/>
                  </a:cubicBezTo>
                  <a:cubicBezTo>
                    <a:pt x="112" y="55"/>
                    <a:pt x="110" y="52"/>
                    <a:pt x="109" y="53"/>
                  </a:cubicBezTo>
                  <a:cubicBezTo>
                    <a:pt x="108" y="55"/>
                    <a:pt x="108" y="59"/>
                    <a:pt x="108" y="61"/>
                  </a:cubicBezTo>
                  <a:cubicBezTo>
                    <a:pt x="108" y="63"/>
                    <a:pt x="109" y="66"/>
                    <a:pt x="107" y="66"/>
                  </a:cubicBezTo>
                  <a:cubicBezTo>
                    <a:pt x="106" y="66"/>
                    <a:pt x="102" y="64"/>
                    <a:pt x="101" y="65"/>
                  </a:cubicBezTo>
                  <a:cubicBezTo>
                    <a:pt x="101" y="67"/>
                    <a:pt x="101" y="69"/>
                    <a:pt x="102" y="71"/>
                  </a:cubicBezTo>
                  <a:cubicBezTo>
                    <a:pt x="103" y="73"/>
                    <a:pt x="104" y="82"/>
                    <a:pt x="101" y="79"/>
                  </a:cubicBezTo>
                  <a:cubicBezTo>
                    <a:pt x="98" y="76"/>
                    <a:pt x="95" y="69"/>
                    <a:pt x="93" y="70"/>
                  </a:cubicBezTo>
                  <a:cubicBezTo>
                    <a:pt x="91" y="70"/>
                    <a:pt x="85" y="76"/>
                    <a:pt x="85" y="80"/>
                  </a:cubicBezTo>
                  <a:cubicBezTo>
                    <a:pt x="85" y="83"/>
                    <a:pt x="89" y="89"/>
                    <a:pt x="87" y="91"/>
                  </a:cubicBezTo>
                  <a:cubicBezTo>
                    <a:pt x="85" y="94"/>
                    <a:pt x="85" y="99"/>
                    <a:pt x="84" y="101"/>
                  </a:cubicBezTo>
                  <a:cubicBezTo>
                    <a:pt x="83" y="102"/>
                    <a:pt x="80" y="104"/>
                    <a:pt x="77" y="107"/>
                  </a:cubicBezTo>
                  <a:cubicBezTo>
                    <a:pt x="73" y="109"/>
                    <a:pt x="59" y="113"/>
                    <a:pt x="55" y="115"/>
                  </a:cubicBezTo>
                  <a:cubicBezTo>
                    <a:pt x="52" y="118"/>
                    <a:pt x="47" y="121"/>
                    <a:pt x="42" y="121"/>
                  </a:cubicBezTo>
                  <a:cubicBezTo>
                    <a:pt x="37" y="121"/>
                    <a:pt x="24" y="123"/>
                    <a:pt x="22" y="126"/>
                  </a:cubicBezTo>
                  <a:cubicBezTo>
                    <a:pt x="19" y="128"/>
                    <a:pt x="16" y="134"/>
                    <a:pt x="15" y="134"/>
                  </a:cubicBezTo>
                  <a:cubicBezTo>
                    <a:pt x="13" y="134"/>
                    <a:pt x="10" y="144"/>
                    <a:pt x="8" y="143"/>
                  </a:cubicBezTo>
                  <a:cubicBezTo>
                    <a:pt x="7" y="141"/>
                    <a:pt x="9" y="137"/>
                    <a:pt x="7" y="139"/>
                  </a:cubicBezTo>
                  <a:cubicBezTo>
                    <a:pt x="4" y="142"/>
                    <a:pt x="0" y="146"/>
                    <a:pt x="2" y="150"/>
                  </a:cubicBezTo>
                  <a:cubicBezTo>
                    <a:pt x="4" y="155"/>
                    <a:pt x="4" y="158"/>
                    <a:pt x="3" y="160"/>
                  </a:cubicBezTo>
                  <a:cubicBezTo>
                    <a:pt x="3" y="162"/>
                    <a:pt x="1" y="170"/>
                    <a:pt x="3" y="169"/>
                  </a:cubicBezTo>
                  <a:cubicBezTo>
                    <a:pt x="5" y="168"/>
                    <a:pt x="8" y="164"/>
                    <a:pt x="8" y="165"/>
                  </a:cubicBezTo>
                  <a:cubicBezTo>
                    <a:pt x="8" y="166"/>
                    <a:pt x="5" y="169"/>
                    <a:pt x="6" y="173"/>
                  </a:cubicBezTo>
                  <a:cubicBezTo>
                    <a:pt x="8" y="178"/>
                    <a:pt x="8" y="180"/>
                    <a:pt x="11" y="183"/>
                  </a:cubicBezTo>
                  <a:cubicBezTo>
                    <a:pt x="13" y="186"/>
                    <a:pt x="18" y="194"/>
                    <a:pt x="15" y="192"/>
                  </a:cubicBezTo>
                  <a:cubicBezTo>
                    <a:pt x="12" y="191"/>
                    <a:pt x="8" y="187"/>
                    <a:pt x="8" y="189"/>
                  </a:cubicBezTo>
                  <a:cubicBezTo>
                    <a:pt x="9" y="191"/>
                    <a:pt x="11" y="196"/>
                    <a:pt x="9" y="194"/>
                  </a:cubicBezTo>
                  <a:cubicBezTo>
                    <a:pt x="7" y="193"/>
                    <a:pt x="4" y="189"/>
                    <a:pt x="5" y="193"/>
                  </a:cubicBezTo>
                  <a:cubicBezTo>
                    <a:pt x="7" y="197"/>
                    <a:pt x="8" y="203"/>
                    <a:pt x="11" y="205"/>
                  </a:cubicBezTo>
                  <a:cubicBezTo>
                    <a:pt x="14" y="207"/>
                    <a:pt x="19" y="214"/>
                    <a:pt x="20" y="218"/>
                  </a:cubicBezTo>
                  <a:cubicBezTo>
                    <a:pt x="22" y="223"/>
                    <a:pt x="28" y="231"/>
                    <a:pt x="30" y="233"/>
                  </a:cubicBezTo>
                  <a:cubicBezTo>
                    <a:pt x="32" y="235"/>
                    <a:pt x="36" y="244"/>
                    <a:pt x="37" y="248"/>
                  </a:cubicBezTo>
                  <a:cubicBezTo>
                    <a:pt x="38" y="252"/>
                    <a:pt x="44" y="265"/>
                    <a:pt x="48" y="272"/>
                  </a:cubicBezTo>
                  <a:cubicBezTo>
                    <a:pt x="51" y="279"/>
                    <a:pt x="54" y="288"/>
                    <a:pt x="53" y="286"/>
                  </a:cubicBezTo>
                  <a:cubicBezTo>
                    <a:pt x="51" y="285"/>
                    <a:pt x="49" y="280"/>
                    <a:pt x="48" y="285"/>
                  </a:cubicBezTo>
                  <a:cubicBezTo>
                    <a:pt x="47" y="289"/>
                    <a:pt x="48" y="295"/>
                    <a:pt x="46" y="297"/>
                  </a:cubicBezTo>
                  <a:cubicBezTo>
                    <a:pt x="44" y="299"/>
                    <a:pt x="42" y="300"/>
                    <a:pt x="43" y="302"/>
                  </a:cubicBezTo>
                  <a:cubicBezTo>
                    <a:pt x="43" y="305"/>
                    <a:pt x="45" y="309"/>
                    <a:pt x="49" y="310"/>
                  </a:cubicBezTo>
                  <a:cubicBezTo>
                    <a:pt x="53" y="311"/>
                    <a:pt x="56" y="316"/>
                    <a:pt x="61" y="319"/>
                  </a:cubicBezTo>
                  <a:cubicBezTo>
                    <a:pt x="66" y="322"/>
                    <a:pt x="75" y="323"/>
                    <a:pt x="78" y="322"/>
                  </a:cubicBezTo>
                  <a:cubicBezTo>
                    <a:pt x="81" y="321"/>
                    <a:pt x="88" y="314"/>
                    <a:pt x="92" y="313"/>
                  </a:cubicBezTo>
                  <a:cubicBezTo>
                    <a:pt x="96" y="311"/>
                    <a:pt x="100" y="305"/>
                    <a:pt x="103" y="304"/>
                  </a:cubicBezTo>
                  <a:cubicBezTo>
                    <a:pt x="107" y="303"/>
                    <a:pt x="118" y="302"/>
                    <a:pt x="122" y="303"/>
                  </a:cubicBezTo>
                  <a:cubicBezTo>
                    <a:pt x="127" y="305"/>
                    <a:pt x="130" y="307"/>
                    <a:pt x="133" y="305"/>
                  </a:cubicBezTo>
                  <a:cubicBezTo>
                    <a:pt x="135" y="302"/>
                    <a:pt x="135" y="300"/>
                    <a:pt x="138" y="302"/>
                  </a:cubicBezTo>
                  <a:cubicBezTo>
                    <a:pt x="141" y="305"/>
                    <a:pt x="142" y="307"/>
                    <a:pt x="145" y="304"/>
                  </a:cubicBezTo>
                  <a:cubicBezTo>
                    <a:pt x="147" y="301"/>
                    <a:pt x="147" y="290"/>
                    <a:pt x="152" y="289"/>
                  </a:cubicBezTo>
                  <a:cubicBezTo>
                    <a:pt x="157" y="287"/>
                    <a:pt x="170" y="288"/>
                    <a:pt x="180" y="288"/>
                  </a:cubicBezTo>
                  <a:cubicBezTo>
                    <a:pt x="190" y="288"/>
                    <a:pt x="192" y="289"/>
                    <a:pt x="199" y="285"/>
                  </a:cubicBezTo>
                  <a:cubicBezTo>
                    <a:pt x="205" y="281"/>
                    <a:pt x="217" y="277"/>
                    <a:pt x="223" y="276"/>
                  </a:cubicBezTo>
                  <a:cubicBezTo>
                    <a:pt x="229" y="275"/>
                    <a:pt x="234" y="273"/>
                    <a:pt x="238" y="275"/>
                  </a:cubicBezTo>
                  <a:cubicBezTo>
                    <a:pt x="242" y="278"/>
                    <a:pt x="246" y="282"/>
                    <a:pt x="254" y="283"/>
                  </a:cubicBezTo>
                  <a:cubicBezTo>
                    <a:pt x="262" y="283"/>
                    <a:pt x="269" y="284"/>
                    <a:pt x="270" y="286"/>
                  </a:cubicBezTo>
                  <a:cubicBezTo>
                    <a:pt x="271" y="288"/>
                    <a:pt x="268" y="288"/>
                    <a:pt x="270" y="291"/>
                  </a:cubicBezTo>
                  <a:cubicBezTo>
                    <a:pt x="272" y="295"/>
                    <a:pt x="275" y="291"/>
                    <a:pt x="277" y="296"/>
                  </a:cubicBezTo>
                  <a:cubicBezTo>
                    <a:pt x="278" y="301"/>
                    <a:pt x="284" y="307"/>
                    <a:pt x="285" y="309"/>
                  </a:cubicBezTo>
                  <a:cubicBezTo>
                    <a:pt x="286" y="311"/>
                    <a:pt x="289" y="316"/>
                    <a:pt x="291" y="318"/>
                  </a:cubicBezTo>
                  <a:cubicBezTo>
                    <a:pt x="293" y="320"/>
                    <a:pt x="299" y="323"/>
                    <a:pt x="298" y="320"/>
                  </a:cubicBezTo>
                  <a:cubicBezTo>
                    <a:pt x="298" y="317"/>
                    <a:pt x="295" y="317"/>
                    <a:pt x="298" y="314"/>
                  </a:cubicBezTo>
                  <a:cubicBezTo>
                    <a:pt x="300" y="311"/>
                    <a:pt x="298" y="301"/>
                    <a:pt x="303" y="301"/>
                  </a:cubicBezTo>
                  <a:cubicBezTo>
                    <a:pt x="308" y="301"/>
                    <a:pt x="308" y="299"/>
                    <a:pt x="308" y="296"/>
                  </a:cubicBezTo>
                  <a:cubicBezTo>
                    <a:pt x="308" y="294"/>
                    <a:pt x="311" y="290"/>
                    <a:pt x="312" y="291"/>
                  </a:cubicBezTo>
                  <a:cubicBezTo>
                    <a:pt x="313" y="292"/>
                    <a:pt x="315" y="298"/>
                    <a:pt x="314" y="301"/>
                  </a:cubicBezTo>
                  <a:cubicBezTo>
                    <a:pt x="312" y="304"/>
                    <a:pt x="314" y="318"/>
                    <a:pt x="313" y="319"/>
                  </a:cubicBezTo>
                  <a:cubicBezTo>
                    <a:pt x="312" y="320"/>
                    <a:pt x="310" y="320"/>
                    <a:pt x="310" y="323"/>
                  </a:cubicBezTo>
                  <a:cubicBezTo>
                    <a:pt x="309" y="326"/>
                    <a:pt x="312" y="327"/>
                    <a:pt x="314" y="325"/>
                  </a:cubicBezTo>
                  <a:cubicBezTo>
                    <a:pt x="315" y="323"/>
                    <a:pt x="319" y="322"/>
                    <a:pt x="319" y="319"/>
                  </a:cubicBezTo>
                  <a:cubicBezTo>
                    <a:pt x="319" y="316"/>
                    <a:pt x="321" y="310"/>
                    <a:pt x="322" y="312"/>
                  </a:cubicBezTo>
                  <a:cubicBezTo>
                    <a:pt x="323" y="314"/>
                    <a:pt x="326" y="322"/>
                    <a:pt x="329" y="325"/>
                  </a:cubicBezTo>
                  <a:cubicBezTo>
                    <a:pt x="331" y="328"/>
                    <a:pt x="324" y="332"/>
                    <a:pt x="326" y="332"/>
                  </a:cubicBezTo>
                  <a:cubicBezTo>
                    <a:pt x="327" y="332"/>
                    <a:pt x="330" y="334"/>
                    <a:pt x="332" y="332"/>
                  </a:cubicBezTo>
                  <a:cubicBezTo>
                    <a:pt x="334" y="331"/>
                    <a:pt x="332" y="327"/>
                    <a:pt x="337" y="333"/>
                  </a:cubicBezTo>
                  <a:cubicBezTo>
                    <a:pt x="342" y="339"/>
                    <a:pt x="350" y="345"/>
                    <a:pt x="350" y="350"/>
                  </a:cubicBezTo>
                  <a:cubicBezTo>
                    <a:pt x="351" y="355"/>
                    <a:pt x="354" y="360"/>
                    <a:pt x="359" y="364"/>
                  </a:cubicBezTo>
                  <a:cubicBezTo>
                    <a:pt x="363" y="369"/>
                    <a:pt x="362" y="370"/>
                    <a:pt x="370" y="372"/>
                  </a:cubicBezTo>
                  <a:cubicBezTo>
                    <a:pt x="378" y="375"/>
                    <a:pt x="376" y="382"/>
                    <a:pt x="380" y="379"/>
                  </a:cubicBezTo>
                  <a:cubicBezTo>
                    <a:pt x="384" y="376"/>
                    <a:pt x="380" y="373"/>
                    <a:pt x="385" y="376"/>
                  </a:cubicBezTo>
                  <a:cubicBezTo>
                    <a:pt x="389" y="378"/>
                    <a:pt x="399" y="384"/>
                    <a:pt x="401" y="383"/>
                  </a:cubicBezTo>
                  <a:cubicBezTo>
                    <a:pt x="404" y="382"/>
                    <a:pt x="411" y="378"/>
                    <a:pt x="413" y="378"/>
                  </a:cubicBezTo>
                  <a:cubicBezTo>
                    <a:pt x="416" y="377"/>
                    <a:pt x="416" y="369"/>
                    <a:pt x="417" y="369"/>
                  </a:cubicBezTo>
                  <a:cubicBezTo>
                    <a:pt x="418" y="369"/>
                    <a:pt x="419" y="371"/>
                    <a:pt x="425" y="376"/>
                  </a:cubicBezTo>
                  <a:cubicBezTo>
                    <a:pt x="430" y="382"/>
                    <a:pt x="431" y="385"/>
                    <a:pt x="436" y="383"/>
                  </a:cubicBezTo>
                  <a:cubicBezTo>
                    <a:pt x="441" y="382"/>
                    <a:pt x="446" y="385"/>
                    <a:pt x="448" y="381"/>
                  </a:cubicBezTo>
                  <a:cubicBezTo>
                    <a:pt x="451" y="378"/>
                    <a:pt x="448" y="372"/>
                    <a:pt x="454" y="371"/>
                  </a:cubicBezTo>
                  <a:cubicBezTo>
                    <a:pt x="459" y="370"/>
                    <a:pt x="463" y="370"/>
                    <a:pt x="467" y="367"/>
                  </a:cubicBezTo>
                  <a:cubicBezTo>
                    <a:pt x="471" y="365"/>
                    <a:pt x="479" y="368"/>
                    <a:pt x="477" y="363"/>
                  </a:cubicBezTo>
                  <a:cubicBezTo>
                    <a:pt x="476" y="358"/>
                    <a:pt x="473" y="343"/>
                    <a:pt x="474" y="342"/>
                  </a:cubicBezTo>
                  <a:cubicBezTo>
                    <a:pt x="476" y="341"/>
                    <a:pt x="474" y="330"/>
                    <a:pt x="474" y="325"/>
                  </a:cubicBezTo>
                  <a:cubicBezTo>
                    <a:pt x="475" y="320"/>
                    <a:pt x="472" y="314"/>
                    <a:pt x="474" y="311"/>
                  </a:cubicBezTo>
                  <a:cubicBezTo>
                    <a:pt x="477" y="308"/>
                    <a:pt x="479" y="298"/>
                    <a:pt x="482" y="295"/>
                  </a:cubicBezTo>
                  <a:cubicBezTo>
                    <a:pt x="485" y="293"/>
                    <a:pt x="488" y="292"/>
                    <a:pt x="491" y="288"/>
                  </a:cubicBezTo>
                  <a:cubicBezTo>
                    <a:pt x="494" y="284"/>
                    <a:pt x="494" y="254"/>
                    <a:pt x="492" y="247"/>
                  </a:cubicBezTo>
                  <a:cubicBezTo>
                    <a:pt x="491" y="240"/>
                    <a:pt x="492" y="227"/>
                    <a:pt x="488" y="222"/>
                  </a:cubicBezTo>
                  <a:cubicBezTo>
                    <a:pt x="484" y="217"/>
                    <a:pt x="483" y="215"/>
                    <a:pt x="481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5005" y="2518"/>
              <a:ext cx="65" cy="68"/>
            </a:xfrm>
            <a:custGeom>
              <a:avLst/>
              <a:gdLst>
                <a:gd name="T0" fmla="*/ 45 w 53"/>
                <a:gd name="T1" fmla="*/ 5 h 55"/>
                <a:gd name="T2" fmla="*/ 28 w 53"/>
                <a:gd name="T3" fmla="*/ 7 h 55"/>
                <a:gd name="T4" fmla="*/ 10 w 53"/>
                <a:gd name="T5" fmla="*/ 2 h 55"/>
                <a:gd name="T6" fmla="*/ 1 w 53"/>
                <a:gd name="T7" fmla="*/ 3 h 55"/>
                <a:gd name="T8" fmla="*/ 14 w 53"/>
                <a:gd name="T9" fmla="*/ 26 h 55"/>
                <a:gd name="T10" fmla="*/ 19 w 53"/>
                <a:gd name="T11" fmla="*/ 38 h 55"/>
                <a:gd name="T12" fmla="*/ 39 w 53"/>
                <a:gd name="T13" fmla="*/ 55 h 55"/>
                <a:gd name="T14" fmla="*/ 44 w 53"/>
                <a:gd name="T15" fmla="*/ 43 h 55"/>
                <a:gd name="T16" fmla="*/ 51 w 53"/>
                <a:gd name="T17" fmla="*/ 48 h 55"/>
                <a:gd name="T18" fmla="*/ 50 w 53"/>
                <a:gd name="T19" fmla="*/ 42 h 55"/>
                <a:gd name="T20" fmla="*/ 52 w 53"/>
                <a:gd name="T21" fmla="*/ 30 h 55"/>
                <a:gd name="T22" fmla="*/ 47 w 53"/>
                <a:gd name="T23" fmla="*/ 12 h 55"/>
                <a:gd name="T24" fmla="*/ 45 w 53"/>
                <a:gd name="T25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5">
                  <a:moveTo>
                    <a:pt x="45" y="5"/>
                  </a:moveTo>
                  <a:cubicBezTo>
                    <a:pt x="41" y="1"/>
                    <a:pt x="32" y="6"/>
                    <a:pt x="28" y="7"/>
                  </a:cubicBezTo>
                  <a:cubicBezTo>
                    <a:pt x="25" y="8"/>
                    <a:pt x="17" y="5"/>
                    <a:pt x="10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1" y="5"/>
                    <a:pt x="11" y="22"/>
                    <a:pt x="14" y="26"/>
                  </a:cubicBezTo>
                  <a:cubicBezTo>
                    <a:pt x="17" y="30"/>
                    <a:pt x="18" y="31"/>
                    <a:pt x="19" y="38"/>
                  </a:cubicBezTo>
                  <a:cubicBezTo>
                    <a:pt x="21" y="46"/>
                    <a:pt x="34" y="55"/>
                    <a:pt x="39" y="55"/>
                  </a:cubicBezTo>
                  <a:cubicBezTo>
                    <a:pt x="44" y="55"/>
                    <a:pt x="43" y="46"/>
                    <a:pt x="44" y="43"/>
                  </a:cubicBezTo>
                  <a:cubicBezTo>
                    <a:pt x="45" y="41"/>
                    <a:pt x="48" y="46"/>
                    <a:pt x="51" y="48"/>
                  </a:cubicBezTo>
                  <a:cubicBezTo>
                    <a:pt x="53" y="49"/>
                    <a:pt x="50" y="43"/>
                    <a:pt x="50" y="42"/>
                  </a:cubicBezTo>
                  <a:cubicBezTo>
                    <a:pt x="49" y="40"/>
                    <a:pt x="51" y="33"/>
                    <a:pt x="52" y="30"/>
                  </a:cubicBezTo>
                  <a:cubicBezTo>
                    <a:pt x="53" y="28"/>
                    <a:pt x="50" y="16"/>
                    <a:pt x="47" y="12"/>
                  </a:cubicBezTo>
                  <a:cubicBezTo>
                    <a:pt x="45" y="8"/>
                    <a:pt x="48" y="8"/>
                    <a:pt x="4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56"/>
            <p:cNvSpPr/>
            <p:nvPr/>
          </p:nvSpPr>
          <p:spPr bwMode="auto">
            <a:xfrm>
              <a:off x="5355" y="2514"/>
              <a:ext cx="82" cy="147"/>
            </a:xfrm>
            <a:custGeom>
              <a:avLst/>
              <a:gdLst>
                <a:gd name="T0" fmla="*/ 56 w 67"/>
                <a:gd name="T1" fmla="*/ 9 h 120"/>
                <a:gd name="T2" fmla="*/ 51 w 67"/>
                <a:gd name="T3" fmla="*/ 13 h 120"/>
                <a:gd name="T4" fmla="*/ 47 w 67"/>
                <a:gd name="T5" fmla="*/ 7 h 120"/>
                <a:gd name="T6" fmla="*/ 42 w 67"/>
                <a:gd name="T7" fmla="*/ 3 h 120"/>
                <a:gd name="T8" fmla="*/ 34 w 67"/>
                <a:gd name="T9" fmla="*/ 6 h 120"/>
                <a:gd name="T10" fmla="*/ 32 w 67"/>
                <a:gd name="T11" fmla="*/ 23 h 120"/>
                <a:gd name="T12" fmla="*/ 32 w 67"/>
                <a:gd name="T13" fmla="*/ 36 h 120"/>
                <a:gd name="T14" fmla="*/ 22 w 67"/>
                <a:gd name="T15" fmla="*/ 56 h 120"/>
                <a:gd name="T16" fmla="*/ 11 w 67"/>
                <a:gd name="T17" fmla="*/ 68 h 120"/>
                <a:gd name="T18" fmla="*/ 8 w 67"/>
                <a:gd name="T19" fmla="*/ 83 h 120"/>
                <a:gd name="T20" fmla="*/ 4 w 67"/>
                <a:gd name="T21" fmla="*/ 92 h 120"/>
                <a:gd name="T22" fmla="*/ 1 w 67"/>
                <a:gd name="T23" fmla="*/ 102 h 120"/>
                <a:gd name="T24" fmla="*/ 17 w 67"/>
                <a:gd name="T25" fmla="*/ 110 h 120"/>
                <a:gd name="T26" fmla="*/ 23 w 67"/>
                <a:gd name="T27" fmla="*/ 116 h 120"/>
                <a:gd name="T28" fmla="*/ 37 w 67"/>
                <a:gd name="T29" fmla="*/ 117 h 120"/>
                <a:gd name="T30" fmla="*/ 45 w 67"/>
                <a:gd name="T31" fmla="*/ 107 h 120"/>
                <a:gd name="T32" fmla="*/ 48 w 67"/>
                <a:gd name="T33" fmla="*/ 93 h 120"/>
                <a:gd name="T34" fmla="*/ 45 w 67"/>
                <a:gd name="T35" fmla="*/ 77 h 120"/>
                <a:gd name="T36" fmla="*/ 58 w 67"/>
                <a:gd name="T37" fmla="*/ 63 h 120"/>
                <a:gd name="T38" fmla="*/ 65 w 67"/>
                <a:gd name="T39" fmla="*/ 63 h 120"/>
                <a:gd name="T40" fmla="*/ 61 w 67"/>
                <a:gd name="T41" fmla="*/ 51 h 120"/>
                <a:gd name="T42" fmla="*/ 64 w 67"/>
                <a:gd name="T43" fmla="*/ 34 h 120"/>
                <a:gd name="T44" fmla="*/ 60 w 67"/>
                <a:gd name="T45" fmla="*/ 16 h 120"/>
                <a:gd name="T46" fmla="*/ 56 w 67"/>
                <a:gd name="T47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120">
                  <a:moveTo>
                    <a:pt x="56" y="9"/>
                  </a:moveTo>
                  <a:cubicBezTo>
                    <a:pt x="54" y="7"/>
                    <a:pt x="51" y="11"/>
                    <a:pt x="51" y="13"/>
                  </a:cubicBezTo>
                  <a:cubicBezTo>
                    <a:pt x="50" y="15"/>
                    <a:pt x="48" y="10"/>
                    <a:pt x="47" y="7"/>
                  </a:cubicBezTo>
                  <a:cubicBezTo>
                    <a:pt x="45" y="4"/>
                    <a:pt x="43" y="6"/>
                    <a:pt x="42" y="3"/>
                  </a:cubicBezTo>
                  <a:cubicBezTo>
                    <a:pt x="40" y="0"/>
                    <a:pt x="35" y="1"/>
                    <a:pt x="34" y="6"/>
                  </a:cubicBezTo>
                  <a:cubicBezTo>
                    <a:pt x="33" y="11"/>
                    <a:pt x="34" y="21"/>
                    <a:pt x="32" y="23"/>
                  </a:cubicBezTo>
                  <a:cubicBezTo>
                    <a:pt x="30" y="25"/>
                    <a:pt x="30" y="29"/>
                    <a:pt x="32" y="36"/>
                  </a:cubicBezTo>
                  <a:cubicBezTo>
                    <a:pt x="33" y="42"/>
                    <a:pt x="23" y="51"/>
                    <a:pt x="22" y="56"/>
                  </a:cubicBezTo>
                  <a:cubicBezTo>
                    <a:pt x="20" y="62"/>
                    <a:pt x="15" y="67"/>
                    <a:pt x="11" y="68"/>
                  </a:cubicBezTo>
                  <a:cubicBezTo>
                    <a:pt x="7" y="69"/>
                    <a:pt x="11" y="80"/>
                    <a:pt x="8" y="83"/>
                  </a:cubicBezTo>
                  <a:cubicBezTo>
                    <a:pt x="6" y="86"/>
                    <a:pt x="5" y="89"/>
                    <a:pt x="4" y="92"/>
                  </a:cubicBezTo>
                  <a:cubicBezTo>
                    <a:pt x="2" y="94"/>
                    <a:pt x="0" y="98"/>
                    <a:pt x="1" y="102"/>
                  </a:cubicBezTo>
                  <a:cubicBezTo>
                    <a:pt x="1" y="106"/>
                    <a:pt x="15" y="110"/>
                    <a:pt x="17" y="110"/>
                  </a:cubicBezTo>
                  <a:cubicBezTo>
                    <a:pt x="20" y="109"/>
                    <a:pt x="20" y="112"/>
                    <a:pt x="23" y="116"/>
                  </a:cubicBezTo>
                  <a:cubicBezTo>
                    <a:pt x="26" y="120"/>
                    <a:pt x="34" y="119"/>
                    <a:pt x="37" y="117"/>
                  </a:cubicBezTo>
                  <a:cubicBezTo>
                    <a:pt x="39" y="116"/>
                    <a:pt x="43" y="110"/>
                    <a:pt x="45" y="107"/>
                  </a:cubicBezTo>
                  <a:cubicBezTo>
                    <a:pt x="47" y="104"/>
                    <a:pt x="48" y="97"/>
                    <a:pt x="48" y="93"/>
                  </a:cubicBezTo>
                  <a:cubicBezTo>
                    <a:pt x="48" y="90"/>
                    <a:pt x="45" y="79"/>
                    <a:pt x="45" y="77"/>
                  </a:cubicBezTo>
                  <a:cubicBezTo>
                    <a:pt x="44" y="74"/>
                    <a:pt x="56" y="66"/>
                    <a:pt x="58" y="63"/>
                  </a:cubicBezTo>
                  <a:cubicBezTo>
                    <a:pt x="59" y="60"/>
                    <a:pt x="64" y="64"/>
                    <a:pt x="65" y="63"/>
                  </a:cubicBezTo>
                  <a:cubicBezTo>
                    <a:pt x="67" y="62"/>
                    <a:pt x="62" y="56"/>
                    <a:pt x="61" y="51"/>
                  </a:cubicBezTo>
                  <a:cubicBezTo>
                    <a:pt x="61" y="46"/>
                    <a:pt x="63" y="38"/>
                    <a:pt x="64" y="34"/>
                  </a:cubicBezTo>
                  <a:cubicBezTo>
                    <a:pt x="66" y="29"/>
                    <a:pt x="62" y="22"/>
                    <a:pt x="60" y="16"/>
                  </a:cubicBezTo>
                  <a:cubicBezTo>
                    <a:pt x="58" y="9"/>
                    <a:pt x="58" y="10"/>
                    <a:pt x="5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356" y="2384"/>
              <a:ext cx="114" cy="152"/>
            </a:xfrm>
            <a:custGeom>
              <a:avLst/>
              <a:gdLst>
                <a:gd name="T0" fmla="*/ 83 w 93"/>
                <a:gd name="T1" fmla="*/ 57 h 124"/>
                <a:gd name="T2" fmla="*/ 74 w 93"/>
                <a:gd name="T3" fmla="*/ 60 h 124"/>
                <a:gd name="T4" fmla="*/ 58 w 93"/>
                <a:gd name="T5" fmla="*/ 49 h 124"/>
                <a:gd name="T6" fmla="*/ 47 w 93"/>
                <a:gd name="T7" fmla="*/ 31 h 124"/>
                <a:gd name="T8" fmla="*/ 50 w 93"/>
                <a:gd name="T9" fmla="*/ 41 h 124"/>
                <a:gd name="T10" fmla="*/ 51 w 93"/>
                <a:gd name="T11" fmla="*/ 48 h 124"/>
                <a:gd name="T12" fmla="*/ 40 w 93"/>
                <a:gd name="T13" fmla="*/ 40 h 124"/>
                <a:gd name="T14" fmla="*/ 35 w 93"/>
                <a:gd name="T15" fmla="*/ 27 h 124"/>
                <a:gd name="T16" fmla="*/ 22 w 93"/>
                <a:gd name="T17" fmla="*/ 14 h 124"/>
                <a:gd name="T18" fmla="*/ 4 w 93"/>
                <a:gd name="T19" fmla="*/ 2 h 124"/>
                <a:gd name="T20" fmla="*/ 18 w 93"/>
                <a:gd name="T21" fmla="*/ 22 h 124"/>
                <a:gd name="T22" fmla="*/ 36 w 93"/>
                <a:gd name="T23" fmla="*/ 42 h 124"/>
                <a:gd name="T24" fmla="*/ 42 w 93"/>
                <a:gd name="T25" fmla="*/ 48 h 124"/>
                <a:gd name="T26" fmla="*/ 46 w 93"/>
                <a:gd name="T27" fmla="*/ 55 h 124"/>
                <a:gd name="T28" fmla="*/ 48 w 93"/>
                <a:gd name="T29" fmla="*/ 69 h 124"/>
                <a:gd name="T30" fmla="*/ 44 w 93"/>
                <a:gd name="T31" fmla="*/ 85 h 124"/>
                <a:gd name="T32" fmla="*/ 66 w 93"/>
                <a:gd name="T33" fmla="*/ 100 h 124"/>
                <a:gd name="T34" fmla="*/ 66 w 93"/>
                <a:gd name="T35" fmla="*/ 119 h 124"/>
                <a:gd name="T36" fmla="*/ 79 w 93"/>
                <a:gd name="T37" fmla="*/ 123 h 124"/>
                <a:gd name="T38" fmla="*/ 81 w 93"/>
                <a:gd name="T39" fmla="*/ 112 h 124"/>
                <a:gd name="T40" fmla="*/ 89 w 93"/>
                <a:gd name="T41" fmla="*/ 94 h 124"/>
                <a:gd name="T42" fmla="*/ 86 w 93"/>
                <a:gd name="T43" fmla="*/ 84 h 124"/>
                <a:gd name="T44" fmla="*/ 91 w 93"/>
                <a:gd name="T45" fmla="*/ 77 h 124"/>
                <a:gd name="T46" fmla="*/ 92 w 93"/>
                <a:gd name="T47" fmla="*/ 61 h 124"/>
                <a:gd name="T48" fmla="*/ 83 w 93"/>
                <a:gd name="T49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124">
                  <a:moveTo>
                    <a:pt x="83" y="57"/>
                  </a:moveTo>
                  <a:cubicBezTo>
                    <a:pt x="80" y="60"/>
                    <a:pt x="81" y="63"/>
                    <a:pt x="74" y="60"/>
                  </a:cubicBezTo>
                  <a:cubicBezTo>
                    <a:pt x="67" y="57"/>
                    <a:pt x="60" y="52"/>
                    <a:pt x="58" y="49"/>
                  </a:cubicBezTo>
                  <a:cubicBezTo>
                    <a:pt x="56" y="46"/>
                    <a:pt x="49" y="33"/>
                    <a:pt x="47" y="31"/>
                  </a:cubicBezTo>
                  <a:cubicBezTo>
                    <a:pt x="45" y="29"/>
                    <a:pt x="47" y="37"/>
                    <a:pt x="50" y="41"/>
                  </a:cubicBezTo>
                  <a:cubicBezTo>
                    <a:pt x="54" y="45"/>
                    <a:pt x="52" y="47"/>
                    <a:pt x="51" y="48"/>
                  </a:cubicBezTo>
                  <a:cubicBezTo>
                    <a:pt x="50" y="50"/>
                    <a:pt x="44" y="45"/>
                    <a:pt x="40" y="40"/>
                  </a:cubicBezTo>
                  <a:cubicBezTo>
                    <a:pt x="37" y="35"/>
                    <a:pt x="36" y="31"/>
                    <a:pt x="35" y="27"/>
                  </a:cubicBezTo>
                  <a:cubicBezTo>
                    <a:pt x="34" y="23"/>
                    <a:pt x="26" y="16"/>
                    <a:pt x="22" y="14"/>
                  </a:cubicBezTo>
                  <a:cubicBezTo>
                    <a:pt x="17" y="13"/>
                    <a:pt x="8" y="4"/>
                    <a:pt x="4" y="2"/>
                  </a:cubicBezTo>
                  <a:cubicBezTo>
                    <a:pt x="0" y="0"/>
                    <a:pt x="13" y="17"/>
                    <a:pt x="18" y="22"/>
                  </a:cubicBezTo>
                  <a:cubicBezTo>
                    <a:pt x="22" y="26"/>
                    <a:pt x="32" y="40"/>
                    <a:pt x="36" y="42"/>
                  </a:cubicBezTo>
                  <a:cubicBezTo>
                    <a:pt x="40" y="44"/>
                    <a:pt x="43" y="46"/>
                    <a:pt x="42" y="48"/>
                  </a:cubicBezTo>
                  <a:cubicBezTo>
                    <a:pt x="40" y="51"/>
                    <a:pt x="40" y="51"/>
                    <a:pt x="46" y="55"/>
                  </a:cubicBezTo>
                  <a:cubicBezTo>
                    <a:pt x="52" y="59"/>
                    <a:pt x="46" y="62"/>
                    <a:pt x="48" y="69"/>
                  </a:cubicBezTo>
                  <a:cubicBezTo>
                    <a:pt x="50" y="76"/>
                    <a:pt x="44" y="82"/>
                    <a:pt x="44" y="85"/>
                  </a:cubicBezTo>
                  <a:cubicBezTo>
                    <a:pt x="43" y="88"/>
                    <a:pt x="60" y="95"/>
                    <a:pt x="66" y="100"/>
                  </a:cubicBezTo>
                  <a:cubicBezTo>
                    <a:pt x="71" y="104"/>
                    <a:pt x="65" y="117"/>
                    <a:pt x="66" y="119"/>
                  </a:cubicBezTo>
                  <a:cubicBezTo>
                    <a:pt x="70" y="123"/>
                    <a:pt x="76" y="124"/>
                    <a:pt x="79" y="123"/>
                  </a:cubicBezTo>
                  <a:cubicBezTo>
                    <a:pt x="82" y="123"/>
                    <a:pt x="82" y="116"/>
                    <a:pt x="81" y="112"/>
                  </a:cubicBezTo>
                  <a:cubicBezTo>
                    <a:pt x="80" y="108"/>
                    <a:pt x="87" y="98"/>
                    <a:pt x="89" y="94"/>
                  </a:cubicBezTo>
                  <a:cubicBezTo>
                    <a:pt x="90" y="91"/>
                    <a:pt x="84" y="86"/>
                    <a:pt x="86" y="84"/>
                  </a:cubicBezTo>
                  <a:cubicBezTo>
                    <a:pt x="88" y="82"/>
                    <a:pt x="90" y="80"/>
                    <a:pt x="91" y="77"/>
                  </a:cubicBezTo>
                  <a:cubicBezTo>
                    <a:pt x="91" y="74"/>
                    <a:pt x="93" y="64"/>
                    <a:pt x="92" y="61"/>
                  </a:cubicBezTo>
                  <a:cubicBezTo>
                    <a:pt x="91" y="57"/>
                    <a:pt x="87" y="55"/>
                    <a:pt x="8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58"/>
            <p:cNvSpPr/>
            <p:nvPr/>
          </p:nvSpPr>
          <p:spPr bwMode="auto">
            <a:xfrm>
              <a:off x="1049" y="716"/>
              <a:ext cx="1365" cy="2125"/>
            </a:xfrm>
            <a:custGeom>
              <a:avLst/>
              <a:gdLst>
                <a:gd name="T0" fmla="*/ 953 w 1115"/>
                <a:gd name="T1" fmla="*/ 888 h 1734"/>
                <a:gd name="T2" fmla="*/ 918 w 1115"/>
                <a:gd name="T3" fmla="*/ 866 h 1734"/>
                <a:gd name="T4" fmla="*/ 860 w 1115"/>
                <a:gd name="T5" fmla="*/ 821 h 1734"/>
                <a:gd name="T6" fmla="*/ 712 w 1115"/>
                <a:gd name="T7" fmla="*/ 814 h 1734"/>
                <a:gd name="T8" fmla="*/ 621 w 1115"/>
                <a:gd name="T9" fmla="*/ 819 h 1734"/>
                <a:gd name="T10" fmla="*/ 632 w 1115"/>
                <a:gd name="T11" fmla="*/ 767 h 1734"/>
                <a:gd name="T12" fmla="*/ 577 w 1115"/>
                <a:gd name="T13" fmla="*/ 759 h 1734"/>
                <a:gd name="T14" fmla="*/ 606 w 1115"/>
                <a:gd name="T15" fmla="*/ 702 h 1734"/>
                <a:gd name="T16" fmla="*/ 508 w 1115"/>
                <a:gd name="T17" fmla="*/ 674 h 1734"/>
                <a:gd name="T18" fmla="*/ 554 w 1115"/>
                <a:gd name="T19" fmla="*/ 617 h 1734"/>
                <a:gd name="T20" fmla="*/ 683 w 1115"/>
                <a:gd name="T21" fmla="*/ 654 h 1734"/>
                <a:gd name="T22" fmla="*/ 772 w 1115"/>
                <a:gd name="T23" fmla="*/ 526 h 1734"/>
                <a:gd name="T24" fmla="*/ 881 w 1115"/>
                <a:gd name="T25" fmla="*/ 434 h 1734"/>
                <a:gd name="T26" fmla="*/ 901 w 1115"/>
                <a:gd name="T27" fmla="*/ 445 h 1734"/>
                <a:gd name="T28" fmla="*/ 882 w 1115"/>
                <a:gd name="T29" fmla="*/ 387 h 1734"/>
                <a:gd name="T30" fmla="*/ 999 w 1115"/>
                <a:gd name="T31" fmla="*/ 320 h 1734"/>
                <a:gd name="T32" fmla="*/ 952 w 1115"/>
                <a:gd name="T33" fmla="*/ 250 h 1734"/>
                <a:gd name="T34" fmla="*/ 899 w 1115"/>
                <a:gd name="T35" fmla="*/ 229 h 1734"/>
                <a:gd name="T36" fmla="*/ 821 w 1115"/>
                <a:gd name="T37" fmla="*/ 213 h 1734"/>
                <a:gd name="T38" fmla="*/ 787 w 1115"/>
                <a:gd name="T39" fmla="*/ 344 h 1734"/>
                <a:gd name="T40" fmla="*/ 672 w 1115"/>
                <a:gd name="T41" fmla="*/ 274 h 1734"/>
                <a:gd name="T42" fmla="*/ 717 w 1115"/>
                <a:gd name="T43" fmla="*/ 175 h 1734"/>
                <a:gd name="T44" fmla="*/ 769 w 1115"/>
                <a:gd name="T45" fmla="*/ 112 h 1734"/>
                <a:gd name="T46" fmla="*/ 823 w 1115"/>
                <a:gd name="T47" fmla="*/ 72 h 1734"/>
                <a:gd name="T48" fmla="*/ 795 w 1115"/>
                <a:gd name="T49" fmla="*/ 68 h 1734"/>
                <a:gd name="T50" fmla="*/ 748 w 1115"/>
                <a:gd name="T51" fmla="*/ 57 h 1734"/>
                <a:gd name="T52" fmla="*/ 705 w 1115"/>
                <a:gd name="T53" fmla="*/ 42 h 1734"/>
                <a:gd name="T54" fmla="*/ 688 w 1115"/>
                <a:gd name="T55" fmla="*/ 80 h 1734"/>
                <a:gd name="T56" fmla="*/ 586 w 1115"/>
                <a:gd name="T57" fmla="*/ 76 h 1734"/>
                <a:gd name="T58" fmla="*/ 549 w 1115"/>
                <a:gd name="T59" fmla="*/ 88 h 1734"/>
                <a:gd name="T60" fmla="*/ 459 w 1115"/>
                <a:gd name="T61" fmla="*/ 47 h 1734"/>
                <a:gd name="T62" fmla="*/ 396 w 1115"/>
                <a:gd name="T63" fmla="*/ 44 h 1734"/>
                <a:gd name="T64" fmla="*/ 310 w 1115"/>
                <a:gd name="T65" fmla="*/ 49 h 1734"/>
                <a:gd name="T66" fmla="*/ 188 w 1115"/>
                <a:gd name="T67" fmla="*/ 19 h 1734"/>
                <a:gd name="T68" fmla="*/ 77 w 1115"/>
                <a:gd name="T69" fmla="*/ 101 h 1734"/>
                <a:gd name="T70" fmla="*/ 53 w 1115"/>
                <a:gd name="T71" fmla="*/ 117 h 1734"/>
                <a:gd name="T72" fmla="*/ 63 w 1115"/>
                <a:gd name="T73" fmla="*/ 170 h 1734"/>
                <a:gd name="T74" fmla="*/ 35 w 1115"/>
                <a:gd name="T75" fmla="*/ 229 h 1734"/>
                <a:gd name="T76" fmla="*/ 37 w 1115"/>
                <a:gd name="T77" fmla="*/ 279 h 1734"/>
                <a:gd name="T78" fmla="*/ 120 w 1115"/>
                <a:gd name="T79" fmla="*/ 229 h 1734"/>
                <a:gd name="T80" fmla="*/ 176 w 1115"/>
                <a:gd name="T81" fmla="*/ 221 h 1734"/>
                <a:gd name="T82" fmla="*/ 270 w 1115"/>
                <a:gd name="T83" fmla="*/ 247 h 1734"/>
                <a:gd name="T84" fmla="*/ 312 w 1115"/>
                <a:gd name="T85" fmla="*/ 301 h 1734"/>
                <a:gd name="T86" fmla="*/ 334 w 1115"/>
                <a:gd name="T87" fmla="*/ 361 h 1734"/>
                <a:gd name="T88" fmla="*/ 330 w 1115"/>
                <a:gd name="T89" fmla="*/ 391 h 1734"/>
                <a:gd name="T90" fmla="*/ 337 w 1115"/>
                <a:gd name="T91" fmla="*/ 571 h 1734"/>
                <a:gd name="T92" fmla="*/ 365 w 1115"/>
                <a:gd name="T93" fmla="*/ 665 h 1734"/>
                <a:gd name="T94" fmla="*/ 378 w 1115"/>
                <a:gd name="T95" fmla="*/ 625 h 1734"/>
                <a:gd name="T96" fmla="*/ 536 w 1115"/>
                <a:gd name="T97" fmla="*/ 773 h 1734"/>
                <a:gd name="T98" fmla="*/ 581 w 1115"/>
                <a:gd name="T99" fmla="*/ 788 h 1734"/>
                <a:gd name="T100" fmla="*/ 597 w 1115"/>
                <a:gd name="T101" fmla="*/ 814 h 1734"/>
                <a:gd name="T102" fmla="*/ 675 w 1115"/>
                <a:gd name="T103" fmla="*/ 855 h 1734"/>
                <a:gd name="T104" fmla="*/ 616 w 1115"/>
                <a:gd name="T105" fmla="*/ 944 h 1734"/>
                <a:gd name="T106" fmla="*/ 634 w 1115"/>
                <a:gd name="T107" fmla="*/ 1097 h 1734"/>
                <a:gd name="T108" fmla="*/ 633 w 1115"/>
                <a:gd name="T109" fmla="*/ 1297 h 1734"/>
                <a:gd name="T110" fmla="*/ 561 w 1115"/>
                <a:gd name="T111" fmla="*/ 1528 h 1734"/>
                <a:gd name="T112" fmla="*/ 518 w 1115"/>
                <a:gd name="T113" fmla="*/ 1654 h 1734"/>
                <a:gd name="T114" fmla="*/ 571 w 1115"/>
                <a:gd name="T115" fmla="*/ 1706 h 1734"/>
                <a:gd name="T116" fmla="*/ 597 w 1115"/>
                <a:gd name="T117" fmla="*/ 1660 h 1734"/>
                <a:gd name="T118" fmla="*/ 718 w 1115"/>
                <a:gd name="T119" fmla="*/ 1440 h 1734"/>
                <a:gd name="T120" fmla="*/ 843 w 1115"/>
                <a:gd name="T121" fmla="*/ 1351 h 1734"/>
                <a:gd name="T122" fmla="*/ 944 w 1115"/>
                <a:gd name="T123" fmla="*/ 1212 h 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5" h="1734">
                  <a:moveTo>
                    <a:pt x="1111" y="984"/>
                  </a:moveTo>
                  <a:cubicBezTo>
                    <a:pt x="1108" y="983"/>
                    <a:pt x="1103" y="979"/>
                    <a:pt x="1096" y="979"/>
                  </a:cubicBezTo>
                  <a:cubicBezTo>
                    <a:pt x="1089" y="978"/>
                    <a:pt x="1082" y="978"/>
                    <a:pt x="1078" y="974"/>
                  </a:cubicBezTo>
                  <a:cubicBezTo>
                    <a:pt x="1075" y="971"/>
                    <a:pt x="1071" y="963"/>
                    <a:pt x="1062" y="962"/>
                  </a:cubicBezTo>
                  <a:cubicBezTo>
                    <a:pt x="1053" y="961"/>
                    <a:pt x="1042" y="962"/>
                    <a:pt x="1038" y="961"/>
                  </a:cubicBezTo>
                  <a:cubicBezTo>
                    <a:pt x="1033" y="959"/>
                    <a:pt x="1032" y="956"/>
                    <a:pt x="1026" y="956"/>
                  </a:cubicBezTo>
                  <a:cubicBezTo>
                    <a:pt x="1020" y="956"/>
                    <a:pt x="1016" y="957"/>
                    <a:pt x="1014" y="955"/>
                  </a:cubicBezTo>
                  <a:cubicBezTo>
                    <a:pt x="1013" y="954"/>
                    <a:pt x="1012" y="950"/>
                    <a:pt x="1008" y="948"/>
                  </a:cubicBezTo>
                  <a:cubicBezTo>
                    <a:pt x="1005" y="947"/>
                    <a:pt x="994" y="941"/>
                    <a:pt x="991" y="940"/>
                  </a:cubicBezTo>
                  <a:cubicBezTo>
                    <a:pt x="988" y="938"/>
                    <a:pt x="985" y="934"/>
                    <a:pt x="981" y="936"/>
                  </a:cubicBezTo>
                  <a:cubicBezTo>
                    <a:pt x="977" y="939"/>
                    <a:pt x="970" y="951"/>
                    <a:pt x="967" y="951"/>
                  </a:cubicBezTo>
                  <a:cubicBezTo>
                    <a:pt x="965" y="951"/>
                    <a:pt x="976" y="939"/>
                    <a:pt x="976" y="938"/>
                  </a:cubicBezTo>
                  <a:cubicBezTo>
                    <a:pt x="976" y="938"/>
                    <a:pt x="976" y="932"/>
                    <a:pt x="971" y="932"/>
                  </a:cubicBezTo>
                  <a:cubicBezTo>
                    <a:pt x="967" y="932"/>
                    <a:pt x="962" y="934"/>
                    <a:pt x="961" y="933"/>
                  </a:cubicBezTo>
                  <a:cubicBezTo>
                    <a:pt x="959" y="931"/>
                    <a:pt x="959" y="925"/>
                    <a:pt x="956" y="928"/>
                  </a:cubicBezTo>
                  <a:cubicBezTo>
                    <a:pt x="952" y="931"/>
                    <a:pt x="949" y="936"/>
                    <a:pt x="948" y="933"/>
                  </a:cubicBezTo>
                  <a:cubicBezTo>
                    <a:pt x="947" y="931"/>
                    <a:pt x="955" y="927"/>
                    <a:pt x="957" y="926"/>
                  </a:cubicBezTo>
                  <a:cubicBezTo>
                    <a:pt x="959" y="924"/>
                    <a:pt x="962" y="917"/>
                    <a:pt x="962" y="915"/>
                  </a:cubicBezTo>
                  <a:cubicBezTo>
                    <a:pt x="961" y="913"/>
                    <a:pt x="960" y="912"/>
                    <a:pt x="958" y="908"/>
                  </a:cubicBezTo>
                  <a:cubicBezTo>
                    <a:pt x="956" y="904"/>
                    <a:pt x="954" y="892"/>
                    <a:pt x="953" y="888"/>
                  </a:cubicBezTo>
                  <a:cubicBezTo>
                    <a:pt x="952" y="887"/>
                    <a:pt x="952" y="886"/>
                    <a:pt x="951" y="886"/>
                  </a:cubicBezTo>
                  <a:cubicBezTo>
                    <a:pt x="951" y="885"/>
                    <a:pt x="951" y="885"/>
                    <a:pt x="951" y="885"/>
                  </a:cubicBezTo>
                  <a:cubicBezTo>
                    <a:pt x="950" y="885"/>
                    <a:pt x="950" y="885"/>
                    <a:pt x="950" y="885"/>
                  </a:cubicBezTo>
                  <a:cubicBezTo>
                    <a:pt x="950" y="884"/>
                    <a:pt x="949" y="884"/>
                    <a:pt x="948" y="883"/>
                  </a:cubicBezTo>
                  <a:cubicBezTo>
                    <a:pt x="948" y="882"/>
                    <a:pt x="947" y="882"/>
                    <a:pt x="947" y="882"/>
                  </a:cubicBezTo>
                  <a:cubicBezTo>
                    <a:pt x="947" y="881"/>
                    <a:pt x="946" y="881"/>
                    <a:pt x="946" y="881"/>
                  </a:cubicBezTo>
                  <a:cubicBezTo>
                    <a:pt x="945" y="880"/>
                    <a:pt x="944" y="879"/>
                    <a:pt x="943" y="879"/>
                  </a:cubicBezTo>
                  <a:cubicBezTo>
                    <a:pt x="943" y="878"/>
                    <a:pt x="942" y="878"/>
                    <a:pt x="942" y="878"/>
                  </a:cubicBezTo>
                  <a:cubicBezTo>
                    <a:pt x="942" y="878"/>
                    <a:pt x="941" y="877"/>
                    <a:pt x="941" y="877"/>
                  </a:cubicBezTo>
                  <a:cubicBezTo>
                    <a:pt x="941" y="877"/>
                    <a:pt x="940" y="877"/>
                    <a:pt x="940" y="876"/>
                  </a:cubicBezTo>
                  <a:cubicBezTo>
                    <a:pt x="939" y="876"/>
                    <a:pt x="939" y="876"/>
                    <a:pt x="939" y="876"/>
                  </a:cubicBezTo>
                  <a:cubicBezTo>
                    <a:pt x="938" y="875"/>
                    <a:pt x="937" y="874"/>
                    <a:pt x="936" y="874"/>
                  </a:cubicBezTo>
                  <a:cubicBezTo>
                    <a:pt x="936" y="874"/>
                    <a:pt x="936" y="874"/>
                    <a:pt x="936" y="874"/>
                  </a:cubicBezTo>
                  <a:cubicBezTo>
                    <a:pt x="935" y="873"/>
                    <a:pt x="934" y="872"/>
                    <a:pt x="932" y="872"/>
                  </a:cubicBezTo>
                  <a:cubicBezTo>
                    <a:pt x="932" y="871"/>
                    <a:pt x="932" y="871"/>
                    <a:pt x="931" y="871"/>
                  </a:cubicBezTo>
                  <a:cubicBezTo>
                    <a:pt x="930" y="871"/>
                    <a:pt x="930" y="870"/>
                    <a:pt x="929" y="870"/>
                  </a:cubicBezTo>
                  <a:cubicBezTo>
                    <a:pt x="928" y="869"/>
                    <a:pt x="928" y="869"/>
                    <a:pt x="928" y="869"/>
                  </a:cubicBezTo>
                  <a:cubicBezTo>
                    <a:pt x="927" y="869"/>
                    <a:pt x="926" y="868"/>
                    <a:pt x="925" y="868"/>
                  </a:cubicBezTo>
                  <a:cubicBezTo>
                    <a:pt x="923" y="867"/>
                    <a:pt x="922" y="867"/>
                    <a:pt x="921" y="866"/>
                  </a:cubicBezTo>
                  <a:cubicBezTo>
                    <a:pt x="919" y="866"/>
                    <a:pt x="919" y="866"/>
                    <a:pt x="918" y="866"/>
                  </a:cubicBezTo>
                  <a:cubicBezTo>
                    <a:pt x="912" y="866"/>
                    <a:pt x="905" y="868"/>
                    <a:pt x="899" y="866"/>
                  </a:cubicBezTo>
                  <a:cubicBezTo>
                    <a:pt x="898" y="866"/>
                    <a:pt x="897" y="866"/>
                    <a:pt x="897" y="865"/>
                  </a:cubicBezTo>
                  <a:cubicBezTo>
                    <a:pt x="896" y="865"/>
                    <a:pt x="896" y="865"/>
                    <a:pt x="895" y="865"/>
                  </a:cubicBezTo>
                  <a:cubicBezTo>
                    <a:pt x="895" y="864"/>
                    <a:pt x="895" y="864"/>
                    <a:pt x="895" y="864"/>
                  </a:cubicBezTo>
                  <a:cubicBezTo>
                    <a:pt x="893" y="863"/>
                    <a:pt x="892" y="862"/>
                    <a:pt x="891" y="862"/>
                  </a:cubicBezTo>
                  <a:cubicBezTo>
                    <a:pt x="891" y="861"/>
                    <a:pt x="891" y="861"/>
                    <a:pt x="891" y="861"/>
                  </a:cubicBezTo>
                  <a:cubicBezTo>
                    <a:pt x="890" y="860"/>
                    <a:pt x="889" y="859"/>
                    <a:pt x="888" y="859"/>
                  </a:cubicBezTo>
                  <a:cubicBezTo>
                    <a:pt x="887" y="858"/>
                    <a:pt x="886" y="857"/>
                    <a:pt x="885" y="857"/>
                  </a:cubicBezTo>
                  <a:cubicBezTo>
                    <a:pt x="885" y="857"/>
                    <a:pt x="885" y="857"/>
                    <a:pt x="885" y="856"/>
                  </a:cubicBezTo>
                  <a:cubicBezTo>
                    <a:pt x="884" y="856"/>
                    <a:pt x="883" y="856"/>
                    <a:pt x="883" y="856"/>
                  </a:cubicBezTo>
                  <a:cubicBezTo>
                    <a:pt x="879" y="855"/>
                    <a:pt x="881" y="854"/>
                    <a:pt x="878" y="850"/>
                  </a:cubicBezTo>
                  <a:cubicBezTo>
                    <a:pt x="874" y="845"/>
                    <a:pt x="874" y="842"/>
                    <a:pt x="869" y="841"/>
                  </a:cubicBezTo>
                  <a:cubicBezTo>
                    <a:pt x="868" y="840"/>
                    <a:pt x="867" y="840"/>
                    <a:pt x="867" y="840"/>
                  </a:cubicBezTo>
                  <a:cubicBezTo>
                    <a:pt x="866" y="840"/>
                    <a:pt x="866" y="840"/>
                    <a:pt x="865" y="840"/>
                  </a:cubicBezTo>
                  <a:cubicBezTo>
                    <a:pt x="865" y="839"/>
                    <a:pt x="865" y="839"/>
                    <a:pt x="865" y="839"/>
                  </a:cubicBezTo>
                  <a:cubicBezTo>
                    <a:pt x="864" y="839"/>
                    <a:pt x="863" y="839"/>
                    <a:pt x="862" y="838"/>
                  </a:cubicBezTo>
                  <a:cubicBezTo>
                    <a:pt x="862" y="838"/>
                    <a:pt x="862" y="838"/>
                    <a:pt x="862" y="838"/>
                  </a:cubicBezTo>
                  <a:cubicBezTo>
                    <a:pt x="861" y="838"/>
                    <a:pt x="861" y="838"/>
                    <a:pt x="860" y="838"/>
                  </a:cubicBezTo>
                  <a:cubicBezTo>
                    <a:pt x="857" y="838"/>
                    <a:pt x="859" y="836"/>
                    <a:pt x="858" y="833"/>
                  </a:cubicBezTo>
                  <a:cubicBezTo>
                    <a:pt x="858" y="829"/>
                    <a:pt x="856" y="823"/>
                    <a:pt x="860" y="821"/>
                  </a:cubicBezTo>
                  <a:cubicBezTo>
                    <a:pt x="863" y="819"/>
                    <a:pt x="863" y="815"/>
                    <a:pt x="859" y="818"/>
                  </a:cubicBezTo>
                  <a:cubicBezTo>
                    <a:pt x="856" y="820"/>
                    <a:pt x="853" y="824"/>
                    <a:pt x="847" y="822"/>
                  </a:cubicBezTo>
                  <a:cubicBezTo>
                    <a:pt x="842" y="821"/>
                    <a:pt x="844" y="818"/>
                    <a:pt x="837" y="818"/>
                  </a:cubicBezTo>
                  <a:cubicBezTo>
                    <a:pt x="830" y="817"/>
                    <a:pt x="824" y="822"/>
                    <a:pt x="817" y="822"/>
                  </a:cubicBezTo>
                  <a:cubicBezTo>
                    <a:pt x="809" y="821"/>
                    <a:pt x="804" y="815"/>
                    <a:pt x="800" y="815"/>
                  </a:cubicBezTo>
                  <a:cubicBezTo>
                    <a:pt x="796" y="815"/>
                    <a:pt x="787" y="821"/>
                    <a:pt x="786" y="818"/>
                  </a:cubicBezTo>
                  <a:cubicBezTo>
                    <a:pt x="784" y="816"/>
                    <a:pt x="788" y="814"/>
                    <a:pt x="785" y="812"/>
                  </a:cubicBezTo>
                  <a:cubicBezTo>
                    <a:pt x="782" y="809"/>
                    <a:pt x="774" y="807"/>
                    <a:pt x="770" y="809"/>
                  </a:cubicBezTo>
                  <a:cubicBezTo>
                    <a:pt x="766" y="811"/>
                    <a:pt x="758" y="813"/>
                    <a:pt x="755" y="813"/>
                  </a:cubicBezTo>
                  <a:cubicBezTo>
                    <a:pt x="751" y="813"/>
                    <a:pt x="745" y="817"/>
                    <a:pt x="745" y="814"/>
                  </a:cubicBezTo>
                  <a:cubicBezTo>
                    <a:pt x="746" y="813"/>
                    <a:pt x="746" y="812"/>
                    <a:pt x="746" y="812"/>
                  </a:cubicBezTo>
                  <a:cubicBezTo>
                    <a:pt x="746" y="811"/>
                    <a:pt x="747" y="811"/>
                    <a:pt x="747" y="811"/>
                  </a:cubicBezTo>
                  <a:cubicBezTo>
                    <a:pt x="747" y="810"/>
                    <a:pt x="748" y="810"/>
                    <a:pt x="748" y="809"/>
                  </a:cubicBezTo>
                  <a:cubicBezTo>
                    <a:pt x="748" y="809"/>
                    <a:pt x="749" y="809"/>
                    <a:pt x="749" y="809"/>
                  </a:cubicBezTo>
                  <a:cubicBezTo>
                    <a:pt x="750" y="808"/>
                    <a:pt x="751" y="807"/>
                    <a:pt x="752" y="807"/>
                  </a:cubicBezTo>
                  <a:cubicBezTo>
                    <a:pt x="756" y="805"/>
                    <a:pt x="759" y="802"/>
                    <a:pt x="756" y="800"/>
                  </a:cubicBezTo>
                  <a:cubicBezTo>
                    <a:pt x="753" y="797"/>
                    <a:pt x="750" y="797"/>
                    <a:pt x="745" y="800"/>
                  </a:cubicBezTo>
                  <a:cubicBezTo>
                    <a:pt x="741" y="803"/>
                    <a:pt x="732" y="810"/>
                    <a:pt x="730" y="809"/>
                  </a:cubicBezTo>
                  <a:cubicBezTo>
                    <a:pt x="728" y="809"/>
                    <a:pt x="726" y="806"/>
                    <a:pt x="723" y="808"/>
                  </a:cubicBezTo>
                  <a:cubicBezTo>
                    <a:pt x="720" y="810"/>
                    <a:pt x="716" y="814"/>
                    <a:pt x="712" y="814"/>
                  </a:cubicBezTo>
                  <a:cubicBezTo>
                    <a:pt x="709" y="815"/>
                    <a:pt x="707" y="816"/>
                    <a:pt x="707" y="818"/>
                  </a:cubicBezTo>
                  <a:cubicBezTo>
                    <a:pt x="707" y="820"/>
                    <a:pt x="703" y="822"/>
                    <a:pt x="703" y="824"/>
                  </a:cubicBezTo>
                  <a:cubicBezTo>
                    <a:pt x="702" y="826"/>
                    <a:pt x="703" y="829"/>
                    <a:pt x="701" y="829"/>
                  </a:cubicBezTo>
                  <a:cubicBezTo>
                    <a:pt x="699" y="829"/>
                    <a:pt x="692" y="836"/>
                    <a:pt x="691" y="837"/>
                  </a:cubicBezTo>
                  <a:cubicBezTo>
                    <a:pt x="690" y="837"/>
                    <a:pt x="686" y="838"/>
                    <a:pt x="684" y="837"/>
                  </a:cubicBezTo>
                  <a:cubicBezTo>
                    <a:pt x="684" y="837"/>
                    <a:pt x="684" y="837"/>
                    <a:pt x="683" y="836"/>
                  </a:cubicBezTo>
                  <a:cubicBezTo>
                    <a:pt x="683" y="836"/>
                    <a:pt x="683" y="835"/>
                    <a:pt x="682" y="835"/>
                  </a:cubicBezTo>
                  <a:cubicBezTo>
                    <a:pt x="682" y="834"/>
                    <a:pt x="682" y="834"/>
                    <a:pt x="682" y="834"/>
                  </a:cubicBezTo>
                  <a:cubicBezTo>
                    <a:pt x="681" y="834"/>
                    <a:pt x="681" y="833"/>
                    <a:pt x="680" y="833"/>
                  </a:cubicBezTo>
                  <a:cubicBezTo>
                    <a:pt x="680" y="833"/>
                    <a:pt x="680" y="833"/>
                    <a:pt x="679" y="832"/>
                  </a:cubicBezTo>
                  <a:cubicBezTo>
                    <a:pt x="679" y="832"/>
                    <a:pt x="678" y="831"/>
                    <a:pt x="676" y="831"/>
                  </a:cubicBezTo>
                  <a:cubicBezTo>
                    <a:pt x="671" y="829"/>
                    <a:pt x="664" y="827"/>
                    <a:pt x="661" y="828"/>
                  </a:cubicBezTo>
                  <a:cubicBezTo>
                    <a:pt x="658" y="829"/>
                    <a:pt x="654" y="832"/>
                    <a:pt x="651" y="833"/>
                  </a:cubicBezTo>
                  <a:cubicBezTo>
                    <a:pt x="648" y="833"/>
                    <a:pt x="640" y="835"/>
                    <a:pt x="638" y="833"/>
                  </a:cubicBezTo>
                  <a:cubicBezTo>
                    <a:pt x="635" y="831"/>
                    <a:pt x="633" y="836"/>
                    <a:pt x="630" y="832"/>
                  </a:cubicBezTo>
                  <a:cubicBezTo>
                    <a:pt x="628" y="828"/>
                    <a:pt x="631" y="829"/>
                    <a:pt x="627" y="824"/>
                  </a:cubicBezTo>
                  <a:cubicBezTo>
                    <a:pt x="627" y="824"/>
                    <a:pt x="626" y="824"/>
                    <a:pt x="626" y="823"/>
                  </a:cubicBezTo>
                  <a:cubicBezTo>
                    <a:pt x="626" y="823"/>
                    <a:pt x="626" y="823"/>
                    <a:pt x="626" y="823"/>
                  </a:cubicBezTo>
                  <a:cubicBezTo>
                    <a:pt x="624" y="821"/>
                    <a:pt x="622" y="820"/>
                    <a:pt x="621" y="819"/>
                  </a:cubicBezTo>
                  <a:cubicBezTo>
                    <a:pt x="621" y="819"/>
                    <a:pt x="621" y="819"/>
                    <a:pt x="621" y="819"/>
                  </a:cubicBezTo>
                  <a:cubicBezTo>
                    <a:pt x="620" y="819"/>
                    <a:pt x="620" y="818"/>
                    <a:pt x="620" y="818"/>
                  </a:cubicBezTo>
                  <a:cubicBezTo>
                    <a:pt x="620" y="818"/>
                    <a:pt x="620" y="818"/>
                    <a:pt x="620" y="818"/>
                  </a:cubicBezTo>
                  <a:cubicBezTo>
                    <a:pt x="620" y="818"/>
                    <a:pt x="620" y="817"/>
                    <a:pt x="620" y="817"/>
                  </a:cubicBezTo>
                  <a:cubicBezTo>
                    <a:pt x="619" y="817"/>
                    <a:pt x="619" y="817"/>
                    <a:pt x="619" y="817"/>
                  </a:cubicBezTo>
                  <a:cubicBezTo>
                    <a:pt x="619" y="816"/>
                    <a:pt x="619" y="816"/>
                    <a:pt x="619" y="815"/>
                  </a:cubicBezTo>
                  <a:cubicBezTo>
                    <a:pt x="619" y="814"/>
                    <a:pt x="619" y="813"/>
                    <a:pt x="619" y="812"/>
                  </a:cubicBezTo>
                  <a:cubicBezTo>
                    <a:pt x="619" y="812"/>
                    <a:pt x="619" y="811"/>
                    <a:pt x="619" y="811"/>
                  </a:cubicBezTo>
                  <a:cubicBezTo>
                    <a:pt x="618" y="810"/>
                    <a:pt x="618" y="810"/>
                    <a:pt x="618" y="809"/>
                  </a:cubicBezTo>
                  <a:cubicBezTo>
                    <a:pt x="618" y="809"/>
                    <a:pt x="618" y="808"/>
                    <a:pt x="618" y="808"/>
                  </a:cubicBezTo>
                  <a:cubicBezTo>
                    <a:pt x="618" y="807"/>
                    <a:pt x="618" y="807"/>
                    <a:pt x="618" y="807"/>
                  </a:cubicBezTo>
                  <a:cubicBezTo>
                    <a:pt x="618" y="806"/>
                    <a:pt x="618" y="806"/>
                    <a:pt x="619" y="806"/>
                  </a:cubicBezTo>
                  <a:cubicBezTo>
                    <a:pt x="619" y="805"/>
                    <a:pt x="619" y="805"/>
                    <a:pt x="620" y="804"/>
                  </a:cubicBezTo>
                  <a:cubicBezTo>
                    <a:pt x="622" y="803"/>
                    <a:pt x="621" y="801"/>
                    <a:pt x="623" y="799"/>
                  </a:cubicBezTo>
                  <a:cubicBezTo>
                    <a:pt x="625" y="797"/>
                    <a:pt x="626" y="787"/>
                    <a:pt x="629" y="784"/>
                  </a:cubicBezTo>
                  <a:cubicBezTo>
                    <a:pt x="633" y="781"/>
                    <a:pt x="633" y="778"/>
                    <a:pt x="632" y="774"/>
                  </a:cubicBezTo>
                  <a:cubicBezTo>
                    <a:pt x="632" y="774"/>
                    <a:pt x="632" y="773"/>
                    <a:pt x="632" y="772"/>
                  </a:cubicBezTo>
                  <a:cubicBezTo>
                    <a:pt x="632" y="772"/>
                    <a:pt x="632" y="772"/>
                    <a:pt x="632" y="772"/>
                  </a:cubicBezTo>
                  <a:cubicBezTo>
                    <a:pt x="632" y="771"/>
                    <a:pt x="632" y="770"/>
                    <a:pt x="632" y="770"/>
                  </a:cubicBezTo>
                  <a:cubicBezTo>
                    <a:pt x="632" y="769"/>
                    <a:pt x="632" y="768"/>
                    <a:pt x="632" y="767"/>
                  </a:cubicBezTo>
                  <a:cubicBezTo>
                    <a:pt x="632" y="767"/>
                    <a:pt x="632" y="767"/>
                    <a:pt x="632" y="767"/>
                  </a:cubicBezTo>
                  <a:cubicBezTo>
                    <a:pt x="632" y="766"/>
                    <a:pt x="632" y="765"/>
                    <a:pt x="632" y="765"/>
                  </a:cubicBezTo>
                  <a:cubicBezTo>
                    <a:pt x="632" y="765"/>
                    <a:pt x="632" y="764"/>
                    <a:pt x="632" y="764"/>
                  </a:cubicBezTo>
                  <a:cubicBezTo>
                    <a:pt x="632" y="764"/>
                    <a:pt x="632" y="764"/>
                    <a:pt x="632" y="763"/>
                  </a:cubicBezTo>
                  <a:cubicBezTo>
                    <a:pt x="632" y="763"/>
                    <a:pt x="632" y="763"/>
                    <a:pt x="631" y="763"/>
                  </a:cubicBezTo>
                  <a:cubicBezTo>
                    <a:pt x="631" y="763"/>
                    <a:pt x="631" y="762"/>
                    <a:pt x="630" y="763"/>
                  </a:cubicBezTo>
                  <a:cubicBezTo>
                    <a:pt x="626" y="763"/>
                    <a:pt x="623" y="762"/>
                    <a:pt x="621" y="762"/>
                  </a:cubicBezTo>
                  <a:cubicBezTo>
                    <a:pt x="619" y="762"/>
                    <a:pt x="615" y="760"/>
                    <a:pt x="612" y="760"/>
                  </a:cubicBezTo>
                  <a:cubicBezTo>
                    <a:pt x="610" y="761"/>
                    <a:pt x="608" y="761"/>
                    <a:pt x="604" y="761"/>
                  </a:cubicBezTo>
                  <a:cubicBezTo>
                    <a:pt x="599" y="761"/>
                    <a:pt x="591" y="762"/>
                    <a:pt x="589" y="762"/>
                  </a:cubicBezTo>
                  <a:cubicBezTo>
                    <a:pt x="588" y="762"/>
                    <a:pt x="587" y="762"/>
                    <a:pt x="586" y="762"/>
                  </a:cubicBezTo>
                  <a:cubicBezTo>
                    <a:pt x="586" y="762"/>
                    <a:pt x="586" y="762"/>
                    <a:pt x="585" y="762"/>
                  </a:cubicBezTo>
                  <a:cubicBezTo>
                    <a:pt x="585" y="762"/>
                    <a:pt x="584" y="762"/>
                    <a:pt x="584" y="762"/>
                  </a:cubicBezTo>
                  <a:cubicBezTo>
                    <a:pt x="583" y="762"/>
                    <a:pt x="583" y="762"/>
                    <a:pt x="583" y="762"/>
                  </a:cubicBezTo>
                  <a:cubicBezTo>
                    <a:pt x="582" y="762"/>
                    <a:pt x="582" y="762"/>
                    <a:pt x="582" y="762"/>
                  </a:cubicBezTo>
                  <a:cubicBezTo>
                    <a:pt x="581" y="762"/>
                    <a:pt x="581" y="762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79" y="760"/>
                    <a:pt x="578" y="760"/>
                    <a:pt x="578" y="760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7" y="759"/>
                    <a:pt x="577" y="759"/>
                    <a:pt x="577" y="759"/>
                  </a:cubicBezTo>
                  <a:cubicBezTo>
                    <a:pt x="577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8"/>
                  </a:cubicBezTo>
                  <a:cubicBezTo>
                    <a:pt x="578" y="758"/>
                    <a:pt x="578" y="758"/>
                    <a:pt x="579" y="758"/>
                  </a:cubicBezTo>
                  <a:cubicBezTo>
                    <a:pt x="579" y="758"/>
                    <a:pt x="579" y="757"/>
                    <a:pt x="580" y="757"/>
                  </a:cubicBezTo>
                  <a:cubicBezTo>
                    <a:pt x="584" y="754"/>
                    <a:pt x="585" y="753"/>
                    <a:pt x="587" y="749"/>
                  </a:cubicBezTo>
                  <a:cubicBezTo>
                    <a:pt x="589" y="744"/>
                    <a:pt x="591" y="737"/>
                    <a:pt x="591" y="734"/>
                  </a:cubicBezTo>
                  <a:cubicBezTo>
                    <a:pt x="591" y="734"/>
                    <a:pt x="591" y="734"/>
                    <a:pt x="591" y="733"/>
                  </a:cubicBezTo>
                  <a:cubicBezTo>
                    <a:pt x="591" y="733"/>
                    <a:pt x="591" y="732"/>
                    <a:pt x="591" y="732"/>
                  </a:cubicBezTo>
                  <a:cubicBezTo>
                    <a:pt x="591" y="732"/>
                    <a:pt x="591" y="732"/>
                    <a:pt x="591" y="732"/>
                  </a:cubicBezTo>
                  <a:cubicBezTo>
                    <a:pt x="591" y="731"/>
                    <a:pt x="591" y="731"/>
                    <a:pt x="591" y="731"/>
                  </a:cubicBezTo>
                  <a:cubicBezTo>
                    <a:pt x="591" y="731"/>
                    <a:pt x="591" y="730"/>
                    <a:pt x="591" y="730"/>
                  </a:cubicBezTo>
                  <a:cubicBezTo>
                    <a:pt x="591" y="730"/>
                    <a:pt x="591" y="730"/>
                    <a:pt x="592" y="730"/>
                  </a:cubicBezTo>
                  <a:cubicBezTo>
                    <a:pt x="592" y="730"/>
                    <a:pt x="592" y="730"/>
                    <a:pt x="592" y="730"/>
                  </a:cubicBezTo>
                  <a:cubicBezTo>
                    <a:pt x="592" y="730"/>
                    <a:pt x="592" y="730"/>
                    <a:pt x="593" y="731"/>
                  </a:cubicBezTo>
                  <a:cubicBezTo>
                    <a:pt x="595" y="733"/>
                    <a:pt x="596" y="733"/>
                    <a:pt x="598" y="731"/>
                  </a:cubicBezTo>
                  <a:cubicBezTo>
                    <a:pt x="601" y="729"/>
                    <a:pt x="602" y="716"/>
                    <a:pt x="606" y="713"/>
                  </a:cubicBezTo>
                  <a:cubicBezTo>
                    <a:pt x="609" y="711"/>
                    <a:pt x="612" y="708"/>
                    <a:pt x="613" y="706"/>
                  </a:cubicBezTo>
                  <a:cubicBezTo>
                    <a:pt x="613" y="705"/>
                    <a:pt x="614" y="701"/>
                    <a:pt x="613" y="701"/>
                  </a:cubicBezTo>
                  <a:cubicBezTo>
                    <a:pt x="611" y="701"/>
                    <a:pt x="608" y="703"/>
                    <a:pt x="606" y="702"/>
                  </a:cubicBezTo>
                  <a:cubicBezTo>
                    <a:pt x="605" y="701"/>
                    <a:pt x="605" y="698"/>
                    <a:pt x="603" y="699"/>
                  </a:cubicBezTo>
                  <a:cubicBezTo>
                    <a:pt x="601" y="699"/>
                    <a:pt x="597" y="701"/>
                    <a:pt x="596" y="700"/>
                  </a:cubicBezTo>
                  <a:cubicBezTo>
                    <a:pt x="594" y="699"/>
                    <a:pt x="591" y="699"/>
                    <a:pt x="588" y="700"/>
                  </a:cubicBezTo>
                  <a:cubicBezTo>
                    <a:pt x="585" y="701"/>
                    <a:pt x="579" y="706"/>
                    <a:pt x="578" y="707"/>
                  </a:cubicBezTo>
                  <a:cubicBezTo>
                    <a:pt x="576" y="708"/>
                    <a:pt x="571" y="713"/>
                    <a:pt x="571" y="715"/>
                  </a:cubicBezTo>
                  <a:cubicBezTo>
                    <a:pt x="571" y="716"/>
                    <a:pt x="570" y="719"/>
                    <a:pt x="568" y="720"/>
                  </a:cubicBezTo>
                  <a:cubicBezTo>
                    <a:pt x="567" y="720"/>
                    <a:pt x="570" y="722"/>
                    <a:pt x="568" y="722"/>
                  </a:cubicBezTo>
                  <a:cubicBezTo>
                    <a:pt x="566" y="723"/>
                    <a:pt x="563" y="732"/>
                    <a:pt x="556" y="730"/>
                  </a:cubicBezTo>
                  <a:cubicBezTo>
                    <a:pt x="550" y="729"/>
                    <a:pt x="548" y="728"/>
                    <a:pt x="546" y="730"/>
                  </a:cubicBezTo>
                  <a:cubicBezTo>
                    <a:pt x="543" y="732"/>
                    <a:pt x="544" y="733"/>
                    <a:pt x="540" y="733"/>
                  </a:cubicBezTo>
                  <a:cubicBezTo>
                    <a:pt x="537" y="732"/>
                    <a:pt x="535" y="731"/>
                    <a:pt x="534" y="731"/>
                  </a:cubicBezTo>
                  <a:cubicBezTo>
                    <a:pt x="533" y="732"/>
                    <a:pt x="529" y="736"/>
                    <a:pt x="527" y="734"/>
                  </a:cubicBezTo>
                  <a:cubicBezTo>
                    <a:pt x="526" y="732"/>
                    <a:pt x="526" y="732"/>
                    <a:pt x="524" y="731"/>
                  </a:cubicBezTo>
                  <a:cubicBezTo>
                    <a:pt x="522" y="730"/>
                    <a:pt x="511" y="729"/>
                    <a:pt x="512" y="727"/>
                  </a:cubicBezTo>
                  <a:cubicBezTo>
                    <a:pt x="512" y="725"/>
                    <a:pt x="513" y="725"/>
                    <a:pt x="512" y="723"/>
                  </a:cubicBezTo>
                  <a:cubicBezTo>
                    <a:pt x="510" y="721"/>
                    <a:pt x="511" y="720"/>
                    <a:pt x="511" y="716"/>
                  </a:cubicBezTo>
                  <a:cubicBezTo>
                    <a:pt x="511" y="713"/>
                    <a:pt x="504" y="712"/>
                    <a:pt x="504" y="707"/>
                  </a:cubicBezTo>
                  <a:cubicBezTo>
                    <a:pt x="505" y="702"/>
                    <a:pt x="507" y="701"/>
                    <a:pt x="506" y="697"/>
                  </a:cubicBezTo>
                  <a:cubicBezTo>
                    <a:pt x="504" y="693"/>
                    <a:pt x="502" y="690"/>
                    <a:pt x="504" y="687"/>
                  </a:cubicBezTo>
                  <a:cubicBezTo>
                    <a:pt x="506" y="684"/>
                    <a:pt x="504" y="678"/>
                    <a:pt x="508" y="674"/>
                  </a:cubicBezTo>
                  <a:cubicBezTo>
                    <a:pt x="511" y="670"/>
                    <a:pt x="514" y="664"/>
                    <a:pt x="517" y="661"/>
                  </a:cubicBezTo>
                  <a:cubicBezTo>
                    <a:pt x="517" y="661"/>
                    <a:pt x="517" y="661"/>
                    <a:pt x="518" y="660"/>
                  </a:cubicBezTo>
                  <a:cubicBezTo>
                    <a:pt x="518" y="660"/>
                    <a:pt x="518" y="660"/>
                    <a:pt x="518" y="659"/>
                  </a:cubicBezTo>
                  <a:cubicBezTo>
                    <a:pt x="518" y="659"/>
                    <a:pt x="519" y="659"/>
                    <a:pt x="519" y="658"/>
                  </a:cubicBezTo>
                  <a:cubicBezTo>
                    <a:pt x="519" y="658"/>
                    <a:pt x="519" y="658"/>
                    <a:pt x="519" y="657"/>
                  </a:cubicBezTo>
                  <a:cubicBezTo>
                    <a:pt x="520" y="657"/>
                    <a:pt x="520" y="656"/>
                    <a:pt x="520" y="656"/>
                  </a:cubicBezTo>
                  <a:cubicBezTo>
                    <a:pt x="520" y="655"/>
                    <a:pt x="520" y="655"/>
                    <a:pt x="520" y="655"/>
                  </a:cubicBezTo>
                  <a:cubicBezTo>
                    <a:pt x="521" y="654"/>
                    <a:pt x="521" y="654"/>
                    <a:pt x="521" y="653"/>
                  </a:cubicBezTo>
                  <a:cubicBezTo>
                    <a:pt x="521" y="653"/>
                    <a:pt x="521" y="653"/>
                    <a:pt x="521" y="653"/>
                  </a:cubicBezTo>
                  <a:cubicBezTo>
                    <a:pt x="521" y="652"/>
                    <a:pt x="521" y="652"/>
                    <a:pt x="521" y="652"/>
                  </a:cubicBezTo>
                  <a:cubicBezTo>
                    <a:pt x="522" y="651"/>
                    <a:pt x="522" y="651"/>
                    <a:pt x="522" y="650"/>
                  </a:cubicBezTo>
                  <a:cubicBezTo>
                    <a:pt x="522" y="650"/>
                    <a:pt x="522" y="650"/>
                    <a:pt x="522" y="649"/>
                  </a:cubicBezTo>
                  <a:cubicBezTo>
                    <a:pt x="522" y="649"/>
                    <a:pt x="522" y="648"/>
                    <a:pt x="523" y="648"/>
                  </a:cubicBezTo>
                  <a:cubicBezTo>
                    <a:pt x="523" y="648"/>
                    <a:pt x="523" y="647"/>
                    <a:pt x="523" y="647"/>
                  </a:cubicBezTo>
                  <a:cubicBezTo>
                    <a:pt x="523" y="647"/>
                    <a:pt x="523" y="646"/>
                    <a:pt x="523" y="646"/>
                  </a:cubicBezTo>
                  <a:cubicBezTo>
                    <a:pt x="523" y="645"/>
                    <a:pt x="523" y="645"/>
                    <a:pt x="523" y="644"/>
                  </a:cubicBezTo>
                  <a:cubicBezTo>
                    <a:pt x="523" y="639"/>
                    <a:pt x="527" y="636"/>
                    <a:pt x="527" y="635"/>
                  </a:cubicBezTo>
                  <a:cubicBezTo>
                    <a:pt x="527" y="633"/>
                    <a:pt x="524" y="632"/>
                    <a:pt x="530" y="631"/>
                  </a:cubicBezTo>
                  <a:cubicBezTo>
                    <a:pt x="535" y="630"/>
                    <a:pt x="535" y="626"/>
                    <a:pt x="539" y="624"/>
                  </a:cubicBezTo>
                  <a:cubicBezTo>
                    <a:pt x="543" y="623"/>
                    <a:pt x="551" y="620"/>
                    <a:pt x="554" y="617"/>
                  </a:cubicBezTo>
                  <a:cubicBezTo>
                    <a:pt x="557" y="614"/>
                    <a:pt x="554" y="612"/>
                    <a:pt x="558" y="614"/>
                  </a:cubicBezTo>
                  <a:cubicBezTo>
                    <a:pt x="562" y="616"/>
                    <a:pt x="564" y="615"/>
                    <a:pt x="567" y="614"/>
                  </a:cubicBezTo>
                  <a:cubicBezTo>
                    <a:pt x="570" y="613"/>
                    <a:pt x="578" y="614"/>
                    <a:pt x="580" y="613"/>
                  </a:cubicBezTo>
                  <a:cubicBezTo>
                    <a:pt x="583" y="613"/>
                    <a:pt x="587" y="612"/>
                    <a:pt x="587" y="613"/>
                  </a:cubicBezTo>
                  <a:cubicBezTo>
                    <a:pt x="588" y="613"/>
                    <a:pt x="593" y="614"/>
                    <a:pt x="593" y="616"/>
                  </a:cubicBezTo>
                  <a:cubicBezTo>
                    <a:pt x="594" y="618"/>
                    <a:pt x="596" y="620"/>
                    <a:pt x="599" y="618"/>
                  </a:cubicBezTo>
                  <a:cubicBezTo>
                    <a:pt x="602" y="616"/>
                    <a:pt x="603" y="615"/>
                    <a:pt x="609" y="613"/>
                  </a:cubicBezTo>
                  <a:cubicBezTo>
                    <a:pt x="615" y="610"/>
                    <a:pt x="618" y="607"/>
                    <a:pt x="622" y="607"/>
                  </a:cubicBezTo>
                  <a:cubicBezTo>
                    <a:pt x="626" y="607"/>
                    <a:pt x="628" y="606"/>
                    <a:pt x="630" y="605"/>
                  </a:cubicBezTo>
                  <a:cubicBezTo>
                    <a:pt x="632" y="605"/>
                    <a:pt x="628" y="608"/>
                    <a:pt x="633" y="607"/>
                  </a:cubicBezTo>
                  <a:cubicBezTo>
                    <a:pt x="638" y="605"/>
                    <a:pt x="638" y="604"/>
                    <a:pt x="642" y="606"/>
                  </a:cubicBezTo>
                  <a:cubicBezTo>
                    <a:pt x="646" y="608"/>
                    <a:pt x="647" y="606"/>
                    <a:pt x="648" y="606"/>
                  </a:cubicBezTo>
                  <a:cubicBezTo>
                    <a:pt x="650" y="607"/>
                    <a:pt x="654" y="612"/>
                    <a:pt x="657" y="612"/>
                  </a:cubicBezTo>
                  <a:cubicBezTo>
                    <a:pt x="661" y="612"/>
                    <a:pt x="663" y="611"/>
                    <a:pt x="665" y="610"/>
                  </a:cubicBezTo>
                  <a:cubicBezTo>
                    <a:pt x="667" y="608"/>
                    <a:pt x="668" y="605"/>
                    <a:pt x="670" y="608"/>
                  </a:cubicBezTo>
                  <a:cubicBezTo>
                    <a:pt x="673" y="612"/>
                    <a:pt x="674" y="617"/>
                    <a:pt x="676" y="618"/>
                  </a:cubicBezTo>
                  <a:cubicBezTo>
                    <a:pt x="679" y="620"/>
                    <a:pt x="677" y="632"/>
                    <a:pt x="676" y="634"/>
                  </a:cubicBezTo>
                  <a:cubicBezTo>
                    <a:pt x="675" y="636"/>
                    <a:pt x="677" y="646"/>
                    <a:pt x="678" y="645"/>
                  </a:cubicBezTo>
                  <a:cubicBezTo>
                    <a:pt x="679" y="644"/>
                    <a:pt x="680" y="641"/>
                    <a:pt x="680" y="644"/>
                  </a:cubicBezTo>
                  <a:cubicBezTo>
                    <a:pt x="681" y="646"/>
                    <a:pt x="681" y="651"/>
                    <a:pt x="683" y="654"/>
                  </a:cubicBezTo>
                  <a:cubicBezTo>
                    <a:pt x="685" y="657"/>
                    <a:pt x="687" y="658"/>
                    <a:pt x="687" y="660"/>
                  </a:cubicBezTo>
                  <a:cubicBezTo>
                    <a:pt x="688" y="663"/>
                    <a:pt x="690" y="668"/>
                    <a:pt x="692" y="665"/>
                  </a:cubicBezTo>
                  <a:cubicBezTo>
                    <a:pt x="695" y="663"/>
                    <a:pt x="697" y="651"/>
                    <a:pt x="698" y="646"/>
                  </a:cubicBezTo>
                  <a:cubicBezTo>
                    <a:pt x="699" y="642"/>
                    <a:pt x="700" y="627"/>
                    <a:pt x="697" y="622"/>
                  </a:cubicBezTo>
                  <a:cubicBezTo>
                    <a:pt x="695" y="617"/>
                    <a:pt x="691" y="610"/>
                    <a:pt x="695" y="602"/>
                  </a:cubicBezTo>
                  <a:cubicBezTo>
                    <a:pt x="700" y="594"/>
                    <a:pt x="702" y="589"/>
                    <a:pt x="704" y="586"/>
                  </a:cubicBezTo>
                  <a:cubicBezTo>
                    <a:pt x="707" y="583"/>
                    <a:pt x="713" y="582"/>
                    <a:pt x="715" y="581"/>
                  </a:cubicBezTo>
                  <a:cubicBezTo>
                    <a:pt x="717" y="580"/>
                    <a:pt x="719" y="580"/>
                    <a:pt x="723" y="578"/>
                  </a:cubicBezTo>
                  <a:cubicBezTo>
                    <a:pt x="726" y="576"/>
                    <a:pt x="731" y="568"/>
                    <a:pt x="732" y="567"/>
                  </a:cubicBezTo>
                  <a:cubicBezTo>
                    <a:pt x="733" y="567"/>
                    <a:pt x="737" y="568"/>
                    <a:pt x="740" y="567"/>
                  </a:cubicBezTo>
                  <a:cubicBezTo>
                    <a:pt x="743" y="566"/>
                    <a:pt x="749" y="559"/>
                    <a:pt x="752" y="557"/>
                  </a:cubicBezTo>
                  <a:cubicBezTo>
                    <a:pt x="754" y="555"/>
                    <a:pt x="760" y="557"/>
                    <a:pt x="759" y="555"/>
                  </a:cubicBezTo>
                  <a:cubicBezTo>
                    <a:pt x="759" y="553"/>
                    <a:pt x="760" y="549"/>
                    <a:pt x="762" y="549"/>
                  </a:cubicBezTo>
                  <a:cubicBezTo>
                    <a:pt x="764" y="549"/>
                    <a:pt x="767" y="547"/>
                    <a:pt x="767" y="546"/>
                  </a:cubicBezTo>
                  <a:cubicBezTo>
                    <a:pt x="768" y="545"/>
                    <a:pt x="770" y="537"/>
                    <a:pt x="769" y="535"/>
                  </a:cubicBezTo>
                  <a:cubicBezTo>
                    <a:pt x="768" y="533"/>
                    <a:pt x="765" y="529"/>
                    <a:pt x="765" y="528"/>
                  </a:cubicBezTo>
                  <a:cubicBezTo>
                    <a:pt x="766" y="527"/>
                    <a:pt x="769" y="523"/>
                    <a:pt x="769" y="521"/>
                  </a:cubicBezTo>
                  <a:cubicBezTo>
                    <a:pt x="769" y="519"/>
                    <a:pt x="771" y="516"/>
                    <a:pt x="772" y="517"/>
                  </a:cubicBezTo>
                  <a:cubicBezTo>
                    <a:pt x="772" y="518"/>
                    <a:pt x="775" y="520"/>
                    <a:pt x="773" y="522"/>
                  </a:cubicBezTo>
                  <a:cubicBezTo>
                    <a:pt x="772" y="523"/>
                    <a:pt x="770" y="528"/>
                    <a:pt x="772" y="526"/>
                  </a:cubicBezTo>
                  <a:cubicBezTo>
                    <a:pt x="775" y="524"/>
                    <a:pt x="778" y="523"/>
                    <a:pt x="778" y="521"/>
                  </a:cubicBezTo>
                  <a:cubicBezTo>
                    <a:pt x="779" y="520"/>
                    <a:pt x="782" y="513"/>
                    <a:pt x="785" y="511"/>
                  </a:cubicBezTo>
                  <a:cubicBezTo>
                    <a:pt x="787" y="509"/>
                    <a:pt x="782" y="506"/>
                    <a:pt x="784" y="505"/>
                  </a:cubicBezTo>
                  <a:cubicBezTo>
                    <a:pt x="786" y="504"/>
                    <a:pt x="787" y="505"/>
                    <a:pt x="790" y="503"/>
                  </a:cubicBezTo>
                  <a:cubicBezTo>
                    <a:pt x="793" y="501"/>
                    <a:pt x="800" y="494"/>
                    <a:pt x="800" y="492"/>
                  </a:cubicBezTo>
                  <a:cubicBezTo>
                    <a:pt x="799" y="490"/>
                    <a:pt x="798" y="488"/>
                    <a:pt x="802" y="487"/>
                  </a:cubicBezTo>
                  <a:cubicBezTo>
                    <a:pt x="806" y="486"/>
                    <a:pt x="810" y="486"/>
                    <a:pt x="810" y="485"/>
                  </a:cubicBezTo>
                  <a:cubicBezTo>
                    <a:pt x="810" y="484"/>
                    <a:pt x="812" y="482"/>
                    <a:pt x="814" y="482"/>
                  </a:cubicBezTo>
                  <a:cubicBezTo>
                    <a:pt x="815" y="482"/>
                    <a:pt x="817" y="484"/>
                    <a:pt x="820" y="483"/>
                  </a:cubicBezTo>
                  <a:cubicBezTo>
                    <a:pt x="824" y="482"/>
                    <a:pt x="831" y="477"/>
                    <a:pt x="835" y="476"/>
                  </a:cubicBezTo>
                  <a:cubicBezTo>
                    <a:pt x="839" y="476"/>
                    <a:pt x="843" y="476"/>
                    <a:pt x="842" y="474"/>
                  </a:cubicBezTo>
                  <a:cubicBezTo>
                    <a:pt x="841" y="472"/>
                    <a:pt x="839" y="473"/>
                    <a:pt x="837" y="471"/>
                  </a:cubicBezTo>
                  <a:cubicBezTo>
                    <a:pt x="835" y="469"/>
                    <a:pt x="839" y="464"/>
                    <a:pt x="838" y="462"/>
                  </a:cubicBezTo>
                  <a:cubicBezTo>
                    <a:pt x="838" y="460"/>
                    <a:pt x="843" y="454"/>
                    <a:pt x="846" y="452"/>
                  </a:cubicBezTo>
                  <a:cubicBezTo>
                    <a:pt x="849" y="450"/>
                    <a:pt x="857" y="447"/>
                    <a:pt x="860" y="445"/>
                  </a:cubicBezTo>
                  <a:cubicBezTo>
                    <a:pt x="863" y="443"/>
                    <a:pt x="863" y="442"/>
                    <a:pt x="866" y="443"/>
                  </a:cubicBezTo>
                  <a:cubicBezTo>
                    <a:pt x="869" y="443"/>
                    <a:pt x="881" y="437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4"/>
                  </a:cubicBezTo>
                  <a:cubicBezTo>
                    <a:pt x="881" y="434"/>
                    <a:pt x="881" y="434"/>
                    <a:pt x="881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1" y="433"/>
                    <a:pt x="881" y="433"/>
                    <a:pt x="881" y="432"/>
                  </a:cubicBezTo>
                  <a:cubicBezTo>
                    <a:pt x="882" y="432"/>
                    <a:pt x="882" y="432"/>
                    <a:pt x="883" y="432"/>
                  </a:cubicBezTo>
                  <a:cubicBezTo>
                    <a:pt x="889" y="432"/>
                    <a:pt x="892" y="431"/>
                    <a:pt x="896" y="429"/>
                  </a:cubicBezTo>
                  <a:cubicBezTo>
                    <a:pt x="900" y="427"/>
                    <a:pt x="902" y="427"/>
                    <a:pt x="902" y="428"/>
                  </a:cubicBezTo>
                  <a:cubicBezTo>
                    <a:pt x="901" y="428"/>
                    <a:pt x="899" y="430"/>
                    <a:pt x="903" y="429"/>
                  </a:cubicBezTo>
                  <a:cubicBezTo>
                    <a:pt x="906" y="429"/>
                    <a:pt x="914" y="428"/>
                    <a:pt x="913" y="429"/>
                  </a:cubicBezTo>
                  <a:cubicBezTo>
                    <a:pt x="912" y="429"/>
                    <a:pt x="909" y="433"/>
                    <a:pt x="907" y="433"/>
                  </a:cubicBezTo>
                  <a:cubicBezTo>
                    <a:pt x="905" y="433"/>
                    <a:pt x="905" y="431"/>
                    <a:pt x="901" y="434"/>
                  </a:cubicBezTo>
                  <a:cubicBezTo>
                    <a:pt x="897" y="436"/>
                    <a:pt x="888" y="439"/>
                    <a:pt x="887" y="441"/>
                  </a:cubicBezTo>
                  <a:cubicBezTo>
                    <a:pt x="887" y="443"/>
                    <a:pt x="887" y="452"/>
                    <a:pt x="890" y="451"/>
                  </a:cubicBezTo>
                  <a:cubicBezTo>
                    <a:pt x="893" y="451"/>
                    <a:pt x="900" y="447"/>
                    <a:pt x="901" y="445"/>
                  </a:cubicBezTo>
                  <a:cubicBezTo>
                    <a:pt x="902" y="443"/>
                    <a:pt x="905" y="437"/>
                    <a:pt x="909" y="438"/>
                  </a:cubicBezTo>
                  <a:cubicBezTo>
                    <a:pt x="914" y="439"/>
                    <a:pt x="915" y="440"/>
                    <a:pt x="919" y="439"/>
                  </a:cubicBezTo>
                  <a:cubicBezTo>
                    <a:pt x="923" y="437"/>
                    <a:pt x="931" y="431"/>
                    <a:pt x="935" y="431"/>
                  </a:cubicBezTo>
                  <a:cubicBezTo>
                    <a:pt x="939" y="431"/>
                    <a:pt x="941" y="430"/>
                    <a:pt x="939" y="429"/>
                  </a:cubicBezTo>
                  <a:cubicBezTo>
                    <a:pt x="938" y="428"/>
                    <a:pt x="939" y="426"/>
                    <a:pt x="935" y="425"/>
                  </a:cubicBezTo>
                  <a:cubicBezTo>
                    <a:pt x="932" y="424"/>
                    <a:pt x="932" y="422"/>
                    <a:pt x="930" y="423"/>
                  </a:cubicBezTo>
                  <a:cubicBezTo>
                    <a:pt x="929" y="424"/>
                    <a:pt x="927" y="424"/>
                    <a:pt x="923" y="424"/>
                  </a:cubicBezTo>
                  <a:cubicBezTo>
                    <a:pt x="920" y="423"/>
                    <a:pt x="916" y="422"/>
                    <a:pt x="916" y="420"/>
                  </a:cubicBezTo>
                  <a:cubicBezTo>
                    <a:pt x="916" y="418"/>
                    <a:pt x="909" y="419"/>
                    <a:pt x="907" y="419"/>
                  </a:cubicBezTo>
                  <a:cubicBezTo>
                    <a:pt x="906" y="418"/>
                    <a:pt x="908" y="416"/>
                    <a:pt x="906" y="413"/>
                  </a:cubicBezTo>
                  <a:cubicBezTo>
                    <a:pt x="904" y="411"/>
                    <a:pt x="901" y="409"/>
                    <a:pt x="904" y="408"/>
                  </a:cubicBezTo>
                  <a:cubicBezTo>
                    <a:pt x="906" y="407"/>
                    <a:pt x="910" y="400"/>
                    <a:pt x="907" y="400"/>
                  </a:cubicBezTo>
                  <a:cubicBezTo>
                    <a:pt x="905" y="399"/>
                    <a:pt x="902" y="401"/>
                    <a:pt x="900" y="399"/>
                  </a:cubicBezTo>
                  <a:cubicBezTo>
                    <a:pt x="899" y="397"/>
                    <a:pt x="893" y="396"/>
                    <a:pt x="895" y="395"/>
                  </a:cubicBezTo>
                  <a:cubicBezTo>
                    <a:pt x="897" y="394"/>
                    <a:pt x="897" y="395"/>
                    <a:pt x="902" y="395"/>
                  </a:cubicBezTo>
                  <a:cubicBezTo>
                    <a:pt x="908" y="396"/>
                    <a:pt x="913" y="393"/>
                    <a:pt x="915" y="391"/>
                  </a:cubicBezTo>
                  <a:cubicBezTo>
                    <a:pt x="917" y="388"/>
                    <a:pt x="916" y="388"/>
                    <a:pt x="916" y="385"/>
                  </a:cubicBezTo>
                  <a:cubicBezTo>
                    <a:pt x="917" y="383"/>
                    <a:pt x="918" y="383"/>
                    <a:pt x="914" y="381"/>
                  </a:cubicBezTo>
                  <a:cubicBezTo>
                    <a:pt x="910" y="379"/>
                    <a:pt x="906" y="378"/>
                    <a:pt x="902" y="379"/>
                  </a:cubicBezTo>
                  <a:cubicBezTo>
                    <a:pt x="898" y="380"/>
                    <a:pt x="887" y="384"/>
                    <a:pt x="882" y="387"/>
                  </a:cubicBezTo>
                  <a:cubicBezTo>
                    <a:pt x="877" y="389"/>
                    <a:pt x="874" y="389"/>
                    <a:pt x="870" y="392"/>
                  </a:cubicBezTo>
                  <a:cubicBezTo>
                    <a:pt x="865" y="395"/>
                    <a:pt x="853" y="409"/>
                    <a:pt x="850" y="409"/>
                  </a:cubicBezTo>
                  <a:cubicBezTo>
                    <a:pt x="847" y="409"/>
                    <a:pt x="852" y="405"/>
                    <a:pt x="855" y="402"/>
                  </a:cubicBezTo>
                  <a:cubicBezTo>
                    <a:pt x="858" y="399"/>
                    <a:pt x="866" y="390"/>
                    <a:pt x="869" y="388"/>
                  </a:cubicBezTo>
                  <a:cubicBezTo>
                    <a:pt x="872" y="385"/>
                    <a:pt x="878" y="380"/>
                    <a:pt x="881" y="379"/>
                  </a:cubicBezTo>
                  <a:cubicBezTo>
                    <a:pt x="885" y="378"/>
                    <a:pt x="888" y="377"/>
                    <a:pt x="889" y="376"/>
                  </a:cubicBezTo>
                  <a:cubicBezTo>
                    <a:pt x="891" y="374"/>
                    <a:pt x="900" y="365"/>
                    <a:pt x="903" y="364"/>
                  </a:cubicBezTo>
                  <a:cubicBezTo>
                    <a:pt x="907" y="363"/>
                    <a:pt x="924" y="365"/>
                    <a:pt x="930" y="365"/>
                  </a:cubicBezTo>
                  <a:cubicBezTo>
                    <a:pt x="936" y="364"/>
                    <a:pt x="963" y="364"/>
                    <a:pt x="967" y="363"/>
                  </a:cubicBezTo>
                  <a:cubicBezTo>
                    <a:pt x="970" y="361"/>
                    <a:pt x="974" y="357"/>
                    <a:pt x="975" y="355"/>
                  </a:cubicBezTo>
                  <a:cubicBezTo>
                    <a:pt x="977" y="353"/>
                    <a:pt x="981" y="350"/>
                    <a:pt x="983" y="350"/>
                  </a:cubicBezTo>
                  <a:cubicBezTo>
                    <a:pt x="985" y="350"/>
                    <a:pt x="991" y="349"/>
                    <a:pt x="993" y="348"/>
                  </a:cubicBezTo>
                  <a:cubicBezTo>
                    <a:pt x="996" y="348"/>
                    <a:pt x="1004" y="345"/>
                    <a:pt x="1005" y="343"/>
                  </a:cubicBezTo>
                  <a:cubicBezTo>
                    <a:pt x="1007" y="341"/>
                    <a:pt x="1008" y="338"/>
                    <a:pt x="1006" y="338"/>
                  </a:cubicBezTo>
                  <a:cubicBezTo>
                    <a:pt x="1005" y="337"/>
                    <a:pt x="1003" y="337"/>
                    <a:pt x="1004" y="335"/>
                  </a:cubicBezTo>
                  <a:cubicBezTo>
                    <a:pt x="1006" y="334"/>
                    <a:pt x="1009" y="330"/>
                    <a:pt x="1008" y="329"/>
                  </a:cubicBezTo>
                  <a:cubicBezTo>
                    <a:pt x="1008" y="328"/>
                    <a:pt x="1006" y="327"/>
                    <a:pt x="1008" y="326"/>
                  </a:cubicBezTo>
                  <a:cubicBezTo>
                    <a:pt x="1010" y="325"/>
                    <a:pt x="1013" y="323"/>
                    <a:pt x="1012" y="322"/>
                  </a:cubicBezTo>
                  <a:cubicBezTo>
                    <a:pt x="1010" y="321"/>
                    <a:pt x="1006" y="319"/>
                    <a:pt x="1004" y="319"/>
                  </a:cubicBezTo>
                  <a:cubicBezTo>
                    <a:pt x="1002" y="319"/>
                    <a:pt x="999" y="321"/>
                    <a:pt x="999" y="320"/>
                  </a:cubicBezTo>
                  <a:cubicBezTo>
                    <a:pt x="998" y="318"/>
                    <a:pt x="997" y="312"/>
                    <a:pt x="995" y="312"/>
                  </a:cubicBezTo>
                  <a:cubicBezTo>
                    <a:pt x="993" y="312"/>
                    <a:pt x="984" y="315"/>
                    <a:pt x="984" y="317"/>
                  </a:cubicBezTo>
                  <a:cubicBezTo>
                    <a:pt x="983" y="319"/>
                    <a:pt x="981" y="320"/>
                    <a:pt x="980" y="320"/>
                  </a:cubicBezTo>
                  <a:cubicBezTo>
                    <a:pt x="978" y="320"/>
                    <a:pt x="965" y="326"/>
                    <a:pt x="966" y="324"/>
                  </a:cubicBezTo>
                  <a:cubicBezTo>
                    <a:pt x="968" y="322"/>
                    <a:pt x="974" y="318"/>
                    <a:pt x="977" y="316"/>
                  </a:cubicBezTo>
                  <a:cubicBezTo>
                    <a:pt x="980" y="314"/>
                    <a:pt x="997" y="309"/>
                    <a:pt x="997" y="308"/>
                  </a:cubicBezTo>
                  <a:cubicBezTo>
                    <a:pt x="997" y="307"/>
                    <a:pt x="996" y="306"/>
                    <a:pt x="995" y="305"/>
                  </a:cubicBezTo>
                  <a:cubicBezTo>
                    <a:pt x="994" y="304"/>
                    <a:pt x="987" y="305"/>
                    <a:pt x="987" y="304"/>
                  </a:cubicBezTo>
                  <a:cubicBezTo>
                    <a:pt x="987" y="302"/>
                    <a:pt x="985" y="299"/>
                    <a:pt x="984" y="299"/>
                  </a:cubicBezTo>
                  <a:cubicBezTo>
                    <a:pt x="983" y="298"/>
                    <a:pt x="979" y="299"/>
                    <a:pt x="978" y="298"/>
                  </a:cubicBezTo>
                  <a:cubicBezTo>
                    <a:pt x="977" y="297"/>
                    <a:pt x="976" y="294"/>
                    <a:pt x="975" y="292"/>
                  </a:cubicBezTo>
                  <a:cubicBezTo>
                    <a:pt x="974" y="291"/>
                    <a:pt x="969" y="287"/>
                    <a:pt x="967" y="287"/>
                  </a:cubicBezTo>
                  <a:cubicBezTo>
                    <a:pt x="966" y="287"/>
                    <a:pt x="965" y="285"/>
                    <a:pt x="963" y="284"/>
                  </a:cubicBezTo>
                  <a:cubicBezTo>
                    <a:pt x="961" y="283"/>
                    <a:pt x="960" y="280"/>
                    <a:pt x="962" y="279"/>
                  </a:cubicBezTo>
                  <a:cubicBezTo>
                    <a:pt x="963" y="278"/>
                    <a:pt x="969" y="277"/>
                    <a:pt x="968" y="275"/>
                  </a:cubicBezTo>
                  <a:cubicBezTo>
                    <a:pt x="967" y="274"/>
                    <a:pt x="964" y="270"/>
                    <a:pt x="965" y="269"/>
                  </a:cubicBezTo>
                  <a:cubicBezTo>
                    <a:pt x="966" y="267"/>
                    <a:pt x="965" y="264"/>
                    <a:pt x="963" y="262"/>
                  </a:cubicBezTo>
                  <a:cubicBezTo>
                    <a:pt x="961" y="260"/>
                    <a:pt x="961" y="254"/>
                    <a:pt x="960" y="254"/>
                  </a:cubicBezTo>
                  <a:cubicBezTo>
                    <a:pt x="959" y="254"/>
                    <a:pt x="959" y="251"/>
                    <a:pt x="958" y="251"/>
                  </a:cubicBezTo>
                  <a:cubicBezTo>
                    <a:pt x="957" y="251"/>
                    <a:pt x="950" y="252"/>
                    <a:pt x="952" y="250"/>
                  </a:cubicBezTo>
                  <a:cubicBezTo>
                    <a:pt x="954" y="249"/>
                    <a:pt x="959" y="249"/>
                    <a:pt x="959" y="247"/>
                  </a:cubicBezTo>
                  <a:cubicBezTo>
                    <a:pt x="959" y="245"/>
                    <a:pt x="958" y="243"/>
                    <a:pt x="956" y="243"/>
                  </a:cubicBezTo>
                  <a:cubicBezTo>
                    <a:pt x="955" y="243"/>
                    <a:pt x="948" y="242"/>
                    <a:pt x="951" y="241"/>
                  </a:cubicBezTo>
                  <a:cubicBezTo>
                    <a:pt x="954" y="240"/>
                    <a:pt x="957" y="238"/>
                    <a:pt x="956" y="237"/>
                  </a:cubicBezTo>
                  <a:cubicBezTo>
                    <a:pt x="956" y="236"/>
                    <a:pt x="953" y="228"/>
                    <a:pt x="951" y="229"/>
                  </a:cubicBezTo>
                  <a:cubicBezTo>
                    <a:pt x="950" y="229"/>
                    <a:pt x="950" y="226"/>
                    <a:pt x="950" y="225"/>
                  </a:cubicBezTo>
                  <a:cubicBezTo>
                    <a:pt x="950" y="224"/>
                    <a:pt x="953" y="218"/>
                    <a:pt x="952" y="217"/>
                  </a:cubicBezTo>
                  <a:cubicBezTo>
                    <a:pt x="951" y="217"/>
                    <a:pt x="946" y="218"/>
                    <a:pt x="946" y="221"/>
                  </a:cubicBezTo>
                  <a:cubicBezTo>
                    <a:pt x="945" y="223"/>
                    <a:pt x="942" y="229"/>
                    <a:pt x="940" y="229"/>
                  </a:cubicBezTo>
                  <a:cubicBezTo>
                    <a:pt x="938" y="229"/>
                    <a:pt x="936" y="231"/>
                    <a:pt x="935" y="236"/>
                  </a:cubicBezTo>
                  <a:cubicBezTo>
                    <a:pt x="934" y="240"/>
                    <a:pt x="930" y="245"/>
                    <a:pt x="930" y="245"/>
                  </a:cubicBezTo>
                  <a:cubicBezTo>
                    <a:pt x="930" y="245"/>
                    <a:pt x="926" y="245"/>
                    <a:pt x="925" y="246"/>
                  </a:cubicBezTo>
                  <a:cubicBezTo>
                    <a:pt x="924" y="247"/>
                    <a:pt x="920" y="250"/>
                    <a:pt x="919" y="250"/>
                  </a:cubicBezTo>
                  <a:cubicBezTo>
                    <a:pt x="918" y="250"/>
                    <a:pt x="916" y="253"/>
                    <a:pt x="915" y="252"/>
                  </a:cubicBezTo>
                  <a:cubicBezTo>
                    <a:pt x="913" y="251"/>
                    <a:pt x="909" y="249"/>
                    <a:pt x="910" y="247"/>
                  </a:cubicBezTo>
                  <a:cubicBezTo>
                    <a:pt x="910" y="246"/>
                    <a:pt x="907" y="245"/>
                    <a:pt x="905" y="245"/>
                  </a:cubicBezTo>
                  <a:cubicBezTo>
                    <a:pt x="903" y="245"/>
                    <a:pt x="900" y="249"/>
                    <a:pt x="899" y="247"/>
                  </a:cubicBezTo>
                  <a:cubicBezTo>
                    <a:pt x="897" y="245"/>
                    <a:pt x="898" y="243"/>
                    <a:pt x="898" y="242"/>
                  </a:cubicBezTo>
                  <a:cubicBezTo>
                    <a:pt x="897" y="240"/>
                    <a:pt x="894" y="238"/>
                    <a:pt x="896" y="236"/>
                  </a:cubicBezTo>
                  <a:cubicBezTo>
                    <a:pt x="899" y="234"/>
                    <a:pt x="900" y="230"/>
                    <a:pt x="899" y="229"/>
                  </a:cubicBezTo>
                  <a:cubicBezTo>
                    <a:pt x="898" y="227"/>
                    <a:pt x="894" y="226"/>
                    <a:pt x="897" y="225"/>
                  </a:cubicBezTo>
                  <a:cubicBezTo>
                    <a:pt x="899" y="224"/>
                    <a:pt x="900" y="224"/>
                    <a:pt x="901" y="222"/>
                  </a:cubicBezTo>
                  <a:cubicBezTo>
                    <a:pt x="903" y="220"/>
                    <a:pt x="908" y="212"/>
                    <a:pt x="904" y="211"/>
                  </a:cubicBezTo>
                  <a:cubicBezTo>
                    <a:pt x="901" y="210"/>
                    <a:pt x="897" y="211"/>
                    <a:pt x="895" y="211"/>
                  </a:cubicBezTo>
                  <a:cubicBezTo>
                    <a:pt x="892" y="210"/>
                    <a:pt x="890" y="206"/>
                    <a:pt x="889" y="205"/>
                  </a:cubicBezTo>
                  <a:cubicBezTo>
                    <a:pt x="888" y="204"/>
                    <a:pt x="885" y="203"/>
                    <a:pt x="887" y="201"/>
                  </a:cubicBezTo>
                  <a:cubicBezTo>
                    <a:pt x="889" y="200"/>
                    <a:pt x="889" y="198"/>
                    <a:pt x="887" y="198"/>
                  </a:cubicBezTo>
                  <a:cubicBezTo>
                    <a:pt x="884" y="198"/>
                    <a:pt x="881" y="198"/>
                    <a:pt x="880" y="196"/>
                  </a:cubicBezTo>
                  <a:cubicBezTo>
                    <a:pt x="879" y="195"/>
                    <a:pt x="877" y="192"/>
                    <a:pt x="876" y="193"/>
                  </a:cubicBezTo>
                  <a:cubicBezTo>
                    <a:pt x="876" y="193"/>
                    <a:pt x="874" y="191"/>
                    <a:pt x="874" y="190"/>
                  </a:cubicBezTo>
                  <a:cubicBezTo>
                    <a:pt x="874" y="190"/>
                    <a:pt x="872" y="187"/>
                    <a:pt x="870" y="186"/>
                  </a:cubicBezTo>
                  <a:cubicBezTo>
                    <a:pt x="867" y="186"/>
                    <a:pt x="859" y="186"/>
                    <a:pt x="857" y="186"/>
                  </a:cubicBezTo>
                  <a:cubicBezTo>
                    <a:pt x="855" y="186"/>
                    <a:pt x="854" y="184"/>
                    <a:pt x="851" y="184"/>
                  </a:cubicBezTo>
                  <a:cubicBezTo>
                    <a:pt x="848" y="184"/>
                    <a:pt x="841" y="183"/>
                    <a:pt x="838" y="183"/>
                  </a:cubicBezTo>
                  <a:cubicBezTo>
                    <a:pt x="834" y="183"/>
                    <a:pt x="832" y="185"/>
                    <a:pt x="830" y="187"/>
                  </a:cubicBezTo>
                  <a:cubicBezTo>
                    <a:pt x="828" y="189"/>
                    <a:pt x="825" y="189"/>
                    <a:pt x="827" y="192"/>
                  </a:cubicBezTo>
                  <a:cubicBezTo>
                    <a:pt x="829" y="195"/>
                    <a:pt x="826" y="198"/>
                    <a:pt x="828" y="198"/>
                  </a:cubicBezTo>
                  <a:cubicBezTo>
                    <a:pt x="830" y="198"/>
                    <a:pt x="830" y="199"/>
                    <a:pt x="828" y="201"/>
                  </a:cubicBezTo>
                  <a:cubicBezTo>
                    <a:pt x="826" y="202"/>
                    <a:pt x="823" y="207"/>
                    <a:pt x="822" y="208"/>
                  </a:cubicBezTo>
                  <a:cubicBezTo>
                    <a:pt x="821" y="210"/>
                    <a:pt x="817" y="213"/>
                    <a:pt x="821" y="213"/>
                  </a:cubicBezTo>
                  <a:cubicBezTo>
                    <a:pt x="824" y="213"/>
                    <a:pt x="825" y="214"/>
                    <a:pt x="823" y="216"/>
                  </a:cubicBezTo>
                  <a:cubicBezTo>
                    <a:pt x="822" y="219"/>
                    <a:pt x="820" y="224"/>
                    <a:pt x="823" y="225"/>
                  </a:cubicBezTo>
                  <a:cubicBezTo>
                    <a:pt x="825" y="225"/>
                    <a:pt x="825" y="227"/>
                    <a:pt x="823" y="229"/>
                  </a:cubicBezTo>
                  <a:cubicBezTo>
                    <a:pt x="821" y="231"/>
                    <a:pt x="819" y="235"/>
                    <a:pt x="820" y="235"/>
                  </a:cubicBezTo>
                  <a:cubicBezTo>
                    <a:pt x="822" y="235"/>
                    <a:pt x="823" y="235"/>
                    <a:pt x="818" y="238"/>
                  </a:cubicBezTo>
                  <a:cubicBezTo>
                    <a:pt x="814" y="240"/>
                    <a:pt x="811" y="241"/>
                    <a:pt x="809" y="243"/>
                  </a:cubicBezTo>
                  <a:cubicBezTo>
                    <a:pt x="808" y="244"/>
                    <a:pt x="807" y="247"/>
                    <a:pt x="809" y="249"/>
                  </a:cubicBezTo>
                  <a:cubicBezTo>
                    <a:pt x="812" y="251"/>
                    <a:pt x="811" y="255"/>
                    <a:pt x="811" y="257"/>
                  </a:cubicBezTo>
                  <a:cubicBezTo>
                    <a:pt x="811" y="259"/>
                    <a:pt x="815" y="259"/>
                    <a:pt x="815" y="262"/>
                  </a:cubicBezTo>
                  <a:cubicBezTo>
                    <a:pt x="814" y="266"/>
                    <a:pt x="815" y="270"/>
                    <a:pt x="815" y="274"/>
                  </a:cubicBezTo>
                  <a:cubicBezTo>
                    <a:pt x="816" y="278"/>
                    <a:pt x="812" y="289"/>
                    <a:pt x="810" y="290"/>
                  </a:cubicBezTo>
                  <a:cubicBezTo>
                    <a:pt x="808" y="291"/>
                    <a:pt x="806" y="297"/>
                    <a:pt x="805" y="296"/>
                  </a:cubicBezTo>
                  <a:cubicBezTo>
                    <a:pt x="804" y="295"/>
                    <a:pt x="805" y="293"/>
                    <a:pt x="803" y="295"/>
                  </a:cubicBezTo>
                  <a:cubicBezTo>
                    <a:pt x="801" y="297"/>
                    <a:pt x="798" y="303"/>
                    <a:pt x="796" y="303"/>
                  </a:cubicBezTo>
                  <a:cubicBezTo>
                    <a:pt x="794" y="304"/>
                    <a:pt x="790" y="306"/>
                    <a:pt x="790" y="307"/>
                  </a:cubicBezTo>
                  <a:cubicBezTo>
                    <a:pt x="791" y="308"/>
                    <a:pt x="795" y="310"/>
                    <a:pt x="793" y="312"/>
                  </a:cubicBezTo>
                  <a:cubicBezTo>
                    <a:pt x="792" y="315"/>
                    <a:pt x="789" y="319"/>
                    <a:pt x="790" y="321"/>
                  </a:cubicBezTo>
                  <a:cubicBezTo>
                    <a:pt x="790" y="322"/>
                    <a:pt x="788" y="328"/>
                    <a:pt x="790" y="330"/>
                  </a:cubicBezTo>
                  <a:cubicBezTo>
                    <a:pt x="792" y="331"/>
                    <a:pt x="793" y="333"/>
                    <a:pt x="792" y="337"/>
                  </a:cubicBezTo>
                  <a:cubicBezTo>
                    <a:pt x="791" y="340"/>
                    <a:pt x="791" y="344"/>
                    <a:pt x="787" y="344"/>
                  </a:cubicBezTo>
                  <a:cubicBezTo>
                    <a:pt x="784" y="345"/>
                    <a:pt x="783" y="348"/>
                    <a:pt x="783" y="351"/>
                  </a:cubicBezTo>
                  <a:cubicBezTo>
                    <a:pt x="783" y="353"/>
                    <a:pt x="782" y="355"/>
                    <a:pt x="781" y="354"/>
                  </a:cubicBezTo>
                  <a:cubicBezTo>
                    <a:pt x="780" y="352"/>
                    <a:pt x="778" y="350"/>
                    <a:pt x="777" y="351"/>
                  </a:cubicBezTo>
                  <a:cubicBezTo>
                    <a:pt x="776" y="352"/>
                    <a:pt x="776" y="357"/>
                    <a:pt x="773" y="357"/>
                  </a:cubicBezTo>
                  <a:cubicBezTo>
                    <a:pt x="770" y="356"/>
                    <a:pt x="766" y="349"/>
                    <a:pt x="767" y="347"/>
                  </a:cubicBezTo>
                  <a:cubicBezTo>
                    <a:pt x="767" y="346"/>
                    <a:pt x="771" y="345"/>
                    <a:pt x="768" y="344"/>
                  </a:cubicBezTo>
                  <a:cubicBezTo>
                    <a:pt x="765" y="343"/>
                    <a:pt x="758" y="341"/>
                    <a:pt x="757" y="339"/>
                  </a:cubicBezTo>
                  <a:cubicBezTo>
                    <a:pt x="755" y="337"/>
                    <a:pt x="759" y="336"/>
                    <a:pt x="756" y="333"/>
                  </a:cubicBezTo>
                  <a:cubicBezTo>
                    <a:pt x="752" y="330"/>
                    <a:pt x="746" y="328"/>
                    <a:pt x="748" y="325"/>
                  </a:cubicBezTo>
                  <a:cubicBezTo>
                    <a:pt x="750" y="321"/>
                    <a:pt x="752" y="317"/>
                    <a:pt x="752" y="313"/>
                  </a:cubicBezTo>
                  <a:cubicBezTo>
                    <a:pt x="752" y="309"/>
                    <a:pt x="753" y="308"/>
                    <a:pt x="756" y="306"/>
                  </a:cubicBezTo>
                  <a:cubicBezTo>
                    <a:pt x="759" y="304"/>
                    <a:pt x="763" y="301"/>
                    <a:pt x="761" y="301"/>
                  </a:cubicBezTo>
                  <a:cubicBezTo>
                    <a:pt x="758" y="300"/>
                    <a:pt x="737" y="300"/>
                    <a:pt x="734" y="299"/>
                  </a:cubicBezTo>
                  <a:cubicBezTo>
                    <a:pt x="731" y="298"/>
                    <a:pt x="732" y="298"/>
                    <a:pt x="730" y="297"/>
                  </a:cubicBezTo>
                  <a:cubicBezTo>
                    <a:pt x="727" y="296"/>
                    <a:pt x="722" y="291"/>
                    <a:pt x="719" y="289"/>
                  </a:cubicBezTo>
                  <a:cubicBezTo>
                    <a:pt x="717" y="287"/>
                    <a:pt x="715" y="285"/>
                    <a:pt x="713" y="283"/>
                  </a:cubicBezTo>
                  <a:cubicBezTo>
                    <a:pt x="712" y="281"/>
                    <a:pt x="706" y="273"/>
                    <a:pt x="704" y="273"/>
                  </a:cubicBezTo>
                  <a:cubicBezTo>
                    <a:pt x="702" y="273"/>
                    <a:pt x="696" y="275"/>
                    <a:pt x="694" y="273"/>
                  </a:cubicBezTo>
                  <a:cubicBezTo>
                    <a:pt x="693" y="272"/>
                    <a:pt x="688" y="268"/>
                    <a:pt x="685" y="268"/>
                  </a:cubicBezTo>
                  <a:cubicBezTo>
                    <a:pt x="683" y="269"/>
                    <a:pt x="673" y="274"/>
                    <a:pt x="672" y="274"/>
                  </a:cubicBezTo>
                  <a:cubicBezTo>
                    <a:pt x="671" y="273"/>
                    <a:pt x="675" y="269"/>
                    <a:pt x="675" y="267"/>
                  </a:cubicBezTo>
                  <a:cubicBezTo>
                    <a:pt x="676" y="266"/>
                    <a:pt x="676" y="249"/>
                    <a:pt x="675" y="247"/>
                  </a:cubicBezTo>
                  <a:cubicBezTo>
                    <a:pt x="674" y="246"/>
                    <a:pt x="671" y="244"/>
                    <a:pt x="669" y="245"/>
                  </a:cubicBezTo>
                  <a:cubicBezTo>
                    <a:pt x="667" y="245"/>
                    <a:pt x="664" y="248"/>
                    <a:pt x="663" y="246"/>
                  </a:cubicBezTo>
                  <a:cubicBezTo>
                    <a:pt x="661" y="244"/>
                    <a:pt x="658" y="240"/>
                    <a:pt x="659" y="239"/>
                  </a:cubicBezTo>
                  <a:cubicBezTo>
                    <a:pt x="660" y="237"/>
                    <a:pt x="662" y="235"/>
                    <a:pt x="661" y="233"/>
                  </a:cubicBezTo>
                  <a:cubicBezTo>
                    <a:pt x="661" y="231"/>
                    <a:pt x="670" y="217"/>
                    <a:pt x="672" y="213"/>
                  </a:cubicBezTo>
                  <a:cubicBezTo>
                    <a:pt x="675" y="209"/>
                    <a:pt x="679" y="209"/>
                    <a:pt x="678" y="206"/>
                  </a:cubicBezTo>
                  <a:cubicBezTo>
                    <a:pt x="678" y="202"/>
                    <a:pt x="676" y="199"/>
                    <a:pt x="677" y="197"/>
                  </a:cubicBezTo>
                  <a:cubicBezTo>
                    <a:pt x="677" y="195"/>
                    <a:pt x="675" y="190"/>
                    <a:pt x="678" y="190"/>
                  </a:cubicBezTo>
                  <a:cubicBezTo>
                    <a:pt x="680" y="190"/>
                    <a:pt x="681" y="193"/>
                    <a:pt x="682" y="191"/>
                  </a:cubicBezTo>
                  <a:cubicBezTo>
                    <a:pt x="683" y="189"/>
                    <a:pt x="683" y="185"/>
                    <a:pt x="685" y="185"/>
                  </a:cubicBezTo>
                  <a:cubicBezTo>
                    <a:pt x="687" y="185"/>
                    <a:pt x="688" y="190"/>
                    <a:pt x="689" y="191"/>
                  </a:cubicBezTo>
                  <a:cubicBezTo>
                    <a:pt x="690" y="192"/>
                    <a:pt x="697" y="192"/>
                    <a:pt x="696" y="191"/>
                  </a:cubicBezTo>
                  <a:cubicBezTo>
                    <a:pt x="695" y="190"/>
                    <a:pt x="692" y="187"/>
                    <a:pt x="694" y="186"/>
                  </a:cubicBezTo>
                  <a:cubicBezTo>
                    <a:pt x="696" y="185"/>
                    <a:pt x="701" y="181"/>
                    <a:pt x="700" y="180"/>
                  </a:cubicBezTo>
                  <a:cubicBezTo>
                    <a:pt x="699" y="178"/>
                    <a:pt x="695" y="176"/>
                    <a:pt x="697" y="175"/>
                  </a:cubicBezTo>
                  <a:cubicBezTo>
                    <a:pt x="700" y="174"/>
                    <a:pt x="703" y="177"/>
                    <a:pt x="705" y="178"/>
                  </a:cubicBezTo>
                  <a:cubicBezTo>
                    <a:pt x="706" y="179"/>
                    <a:pt x="709" y="182"/>
                    <a:pt x="712" y="181"/>
                  </a:cubicBezTo>
                  <a:cubicBezTo>
                    <a:pt x="715" y="179"/>
                    <a:pt x="717" y="177"/>
                    <a:pt x="717" y="175"/>
                  </a:cubicBezTo>
                  <a:cubicBezTo>
                    <a:pt x="717" y="172"/>
                    <a:pt x="709" y="164"/>
                    <a:pt x="706" y="162"/>
                  </a:cubicBezTo>
                  <a:cubicBezTo>
                    <a:pt x="702" y="161"/>
                    <a:pt x="717" y="167"/>
                    <a:pt x="719" y="168"/>
                  </a:cubicBezTo>
                  <a:cubicBezTo>
                    <a:pt x="721" y="170"/>
                    <a:pt x="723" y="166"/>
                    <a:pt x="723" y="163"/>
                  </a:cubicBezTo>
                  <a:cubicBezTo>
                    <a:pt x="722" y="159"/>
                    <a:pt x="721" y="159"/>
                    <a:pt x="724" y="159"/>
                  </a:cubicBezTo>
                  <a:cubicBezTo>
                    <a:pt x="728" y="159"/>
                    <a:pt x="730" y="157"/>
                    <a:pt x="731" y="156"/>
                  </a:cubicBezTo>
                  <a:cubicBezTo>
                    <a:pt x="732" y="155"/>
                    <a:pt x="737" y="161"/>
                    <a:pt x="739" y="161"/>
                  </a:cubicBezTo>
                  <a:cubicBezTo>
                    <a:pt x="741" y="160"/>
                    <a:pt x="747" y="156"/>
                    <a:pt x="747" y="153"/>
                  </a:cubicBezTo>
                  <a:cubicBezTo>
                    <a:pt x="748" y="151"/>
                    <a:pt x="750" y="147"/>
                    <a:pt x="751" y="145"/>
                  </a:cubicBezTo>
                  <a:cubicBezTo>
                    <a:pt x="753" y="143"/>
                    <a:pt x="757" y="138"/>
                    <a:pt x="755" y="137"/>
                  </a:cubicBezTo>
                  <a:cubicBezTo>
                    <a:pt x="753" y="137"/>
                    <a:pt x="746" y="136"/>
                    <a:pt x="742" y="134"/>
                  </a:cubicBezTo>
                  <a:cubicBezTo>
                    <a:pt x="738" y="133"/>
                    <a:pt x="731" y="131"/>
                    <a:pt x="729" y="131"/>
                  </a:cubicBezTo>
                  <a:cubicBezTo>
                    <a:pt x="727" y="131"/>
                    <a:pt x="707" y="132"/>
                    <a:pt x="708" y="132"/>
                  </a:cubicBezTo>
                  <a:cubicBezTo>
                    <a:pt x="708" y="131"/>
                    <a:pt x="712" y="129"/>
                    <a:pt x="714" y="129"/>
                  </a:cubicBezTo>
                  <a:cubicBezTo>
                    <a:pt x="717" y="129"/>
                    <a:pt x="725" y="128"/>
                    <a:pt x="724" y="128"/>
                  </a:cubicBezTo>
                  <a:cubicBezTo>
                    <a:pt x="724" y="127"/>
                    <a:pt x="723" y="125"/>
                    <a:pt x="725" y="124"/>
                  </a:cubicBezTo>
                  <a:cubicBezTo>
                    <a:pt x="727" y="123"/>
                    <a:pt x="729" y="124"/>
                    <a:pt x="733" y="125"/>
                  </a:cubicBezTo>
                  <a:cubicBezTo>
                    <a:pt x="738" y="126"/>
                    <a:pt x="744" y="129"/>
                    <a:pt x="745" y="131"/>
                  </a:cubicBezTo>
                  <a:cubicBezTo>
                    <a:pt x="747" y="132"/>
                    <a:pt x="756" y="135"/>
                    <a:pt x="759" y="134"/>
                  </a:cubicBezTo>
                  <a:cubicBezTo>
                    <a:pt x="762" y="133"/>
                    <a:pt x="773" y="124"/>
                    <a:pt x="774" y="123"/>
                  </a:cubicBezTo>
                  <a:cubicBezTo>
                    <a:pt x="775" y="122"/>
                    <a:pt x="768" y="113"/>
                    <a:pt x="769" y="112"/>
                  </a:cubicBezTo>
                  <a:cubicBezTo>
                    <a:pt x="771" y="111"/>
                    <a:pt x="772" y="114"/>
                    <a:pt x="775" y="113"/>
                  </a:cubicBezTo>
                  <a:cubicBezTo>
                    <a:pt x="778" y="112"/>
                    <a:pt x="781" y="111"/>
                    <a:pt x="781" y="112"/>
                  </a:cubicBezTo>
                  <a:cubicBezTo>
                    <a:pt x="780" y="114"/>
                    <a:pt x="780" y="119"/>
                    <a:pt x="783" y="120"/>
                  </a:cubicBezTo>
                  <a:cubicBezTo>
                    <a:pt x="785" y="121"/>
                    <a:pt x="790" y="123"/>
                    <a:pt x="789" y="121"/>
                  </a:cubicBezTo>
                  <a:cubicBezTo>
                    <a:pt x="788" y="118"/>
                    <a:pt x="786" y="116"/>
                    <a:pt x="788" y="115"/>
                  </a:cubicBezTo>
                  <a:cubicBezTo>
                    <a:pt x="789" y="115"/>
                    <a:pt x="790" y="114"/>
                    <a:pt x="790" y="112"/>
                  </a:cubicBezTo>
                  <a:cubicBezTo>
                    <a:pt x="791" y="110"/>
                    <a:pt x="793" y="111"/>
                    <a:pt x="791" y="109"/>
                  </a:cubicBezTo>
                  <a:cubicBezTo>
                    <a:pt x="788" y="106"/>
                    <a:pt x="784" y="104"/>
                    <a:pt x="785" y="103"/>
                  </a:cubicBezTo>
                  <a:cubicBezTo>
                    <a:pt x="785" y="102"/>
                    <a:pt x="790" y="102"/>
                    <a:pt x="791" y="104"/>
                  </a:cubicBezTo>
                  <a:cubicBezTo>
                    <a:pt x="793" y="105"/>
                    <a:pt x="794" y="105"/>
                    <a:pt x="794" y="108"/>
                  </a:cubicBezTo>
                  <a:cubicBezTo>
                    <a:pt x="795" y="110"/>
                    <a:pt x="797" y="114"/>
                    <a:pt x="797" y="115"/>
                  </a:cubicBezTo>
                  <a:cubicBezTo>
                    <a:pt x="797" y="116"/>
                    <a:pt x="797" y="119"/>
                    <a:pt x="799" y="118"/>
                  </a:cubicBezTo>
                  <a:cubicBezTo>
                    <a:pt x="800" y="118"/>
                    <a:pt x="800" y="115"/>
                    <a:pt x="803" y="113"/>
                  </a:cubicBezTo>
                  <a:cubicBezTo>
                    <a:pt x="806" y="112"/>
                    <a:pt x="810" y="111"/>
                    <a:pt x="813" y="109"/>
                  </a:cubicBezTo>
                  <a:cubicBezTo>
                    <a:pt x="816" y="107"/>
                    <a:pt x="815" y="107"/>
                    <a:pt x="819" y="106"/>
                  </a:cubicBezTo>
                  <a:cubicBezTo>
                    <a:pt x="822" y="105"/>
                    <a:pt x="824" y="103"/>
                    <a:pt x="824" y="102"/>
                  </a:cubicBezTo>
                  <a:cubicBezTo>
                    <a:pt x="824" y="101"/>
                    <a:pt x="825" y="92"/>
                    <a:pt x="825" y="91"/>
                  </a:cubicBezTo>
                  <a:cubicBezTo>
                    <a:pt x="824" y="89"/>
                    <a:pt x="821" y="86"/>
                    <a:pt x="822" y="83"/>
                  </a:cubicBezTo>
                  <a:cubicBezTo>
                    <a:pt x="823" y="81"/>
                    <a:pt x="823" y="77"/>
                    <a:pt x="822" y="76"/>
                  </a:cubicBezTo>
                  <a:cubicBezTo>
                    <a:pt x="822" y="75"/>
                    <a:pt x="820" y="72"/>
                    <a:pt x="823" y="72"/>
                  </a:cubicBezTo>
                  <a:cubicBezTo>
                    <a:pt x="827" y="73"/>
                    <a:pt x="832" y="74"/>
                    <a:pt x="833" y="71"/>
                  </a:cubicBezTo>
                  <a:cubicBezTo>
                    <a:pt x="834" y="68"/>
                    <a:pt x="835" y="67"/>
                    <a:pt x="833" y="66"/>
                  </a:cubicBezTo>
                  <a:cubicBezTo>
                    <a:pt x="832" y="65"/>
                    <a:pt x="831" y="65"/>
                    <a:pt x="833" y="63"/>
                  </a:cubicBezTo>
                  <a:cubicBezTo>
                    <a:pt x="835" y="62"/>
                    <a:pt x="836" y="60"/>
                    <a:pt x="834" y="60"/>
                  </a:cubicBezTo>
                  <a:cubicBezTo>
                    <a:pt x="832" y="60"/>
                    <a:pt x="828" y="62"/>
                    <a:pt x="827" y="61"/>
                  </a:cubicBezTo>
                  <a:cubicBezTo>
                    <a:pt x="826" y="60"/>
                    <a:pt x="826" y="58"/>
                    <a:pt x="827" y="57"/>
                  </a:cubicBezTo>
                  <a:cubicBezTo>
                    <a:pt x="829" y="56"/>
                    <a:pt x="824" y="55"/>
                    <a:pt x="826" y="54"/>
                  </a:cubicBezTo>
                  <a:cubicBezTo>
                    <a:pt x="827" y="52"/>
                    <a:pt x="830" y="50"/>
                    <a:pt x="828" y="50"/>
                  </a:cubicBezTo>
                  <a:cubicBezTo>
                    <a:pt x="827" y="50"/>
                    <a:pt x="821" y="48"/>
                    <a:pt x="821" y="48"/>
                  </a:cubicBezTo>
                  <a:cubicBezTo>
                    <a:pt x="821" y="49"/>
                    <a:pt x="817" y="51"/>
                    <a:pt x="816" y="50"/>
                  </a:cubicBezTo>
                  <a:cubicBezTo>
                    <a:pt x="814" y="49"/>
                    <a:pt x="813" y="47"/>
                    <a:pt x="811" y="47"/>
                  </a:cubicBezTo>
                  <a:cubicBezTo>
                    <a:pt x="809" y="47"/>
                    <a:pt x="803" y="48"/>
                    <a:pt x="802" y="47"/>
                  </a:cubicBezTo>
                  <a:cubicBezTo>
                    <a:pt x="802" y="47"/>
                    <a:pt x="800" y="45"/>
                    <a:pt x="800" y="47"/>
                  </a:cubicBezTo>
                  <a:cubicBezTo>
                    <a:pt x="800" y="49"/>
                    <a:pt x="801" y="49"/>
                    <a:pt x="800" y="50"/>
                  </a:cubicBezTo>
                  <a:cubicBezTo>
                    <a:pt x="798" y="51"/>
                    <a:pt x="799" y="54"/>
                    <a:pt x="799" y="56"/>
                  </a:cubicBezTo>
                  <a:cubicBezTo>
                    <a:pt x="799" y="58"/>
                    <a:pt x="797" y="60"/>
                    <a:pt x="799" y="60"/>
                  </a:cubicBezTo>
                  <a:cubicBezTo>
                    <a:pt x="800" y="61"/>
                    <a:pt x="804" y="63"/>
                    <a:pt x="803" y="64"/>
                  </a:cubicBezTo>
                  <a:cubicBezTo>
                    <a:pt x="801" y="64"/>
                    <a:pt x="807" y="66"/>
                    <a:pt x="805" y="66"/>
                  </a:cubicBezTo>
                  <a:cubicBezTo>
                    <a:pt x="803" y="67"/>
                    <a:pt x="802" y="69"/>
                    <a:pt x="799" y="68"/>
                  </a:cubicBezTo>
                  <a:cubicBezTo>
                    <a:pt x="797" y="67"/>
                    <a:pt x="796" y="67"/>
                    <a:pt x="795" y="68"/>
                  </a:cubicBezTo>
                  <a:cubicBezTo>
                    <a:pt x="794" y="69"/>
                    <a:pt x="790" y="80"/>
                    <a:pt x="788" y="81"/>
                  </a:cubicBezTo>
                  <a:cubicBezTo>
                    <a:pt x="786" y="83"/>
                    <a:pt x="784" y="89"/>
                    <a:pt x="782" y="88"/>
                  </a:cubicBezTo>
                  <a:cubicBezTo>
                    <a:pt x="779" y="86"/>
                    <a:pt x="780" y="84"/>
                    <a:pt x="779" y="86"/>
                  </a:cubicBezTo>
                  <a:cubicBezTo>
                    <a:pt x="778" y="89"/>
                    <a:pt x="782" y="94"/>
                    <a:pt x="779" y="95"/>
                  </a:cubicBezTo>
                  <a:cubicBezTo>
                    <a:pt x="777" y="95"/>
                    <a:pt x="773" y="99"/>
                    <a:pt x="772" y="98"/>
                  </a:cubicBezTo>
                  <a:cubicBezTo>
                    <a:pt x="771" y="97"/>
                    <a:pt x="768" y="98"/>
                    <a:pt x="767" y="95"/>
                  </a:cubicBezTo>
                  <a:cubicBezTo>
                    <a:pt x="767" y="92"/>
                    <a:pt x="765" y="90"/>
                    <a:pt x="764" y="88"/>
                  </a:cubicBezTo>
                  <a:cubicBezTo>
                    <a:pt x="763" y="87"/>
                    <a:pt x="766" y="79"/>
                    <a:pt x="766" y="78"/>
                  </a:cubicBezTo>
                  <a:cubicBezTo>
                    <a:pt x="766" y="77"/>
                    <a:pt x="768" y="75"/>
                    <a:pt x="769" y="77"/>
                  </a:cubicBezTo>
                  <a:cubicBezTo>
                    <a:pt x="769" y="78"/>
                    <a:pt x="771" y="76"/>
                    <a:pt x="772" y="72"/>
                  </a:cubicBezTo>
                  <a:cubicBezTo>
                    <a:pt x="773" y="69"/>
                    <a:pt x="776" y="67"/>
                    <a:pt x="773" y="65"/>
                  </a:cubicBezTo>
                  <a:cubicBezTo>
                    <a:pt x="771" y="63"/>
                    <a:pt x="770" y="62"/>
                    <a:pt x="769" y="60"/>
                  </a:cubicBezTo>
                  <a:cubicBezTo>
                    <a:pt x="768" y="58"/>
                    <a:pt x="763" y="58"/>
                    <a:pt x="762" y="59"/>
                  </a:cubicBezTo>
                  <a:cubicBezTo>
                    <a:pt x="761" y="60"/>
                    <a:pt x="757" y="61"/>
                    <a:pt x="758" y="63"/>
                  </a:cubicBezTo>
                  <a:cubicBezTo>
                    <a:pt x="759" y="66"/>
                    <a:pt x="757" y="70"/>
                    <a:pt x="755" y="71"/>
                  </a:cubicBezTo>
                  <a:cubicBezTo>
                    <a:pt x="753" y="72"/>
                    <a:pt x="749" y="77"/>
                    <a:pt x="748" y="77"/>
                  </a:cubicBezTo>
                  <a:cubicBezTo>
                    <a:pt x="746" y="77"/>
                    <a:pt x="745" y="73"/>
                    <a:pt x="745" y="71"/>
                  </a:cubicBezTo>
                  <a:cubicBezTo>
                    <a:pt x="746" y="69"/>
                    <a:pt x="749" y="63"/>
                    <a:pt x="747" y="61"/>
                  </a:cubicBezTo>
                  <a:cubicBezTo>
                    <a:pt x="746" y="60"/>
                    <a:pt x="741" y="59"/>
                    <a:pt x="743" y="58"/>
                  </a:cubicBezTo>
                  <a:cubicBezTo>
                    <a:pt x="746" y="57"/>
                    <a:pt x="749" y="59"/>
                    <a:pt x="748" y="57"/>
                  </a:cubicBezTo>
                  <a:cubicBezTo>
                    <a:pt x="747" y="56"/>
                    <a:pt x="744" y="55"/>
                    <a:pt x="742" y="54"/>
                  </a:cubicBezTo>
                  <a:cubicBezTo>
                    <a:pt x="740" y="53"/>
                    <a:pt x="742" y="51"/>
                    <a:pt x="739" y="50"/>
                  </a:cubicBezTo>
                  <a:cubicBezTo>
                    <a:pt x="737" y="49"/>
                    <a:pt x="733" y="47"/>
                    <a:pt x="735" y="46"/>
                  </a:cubicBezTo>
                  <a:cubicBezTo>
                    <a:pt x="737" y="45"/>
                    <a:pt x="740" y="45"/>
                    <a:pt x="743" y="43"/>
                  </a:cubicBezTo>
                  <a:cubicBezTo>
                    <a:pt x="745" y="42"/>
                    <a:pt x="746" y="39"/>
                    <a:pt x="745" y="40"/>
                  </a:cubicBezTo>
                  <a:cubicBezTo>
                    <a:pt x="744" y="41"/>
                    <a:pt x="742" y="41"/>
                    <a:pt x="740" y="41"/>
                  </a:cubicBezTo>
                  <a:cubicBezTo>
                    <a:pt x="739" y="41"/>
                    <a:pt x="736" y="39"/>
                    <a:pt x="739" y="39"/>
                  </a:cubicBezTo>
                  <a:cubicBezTo>
                    <a:pt x="742" y="39"/>
                    <a:pt x="746" y="39"/>
                    <a:pt x="746" y="37"/>
                  </a:cubicBezTo>
                  <a:cubicBezTo>
                    <a:pt x="746" y="34"/>
                    <a:pt x="745" y="30"/>
                    <a:pt x="742" y="27"/>
                  </a:cubicBezTo>
                  <a:cubicBezTo>
                    <a:pt x="739" y="24"/>
                    <a:pt x="737" y="21"/>
                    <a:pt x="737" y="19"/>
                  </a:cubicBezTo>
                  <a:cubicBezTo>
                    <a:pt x="737" y="16"/>
                    <a:pt x="736" y="12"/>
                    <a:pt x="737" y="11"/>
                  </a:cubicBezTo>
                  <a:cubicBezTo>
                    <a:pt x="738" y="9"/>
                    <a:pt x="736" y="1"/>
                    <a:pt x="731" y="1"/>
                  </a:cubicBezTo>
                  <a:cubicBezTo>
                    <a:pt x="729" y="1"/>
                    <a:pt x="723" y="0"/>
                    <a:pt x="722" y="3"/>
                  </a:cubicBezTo>
                  <a:cubicBezTo>
                    <a:pt x="721" y="6"/>
                    <a:pt x="724" y="9"/>
                    <a:pt x="723" y="11"/>
                  </a:cubicBezTo>
                  <a:cubicBezTo>
                    <a:pt x="722" y="12"/>
                    <a:pt x="721" y="14"/>
                    <a:pt x="720" y="13"/>
                  </a:cubicBezTo>
                  <a:cubicBezTo>
                    <a:pt x="719" y="12"/>
                    <a:pt x="717" y="11"/>
                    <a:pt x="716" y="11"/>
                  </a:cubicBezTo>
                  <a:cubicBezTo>
                    <a:pt x="715" y="12"/>
                    <a:pt x="713" y="13"/>
                    <a:pt x="712" y="14"/>
                  </a:cubicBezTo>
                  <a:cubicBezTo>
                    <a:pt x="711" y="15"/>
                    <a:pt x="707" y="20"/>
                    <a:pt x="705" y="24"/>
                  </a:cubicBezTo>
                  <a:cubicBezTo>
                    <a:pt x="703" y="27"/>
                    <a:pt x="702" y="31"/>
                    <a:pt x="702" y="36"/>
                  </a:cubicBezTo>
                  <a:cubicBezTo>
                    <a:pt x="701" y="41"/>
                    <a:pt x="703" y="42"/>
                    <a:pt x="705" y="42"/>
                  </a:cubicBezTo>
                  <a:cubicBezTo>
                    <a:pt x="708" y="42"/>
                    <a:pt x="706" y="45"/>
                    <a:pt x="709" y="45"/>
                  </a:cubicBezTo>
                  <a:cubicBezTo>
                    <a:pt x="712" y="45"/>
                    <a:pt x="711" y="51"/>
                    <a:pt x="714" y="50"/>
                  </a:cubicBezTo>
                  <a:cubicBezTo>
                    <a:pt x="716" y="50"/>
                    <a:pt x="718" y="49"/>
                    <a:pt x="720" y="50"/>
                  </a:cubicBezTo>
                  <a:cubicBezTo>
                    <a:pt x="721" y="51"/>
                    <a:pt x="729" y="51"/>
                    <a:pt x="727" y="52"/>
                  </a:cubicBezTo>
                  <a:cubicBezTo>
                    <a:pt x="724" y="54"/>
                    <a:pt x="721" y="52"/>
                    <a:pt x="719" y="55"/>
                  </a:cubicBezTo>
                  <a:cubicBezTo>
                    <a:pt x="716" y="59"/>
                    <a:pt x="715" y="62"/>
                    <a:pt x="712" y="64"/>
                  </a:cubicBezTo>
                  <a:cubicBezTo>
                    <a:pt x="710" y="66"/>
                    <a:pt x="710" y="69"/>
                    <a:pt x="711" y="68"/>
                  </a:cubicBezTo>
                  <a:cubicBezTo>
                    <a:pt x="712" y="67"/>
                    <a:pt x="720" y="64"/>
                    <a:pt x="719" y="65"/>
                  </a:cubicBezTo>
                  <a:cubicBezTo>
                    <a:pt x="719" y="66"/>
                    <a:pt x="717" y="69"/>
                    <a:pt x="718" y="70"/>
                  </a:cubicBezTo>
                  <a:cubicBezTo>
                    <a:pt x="720" y="72"/>
                    <a:pt x="719" y="73"/>
                    <a:pt x="717" y="73"/>
                  </a:cubicBezTo>
                  <a:cubicBezTo>
                    <a:pt x="716" y="73"/>
                    <a:pt x="711" y="74"/>
                    <a:pt x="709" y="76"/>
                  </a:cubicBezTo>
                  <a:cubicBezTo>
                    <a:pt x="707" y="78"/>
                    <a:pt x="703" y="83"/>
                    <a:pt x="702" y="83"/>
                  </a:cubicBezTo>
                  <a:cubicBezTo>
                    <a:pt x="700" y="83"/>
                    <a:pt x="698" y="86"/>
                    <a:pt x="696" y="87"/>
                  </a:cubicBezTo>
                  <a:cubicBezTo>
                    <a:pt x="695" y="87"/>
                    <a:pt x="693" y="90"/>
                    <a:pt x="695" y="91"/>
                  </a:cubicBezTo>
                  <a:cubicBezTo>
                    <a:pt x="696" y="93"/>
                    <a:pt x="697" y="99"/>
                    <a:pt x="696" y="100"/>
                  </a:cubicBezTo>
                  <a:cubicBezTo>
                    <a:pt x="694" y="101"/>
                    <a:pt x="693" y="107"/>
                    <a:pt x="693" y="103"/>
                  </a:cubicBezTo>
                  <a:cubicBezTo>
                    <a:pt x="692" y="100"/>
                    <a:pt x="693" y="97"/>
                    <a:pt x="690" y="95"/>
                  </a:cubicBezTo>
                  <a:cubicBezTo>
                    <a:pt x="686" y="93"/>
                    <a:pt x="686" y="88"/>
                    <a:pt x="687" y="88"/>
                  </a:cubicBezTo>
                  <a:cubicBezTo>
                    <a:pt x="688" y="87"/>
                    <a:pt x="690" y="85"/>
                    <a:pt x="689" y="84"/>
                  </a:cubicBezTo>
                  <a:cubicBezTo>
                    <a:pt x="688" y="83"/>
                    <a:pt x="687" y="81"/>
                    <a:pt x="688" y="80"/>
                  </a:cubicBezTo>
                  <a:cubicBezTo>
                    <a:pt x="689" y="79"/>
                    <a:pt x="692" y="78"/>
                    <a:pt x="689" y="77"/>
                  </a:cubicBezTo>
                  <a:cubicBezTo>
                    <a:pt x="686" y="76"/>
                    <a:pt x="684" y="73"/>
                    <a:pt x="682" y="74"/>
                  </a:cubicBezTo>
                  <a:cubicBezTo>
                    <a:pt x="680" y="75"/>
                    <a:pt x="676" y="78"/>
                    <a:pt x="676" y="79"/>
                  </a:cubicBezTo>
                  <a:cubicBezTo>
                    <a:pt x="676" y="81"/>
                    <a:pt x="678" y="90"/>
                    <a:pt x="677" y="88"/>
                  </a:cubicBezTo>
                  <a:cubicBezTo>
                    <a:pt x="675" y="87"/>
                    <a:pt x="673" y="84"/>
                    <a:pt x="672" y="85"/>
                  </a:cubicBezTo>
                  <a:cubicBezTo>
                    <a:pt x="671" y="85"/>
                    <a:pt x="666" y="88"/>
                    <a:pt x="664" y="87"/>
                  </a:cubicBezTo>
                  <a:cubicBezTo>
                    <a:pt x="661" y="87"/>
                    <a:pt x="657" y="86"/>
                    <a:pt x="655" y="86"/>
                  </a:cubicBezTo>
                  <a:cubicBezTo>
                    <a:pt x="653" y="87"/>
                    <a:pt x="644" y="90"/>
                    <a:pt x="643" y="90"/>
                  </a:cubicBezTo>
                  <a:cubicBezTo>
                    <a:pt x="642" y="90"/>
                    <a:pt x="637" y="88"/>
                    <a:pt x="636" y="88"/>
                  </a:cubicBezTo>
                  <a:cubicBezTo>
                    <a:pt x="635" y="88"/>
                    <a:pt x="634" y="86"/>
                    <a:pt x="632" y="85"/>
                  </a:cubicBezTo>
                  <a:cubicBezTo>
                    <a:pt x="629" y="84"/>
                    <a:pt x="631" y="80"/>
                    <a:pt x="627" y="81"/>
                  </a:cubicBezTo>
                  <a:cubicBezTo>
                    <a:pt x="623" y="82"/>
                    <a:pt x="620" y="83"/>
                    <a:pt x="619" y="81"/>
                  </a:cubicBezTo>
                  <a:cubicBezTo>
                    <a:pt x="618" y="78"/>
                    <a:pt x="613" y="79"/>
                    <a:pt x="612" y="75"/>
                  </a:cubicBezTo>
                  <a:cubicBezTo>
                    <a:pt x="611" y="72"/>
                    <a:pt x="615" y="67"/>
                    <a:pt x="613" y="67"/>
                  </a:cubicBezTo>
                  <a:cubicBezTo>
                    <a:pt x="611" y="66"/>
                    <a:pt x="604" y="67"/>
                    <a:pt x="600" y="67"/>
                  </a:cubicBezTo>
                  <a:cubicBezTo>
                    <a:pt x="597" y="67"/>
                    <a:pt x="590" y="68"/>
                    <a:pt x="589" y="68"/>
                  </a:cubicBezTo>
                  <a:cubicBezTo>
                    <a:pt x="588" y="68"/>
                    <a:pt x="585" y="71"/>
                    <a:pt x="583" y="73"/>
                  </a:cubicBezTo>
                  <a:cubicBezTo>
                    <a:pt x="581" y="75"/>
                    <a:pt x="578" y="76"/>
                    <a:pt x="580" y="77"/>
                  </a:cubicBezTo>
                  <a:cubicBezTo>
                    <a:pt x="581" y="79"/>
                    <a:pt x="583" y="82"/>
                    <a:pt x="584" y="80"/>
                  </a:cubicBezTo>
                  <a:cubicBezTo>
                    <a:pt x="585" y="78"/>
                    <a:pt x="584" y="76"/>
                    <a:pt x="586" y="76"/>
                  </a:cubicBezTo>
                  <a:cubicBezTo>
                    <a:pt x="588" y="76"/>
                    <a:pt x="590" y="78"/>
                    <a:pt x="593" y="76"/>
                  </a:cubicBezTo>
                  <a:cubicBezTo>
                    <a:pt x="596" y="75"/>
                    <a:pt x="600" y="73"/>
                    <a:pt x="601" y="73"/>
                  </a:cubicBezTo>
                  <a:cubicBezTo>
                    <a:pt x="603" y="72"/>
                    <a:pt x="609" y="71"/>
                    <a:pt x="607" y="72"/>
                  </a:cubicBezTo>
                  <a:cubicBezTo>
                    <a:pt x="606" y="73"/>
                    <a:pt x="603" y="76"/>
                    <a:pt x="601" y="76"/>
                  </a:cubicBezTo>
                  <a:cubicBezTo>
                    <a:pt x="600" y="77"/>
                    <a:pt x="595" y="78"/>
                    <a:pt x="593" y="79"/>
                  </a:cubicBezTo>
                  <a:cubicBezTo>
                    <a:pt x="592" y="80"/>
                    <a:pt x="589" y="82"/>
                    <a:pt x="588" y="82"/>
                  </a:cubicBezTo>
                  <a:cubicBezTo>
                    <a:pt x="586" y="82"/>
                    <a:pt x="581" y="84"/>
                    <a:pt x="581" y="85"/>
                  </a:cubicBezTo>
                  <a:cubicBezTo>
                    <a:pt x="580" y="86"/>
                    <a:pt x="578" y="89"/>
                    <a:pt x="577" y="91"/>
                  </a:cubicBezTo>
                  <a:cubicBezTo>
                    <a:pt x="575" y="92"/>
                    <a:pt x="579" y="93"/>
                    <a:pt x="579" y="94"/>
                  </a:cubicBezTo>
                  <a:cubicBezTo>
                    <a:pt x="578" y="95"/>
                    <a:pt x="578" y="97"/>
                    <a:pt x="579" y="99"/>
                  </a:cubicBezTo>
                  <a:cubicBezTo>
                    <a:pt x="581" y="100"/>
                    <a:pt x="578" y="101"/>
                    <a:pt x="577" y="104"/>
                  </a:cubicBezTo>
                  <a:cubicBezTo>
                    <a:pt x="575" y="106"/>
                    <a:pt x="580" y="111"/>
                    <a:pt x="576" y="110"/>
                  </a:cubicBezTo>
                  <a:cubicBezTo>
                    <a:pt x="572" y="108"/>
                    <a:pt x="568" y="104"/>
                    <a:pt x="570" y="103"/>
                  </a:cubicBezTo>
                  <a:cubicBezTo>
                    <a:pt x="573" y="101"/>
                    <a:pt x="575" y="100"/>
                    <a:pt x="574" y="98"/>
                  </a:cubicBezTo>
                  <a:cubicBezTo>
                    <a:pt x="573" y="97"/>
                    <a:pt x="573" y="92"/>
                    <a:pt x="570" y="93"/>
                  </a:cubicBezTo>
                  <a:cubicBezTo>
                    <a:pt x="568" y="94"/>
                    <a:pt x="566" y="96"/>
                    <a:pt x="566" y="94"/>
                  </a:cubicBezTo>
                  <a:cubicBezTo>
                    <a:pt x="566" y="92"/>
                    <a:pt x="569" y="88"/>
                    <a:pt x="568" y="88"/>
                  </a:cubicBezTo>
                  <a:cubicBezTo>
                    <a:pt x="567" y="88"/>
                    <a:pt x="564" y="89"/>
                    <a:pt x="563" y="88"/>
                  </a:cubicBezTo>
                  <a:cubicBezTo>
                    <a:pt x="563" y="87"/>
                    <a:pt x="560" y="82"/>
                    <a:pt x="560" y="83"/>
                  </a:cubicBezTo>
                  <a:cubicBezTo>
                    <a:pt x="559" y="83"/>
                    <a:pt x="552" y="88"/>
                    <a:pt x="549" y="88"/>
                  </a:cubicBezTo>
                  <a:cubicBezTo>
                    <a:pt x="546" y="88"/>
                    <a:pt x="533" y="90"/>
                    <a:pt x="531" y="89"/>
                  </a:cubicBezTo>
                  <a:cubicBezTo>
                    <a:pt x="528" y="88"/>
                    <a:pt x="528" y="90"/>
                    <a:pt x="525" y="89"/>
                  </a:cubicBezTo>
                  <a:cubicBezTo>
                    <a:pt x="521" y="87"/>
                    <a:pt x="511" y="85"/>
                    <a:pt x="515" y="85"/>
                  </a:cubicBezTo>
                  <a:cubicBezTo>
                    <a:pt x="519" y="84"/>
                    <a:pt x="521" y="84"/>
                    <a:pt x="521" y="83"/>
                  </a:cubicBezTo>
                  <a:cubicBezTo>
                    <a:pt x="521" y="81"/>
                    <a:pt x="517" y="80"/>
                    <a:pt x="520" y="80"/>
                  </a:cubicBezTo>
                  <a:cubicBezTo>
                    <a:pt x="523" y="80"/>
                    <a:pt x="525" y="80"/>
                    <a:pt x="525" y="79"/>
                  </a:cubicBezTo>
                  <a:cubicBezTo>
                    <a:pt x="526" y="78"/>
                    <a:pt x="523" y="76"/>
                    <a:pt x="527" y="75"/>
                  </a:cubicBezTo>
                  <a:cubicBezTo>
                    <a:pt x="531" y="75"/>
                    <a:pt x="532" y="77"/>
                    <a:pt x="534" y="76"/>
                  </a:cubicBezTo>
                  <a:cubicBezTo>
                    <a:pt x="535" y="75"/>
                    <a:pt x="535" y="72"/>
                    <a:pt x="533" y="70"/>
                  </a:cubicBezTo>
                  <a:cubicBezTo>
                    <a:pt x="531" y="69"/>
                    <a:pt x="531" y="66"/>
                    <a:pt x="526" y="65"/>
                  </a:cubicBezTo>
                  <a:cubicBezTo>
                    <a:pt x="521" y="65"/>
                    <a:pt x="518" y="63"/>
                    <a:pt x="518" y="66"/>
                  </a:cubicBezTo>
                  <a:cubicBezTo>
                    <a:pt x="519" y="68"/>
                    <a:pt x="521" y="70"/>
                    <a:pt x="518" y="69"/>
                  </a:cubicBezTo>
                  <a:cubicBezTo>
                    <a:pt x="515" y="68"/>
                    <a:pt x="513" y="67"/>
                    <a:pt x="509" y="66"/>
                  </a:cubicBezTo>
                  <a:cubicBezTo>
                    <a:pt x="505" y="65"/>
                    <a:pt x="505" y="62"/>
                    <a:pt x="502" y="61"/>
                  </a:cubicBezTo>
                  <a:cubicBezTo>
                    <a:pt x="500" y="60"/>
                    <a:pt x="502" y="59"/>
                    <a:pt x="500" y="58"/>
                  </a:cubicBezTo>
                  <a:cubicBezTo>
                    <a:pt x="497" y="57"/>
                    <a:pt x="484" y="50"/>
                    <a:pt x="481" y="50"/>
                  </a:cubicBezTo>
                  <a:cubicBezTo>
                    <a:pt x="479" y="50"/>
                    <a:pt x="477" y="46"/>
                    <a:pt x="473" y="46"/>
                  </a:cubicBezTo>
                  <a:cubicBezTo>
                    <a:pt x="470" y="46"/>
                    <a:pt x="465" y="45"/>
                    <a:pt x="465" y="47"/>
                  </a:cubicBezTo>
                  <a:cubicBezTo>
                    <a:pt x="464" y="48"/>
                    <a:pt x="459" y="53"/>
                    <a:pt x="457" y="52"/>
                  </a:cubicBezTo>
                  <a:cubicBezTo>
                    <a:pt x="454" y="51"/>
                    <a:pt x="458" y="48"/>
                    <a:pt x="459" y="47"/>
                  </a:cubicBezTo>
                  <a:cubicBezTo>
                    <a:pt x="459" y="47"/>
                    <a:pt x="457" y="44"/>
                    <a:pt x="458" y="42"/>
                  </a:cubicBezTo>
                  <a:cubicBezTo>
                    <a:pt x="460" y="40"/>
                    <a:pt x="458" y="40"/>
                    <a:pt x="456" y="41"/>
                  </a:cubicBezTo>
                  <a:cubicBezTo>
                    <a:pt x="454" y="42"/>
                    <a:pt x="454" y="43"/>
                    <a:pt x="454" y="45"/>
                  </a:cubicBezTo>
                  <a:cubicBezTo>
                    <a:pt x="454" y="47"/>
                    <a:pt x="451" y="47"/>
                    <a:pt x="451" y="48"/>
                  </a:cubicBezTo>
                  <a:cubicBezTo>
                    <a:pt x="450" y="50"/>
                    <a:pt x="449" y="53"/>
                    <a:pt x="447" y="53"/>
                  </a:cubicBezTo>
                  <a:cubicBezTo>
                    <a:pt x="444" y="54"/>
                    <a:pt x="442" y="53"/>
                    <a:pt x="440" y="49"/>
                  </a:cubicBezTo>
                  <a:cubicBezTo>
                    <a:pt x="439" y="46"/>
                    <a:pt x="436" y="44"/>
                    <a:pt x="437" y="40"/>
                  </a:cubicBezTo>
                  <a:cubicBezTo>
                    <a:pt x="437" y="36"/>
                    <a:pt x="435" y="31"/>
                    <a:pt x="434" y="29"/>
                  </a:cubicBezTo>
                  <a:cubicBezTo>
                    <a:pt x="433" y="28"/>
                    <a:pt x="430" y="26"/>
                    <a:pt x="430" y="27"/>
                  </a:cubicBezTo>
                  <a:cubicBezTo>
                    <a:pt x="429" y="28"/>
                    <a:pt x="428" y="29"/>
                    <a:pt x="428" y="30"/>
                  </a:cubicBezTo>
                  <a:cubicBezTo>
                    <a:pt x="429" y="32"/>
                    <a:pt x="428" y="34"/>
                    <a:pt x="430" y="35"/>
                  </a:cubicBezTo>
                  <a:cubicBezTo>
                    <a:pt x="431" y="36"/>
                    <a:pt x="432" y="38"/>
                    <a:pt x="431" y="38"/>
                  </a:cubicBezTo>
                  <a:cubicBezTo>
                    <a:pt x="430" y="38"/>
                    <a:pt x="428" y="38"/>
                    <a:pt x="427" y="39"/>
                  </a:cubicBezTo>
                  <a:cubicBezTo>
                    <a:pt x="427" y="40"/>
                    <a:pt x="425" y="42"/>
                    <a:pt x="424" y="43"/>
                  </a:cubicBezTo>
                  <a:cubicBezTo>
                    <a:pt x="422" y="44"/>
                    <a:pt x="420" y="48"/>
                    <a:pt x="419" y="48"/>
                  </a:cubicBezTo>
                  <a:cubicBezTo>
                    <a:pt x="417" y="48"/>
                    <a:pt x="417" y="44"/>
                    <a:pt x="415" y="45"/>
                  </a:cubicBezTo>
                  <a:cubicBezTo>
                    <a:pt x="413" y="46"/>
                    <a:pt x="408" y="49"/>
                    <a:pt x="409" y="46"/>
                  </a:cubicBezTo>
                  <a:cubicBezTo>
                    <a:pt x="410" y="44"/>
                    <a:pt x="412" y="42"/>
                    <a:pt x="411" y="40"/>
                  </a:cubicBezTo>
                  <a:cubicBezTo>
                    <a:pt x="409" y="38"/>
                    <a:pt x="409" y="36"/>
                    <a:pt x="406" y="38"/>
                  </a:cubicBezTo>
                  <a:cubicBezTo>
                    <a:pt x="404" y="40"/>
                    <a:pt x="397" y="43"/>
                    <a:pt x="396" y="44"/>
                  </a:cubicBezTo>
                  <a:cubicBezTo>
                    <a:pt x="394" y="46"/>
                    <a:pt x="387" y="55"/>
                    <a:pt x="386" y="55"/>
                  </a:cubicBezTo>
                  <a:cubicBezTo>
                    <a:pt x="384" y="56"/>
                    <a:pt x="379" y="59"/>
                    <a:pt x="381" y="57"/>
                  </a:cubicBezTo>
                  <a:cubicBezTo>
                    <a:pt x="383" y="55"/>
                    <a:pt x="390" y="49"/>
                    <a:pt x="389" y="48"/>
                  </a:cubicBezTo>
                  <a:cubicBezTo>
                    <a:pt x="388" y="47"/>
                    <a:pt x="388" y="45"/>
                    <a:pt x="387" y="46"/>
                  </a:cubicBezTo>
                  <a:cubicBezTo>
                    <a:pt x="385" y="47"/>
                    <a:pt x="378" y="53"/>
                    <a:pt x="375" y="54"/>
                  </a:cubicBezTo>
                  <a:cubicBezTo>
                    <a:pt x="371" y="56"/>
                    <a:pt x="364" y="60"/>
                    <a:pt x="362" y="61"/>
                  </a:cubicBezTo>
                  <a:cubicBezTo>
                    <a:pt x="360" y="62"/>
                    <a:pt x="359" y="67"/>
                    <a:pt x="358" y="66"/>
                  </a:cubicBezTo>
                  <a:cubicBezTo>
                    <a:pt x="357" y="65"/>
                    <a:pt x="358" y="62"/>
                    <a:pt x="356" y="63"/>
                  </a:cubicBezTo>
                  <a:cubicBezTo>
                    <a:pt x="354" y="64"/>
                    <a:pt x="355" y="66"/>
                    <a:pt x="352" y="66"/>
                  </a:cubicBezTo>
                  <a:cubicBezTo>
                    <a:pt x="350" y="66"/>
                    <a:pt x="349" y="64"/>
                    <a:pt x="347" y="66"/>
                  </a:cubicBezTo>
                  <a:cubicBezTo>
                    <a:pt x="346" y="67"/>
                    <a:pt x="345" y="68"/>
                    <a:pt x="343" y="67"/>
                  </a:cubicBezTo>
                  <a:cubicBezTo>
                    <a:pt x="342" y="65"/>
                    <a:pt x="339" y="64"/>
                    <a:pt x="339" y="65"/>
                  </a:cubicBezTo>
                  <a:cubicBezTo>
                    <a:pt x="339" y="66"/>
                    <a:pt x="337" y="68"/>
                    <a:pt x="335" y="67"/>
                  </a:cubicBezTo>
                  <a:cubicBezTo>
                    <a:pt x="334" y="66"/>
                    <a:pt x="329" y="62"/>
                    <a:pt x="328" y="60"/>
                  </a:cubicBezTo>
                  <a:cubicBezTo>
                    <a:pt x="327" y="59"/>
                    <a:pt x="328" y="58"/>
                    <a:pt x="326" y="57"/>
                  </a:cubicBezTo>
                  <a:cubicBezTo>
                    <a:pt x="324" y="55"/>
                    <a:pt x="324" y="50"/>
                    <a:pt x="323" y="50"/>
                  </a:cubicBezTo>
                  <a:cubicBezTo>
                    <a:pt x="321" y="50"/>
                    <a:pt x="318" y="51"/>
                    <a:pt x="315" y="50"/>
                  </a:cubicBezTo>
                  <a:cubicBezTo>
                    <a:pt x="314" y="50"/>
                    <a:pt x="313" y="50"/>
                    <a:pt x="313" y="50"/>
                  </a:cubicBezTo>
                  <a:cubicBezTo>
                    <a:pt x="312" y="50"/>
                    <a:pt x="312" y="50"/>
                    <a:pt x="312" y="49"/>
                  </a:cubicBezTo>
                  <a:cubicBezTo>
                    <a:pt x="311" y="49"/>
                    <a:pt x="311" y="49"/>
                    <a:pt x="310" y="49"/>
                  </a:cubicBezTo>
                  <a:cubicBezTo>
                    <a:pt x="308" y="49"/>
                    <a:pt x="306" y="49"/>
                    <a:pt x="304" y="49"/>
                  </a:cubicBezTo>
                  <a:cubicBezTo>
                    <a:pt x="304" y="49"/>
                    <a:pt x="304" y="49"/>
                    <a:pt x="304" y="49"/>
                  </a:cubicBezTo>
                  <a:cubicBezTo>
                    <a:pt x="304" y="49"/>
                    <a:pt x="303" y="49"/>
                    <a:pt x="303" y="48"/>
                  </a:cubicBezTo>
                  <a:cubicBezTo>
                    <a:pt x="302" y="47"/>
                    <a:pt x="292" y="43"/>
                    <a:pt x="290" y="41"/>
                  </a:cubicBezTo>
                  <a:cubicBezTo>
                    <a:pt x="288" y="40"/>
                    <a:pt x="287" y="40"/>
                    <a:pt x="282" y="41"/>
                  </a:cubicBezTo>
                  <a:cubicBezTo>
                    <a:pt x="277" y="42"/>
                    <a:pt x="270" y="43"/>
                    <a:pt x="264" y="41"/>
                  </a:cubicBezTo>
                  <a:cubicBezTo>
                    <a:pt x="259" y="40"/>
                    <a:pt x="251" y="40"/>
                    <a:pt x="250" y="39"/>
                  </a:cubicBezTo>
                  <a:cubicBezTo>
                    <a:pt x="250" y="38"/>
                    <a:pt x="249" y="36"/>
                    <a:pt x="247" y="36"/>
                  </a:cubicBezTo>
                  <a:cubicBezTo>
                    <a:pt x="244" y="36"/>
                    <a:pt x="234" y="34"/>
                    <a:pt x="233" y="33"/>
                  </a:cubicBezTo>
                  <a:cubicBezTo>
                    <a:pt x="231" y="33"/>
                    <a:pt x="224" y="31"/>
                    <a:pt x="222" y="32"/>
                  </a:cubicBezTo>
                  <a:cubicBezTo>
                    <a:pt x="220" y="34"/>
                    <a:pt x="219" y="35"/>
                    <a:pt x="216" y="34"/>
                  </a:cubicBezTo>
                  <a:cubicBezTo>
                    <a:pt x="213" y="33"/>
                    <a:pt x="216" y="32"/>
                    <a:pt x="214" y="31"/>
                  </a:cubicBezTo>
                  <a:cubicBezTo>
                    <a:pt x="212" y="30"/>
                    <a:pt x="209" y="29"/>
                    <a:pt x="210" y="28"/>
                  </a:cubicBezTo>
                  <a:cubicBezTo>
                    <a:pt x="211" y="27"/>
                    <a:pt x="216" y="24"/>
                    <a:pt x="214" y="24"/>
                  </a:cubicBezTo>
                  <a:cubicBezTo>
                    <a:pt x="212" y="23"/>
                    <a:pt x="202" y="25"/>
                    <a:pt x="200" y="25"/>
                  </a:cubicBezTo>
                  <a:cubicBezTo>
                    <a:pt x="198" y="26"/>
                    <a:pt x="193" y="25"/>
                    <a:pt x="195" y="24"/>
                  </a:cubicBezTo>
                  <a:cubicBezTo>
                    <a:pt x="196" y="22"/>
                    <a:pt x="200" y="21"/>
                    <a:pt x="198" y="20"/>
                  </a:cubicBezTo>
                  <a:cubicBezTo>
                    <a:pt x="197" y="19"/>
                    <a:pt x="194" y="19"/>
                    <a:pt x="192" y="21"/>
                  </a:cubicBezTo>
                  <a:cubicBezTo>
                    <a:pt x="190" y="23"/>
                    <a:pt x="187" y="28"/>
                    <a:pt x="186" y="26"/>
                  </a:cubicBezTo>
                  <a:cubicBezTo>
                    <a:pt x="186" y="25"/>
                    <a:pt x="189" y="20"/>
                    <a:pt x="188" y="19"/>
                  </a:cubicBezTo>
                  <a:cubicBezTo>
                    <a:pt x="188" y="19"/>
                    <a:pt x="186" y="17"/>
                    <a:pt x="185" y="16"/>
                  </a:cubicBezTo>
                  <a:cubicBezTo>
                    <a:pt x="184" y="15"/>
                    <a:pt x="181" y="14"/>
                    <a:pt x="179" y="14"/>
                  </a:cubicBezTo>
                  <a:cubicBezTo>
                    <a:pt x="178" y="15"/>
                    <a:pt x="173" y="22"/>
                    <a:pt x="169" y="24"/>
                  </a:cubicBezTo>
                  <a:cubicBezTo>
                    <a:pt x="165" y="25"/>
                    <a:pt x="154" y="28"/>
                    <a:pt x="152" y="27"/>
                  </a:cubicBezTo>
                  <a:cubicBezTo>
                    <a:pt x="150" y="27"/>
                    <a:pt x="148" y="26"/>
                    <a:pt x="146" y="27"/>
                  </a:cubicBezTo>
                  <a:cubicBezTo>
                    <a:pt x="144" y="28"/>
                    <a:pt x="141" y="33"/>
                    <a:pt x="138" y="33"/>
                  </a:cubicBezTo>
                  <a:cubicBezTo>
                    <a:pt x="136" y="33"/>
                    <a:pt x="130" y="35"/>
                    <a:pt x="125" y="35"/>
                  </a:cubicBezTo>
                  <a:cubicBezTo>
                    <a:pt x="120" y="35"/>
                    <a:pt x="121" y="39"/>
                    <a:pt x="119" y="39"/>
                  </a:cubicBezTo>
                  <a:cubicBezTo>
                    <a:pt x="117" y="40"/>
                    <a:pt x="115" y="45"/>
                    <a:pt x="113" y="46"/>
                  </a:cubicBezTo>
                  <a:cubicBezTo>
                    <a:pt x="111" y="47"/>
                    <a:pt x="104" y="56"/>
                    <a:pt x="101" y="57"/>
                  </a:cubicBezTo>
                  <a:cubicBezTo>
                    <a:pt x="99" y="59"/>
                    <a:pt x="93" y="66"/>
                    <a:pt x="91" y="66"/>
                  </a:cubicBezTo>
                  <a:cubicBezTo>
                    <a:pt x="88" y="67"/>
                    <a:pt x="88" y="66"/>
                    <a:pt x="86" y="66"/>
                  </a:cubicBezTo>
                  <a:cubicBezTo>
                    <a:pt x="83" y="67"/>
                    <a:pt x="76" y="68"/>
                    <a:pt x="72" y="68"/>
                  </a:cubicBezTo>
                  <a:cubicBezTo>
                    <a:pt x="69" y="68"/>
                    <a:pt x="68" y="74"/>
                    <a:pt x="66" y="74"/>
                  </a:cubicBezTo>
                  <a:cubicBezTo>
                    <a:pt x="65" y="74"/>
                    <a:pt x="62" y="74"/>
                    <a:pt x="62" y="76"/>
                  </a:cubicBezTo>
                  <a:cubicBezTo>
                    <a:pt x="62" y="77"/>
                    <a:pt x="66" y="78"/>
                    <a:pt x="67" y="81"/>
                  </a:cubicBezTo>
                  <a:cubicBezTo>
                    <a:pt x="67" y="83"/>
                    <a:pt x="69" y="82"/>
                    <a:pt x="70" y="84"/>
                  </a:cubicBezTo>
                  <a:cubicBezTo>
                    <a:pt x="71" y="86"/>
                    <a:pt x="73" y="89"/>
                    <a:pt x="74" y="90"/>
                  </a:cubicBezTo>
                  <a:cubicBezTo>
                    <a:pt x="76" y="91"/>
                    <a:pt x="77" y="91"/>
                    <a:pt x="76" y="93"/>
                  </a:cubicBezTo>
                  <a:cubicBezTo>
                    <a:pt x="76" y="96"/>
                    <a:pt x="76" y="98"/>
                    <a:pt x="77" y="101"/>
                  </a:cubicBezTo>
                  <a:cubicBezTo>
                    <a:pt x="77" y="103"/>
                    <a:pt x="80" y="104"/>
                    <a:pt x="82" y="104"/>
                  </a:cubicBezTo>
                  <a:cubicBezTo>
                    <a:pt x="85" y="104"/>
                    <a:pt x="93" y="104"/>
                    <a:pt x="92" y="106"/>
                  </a:cubicBezTo>
                  <a:cubicBezTo>
                    <a:pt x="91" y="108"/>
                    <a:pt x="92" y="109"/>
                    <a:pt x="94" y="110"/>
                  </a:cubicBezTo>
                  <a:cubicBezTo>
                    <a:pt x="96" y="112"/>
                    <a:pt x="103" y="112"/>
                    <a:pt x="102" y="112"/>
                  </a:cubicBezTo>
                  <a:cubicBezTo>
                    <a:pt x="101" y="113"/>
                    <a:pt x="100" y="115"/>
                    <a:pt x="97" y="114"/>
                  </a:cubicBezTo>
                  <a:cubicBezTo>
                    <a:pt x="95" y="113"/>
                    <a:pt x="90" y="113"/>
                    <a:pt x="89" y="111"/>
                  </a:cubicBezTo>
                  <a:cubicBezTo>
                    <a:pt x="87" y="109"/>
                    <a:pt x="87" y="111"/>
                    <a:pt x="87" y="113"/>
                  </a:cubicBezTo>
                  <a:cubicBezTo>
                    <a:pt x="86" y="115"/>
                    <a:pt x="84" y="118"/>
                    <a:pt x="86" y="117"/>
                  </a:cubicBezTo>
                  <a:cubicBezTo>
                    <a:pt x="88" y="116"/>
                    <a:pt x="90" y="113"/>
                    <a:pt x="92" y="116"/>
                  </a:cubicBezTo>
                  <a:cubicBezTo>
                    <a:pt x="93" y="118"/>
                    <a:pt x="95" y="120"/>
                    <a:pt x="94" y="120"/>
                  </a:cubicBezTo>
                  <a:cubicBezTo>
                    <a:pt x="92" y="120"/>
                    <a:pt x="90" y="119"/>
                    <a:pt x="89" y="121"/>
                  </a:cubicBezTo>
                  <a:cubicBezTo>
                    <a:pt x="88" y="123"/>
                    <a:pt x="88" y="125"/>
                    <a:pt x="85" y="125"/>
                  </a:cubicBezTo>
                  <a:cubicBezTo>
                    <a:pt x="83" y="124"/>
                    <a:pt x="81" y="123"/>
                    <a:pt x="80" y="123"/>
                  </a:cubicBezTo>
                  <a:cubicBezTo>
                    <a:pt x="79" y="123"/>
                    <a:pt x="76" y="126"/>
                    <a:pt x="76" y="125"/>
                  </a:cubicBezTo>
                  <a:cubicBezTo>
                    <a:pt x="75" y="124"/>
                    <a:pt x="75" y="123"/>
                    <a:pt x="74" y="123"/>
                  </a:cubicBezTo>
                  <a:cubicBezTo>
                    <a:pt x="72" y="123"/>
                    <a:pt x="69" y="124"/>
                    <a:pt x="68" y="122"/>
                  </a:cubicBezTo>
                  <a:cubicBezTo>
                    <a:pt x="68" y="120"/>
                    <a:pt x="68" y="118"/>
                    <a:pt x="69" y="117"/>
                  </a:cubicBezTo>
                  <a:cubicBezTo>
                    <a:pt x="71" y="115"/>
                    <a:pt x="74" y="110"/>
                    <a:pt x="73" y="110"/>
                  </a:cubicBezTo>
                  <a:cubicBezTo>
                    <a:pt x="71" y="110"/>
                    <a:pt x="62" y="112"/>
                    <a:pt x="61" y="113"/>
                  </a:cubicBezTo>
                  <a:cubicBezTo>
                    <a:pt x="59" y="114"/>
                    <a:pt x="56" y="115"/>
                    <a:pt x="53" y="117"/>
                  </a:cubicBezTo>
                  <a:cubicBezTo>
                    <a:pt x="50" y="118"/>
                    <a:pt x="49" y="119"/>
                    <a:pt x="48" y="120"/>
                  </a:cubicBezTo>
                  <a:cubicBezTo>
                    <a:pt x="48" y="121"/>
                    <a:pt x="47" y="122"/>
                    <a:pt x="45" y="122"/>
                  </a:cubicBezTo>
                  <a:cubicBezTo>
                    <a:pt x="44" y="122"/>
                    <a:pt x="38" y="125"/>
                    <a:pt x="36" y="126"/>
                  </a:cubicBezTo>
                  <a:cubicBezTo>
                    <a:pt x="35" y="126"/>
                    <a:pt x="32" y="126"/>
                    <a:pt x="30" y="127"/>
                  </a:cubicBezTo>
                  <a:cubicBezTo>
                    <a:pt x="29" y="128"/>
                    <a:pt x="28" y="130"/>
                    <a:pt x="27" y="130"/>
                  </a:cubicBezTo>
                  <a:cubicBezTo>
                    <a:pt x="26" y="131"/>
                    <a:pt x="26" y="132"/>
                    <a:pt x="29" y="133"/>
                  </a:cubicBezTo>
                  <a:cubicBezTo>
                    <a:pt x="31" y="134"/>
                    <a:pt x="33" y="134"/>
                    <a:pt x="32" y="136"/>
                  </a:cubicBezTo>
                  <a:cubicBezTo>
                    <a:pt x="30" y="139"/>
                    <a:pt x="31" y="143"/>
                    <a:pt x="32" y="144"/>
                  </a:cubicBezTo>
                  <a:cubicBezTo>
                    <a:pt x="33" y="145"/>
                    <a:pt x="30" y="151"/>
                    <a:pt x="33" y="152"/>
                  </a:cubicBezTo>
                  <a:cubicBezTo>
                    <a:pt x="36" y="153"/>
                    <a:pt x="37" y="154"/>
                    <a:pt x="43" y="153"/>
                  </a:cubicBezTo>
                  <a:cubicBezTo>
                    <a:pt x="49" y="152"/>
                    <a:pt x="50" y="152"/>
                    <a:pt x="54" y="152"/>
                  </a:cubicBezTo>
                  <a:cubicBezTo>
                    <a:pt x="57" y="152"/>
                    <a:pt x="58" y="152"/>
                    <a:pt x="59" y="151"/>
                  </a:cubicBezTo>
                  <a:cubicBezTo>
                    <a:pt x="61" y="150"/>
                    <a:pt x="60" y="153"/>
                    <a:pt x="63" y="152"/>
                  </a:cubicBezTo>
                  <a:cubicBezTo>
                    <a:pt x="67" y="151"/>
                    <a:pt x="73" y="145"/>
                    <a:pt x="76" y="145"/>
                  </a:cubicBezTo>
                  <a:cubicBezTo>
                    <a:pt x="79" y="145"/>
                    <a:pt x="77" y="147"/>
                    <a:pt x="79" y="147"/>
                  </a:cubicBezTo>
                  <a:cubicBezTo>
                    <a:pt x="81" y="146"/>
                    <a:pt x="82" y="145"/>
                    <a:pt x="81" y="147"/>
                  </a:cubicBezTo>
                  <a:cubicBezTo>
                    <a:pt x="80" y="150"/>
                    <a:pt x="78" y="152"/>
                    <a:pt x="76" y="152"/>
                  </a:cubicBezTo>
                  <a:cubicBezTo>
                    <a:pt x="75" y="153"/>
                    <a:pt x="79" y="154"/>
                    <a:pt x="78" y="156"/>
                  </a:cubicBezTo>
                  <a:cubicBezTo>
                    <a:pt x="77" y="159"/>
                    <a:pt x="76" y="165"/>
                    <a:pt x="72" y="167"/>
                  </a:cubicBezTo>
                  <a:cubicBezTo>
                    <a:pt x="69" y="169"/>
                    <a:pt x="65" y="170"/>
                    <a:pt x="63" y="170"/>
                  </a:cubicBezTo>
                  <a:cubicBezTo>
                    <a:pt x="60" y="170"/>
                    <a:pt x="57" y="172"/>
                    <a:pt x="55" y="173"/>
                  </a:cubicBezTo>
                  <a:cubicBezTo>
                    <a:pt x="52" y="175"/>
                    <a:pt x="47" y="177"/>
                    <a:pt x="47" y="176"/>
                  </a:cubicBezTo>
                  <a:cubicBezTo>
                    <a:pt x="46" y="175"/>
                    <a:pt x="46" y="173"/>
                    <a:pt x="44" y="173"/>
                  </a:cubicBezTo>
                  <a:cubicBezTo>
                    <a:pt x="42" y="173"/>
                    <a:pt x="38" y="172"/>
                    <a:pt x="36" y="174"/>
                  </a:cubicBezTo>
                  <a:cubicBezTo>
                    <a:pt x="33" y="176"/>
                    <a:pt x="31" y="181"/>
                    <a:pt x="29" y="183"/>
                  </a:cubicBezTo>
                  <a:cubicBezTo>
                    <a:pt x="26" y="185"/>
                    <a:pt x="17" y="191"/>
                    <a:pt x="16" y="193"/>
                  </a:cubicBezTo>
                  <a:cubicBezTo>
                    <a:pt x="15" y="196"/>
                    <a:pt x="15" y="198"/>
                    <a:pt x="12" y="199"/>
                  </a:cubicBezTo>
                  <a:cubicBezTo>
                    <a:pt x="9" y="201"/>
                    <a:pt x="6" y="204"/>
                    <a:pt x="9" y="203"/>
                  </a:cubicBezTo>
                  <a:cubicBezTo>
                    <a:pt x="11" y="203"/>
                    <a:pt x="15" y="200"/>
                    <a:pt x="13" y="202"/>
                  </a:cubicBezTo>
                  <a:cubicBezTo>
                    <a:pt x="12" y="204"/>
                    <a:pt x="9" y="206"/>
                    <a:pt x="9" y="207"/>
                  </a:cubicBezTo>
                  <a:cubicBezTo>
                    <a:pt x="8" y="209"/>
                    <a:pt x="11" y="210"/>
                    <a:pt x="14" y="211"/>
                  </a:cubicBezTo>
                  <a:cubicBezTo>
                    <a:pt x="16" y="212"/>
                    <a:pt x="17" y="214"/>
                    <a:pt x="21" y="215"/>
                  </a:cubicBezTo>
                  <a:cubicBezTo>
                    <a:pt x="24" y="215"/>
                    <a:pt x="27" y="214"/>
                    <a:pt x="25" y="216"/>
                  </a:cubicBezTo>
                  <a:cubicBezTo>
                    <a:pt x="24" y="218"/>
                    <a:pt x="20" y="219"/>
                    <a:pt x="19" y="221"/>
                  </a:cubicBezTo>
                  <a:cubicBezTo>
                    <a:pt x="17" y="224"/>
                    <a:pt x="15" y="227"/>
                    <a:pt x="17" y="227"/>
                  </a:cubicBezTo>
                  <a:cubicBezTo>
                    <a:pt x="18" y="228"/>
                    <a:pt x="18" y="228"/>
                    <a:pt x="18" y="230"/>
                  </a:cubicBezTo>
                  <a:cubicBezTo>
                    <a:pt x="19" y="232"/>
                    <a:pt x="23" y="231"/>
                    <a:pt x="26" y="231"/>
                  </a:cubicBezTo>
                  <a:cubicBezTo>
                    <a:pt x="29" y="231"/>
                    <a:pt x="33" y="229"/>
                    <a:pt x="32" y="227"/>
                  </a:cubicBezTo>
                  <a:cubicBezTo>
                    <a:pt x="32" y="226"/>
                    <a:pt x="35" y="221"/>
                    <a:pt x="36" y="221"/>
                  </a:cubicBezTo>
                  <a:cubicBezTo>
                    <a:pt x="37" y="221"/>
                    <a:pt x="35" y="228"/>
                    <a:pt x="35" y="229"/>
                  </a:cubicBezTo>
                  <a:cubicBezTo>
                    <a:pt x="35" y="230"/>
                    <a:pt x="34" y="233"/>
                    <a:pt x="32" y="235"/>
                  </a:cubicBezTo>
                  <a:cubicBezTo>
                    <a:pt x="30" y="237"/>
                    <a:pt x="30" y="238"/>
                    <a:pt x="30" y="240"/>
                  </a:cubicBezTo>
                  <a:cubicBezTo>
                    <a:pt x="31" y="242"/>
                    <a:pt x="32" y="242"/>
                    <a:pt x="31" y="243"/>
                  </a:cubicBezTo>
                  <a:cubicBezTo>
                    <a:pt x="30" y="245"/>
                    <a:pt x="30" y="246"/>
                    <a:pt x="27" y="247"/>
                  </a:cubicBezTo>
                  <a:cubicBezTo>
                    <a:pt x="24" y="248"/>
                    <a:pt x="20" y="250"/>
                    <a:pt x="23" y="250"/>
                  </a:cubicBezTo>
                  <a:cubicBezTo>
                    <a:pt x="26" y="249"/>
                    <a:pt x="29" y="250"/>
                    <a:pt x="31" y="249"/>
                  </a:cubicBezTo>
                  <a:cubicBezTo>
                    <a:pt x="34" y="248"/>
                    <a:pt x="41" y="243"/>
                    <a:pt x="44" y="244"/>
                  </a:cubicBezTo>
                  <a:cubicBezTo>
                    <a:pt x="47" y="245"/>
                    <a:pt x="48" y="247"/>
                    <a:pt x="50" y="246"/>
                  </a:cubicBezTo>
                  <a:cubicBezTo>
                    <a:pt x="52" y="245"/>
                    <a:pt x="52" y="243"/>
                    <a:pt x="54" y="246"/>
                  </a:cubicBezTo>
                  <a:cubicBezTo>
                    <a:pt x="55" y="248"/>
                    <a:pt x="57" y="252"/>
                    <a:pt x="59" y="250"/>
                  </a:cubicBezTo>
                  <a:cubicBezTo>
                    <a:pt x="62" y="248"/>
                    <a:pt x="58" y="247"/>
                    <a:pt x="59" y="246"/>
                  </a:cubicBezTo>
                  <a:cubicBezTo>
                    <a:pt x="60" y="244"/>
                    <a:pt x="64" y="240"/>
                    <a:pt x="65" y="241"/>
                  </a:cubicBezTo>
                  <a:cubicBezTo>
                    <a:pt x="66" y="242"/>
                    <a:pt x="62" y="246"/>
                    <a:pt x="66" y="246"/>
                  </a:cubicBezTo>
                  <a:cubicBezTo>
                    <a:pt x="69" y="247"/>
                    <a:pt x="74" y="244"/>
                    <a:pt x="76" y="243"/>
                  </a:cubicBezTo>
                  <a:cubicBezTo>
                    <a:pt x="78" y="241"/>
                    <a:pt x="80" y="239"/>
                    <a:pt x="79" y="242"/>
                  </a:cubicBezTo>
                  <a:cubicBezTo>
                    <a:pt x="78" y="245"/>
                    <a:pt x="76" y="246"/>
                    <a:pt x="73" y="249"/>
                  </a:cubicBezTo>
                  <a:cubicBezTo>
                    <a:pt x="70" y="251"/>
                    <a:pt x="65" y="253"/>
                    <a:pt x="64" y="256"/>
                  </a:cubicBezTo>
                  <a:cubicBezTo>
                    <a:pt x="63" y="258"/>
                    <a:pt x="61" y="262"/>
                    <a:pt x="58" y="266"/>
                  </a:cubicBezTo>
                  <a:cubicBezTo>
                    <a:pt x="54" y="270"/>
                    <a:pt x="50" y="275"/>
                    <a:pt x="48" y="276"/>
                  </a:cubicBezTo>
                  <a:cubicBezTo>
                    <a:pt x="46" y="276"/>
                    <a:pt x="40" y="276"/>
                    <a:pt x="37" y="279"/>
                  </a:cubicBezTo>
                  <a:cubicBezTo>
                    <a:pt x="34" y="281"/>
                    <a:pt x="29" y="287"/>
                    <a:pt x="26" y="288"/>
                  </a:cubicBezTo>
                  <a:cubicBezTo>
                    <a:pt x="24" y="289"/>
                    <a:pt x="25" y="286"/>
                    <a:pt x="22" y="287"/>
                  </a:cubicBezTo>
                  <a:cubicBezTo>
                    <a:pt x="19" y="288"/>
                    <a:pt x="13" y="288"/>
                    <a:pt x="9" y="291"/>
                  </a:cubicBezTo>
                  <a:cubicBezTo>
                    <a:pt x="5" y="293"/>
                    <a:pt x="4" y="295"/>
                    <a:pt x="3" y="296"/>
                  </a:cubicBezTo>
                  <a:cubicBezTo>
                    <a:pt x="2" y="297"/>
                    <a:pt x="0" y="299"/>
                    <a:pt x="3" y="299"/>
                  </a:cubicBezTo>
                  <a:cubicBezTo>
                    <a:pt x="7" y="299"/>
                    <a:pt x="7" y="300"/>
                    <a:pt x="9" y="297"/>
                  </a:cubicBezTo>
                  <a:cubicBezTo>
                    <a:pt x="11" y="295"/>
                    <a:pt x="14" y="292"/>
                    <a:pt x="14" y="294"/>
                  </a:cubicBezTo>
                  <a:cubicBezTo>
                    <a:pt x="15" y="295"/>
                    <a:pt x="12" y="297"/>
                    <a:pt x="16" y="296"/>
                  </a:cubicBezTo>
                  <a:cubicBezTo>
                    <a:pt x="20" y="294"/>
                    <a:pt x="25" y="293"/>
                    <a:pt x="29" y="291"/>
                  </a:cubicBezTo>
                  <a:cubicBezTo>
                    <a:pt x="32" y="289"/>
                    <a:pt x="31" y="288"/>
                    <a:pt x="36" y="287"/>
                  </a:cubicBezTo>
                  <a:cubicBezTo>
                    <a:pt x="41" y="287"/>
                    <a:pt x="43" y="284"/>
                    <a:pt x="46" y="282"/>
                  </a:cubicBezTo>
                  <a:cubicBezTo>
                    <a:pt x="50" y="281"/>
                    <a:pt x="71" y="274"/>
                    <a:pt x="72" y="273"/>
                  </a:cubicBezTo>
                  <a:cubicBezTo>
                    <a:pt x="74" y="271"/>
                    <a:pt x="73" y="270"/>
                    <a:pt x="77" y="268"/>
                  </a:cubicBezTo>
                  <a:cubicBezTo>
                    <a:pt x="82" y="267"/>
                    <a:pt x="85" y="262"/>
                    <a:pt x="90" y="259"/>
                  </a:cubicBezTo>
                  <a:cubicBezTo>
                    <a:pt x="94" y="257"/>
                    <a:pt x="96" y="258"/>
                    <a:pt x="98" y="257"/>
                  </a:cubicBezTo>
                  <a:cubicBezTo>
                    <a:pt x="101" y="255"/>
                    <a:pt x="99" y="254"/>
                    <a:pt x="101" y="253"/>
                  </a:cubicBezTo>
                  <a:cubicBezTo>
                    <a:pt x="103" y="251"/>
                    <a:pt x="112" y="245"/>
                    <a:pt x="112" y="243"/>
                  </a:cubicBezTo>
                  <a:cubicBezTo>
                    <a:pt x="113" y="242"/>
                    <a:pt x="113" y="242"/>
                    <a:pt x="110" y="241"/>
                  </a:cubicBezTo>
                  <a:cubicBezTo>
                    <a:pt x="108" y="240"/>
                    <a:pt x="105" y="240"/>
                    <a:pt x="109" y="237"/>
                  </a:cubicBezTo>
                  <a:cubicBezTo>
                    <a:pt x="113" y="234"/>
                    <a:pt x="116" y="230"/>
                    <a:pt x="120" y="229"/>
                  </a:cubicBezTo>
                  <a:cubicBezTo>
                    <a:pt x="123" y="229"/>
                    <a:pt x="124" y="225"/>
                    <a:pt x="125" y="223"/>
                  </a:cubicBezTo>
                  <a:cubicBezTo>
                    <a:pt x="127" y="221"/>
                    <a:pt x="131" y="215"/>
                    <a:pt x="135" y="213"/>
                  </a:cubicBezTo>
                  <a:cubicBezTo>
                    <a:pt x="138" y="212"/>
                    <a:pt x="143" y="210"/>
                    <a:pt x="144" y="210"/>
                  </a:cubicBezTo>
                  <a:cubicBezTo>
                    <a:pt x="146" y="209"/>
                    <a:pt x="150" y="204"/>
                    <a:pt x="152" y="204"/>
                  </a:cubicBezTo>
                  <a:cubicBezTo>
                    <a:pt x="153" y="205"/>
                    <a:pt x="153" y="206"/>
                    <a:pt x="155" y="205"/>
                  </a:cubicBezTo>
                  <a:cubicBezTo>
                    <a:pt x="157" y="204"/>
                    <a:pt x="163" y="201"/>
                    <a:pt x="162" y="202"/>
                  </a:cubicBezTo>
                  <a:cubicBezTo>
                    <a:pt x="160" y="204"/>
                    <a:pt x="158" y="208"/>
                    <a:pt x="158" y="209"/>
                  </a:cubicBezTo>
                  <a:cubicBezTo>
                    <a:pt x="158" y="210"/>
                    <a:pt x="161" y="212"/>
                    <a:pt x="159" y="212"/>
                  </a:cubicBezTo>
                  <a:cubicBezTo>
                    <a:pt x="157" y="212"/>
                    <a:pt x="153" y="212"/>
                    <a:pt x="152" y="212"/>
                  </a:cubicBezTo>
                  <a:cubicBezTo>
                    <a:pt x="151" y="212"/>
                    <a:pt x="152" y="210"/>
                    <a:pt x="149" y="211"/>
                  </a:cubicBezTo>
                  <a:cubicBezTo>
                    <a:pt x="146" y="213"/>
                    <a:pt x="142" y="214"/>
                    <a:pt x="142" y="215"/>
                  </a:cubicBezTo>
                  <a:cubicBezTo>
                    <a:pt x="141" y="216"/>
                    <a:pt x="136" y="225"/>
                    <a:pt x="134" y="227"/>
                  </a:cubicBezTo>
                  <a:cubicBezTo>
                    <a:pt x="132" y="229"/>
                    <a:pt x="132" y="231"/>
                    <a:pt x="134" y="230"/>
                  </a:cubicBezTo>
                  <a:cubicBezTo>
                    <a:pt x="136" y="229"/>
                    <a:pt x="138" y="228"/>
                    <a:pt x="137" y="229"/>
                  </a:cubicBezTo>
                  <a:cubicBezTo>
                    <a:pt x="137" y="230"/>
                    <a:pt x="130" y="234"/>
                    <a:pt x="130" y="235"/>
                  </a:cubicBezTo>
                  <a:cubicBezTo>
                    <a:pt x="129" y="237"/>
                    <a:pt x="135" y="236"/>
                    <a:pt x="137" y="235"/>
                  </a:cubicBezTo>
                  <a:cubicBezTo>
                    <a:pt x="139" y="233"/>
                    <a:pt x="142" y="233"/>
                    <a:pt x="145" y="232"/>
                  </a:cubicBezTo>
                  <a:cubicBezTo>
                    <a:pt x="148" y="231"/>
                    <a:pt x="152" y="227"/>
                    <a:pt x="155" y="227"/>
                  </a:cubicBezTo>
                  <a:cubicBezTo>
                    <a:pt x="159" y="227"/>
                    <a:pt x="164" y="227"/>
                    <a:pt x="167" y="225"/>
                  </a:cubicBezTo>
                  <a:cubicBezTo>
                    <a:pt x="171" y="223"/>
                    <a:pt x="176" y="223"/>
                    <a:pt x="176" y="221"/>
                  </a:cubicBezTo>
                  <a:cubicBezTo>
                    <a:pt x="176" y="220"/>
                    <a:pt x="171" y="217"/>
                    <a:pt x="170" y="216"/>
                  </a:cubicBezTo>
                  <a:cubicBezTo>
                    <a:pt x="169" y="215"/>
                    <a:pt x="171" y="210"/>
                    <a:pt x="172" y="211"/>
                  </a:cubicBezTo>
                  <a:cubicBezTo>
                    <a:pt x="174" y="211"/>
                    <a:pt x="175" y="211"/>
                    <a:pt x="177" y="211"/>
                  </a:cubicBezTo>
                  <a:cubicBezTo>
                    <a:pt x="178" y="211"/>
                    <a:pt x="180" y="213"/>
                    <a:pt x="183" y="212"/>
                  </a:cubicBezTo>
                  <a:cubicBezTo>
                    <a:pt x="185" y="211"/>
                    <a:pt x="187" y="211"/>
                    <a:pt x="187" y="212"/>
                  </a:cubicBezTo>
                  <a:cubicBezTo>
                    <a:pt x="187" y="213"/>
                    <a:pt x="184" y="215"/>
                    <a:pt x="187" y="215"/>
                  </a:cubicBezTo>
                  <a:cubicBezTo>
                    <a:pt x="190" y="214"/>
                    <a:pt x="190" y="214"/>
                    <a:pt x="191" y="216"/>
                  </a:cubicBezTo>
                  <a:cubicBezTo>
                    <a:pt x="192" y="218"/>
                    <a:pt x="195" y="220"/>
                    <a:pt x="197" y="219"/>
                  </a:cubicBezTo>
                  <a:cubicBezTo>
                    <a:pt x="200" y="219"/>
                    <a:pt x="202" y="219"/>
                    <a:pt x="203" y="220"/>
                  </a:cubicBezTo>
                  <a:cubicBezTo>
                    <a:pt x="204" y="222"/>
                    <a:pt x="204" y="224"/>
                    <a:pt x="207" y="224"/>
                  </a:cubicBezTo>
                  <a:cubicBezTo>
                    <a:pt x="209" y="224"/>
                    <a:pt x="214" y="225"/>
                    <a:pt x="220" y="225"/>
                  </a:cubicBezTo>
                  <a:cubicBezTo>
                    <a:pt x="226" y="226"/>
                    <a:pt x="232" y="229"/>
                    <a:pt x="235" y="229"/>
                  </a:cubicBezTo>
                  <a:cubicBezTo>
                    <a:pt x="237" y="229"/>
                    <a:pt x="248" y="224"/>
                    <a:pt x="247" y="225"/>
                  </a:cubicBezTo>
                  <a:cubicBezTo>
                    <a:pt x="247" y="227"/>
                    <a:pt x="242" y="229"/>
                    <a:pt x="244" y="232"/>
                  </a:cubicBezTo>
                  <a:cubicBezTo>
                    <a:pt x="246" y="235"/>
                    <a:pt x="248" y="238"/>
                    <a:pt x="251" y="238"/>
                  </a:cubicBezTo>
                  <a:cubicBezTo>
                    <a:pt x="254" y="238"/>
                    <a:pt x="257" y="238"/>
                    <a:pt x="256" y="241"/>
                  </a:cubicBezTo>
                  <a:cubicBezTo>
                    <a:pt x="256" y="244"/>
                    <a:pt x="255" y="249"/>
                    <a:pt x="257" y="249"/>
                  </a:cubicBezTo>
                  <a:cubicBezTo>
                    <a:pt x="259" y="249"/>
                    <a:pt x="261" y="249"/>
                    <a:pt x="262" y="250"/>
                  </a:cubicBezTo>
                  <a:cubicBezTo>
                    <a:pt x="264" y="252"/>
                    <a:pt x="265" y="254"/>
                    <a:pt x="266" y="252"/>
                  </a:cubicBezTo>
                  <a:cubicBezTo>
                    <a:pt x="268" y="251"/>
                    <a:pt x="271" y="249"/>
                    <a:pt x="270" y="247"/>
                  </a:cubicBezTo>
                  <a:cubicBezTo>
                    <a:pt x="269" y="246"/>
                    <a:pt x="269" y="242"/>
                    <a:pt x="270" y="242"/>
                  </a:cubicBezTo>
                  <a:cubicBezTo>
                    <a:pt x="271" y="243"/>
                    <a:pt x="274" y="245"/>
                    <a:pt x="274" y="248"/>
                  </a:cubicBezTo>
                  <a:cubicBezTo>
                    <a:pt x="274" y="250"/>
                    <a:pt x="275" y="253"/>
                    <a:pt x="276" y="253"/>
                  </a:cubicBezTo>
                  <a:cubicBezTo>
                    <a:pt x="277" y="253"/>
                    <a:pt x="280" y="245"/>
                    <a:pt x="279" y="243"/>
                  </a:cubicBezTo>
                  <a:cubicBezTo>
                    <a:pt x="279" y="241"/>
                    <a:pt x="280" y="234"/>
                    <a:pt x="281" y="235"/>
                  </a:cubicBezTo>
                  <a:cubicBezTo>
                    <a:pt x="283" y="236"/>
                    <a:pt x="283" y="238"/>
                    <a:pt x="283" y="241"/>
                  </a:cubicBezTo>
                  <a:cubicBezTo>
                    <a:pt x="283" y="244"/>
                    <a:pt x="280" y="251"/>
                    <a:pt x="282" y="252"/>
                  </a:cubicBezTo>
                  <a:cubicBezTo>
                    <a:pt x="284" y="253"/>
                    <a:pt x="286" y="253"/>
                    <a:pt x="288" y="253"/>
                  </a:cubicBezTo>
                  <a:cubicBezTo>
                    <a:pt x="290" y="253"/>
                    <a:pt x="290" y="256"/>
                    <a:pt x="293" y="258"/>
                  </a:cubicBezTo>
                  <a:cubicBezTo>
                    <a:pt x="296" y="260"/>
                    <a:pt x="295" y="264"/>
                    <a:pt x="294" y="266"/>
                  </a:cubicBezTo>
                  <a:cubicBezTo>
                    <a:pt x="294" y="267"/>
                    <a:pt x="297" y="267"/>
                    <a:pt x="298" y="270"/>
                  </a:cubicBezTo>
                  <a:cubicBezTo>
                    <a:pt x="299" y="272"/>
                    <a:pt x="296" y="276"/>
                    <a:pt x="297" y="278"/>
                  </a:cubicBezTo>
                  <a:cubicBezTo>
                    <a:pt x="299" y="281"/>
                    <a:pt x="302" y="281"/>
                    <a:pt x="302" y="283"/>
                  </a:cubicBezTo>
                  <a:cubicBezTo>
                    <a:pt x="301" y="285"/>
                    <a:pt x="298" y="288"/>
                    <a:pt x="302" y="287"/>
                  </a:cubicBezTo>
                  <a:cubicBezTo>
                    <a:pt x="305" y="286"/>
                    <a:pt x="307" y="285"/>
                    <a:pt x="308" y="286"/>
                  </a:cubicBezTo>
                  <a:cubicBezTo>
                    <a:pt x="309" y="286"/>
                    <a:pt x="310" y="291"/>
                    <a:pt x="308" y="293"/>
                  </a:cubicBezTo>
                  <a:cubicBezTo>
                    <a:pt x="307" y="295"/>
                    <a:pt x="309" y="297"/>
                    <a:pt x="307" y="298"/>
                  </a:cubicBezTo>
                  <a:cubicBezTo>
                    <a:pt x="305" y="300"/>
                    <a:pt x="305" y="301"/>
                    <a:pt x="307" y="302"/>
                  </a:cubicBezTo>
                  <a:cubicBezTo>
                    <a:pt x="309" y="302"/>
                    <a:pt x="313" y="298"/>
                    <a:pt x="312" y="300"/>
                  </a:cubicBezTo>
                  <a:cubicBezTo>
                    <a:pt x="312" y="300"/>
                    <a:pt x="312" y="300"/>
                    <a:pt x="312" y="301"/>
                  </a:cubicBezTo>
                  <a:cubicBezTo>
                    <a:pt x="311" y="302"/>
                    <a:pt x="309" y="303"/>
                    <a:pt x="308" y="305"/>
                  </a:cubicBezTo>
                  <a:cubicBezTo>
                    <a:pt x="308" y="305"/>
                    <a:pt x="308" y="305"/>
                    <a:pt x="308" y="305"/>
                  </a:cubicBezTo>
                  <a:cubicBezTo>
                    <a:pt x="307" y="306"/>
                    <a:pt x="307" y="306"/>
                    <a:pt x="306" y="307"/>
                  </a:cubicBezTo>
                  <a:cubicBezTo>
                    <a:pt x="305" y="310"/>
                    <a:pt x="308" y="312"/>
                    <a:pt x="308" y="313"/>
                  </a:cubicBezTo>
                  <a:cubicBezTo>
                    <a:pt x="308" y="315"/>
                    <a:pt x="310" y="316"/>
                    <a:pt x="306" y="317"/>
                  </a:cubicBezTo>
                  <a:cubicBezTo>
                    <a:pt x="302" y="318"/>
                    <a:pt x="304" y="320"/>
                    <a:pt x="306" y="321"/>
                  </a:cubicBezTo>
                  <a:cubicBezTo>
                    <a:pt x="309" y="322"/>
                    <a:pt x="311" y="322"/>
                    <a:pt x="312" y="321"/>
                  </a:cubicBezTo>
                  <a:cubicBezTo>
                    <a:pt x="312" y="319"/>
                    <a:pt x="316" y="314"/>
                    <a:pt x="317" y="316"/>
                  </a:cubicBezTo>
                  <a:cubicBezTo>
                    <a:pt x="319" y="318"/>
                    <a:pt x="320" y="321"/>
                    <a:pt x="319" y="322"/>
                  </a:cubicBezTo>
                  <a:cubicBezTo>
                    <a:pt x="317" y="322"/>
                    <a:pt x="315" y="322"/>
                    <a:pt x="314" y="324"/>
                  </a:cubicBezTo>
                  <a:cubicBezTo>
                    <a:pt x="313" y="325"/>
                    <a:pt x="316" y="326"/>
                    <a:pt x="317" y="328"/>
                  </a:cubicBezTo>
                  <a:cubicBezTo>
                    <a:pt x="318" y="329"/>
                    <a:pt x="318" y="337"/>
                    <a:pt x="321" y="335"/>
                  </a:cubicBezTo>
                  <a:cubicBezTo>
                    <a:pt x="323" y="334"/>
                    <a:pt x="329" y="332"/>
                    <a:pt x="329" y="332"/>
                  </a:cubicBezTo>
                  <a:cubicBezTo>
                    <a:pt x="329" y="333"/>
                    <a:pt x="324" y="339"/>
                    <a:pt x="322" y="341"/>
                  </a:cubicBezTo>
                  <a:cubicBezTo>
                    <a:pt x="320" y="342"/>
                    <a:pt x="316" y="347"/>
                    <a:pt x="315" y="349"/>
                  </a:cubicBezTo>
                  <a:cubicBezTo>
                    <a:pt x="314" y="351"/>
                    <a:pt x="313" y="351"/>
                    <a:pt x="314" y="353"/>
                  </a:cubicBezTo>
                  <a:cubicBezTo>
                    <a:pt x="315" y="355"/>
                    <a:pt x="317" y="356"/>
                    <a:pt x="319" y="356"/>
                  </a:cubicBezTo>
                  <a:cubicBezTo>
                    <a:pt x="321" y="356"/>
                    <a:pt x="322" y="356"/>
                    <a:pt x="321" y="358"/>
                  </a:cubicBezTo>
                  <a:cubicBezTo>
                    <a:pt x="321" y="359"/>
                    <a:pt x="320" y="360"/>
                    <a:pt x="325" y="361"/>
                  </a:cubicBezTo>
                  <a:cubicBezTo>
                    <a:pt x="330" y="361"/>
                    <a:pt x="333" y="360"/>
                    <a:pt x="334" y="361"/>
                  </a:cubicBezTo>
                  <a:cubicBezTo>
                    <a:pt x="334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5" y="362"/>
                    <a:pt x="335" y="362"/>
                    <a:pt x="336" y="362"/>
                  </a:cubicBezTo>
                  <a:cubicBezTo>
                    <a:pt x="339" y="362"/>
                    <a:pt x="341" y="359"/>
                    <a:pt x="340" y="362"/>
                  </a:cubicBezTo>
                  <a:cubicBezTo>
                    <a:pt x="339" y="364"/>
                    <a:pt x="336" y="366"/>
                    <a:pt x="337" y="368"/>
                  </a:cubicBezTo>
                  <a:cubicBezTo>
                    <a:pt x="338" y="370"/>
                    <a:pt x="340" y="368"/>
                    <a:pt x="340" y="370"/>
                  </a:cubicBezTo>
                  <a:cubicBezTo>
                    <a:pt x="340" y="372"/>
                    <a:pt x="340" y="376"/>
                    <a:pt x="343" y="375"/>
                  </a:cubicBezTo>
                  <a:cubicBezTo>
                    <a:pt x="346" y="374"/>
                    <a:pt x="345" y="374"/>
                    <a:pt x="347" y="377"/>
                  </a:cubicBezTo>
                  <a:cubicBezTo>
                    <a:pt x="348" y="378"/>
                    <a:pt x="348" y="378"/>
                    <a:pt x="348" y="379"/>
                  </a:cubicBezTo>
                  <a:cubicBezTo>
                    <a:pt x="348" y="379"/>
                    <a:pt x="348" y="379"/>
                    <a:pt x="348" y="379"/>
                  </a:cubicBezTo>
                  <a:cubicBezTo>
                    <a:pt x="349" y="379"/>
                    <a:pt x="349" y="380"/>
                    <a:pt x="349" y="380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49" y="381"/>
                    <a:pt x="349" y="381"/>
                    <a:pt x="349" y="381"/>
                  </a:cubicBezTo>
                  <a:cubicBezTo>
                    <a:pt x="349" y="382"/>
                    <a:pt x="349" y="382"/>
                    <a:pt x="349" y="383"/>
                  </a:cubicBezTo>
                  <a:cubicBezTo>
                    <a:pt x="348" y="385"/>
                    <a:pt x="349" y="389"/>
                    <a:pt x="349" y="391"/>
                  </a:cubicBezTo>
                  <a:cubicBezTo>
                    <a:pt x="349" y="393"/>
                    <a:pt x="347" y="397"/>
                    <a:pt x="346" y="396"/>
                  </a:cubicBezTo>
                  <a:cubicBezTo>
                    <a:pt x="346" y="395"/>
                    <a:pt x="344" y="391"/>
                    <a:pt x="341" y="392"/>
                  </a:cubicBezTo>
                  <a:cubicBezTo>
                    <a:pt x="339" y="393"/>
                    <a:pt x="332" y="392"/>
                    <a:pt x="330" y="391"/>
                  </a:cubicBezTo>
                  <a:cubicBezTo>
                    <a:pt x="328" y="390"/>
                    <a:pt x="327" y="392"/>
                    <a:pt x="327" y="395"/>
                  </a:cubicBezTo>
                  <a:cubicBezTo>
                    <a:pt x="328" y="398"/>
                    <a:pt x="328" y="408"/>
                    <a:pt x="325" y="415"/>
                  </a:cubicBezTo>
                  <a:cubicBezTo>
                    <a:pt x="321" y="421"/>
                    <a:pt x="319" y="432"/>
                    <a:pt x="317" y="435"/>
                  </a:cubicBezTo>
                  <a:cubicBezTo>
                    <a:pt x="315" y="438"/>
                    <a:pt x="310" y="452"/>
                    <a:pt x="307" y="455"/>
                  </a:cubicBezTo>
                  <a:cubicBezTo>
                    <a:pt x="305" y="457"/>
                    <a:pt x="305" y="461"/>
                    <a:pt x="305" y="464"/>
                  </a:cubicBezTo>
                  <a:cubicBezTo>
                    <a:pt x="306" y="467"/>
                    <a:pt x="305" y="468"/>
                    <a:pt x="303" y="473"/>
                  </a:cubicBezTo>
                  <a:cubicBezTo>
                    <a:pt x="301" y="478"/>
                    <a:pt x="297" y="487"/>
                    <a:pt x="298" y="490"/>
                  </a:cubicBezTo>
                  <a:cubicBezTo>
                    <a:pt x="299" y="493"/>
                    <a:pt x="302" y="497"/>
                    <a:pt x="300" y="501"/>
                  </a:cubicBezTo>
                  <a:cubicBezTo>
                    <a:pt x="299" y="505"/>
                    <a:pt x="298" y="508"/>
                    <a:pt x="300" y="511"/>
                  </a:cubicBezTo>
                  <a:cubicBezTo>
                    <a:pt x="301" y="513"/>
                    <a:pt x="304" y="517"/>
                    <a:pt x="304" y="521"/>
                  </a:cubicBezTo>
                  <a:cubicBezTo>
                    <a:pt x="304" y="526"/>
                    <a:pt x="303" y="529"/>
                    <a:pt x="306" y="531"/>
                  </a:cubicBezTo>
                  <a:cubicBezTo>
                    <a:pt x="308" y="534"/>
                    <a:pt x="307" y="541"/>
                    <a:pt x="309" y="546"/>
                  </a:cubicBezTo>
                  <a:cubicBezTo>
                    <a:pt x="311" y="550"/>
                    <a:pt x="313" y="552"/>
                    <a:pt x="314" y="555"/>
                  </a:cubicBezTo>
                  <a:cubicBezTo>
                    <a:pt x="314" y="558"/>
                    <a:pt x="320" y="557"/>
                    <a:pt x="323" y="559"/>
                  </a:cubicBezTo>
                  <a:cubicBezTo>
                    <a:pt x="326" y="561"/>
                    <a:pt x="330" y="561"/>
                    <a:pt x="333" y="562"/>
                  </a:cubicBezTo>
                  <a:cubicBezTo>
                    <a:pt x="336" y="563"/>
                    <a:pt x="335" y="565"/>
                    <a:pt x="336" y="567"/>
                  </a:cubicBezTo>
                  <a:cubicBezTo>
                    <a:pt x="336" y="568"/>
                    <a:pt x="336" y="568"/>
                    <a:pt x="337" y="569"/>
                  </a:cubicBezTo>
                  <a:cubicBezTo>
                    <a:pt x="337" y="569"/>
                    <a:pt x="337" y="569"/>
                    <a:pt x="337" y="569"/>
                  </a:cubicBezTo>
                  <a:cubicBezTo>
                    <a:pt x="337" y="570"/>
                    <a:pt x="337" y="571"/>
                    <a:pt x="337" y="571"/>
                  </a:cubicBezTo>
                  <a:cubicBezTo>
                    <a:pt x="337" y="571"/>
                    <a:pt x="337" y="571"/>
                    <a:pt x="337" y="571"/>
                  </a:cubicBezTo>
                  <a:cubicBezTo>
                    <a:pt x="337" y="572"/>
                    <a:pt x="338" y="573"/>
                    <a:pt x="338" y="574"/>
                  </a:cubicBezTo>
                  <a:cubicBezTo>
                    <a:pt x="338" y="574"/>
                    <a:pt x="338" y="575"/>
                    <a:pt x="338" y="575"/>
                  </a:cubicBezTo>
                  <a:cubicBezTo>
                    <a:pt x="338" y="576"/>
                    <a:pt x="338" y="577"/>
                    <a:pt x="339" y="577"/>
                  </a:cubicBezTo>
                  <a:cubicBezTo>
                    <a:pt x="339" y="578"/>
                    <a:pt x="339" y="578"/>
                    <a:pt x="339" y="578"/>
                  </a:cubicBezTo>
                  <a:cubicBezTo>
                    <a:pt x="339" y="579"/>
                    <a:pt x="339" y="580"/>
                    <a:pt x="339" y="581"/>
                  </a:cubicBezTo>
                  <a:cubicBezTo>
                    <a:pt x="339" y="581"/>
                    <a:pt x="339" y="582"/>
                    <a:pt x="339" y="582"/>
                  </a:cubicBezTo>
                  <a:cubicBezTo>
                    <a:pt x="340" y="583"/>
                    <a:pt x="340" y="584"/>
                    <a:pt x="340" y="584"/>
                  </a:cubicBezTo>
                  <a:cubicBezTo>
                    <a:pt x="340" y="585"/>
                    <a:pt x="340" y="585"/>
                    <a:pt x="340" y="585"/>
                  </a:cubicBezTo>
                  <a:cubicBezTo>
                    <a:pt x="340" y="586"/>
                    <a:pt x="340" y="587"/>
                    <a:pt x="340" y="588"/>
                  </a:cubicBezTo>
                  <a:cubicBezTo>
                    <a:pt x="340" y="588"/>
                    <a:pt x="340" y="588"/>
                    <a:pt x="341" y="588"/>
                  </a:cubicBezTo>
                  <a:cubicBezTo>
                    <a:pt x="341" y="589"/>
                    <a:pt x="341" y="590"/>
                    <a:pt x="341" y="590"/>
                  </a:cubicBezTo>
                  <a:cubicBezTo>
                    <a:pt x="341" y="595"/>
                    <a:pt x="345" y="603"/>
                    <a:pt x="344" y="607"/>
                  </a:cubicBezTo>
                  <a:cubicBezTo>
                    <a:pt x="343" y="611"/>
                    <a:pt x="347" y="614"/>
                    <a:pt x="349" y="616"/>
                  </a:cubicBezTo>
                  <a:cubicBezTo>
                    <a:pt x="351" y="618"/>
                    <a:pt x="356" y="623"/>
                    <a:pt x="353" y="627"/>
                  </a:cubicBezTo>
                  <a:cubicBezTo>
                    <a:pt x="351" y="632"/>
                    <a:pt x="350" y="634"/>
                    <a:pt x="348" y="634"/>
                  </a:cubicBezTo>
                  <a:cubicBezTo>
                    <a:pt x="345" y="634"/>
                    <a:pt x="347" y="636"/>
                    <a:pt x="349" y="638"/>
                  </a:cubicBezTo>
                  <a:cubicBezTo>
                    <a:pt x="350" y="640"/>
                    <a:pt x="355" y="644"/>
                    <a:pt x="357" y="644"/>
                  </a:cubicBezTo>
                  <a:cubicBezTo>
                    <a:pt x="359" y="643"/>
                    <a:pt x="362" y="645"/>
                    <a:pt x="363" y="646"/>
                  </a:cubicBezTo>
                  <a:cubicBezTo>
                    <a:pt x="365" y="648"/>
                    <a:pt x="366" y="654"/>
                    <a:pt x="365" y="657"/>
                  </a:cubicBezTo>
                  <a:cubicBezTo>
                    <a:pt x="364" y="659"/>
                    <a:pt x="363" y="663"/>
                    <a:pt x="365" y="665"/>
                  </a:cubicBezTo>
                  <a:cubicBezTo>
                    <a:pt x="367" y="667"/>
                    <a:pt x="376" y="676"/>
                    <a:pt x="375" y="679"/>
                  </a:cubicBezTo>
                  <a:cubicBezTo>
                    <a:pt x="375" y="682"/>
                    <a:pt x="378" y="687"/>
                    <a:pt x="379" y="686"/>
                  </a:cubicBezTo>
                  <a:cubicBezTo>
                    <a:pt x="381" y="684"/>
                    <a:pt x="385" y="684"/>
                    <a:pt x="385" y="680"/>
                  </a:cubicBezTo>
                  <a:cubicBezTo>
                    <a:pt x="385" y="677"/>
                    <a:pt x="378" y="669"/>
                    <a:pt x="376" y="667"/>
                  </a:cubicBezTo>
                  <a:cubicBezTo>
                    <a:pt x="375" y="666"/>
                    <a:pt x="381" y="666"/>
                    <a:pt x="379" y="663"/>
                  </a:cubicBezTo>
                  <a:cubicBezTo>
                    <a:pt x="377" y="659"/>
                    <a:pt x="374" y="655"/>
                    <a:pt x="375" y="653"/>
                  </a:cubicBezTo>
                  <a:cubicBezTo>
                    <a:pt x="375" y="652"/>
                    <a:pt x="380" y="654"/>
                    <a:pt x="377" y="650"/>
                  </a:cubicBezTo>
                  <a:cubicBezTo>
                    <a:pt x="374" y="645"/>
                    <a:pt x="373" y="640"/>
                    <a:pt x="372" y="638"/>
                  </a:cubicBezTo>
                  <a:cubicBezTo>
                    <a:pt x="371" y="635"/>
                    <a:pt x="369" y="633"/>
                    <a:pt x="368" y="628"/>
                  </a:cubicBezTo>
                  <a:cubicBezTo>
                    <a:pt x="367" y="623"/>
                    <a:pt x="362" y="618"/>
                    <a:pt x="361" y="616"/>
                  </a:cubicBezTo>
                  <a:cubicBezTo>
                    <a:pt x="360" y="613"/>
                    <a:pt x="354" y="609"/>
                    <a:pt x="355" y="607"/>
                  </a:cubicBezTo>
                  <a:cubicBezTo>
                    <a:pt x="356" y="605"/>
                    <a:pt x="357" y="600"/>
                    <a:pt x="357" y="597"/>
                  </a:cubicBezTo>
                  <a:cubicBezTo>
                    <a:pt x="356" y="595"/>
                    <a:pt x="359" y="593"/>
                    <a:pt x="359" y="591"/>
                  </a:cubicBezTo>
                  <a:cubicBezTo>
                    <a:pt x="359" y="589"/>
                    <a:pt x="362" y="587"/>
                    <a:pt x="362" y="588"/>
                  </a:cubicBezTo>
                  <a:cubicBezTo>
                    <a:pt x="362" y="589"/>
                    <a:pt x="366" y="592"/>
                    <a:pt x="366" y="592"/>
                  </a:cubicBezTo>
                  <a:cubicBezTo>
                    <a:pt x="366" y="592"/>
                    <a:pt x="369" y="593"/>
                    <a:pt x="371" y="595"/>
                  </a:cubicBezTo>
                  <a:cubicBezTo>
                    <a:pt x="373" y="597"/>
                    <a:pt x="375" y="595"/>
                    <a:pt x="374" y="598"/>
                  </a:cubicBezTo>
                  <a:cubicBezTo>
                    <a:pt x="373" y="602"/>
                    <a:pt x="372" y="606"/>
                    <a:pt x="374" y="606"/>
                  </a:cubicBezTo>
                  <a:cubicBezTo>
                    <a:pt x="375" y="606"/>
                    <a:pt x="373" y="614"/>
                    <a:pt x="375" y="615"/>
                  </a:cubicBezTo>
                  <a:cubicBezTo>
                    <a:pt x="377" y="616"/>
                    <a:pt x="376" y="622"/>
                    <a:pt x="378" y="625"/>
                  </a:cubicBezTo>
                  <a:cubicBezTo>
                    <a:pt x="381" y="628"/>
                    <a:pt x="383" y="630"/>
                    <a:pt x="387" y="634"/>
                  </a:cubicBezTo>
                  <a:cubicBezTo>
                    <a:pt x="391" y="637"/>
                    <a:pt x="399" y="645"/>
                    <a:pt x="399" y="647"/>
                  </a:cubicBezTo>
                  <a:cubicBezTo>
                    <a:pt x="398" y="648"/>
                    <a:pt x="395" y="651"/>
                    <a:pt x="397" y="653"/>
                  </a:cubicBezTo>
                  <a:cubicBezTo>
                    <a:pt x="398" y="655"/>
                    <a:pt x="402" y="657"/>
                    <a:pt x="405" y="660"/>
                  </a:cubicBezTo>
                  <a:cubicBezTo>
                    <a:pt x="407" y="663"/>
                    <a:pt x="411" y="668"/>
                    <a:pt x="411" y="671"/>
                  </a:cubicBezTo>
                  <a:cubicBezTo>
                    <a:pt x="411" y="673"/>
                    <a:pt x="413" y="676"/>
                    <a:pt x="416" y="679"/>
                  </a:cubicBezTo>
                  <a:cubicBezTo>
                    <a:pt x="418" y="681"/>
                    <a:pt x="420" y="688"/>
                    <a:pt x="420" y="691"/>
                  </a:cubicBezTo>
                  <a:cubicBezTo>
                    <a:pt x="421" y="694"/>
                    <a:pt x="420" y="704"/>
                    <a:pt x="419" y="706"/>
                  </a:cubicBezTo>
                  <a:cubicBezTo>
                    <a:pt x="418" y="707"/>
                    <a:pt x="413" y="711"/>
                    <a:pt x="413" y="713"/>
                  </a:cubicBezTo>
                  <a:cubicBezTo>
                    <a:pt x="413" y="714"/>
                    <a:pt x="411" y="716"/>
                    <a:pt x="415" y="721"/>
                  </a:cubicBezTo>
                  <a:cubicBezTo>
                    <a:pt x="419" y="725"/>
                    <a:pt x="429" y="732"/>
                    <a:pt x="434" y="735"/>
                  </a:cubicBezTo>
                  <a:cubicBezTo>
                    <a:pt x="438" y="738"/>
                    <a:pt x="443" y="737"/>
                    <a:pt x="445" y="739"/>
                  </a:cubicBezTo>
                  <a:cubicBezTo>
                    <a:pt x="447" y="741"/>
                    <a:pt x="451" y="743"/>
                    <a:pt x="455" y="745"/>
                  </a:cubicBezTo>
                  <a:cubicBezTo>
                    <a:pt x="459" y="746"/>
                    <a:pt x="474" y="750"/>
                    <a:pt x="476" y="753"/>
                  </a:cubicBezTo>
                  <a:cubicBezTo>
                    <a:pt x="478" y="755"/>
                    <a:pt x="481" y="758"/>
                    <a:pt x="485" y="758"/>
                  </a:cubicBezTo>
                  <a:cubicBezTo>
                    <a:pt x="488" y="759"/>
                    <a:pt x="495" y="762"/>
                    <a:pt x="499" y="761"/>
                  </a:cubicBezTo>
                  <a:cubicBezTo>
                    <a:pt x="503" y="760"/>
                    <a:pt x="514" y="752"/>
                    <a:pt x="519" y="754"/>
                  </a:cubicBezTo>
                  <a:cubicBezTo>
                    <a:pt x="523" y="756"/>
                    <a:pt x="525" y="756"/>
                    <a:pt x="527" y="758"/>
                  </a:cubicBezTo>
                  <a:cubicBezTo>
                    <a:pt x="529" y="760"/>
                    <a:pt x="531" y="767"/>
                    <a:pt x="535" y="771"/>
                  </a:cubicBezTo>
                  <a:cubicBezTo>
                    <a:pt x="535" y="772"/>
                    <a:pt x="536" y="772"/>
                    <a:pt x="536" y="773"/>
                  </a:cubicBezTo>
                  <a:cubicBezTo>
                    <a:pt x="537" y="774"/>
                    <a:pt x="538" y="775"/>
                    <a:pt x="538" y="776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9" y="776"/>
                    <a:pt x="539" y="776"/>
                    <a:pt x="540" y="777"/>
                  </a:cubicBezTo>
                  <a:cubicBezTo>
                    <a:pt x="540" y="777"/>
                    <a:pt x="540" y="777"/>
                    <a:pt x="540" y="777"/>
                  </a:cubicBezTo>
                  <a:cubicBezTo>
                    <a:pt x="540" y="777"/>
                    <a:pt x="541" y="777"/>
                    <a:pt x="541" y="777"/>
                  </a:cubicBezTo>
                  <a:cubicBezTo>
                    <a:pt x="541" y="777"/>
                    <a:pt x="541" y="777"/>
                    <a:pt x="541" y="778"/>
                  </a:cubicBezTo>
                  <a:cubicBezTo>
                    <a:pt x="542" y="778"/>
                    <a:pt x="542" y="778"/>
                    <a:pt x="543" y="778"/>
                  </a:cubicBezTo>
                  <a:cubicBezTo>
                    <a:pt x="543" y="778"/>
                    <a:pt x="543" y="778"/>
                    <a:pt x="543" y="778"/>
                  </a:cubicBezTo>
                  <a:cubicBezTo>
                    <a:pt x="544" y="778"/>
                    <a:pt x="545" y="778"/>
                    <a:pt x="546" y="779"/>
                  </a:cubicBezTo>
                  <a:cubicBezTo>
                    <a:pt x="548" y="779"/>
                    <a:pt x="550" y="779"/>
                    <a:pt x="551" y="779"/>
                  </a:cubicBezTo>
                  <a:cubicBezTo>
                    <a:pt x="552" y="779"/>
                    <a:pt x="553" y="779"/>
                    <a:pt x="554" y="779"/>
                  </a:cubicBezTo>
                  <a:cubicBezTo>
                    <a:pt x="554" y="780"/>
                    <a:pt x="555" y="780"/>
                    <a:pt x="556" y="780"/>
                  </a:cubicBezTo>
                  <a:cubicBezTo>
                    <a:pt x="556" y="780"/>
                    <a:pt x="557" y="780"/>
                    <a:pt x="557" y="780"/>
                  </a:cubicBezTo>
                  <a:cubicBezTo>
                    <a:pt x="558" y="780"/>
                    <a:pt x="558" y="780"/>
                    <a:pt x="558" y="780"/>
                  </a:cubicBezTo>
                  <a:cubicBezTo>
                    <a:pt x="559" y="780"/>
                    <a:pt x="560" y="781"/>
                    <a:pt x="560" y="781"/>
                  </a:cubicBezTo>
                  <a:cubicBezTo>
                    <a:pt x="562" y="782"/>
                    <a:pt x="572" y="789"/>
                    <a:pt x="575" y="789"/>
                  </a:cubicBezTo>
                  <a:cubicBezTo>
                    <a:pt x="576" y="789"/>
                    <a:pt x="577" y="788"/>
                    <a:pt x="577" y="788"/>
                  </a:cubicBezTo>
                  <a:cubicBezTo>
                    <a:pt x="578" y="788"/>
                    <a:pt x="578" y="788"/>
                    <a:pt x="578" y="788"/>
                  </a:cubicBezTo>
                  <a:cubicBezTo>
                    <a:pt x="578" y="788"/>
                    <a:pt x="579" y="788"/>
                    <a:pt x="579" y="788"/>
                  </a:cubicBezTo>
                  <a:cubicBezTo>
                    <a:pt x="580" y="788"/>
                    <a:pt x="580" y="788"/>
                    <a:pt x="581" y="788"/>
                  </a:cubicBezTo>
                  <a:cubicBezTo>
                    <a:pt x="581" y="788"/>
                    <a:pt x="581" y="788"/>
                    <a:pt x="582" y="788"/>
                  </a:cubicBezTo>
                  <a:cubicBezTo>
                    <a:pt x="582" y="788"/>
                    <a:pt x="582" y="788"/>
                    <a:pt x="582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9"/>
                    <a:pt x="583" y="789"/>
                    <a:pt x="583" y="790"/>
                  </a:cubicBezTo>
                  <a:cubicBezTo>
                    <a:pt x="582" y="791"/>
                    <a:pt x="582" y="791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3"/>
                    <a:pt x="581" y="793"/>
                  </a:cubicBezTo>
                  <a:cubicBezTo>
                    <a:pt x="581" y="793"/>
                    <a:pt x="581" y="793"/>
                    <a:pt x="581" y="794"/>
                  </a:cubicBezTo>
                  <a:cubicBezTo>
                    <a:pt x="583" y="795"/>
                    <a:pt x="588" y="798"/>
                    <a:pt x="590" y="801"/>
                  </a:cubicBezTo>
                  <a:cubicBezTo>
                    <a:pt x="592" y="803"/>
                    <a:pt x="591" y="805"/>
                    <a:pt x="593" y="807"/>
                  </a:cubicBezTo>
                  <a:cubicBezTo>
                    <a:pt x="594" y="808"/>
                    <a:pt x="595" y="808"/>
                    <a:pt x="595" y="809"/>
                  </a:cubicBezTo>
                  <a:cubicBezTo>
                    <a:pt x="595" y="809"/>
                    <a:pt x="595" y="809"/>
                    <a:pt x="596" y="809"/>
                  </a:cubicBezTo>
                  <a:cubicBezTo>
                    <a:pt x="596" y="810"/>
                    <a:pt x="596" y="810"/>
                    <a:pt x="596" y="811"/>
                  </a:cubicBezTo>
                  <a:cubicBezTo>
                    <a:pt x="597" y="811"/>
                    <a:pt x="597" y="811"/>
                    <a:pt x="597" y="811"/>
                  </a:cubicBezTo>
                  <a:cubicBezTo>
                    <a:pt x="597" y="812"/>
                    <a:pt x="597" y="813"/>
                    <a:pt x="597" y="814"/>
                  </a:cubicBezTo>
                  <a:cubicBezTo>
                    <a:pt x="596" y="818"/>
                    <a:pt x="594" y="821"/>
                    <a:pt x="596" y="823"/>
                  </a:cubicBezTo>
                  <a:cubicBezTo>
                    <a:pt x="598" y="825"/>
                    <a:pt x="601" y="828"/>
                    <a:pt x="602" y="826"/>
                  </a:cubicBezTo>
                  <a:cubicBezTo>
                    <a:pt x="603" y="824"/>
                    <a:pt x="603" y="823"/>
                    <a:pt x="604" y="826"/>
                  </a:cubicBezTo>
                  <a:cubicBezTo>
                    <a:pt x="606" y="829"/>
                    <a:pt x="604" y="830"/>
                    <a:pt x="609" y="831"/>
                  </a:cubicBezTo>
                  <a:cubicBezTo>
                    <a:pt x="614" y="832"/>
                    <a:pt x="612" y="835"/>
                    <a:pt x="613" y="837"/>
                  </a:cubicBezTo>
                  <a:cubicBezTo>
                    <a:pt x="613" y="838"/>
                    <a:pt x="613" y="838"/>
                    <a:pt x="614" y="838"/>
                  </a:cubicBezTo>
                  <a:cubicBezTo>
                    <a:pt x="614" y="838"/>
                    <a:pt x="614" y="838"/>
                    <a:pt x="614" y="838"/>
                  </a:cubicBezTo>
                  <a:cubicBezTo>
                    <a:pt x="615" y="838"/>
                    <a:pt x="616" y="839"/>
                    <a:pt x="617" y="839"/>
                  </a:cubicBezTo>
                  <a:cubicBezTo>
                    <a:pt x="617" y="839"/>
                    <a:pt x="617" y="839"/>
                    <a:pt x="618" y="839"/>
                  </a:cubicBezTo>
                  <a:cubicBezTo>
                    <a:pt x="618" y="839"/>
                    <a:pt x="618" y="839"/>
                    <a:pt x="619" y="839"/>
                  </a:cubicBezTo>
                  <a:cubicBezTo>
                    <a:pt x="619" y="839"/>
                    <a:pt x="620" y="839"/>
                    <a:pt x="620" y="839"/>
                  </a:cubicBezTo>
                  <a:cubicBezTo>
                    <a:pt x="623" y="841"/>
                    <a:pt x="627" y="840"/>
                    <a:pt x="631" y="842"/>
                  </a:cubicBezTo>
                  <a:cubicBezTo>
                    <a:pt x="635" y="844"/>
                    <a:pt x="633" y="849"/>
                    <a:pt x="637" y="849"/>
                  </a:cubicBezTo>
                  <a:cubicBezTo>
                    <a:pt x="642" y="850"/>
                    <a:pt x="650" y="850"/>
                    <a:pt x="650" y="849"/>
                  </a:cubicBezTo>
                  <a:cubicBezTo>
                    <a:pt x="649" y="847"/>
                    <a:pt x="647" y="842"/>
                    <a:pt x="649" y="841"/>
                  </a:cubicBezTo>
                  <a:cubicBezTo>
                    <a:pt x="651" y="840"/>
                    <a:pt x="655" y="837"/>
                    <a:pt x="656" y="836"/>
                  </a:cubicBezTo>
                  <a:cubicBezTo>
                    <a:pt x="658" y="835"/>
                    <a:pt x="663" y="832"/>
                    <a:pt x="665" y="834"/>
                  </a:cubicBezTo>
                  <a:cubicBezTo>
                    <a:pt x="667" y="836"/>
                    <a:pt x="672" y="837"/>
                    <a:pt x="671" y="841"/>
                  </a:cubicBezTo>
                  <a:cubicBezTo>
                    <a:pt x="670" y="845"/>
                    <a:pt x="670" y="851"/>
                    <a:pt x="673" y="854"/>
                  </a:cubicBezTo>
                  <a:cubicBezTo>
                    <a:pt x="674" y="854"/>
                    <a:pt x="674" y="855"/>
                    <a:pt x="675" y="855"/>
                  </a:cubicBezTo>
                  <a:cubicBezTo>
                    <a:pt x="675" y="856"/>
                    <a:pt x="675" y="856"/>
                    <a:pt x="675" y="856"/>
                  </a:cubicBezTo>
                  <a:cubicBezTo>
                    <a:pt x="675" y="856"/>
                    <a:pt x="675" y="857"/>
                    <a:pt x="676" y="857"/>
                  </a:cubicBezTo>
                  <a:cubicBezTo>
                    <a:pt x="676" y="858"/>
                    <a:pt x="676" y="858"/>
                    <a:pt x="676" y="858"/>
                  </a:cubicBezTo>
                  <a:cubicBezTo>
                    <a:pt x="676" y="859"/>
                    <a:pt x="676" y="859"/>
                    <a:pt x="676" y="860"/>
                  </a:cubicBezTo>
                  <a:cubicBezTo>
                    <a:pt x="675" y="860"/>
                    <a:pt x="675" y="860"/>
                    <a:pt x="675" y="861"/>
                  </a:cubicBezTo>
                  <a:cubicBezTo>
                    <a:pt x="675" y="862"/>
                    <a:pt x="675" y="863"/>
                    <a:pt x="675" y="864"/>
                  </a:cubicBezTo>
                  <a:cubicBezTo>
                    <a:pt x="673" y="869"/>
                    <a:pt x="675" y="871"/>
                    <a:pt x="673" y="872"/>
                  </a:cubicBezTo>
                  <a:cubicBezTo>
                    <a:pt x="672" y="873"/>
                    <a:pt x="670" y="876"/>
                    <a:pt x="671" y="878"/>
                  </a:cubicBezTo>
                  <a:cubicBezTo>
                    <a:pt x="672" y="880"/>
                    <a:pt x="670" y="882"/>
                    <a:pt x="669" y="885"/>
                  </a:cubicBezTo>
                  <a:cubicBezTo>
                    <a:pt x="669" y="888"/>
                    <a:pt x="672" y="890"/>
                    <a:pt x="669" y="893"/>
                  </a:cubicBezTo>
                  <a:cubicBezTo>
                    <a:pt x="665" y="896"/>
                    <a:pt x="663" y="900"/>
                    <a:pt x="660" y="900"/>
                  </a:cubicBezTo>
                  <a:cubicBezTo>
                    <a:pt x="657" y="900"/>
                    <a:pt x="654" y="902"/>
                    <a:pt x="653" y="903"/>
                  </a:cubicBezTo>
                  <a:cubicBezTo>
                    <a:pt x="652" y="903"/>
                    <a:pt x="652" y="910"/>
                    <a:pt x="648" y="913"/>
                  </a:cubicBezTo>
                  <a:cubicBezTo>
                    <a:pt x="647" y="914"/>
                    <a:pt x="646" y="915"/>
                    <a:pt x="645" y="916"/>
                  </a:cubicBezTo>
                  <a:cubicBezTo>
                    <a:pt x="644" y="917"/>
                    <a:pt x="643" y="918"/>
                    <a:pt x="642" y="918"/>
                  </a:cubicBezTo>
                  <a:cubicBezTo>
                    <a:pt x="642" y="919"/>
                    <a:pt x="642" y="919"/>
                    <a:pt x="641" y="919"/>
                  </a:cubicBezTo>
                  <a:cubicBezTo>
                    <a:pt x="640" y="920"/>
                    <a:pt x="639" y="921"/>
                    <a:pt x="638" y="921"/>
                  </a:cubicBezTo>
                  <a:cubicBezTo>
                    <a:pt x="634" y="923"/>
                    <a:pt x="630" y="925"/>
                    <a:pt x="628" y="929"/>
                  </a:cubicBezTo>
                  <a:cubicBezTo>
                    <a:pt x="626" y="933"/>
                    <a:pt x="627" y="934"/>
                    <a:pt x="624" y="935"/>
                  </a:cubicBezTo>
                  <a:cubicBezTo>
                    <a:pt x="620" y="937"/>
                    <a:pt x="617" y="940"/>
                    <a:pt x="616" y="944"/>
                  </a:cubicBezTo>
                  <a:cubicBezTo>
                    <a:pt x="615" y="947"/>
                    <a:pt x="612" y="956"/>
                    <a:pt x="614" y="958"/>
                  </a:cubicBezTo>
                  <a:cubicBezTo>
                    <a:pt x="616" y="960"/>
                    <a:pt x="614" y="964"/>
                    <a:pt x="613" y="964"/>
                  </a:cubicBezTo>
                  <a:cubicBezTo>
                    <a:pt x="612" y="964"/>
                    <a:pt x="612" y="965"/>
                    <a:pt x="612" y="965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10" y="966"/>
                    <a:pt x="610" y="966"/>
                    <a:pt x="610" y="966"/>
                  </a:cubicBezTo>
                  <a:cubicBezTo>
                    <a:pt x="609" y="966"/>
                    <a:pt x="609" y="966"/>
                    <a:pt x="609" y="967"/>
                  </a:cubicBezTo>
                  <a:cubicBezTo>
                    <a:pt x="608" y="967"/>
                    <a:pt x="608" y="967"/>
                    <a:pt x="607" y="968"/>
                  </a:cubicBezTo>
                  <a:cubicBezTo>
                    <a:pt x="607" y="968"/>
                    <a:pt x="606" y="968"/>
                    <a:pt x="606" y="969"/>
                  </a:cubicBezTo>
                  <a:cubicBezTo>
                    <a:pt x="605" y="969"/>
                    <a:pt x="604" y="970"/>
                    <a:pt x="604" y="971"/>
                  </a:cubicBezTo>
                  <a:cubicBezTo>
                    <a:pt x="600" y="974"/>
                    <a:pt x="597" y="976"/>
                    <a:pt x="600" y="979"/>
                  </a:cubicBezTo>
                  <a:cubicBezTo>
                    <a:pt x="602" y="981"/>
                    <a:pt x="603" y="982"/>
                    <a:pt x="601" y="984"/>
                  </a:cubicBezTo>
                  <a:cubicBezTo>
                    <a:pt x="599" y="986"/>
                    <a:pt x="596" y="988"/>
                    <a:pt x="599" y="988"/>
                  </a:cubicBezTo>
                  <a:cubicBezTo>
                    <a:pt x="603" y="989"/>
                    <a:pt x="612" y="995"/>
                    <a:pt x="613" y="999"/>
                  </a:cubicBezTo>
                  <a:cubicBezTo>
                    <a:pt x="613" y="1002"/>
                    <a:pt x="611" y="1003"/>
                    <a:pt x="613" y="1007"/>
                  </a:cubicBezTo>
                  <a:cubicBezTo>
                    <a:pt x="615" y="1010"/>
                    <a:pt x="619" y="1015"/>
                    <a:pt x="619" y="1019"/>
                  </a:cubicBezTo>
                  <a:cubicBezTo>
                    <a:pt x="618" y="1022"/>
                    <a:pt x="625" y="1042"/>
                    <a:pt x="626" y="1047"/>
                  </a:cubicBezTo>
                  <a:cubicBezTo>
                    <a:pt x="627" y="1052"/>
                    <a:pt x="633" y="1056"/>
                    <a:pt x="632" y="1062"/>
                  </a:cubicBezTo>
                  <a:cubicBezTo>
                    <a:pt x="630" y="1069"/>
                    <a:pt x="629" y="1073"/>
                    <a:pt x="630" y="1079"/>
                  </a:cubicBezTo>
                  <a:cubicBezTo>
                    <a:pt x="631" y="1086"/>
                    <a:pt x="631" y="1095"/>
                    <a:pt x="634" y="1097"/>
                  </a:cubicBezTo>
                  <a:cubicBezTo>
                    <a:pt x="636" y="1098"/>
                    <a:pt x="641" y="1105"/>
                    <a:pt x="643" y="1108"/>
                  </a:cubicBezTo>
                  <a:cubicBezTo>
                    <a:pt x="644" y="1112"/>
                    <a:pt x="655" y="1118"/>
                    <a:pt x="658" y="1119"/>
                  </a:cubicBezTo>
                  <a:cubicBezTo>
                    <a:pt x="661" y="1120"/>
                    <a:pt x="671" y="1127"/>
                    <a:pt x="673" y="1130"/>
                  </a:cubicBezTo>
                  <a:cubicBezTo>
                    <a:pt x="675" y="1133"/>
                    <a:pt x="681" y="1136"/>
                    <a:pt x="682" y="1140"/>
                  </a:cubicBezTo>
                  <a:cubicBezTo>
                    <a:pt x="682" y="1141"/>
                    <a:pt x="682" y="1142"/>
                    <a:pt x="682" y="1144"/>
                  </a:cubicBezTo>
                  <a:cubicBezTo>
                    <a:pt x="683" y="1145"/>
                    <a:pt x="683" y="1146"/>
                    <a:pt x="683" y="1147"/>
                  </a:cubicBezTo>
                  <a:cubicBezTo>
                    <a:pt x="683" y="1147"/>
                    <a:pt x="683" y="1147"/>
                    <a:pt x="683" y="1147"/>
                  </a:cubicBezTo>
                  <a:cubicBezTo>
                    <a:pt x="683" y="1148"/>
                    <a:pt x="683" y="1149"/>
                    <a:pt x="683" y="1150"/>
                  </a:cubicBezTo>
                  <a:cubicBezTo>
                    <a:pt x="683" y="1151"/>
                    <a:pt x="683" y="1151"/>
                    <a:pt x="683" y="1151"/>
                  </a:cubicBezTo>
                  <a:cubicBezTo>
                    <a:pt x="683" y="1152"/>
                    <a:pt x="683" y="1153"/>
                    <a:pt x="682" y="1154"/>
                  </a:cubicBezTo>
                  <a:cubicBezTo>
                    <a:pt x="679" y="1158"/>
                    <a:pt x="677" y="1163"/>
                    <a:pt x="677" y="1167"/>
                  </a:cubicBezTo>
                  <a:cubicBezTo>
                    <a:pt x="677" y="1171"/>
                    <a:pt x="678" y="1172"/>
                    <a:pt x="676" y="1179"/>
                  </a:cubicBezTo>
                  <a:cubicBezTo>
                    <a:pt x="674" y="1185"/>
                    <a:pt x="671" y="1199"/>
                    <a:pt x="669" y="1200"/>
                  </a:cubicBezTo>
                  <a:cubicBezTo>
                    <a:pt x="666" y="1201"/>
                    <a:pt x="662" y="1204"/>
                    <a:pt x="662" y="1207"/>
                  </a:cubicBezTo>
                  <a:cubicBezTo>
                    <a:pt x="663" y="1210"/>
                    <a:pt x="663" y="1216"/>
                    <a:pt x="661" y="1222"/>
                  </a:cubicBezTo>
                  <a:cubicBezTo>
                    <a:pt x="658" y="1229"/>
                    <a:pt x="657" y="1234"/>
                    <a:pt x="655" y="1239"/>
                  </a:cubicBezTo>
                  <a:cubicBezTo>
                    <a:pt x="653" y="1243"/>
                    <a:pt x="649" y="1256"/>
                    <a:pt x="648" y="1259"/>
                  </a:cubicBezTo>
                  <a:cubicBezTo>
                    <a:pt x="646" y="1262"/>
                    <a:pt x="644" y="1274"/>
                    <a:pt x="642" y="1275"/>
                  </a:cubicBezTo>
                  <a:cubicBezTo>
                    <a:pt x="639" y="1277"/>
                    <a:pt x="633" y="1286"/>
                    <a:pt x="634" y="1290"/>
                  </a:cubicBezTo>
                  <a:cubicBezTo>
                    <a:pt x="636" y="1293"/>
                    <a:pt x="636" y="1293"/>
                    <a:pt x="633" y="1297"/>
                  </a:cubicBezTo>
                  <a:cubicBezTo>
                    <a:pt x="630" y="1302"/>
                    <a:pt x="628" y="1316"/>
                    <a:pt x="628" y="1322"/>
                  </a:cubicBezTo>
                  <a:cubicBezTo>
                    <a:pt x="629" y="1328"/>
                    <a:pt x="624" y="1340"/>
                    <a:pt x="622" y="1344"/>
                  </a:cubicBezTo>
                  <a:cubicBezTo>
                    <a:pt x="620" y="1349"/>
                    <a:pt x="617" y="1354"/>
                    <a:pt x="615" y="1357"/>
                  </a:cubicBezTo>
                  <a:cubicBezTo>
                    <a:pt x="613" y="1361"/>
                    <a:pt x="603" y="1379"/>
                    <a:pt x="599" y="1384"/>
                  </a:cubicBezTo>
                  <a:cubicBezTo>
                    <a:pt x="595" y="1390"/>
                    <a:pt x="592" y="1400"/>
                    <a:pt x="588" y="1405"/>
                  </a:cubicBezTo>
                  <a:cubicBezTo>
                    <a:pt x="584" y="1410"/>
                    <a:pt x="579" y="1413"/>
                    <a:pt x="581" y="1418"/>
                  </a:cubicBezTo>
                  <a:cubicBezTo>
                    <a:pt x="583" y="1423"/>
                    <a:pt x="584" y="1423"/>
                    <a:pt x="581" y="1429"/>
                  </a:cubicBezTo>
                  <a:cubicBezTo>
                    <a:pt x="579" y="1434"/>
                    <a:pt x="582" y="1433"/>
                    <a:pt x="580" y="1440"/>
                  </a:cubicBezTo>
                  <a:cubicBezTo>
                    <a:pt x="577" y="1447"/>
                    <a:pt x="576" y="1449"/>
                    <a:pt x="572" y="1456"/>
                  </a:cubicBezTo>
                  <a:cubicBezTo>
                    <a:pt x="569" y="1463"/>
                    <a:pt x="567" y="1470"/>
                    <a:pt x="566" y="1476"/>
                  </a:cubicBezTo>
                  <a:cubicBezTo>
                    <a:pt x="564" y="1482"/>
                    <a:pt x="564" y="1488"/>
                    <a:pt x="563" y="1489"/>
                  </a:cubicBezTo>
                  <a:cubicBezTo>
                    <a:pt x="561" y="1490"/>
                    <a:pt x="556" y="1498"/>
                    <a:pt x="556" y="1502"/>
                  </a:cubicBezTo>
                  <a:cubicBezTo>
                    <a:pt x="555" y="1506"/>
                    <a:pt x="554" y="1514"/>
                    <a:pt x="556" y="1514"/>
                  </a:cubicBezTo>
                  <a:cubicBezTo>
                    <a:pt x="558" y="1514"/>
                    <a:pt x="563" y="1504"/>
                    <a:pt x="564" y="1502"/>
                  </a:cubicBezTo>
                  <a:cubicBezTo>
                    <a:pt x="565" y="1500"/>
                    <a:pt x="571" y="1496"/>
                    <a:pt x="570" y="1493"/>
                  </a:cubicBezTo>
                  <a:cubicBezTo>
                    <a:pt x="570" y="1489"/>
                    <a:pt x="570" y="1485"/>
                    <a:pt x="571" y="1487"/>
                  </a:cubicBezTo>
                  <a:cubicBezTo>
                    <a:pt x="572" y="1489"/>
                    <a:pt x="576" y="1483"/>
                    <a:pt x="574" y="1490"/>
                  </a:cubicBezTo>
                  <a:cubicBezTo>
                    <a:pt x="573" y="1496"/>
                    <a:pt x="574" y="1496"/>
                    <a:pt x="571" y="1503"/>
                  </a:cubicBezTo>
                  <a:cubicBezTo>
                    <a:pt x="568" y="1511"/>
                    <a:pt x="567" y="1521"/>
                    <a:pt x="566" y="1522"/>
                  </a:cubicBezTo>
                  <a:cubicBezTo>
                    <a:pt x="565" y="1523"/>
                    <a:pt x="561" y="1526"/>
                    <a:pt x="561" y="1528"/>
                  </a:cubicBezTo>
                  <a:cubicBezTo>
                    <a:pt x="561" y="1530"/>
                    <a:pt x="564" y="1536"/>
                    <a:pt x="563" y="1537"/>
                  </a:cubicBezTo>
                  <a:cubicBezTo>
                    <a:pt x="563" y="1538"/>
                    <a:pt x="560" y="1545"/>
                    <a:pt x="558" y="1545"/>
                  </a:cubicBezTo>
                  <a:cubicBezTo>
                    <a:pt x="556" y="1545"/>
                    <a:pt x="552" y="1548"/>
                    <a:pt x="554" y="1551"/>
                  </a:cubicBezTo>
                  <a:cubicBezTo>
                    <a:pt x="557" y="1554"/>
                    <a:pt x="557" y="1555"/>
                    <a:pt x="554" y="1557"/>
                  </a:cubicBezTo>
                  <a:cubicBezTo>
                    <a:pt x="551" y="1558"/>
                    <a:pt x="548" y="1566"/>
                    <a:pt x="548" y="1566"/>
                  </a:cubicBezTo>
                  <a:cubicBezTo>
                    <a:pt x="548" y="1566"/>
                    <a:pt x="545" y="1573"/>
                    <a:pt x="543" y="1570"/>
                  </a:cubicBezTo>
                  <a:cubicBezTo>
                    <a:pt x="541" y="1567"/>
                    <a:pt x="539" y="1570"/>
                    <a:pt x="538" y="1567"/>
                  </a:cubicBezTo>
                  <a:cubicBezTo>
                    <a:pt x="537" y="1564"/>
                    <a:pt x="534" y="1561"/>
                    <a:pt x="531" y="1564"/>
                  </a:cubicBezTo>
                  <a:cubicBezTo>
                    <a:pt x="528" y="1567"/>
                    <a:pt x="530" y="1571"/>
                    <a:pt x="528" y="1573"/>
                  </a:cubicBezTo>
                  <a:cubicBezTo>
                    <a:pt x="525" y="1574"/>
                    <a:pt x="518" y="1592"/>
                    <a:pt x="521" y="1588"/>
                  </a:cubicBezTo>
                  <a:cubicBezTo>
                    <a:pt x="525" y="1584"/>
                    <a:pt x="528" y="1583"/>
                    <a:pt x="528" y="1586"/>
                  </a:cubicBezTo>
                  <a:cubicBezTo>
                    <a:pt x="528" y="1589"/>
                    <a:pt x="528" y="1595"/>
                    <a:pt x="528" y="1598"/>
                  </a:cubicBezTo>
                  <a:cubicBezTo>
                    <a:pt x="528" y="1601"/>
                    <a:pt x="528" y="1606"/>
                    <a:pt x="530" y="1607"/>
                  </a:cubicBezTo>
                  <a:cubicBezTo>
                    <a:pt x="532" y="1607"/>
                    <a:pt x="540" y="1608"/>
                    <a:pt x="538" y="1610"/>
                  </a:cubicBezTo>
                  <a:cubicBezTo>
                    <a:pt x="536" y="1612"/>
                    <a:pt x="532" y="1609"/>
                    <a:pt x="528" y="1611"/>
                  </a:cubicBezTo>
                  <a:cubicBezTo>
                    <a:pt x="523" y="1613"/>
                    <a:pt x="526" y="1618"/>
                    <a:pt x="526" y="1621"/>
                  </a:cubicBezTo>
                  <a:cubicBezTo>
                    <a:pt x="527" y="1623"/>
                    <a:pt x="523" y="1627"/>
                    <a:pt x="522" y="1629"/>
                  </a:cubicBezTo>
                  <a:cubicBezTo>
                    <a:pt x="520" y="1631"/>
                    <a:pt x="519" y="1637"/>
                    <a:pt x="521" y="1639"/>
                  </a:cubicBezTo>
                  <a:cubicBezTo>
                    <a:pt x="523" y="1640"/>
                    <a:pt x="525" y="1643"/>
                    <a:pt x="520" y="1645"/>
                  </a:cubicBezTo>
                  <a:cubicBezTo>
                    <a:pt x="515" y="1646"/>
                    <a:pt x="517" y="1650"/>
                    <a:pt x="518" y="1654"/>
                  </a:cubicBezTo>
                  <a:cubicBezTo>
                    <a:pt x="519" y="1658"/>
                    <a:pt x="519" y="1662"/>
                    <a:pt x="515" y="1663"/>
                  </a:cubicBezTo>
                  <a:cubicBezTo>
                    <a:pt x="511" y="1663"/>
                    <a:pt x="515" y="1673"/>
                    <a:pt x="513" y="1674"/>
                  </a:cubicBezTo>
                  <a:cubicBezTo>
                    <a:pt x="511" y="1675"/>
                    <a:pt x="510" y="1678"/>
                    <a:pt x="512" y="1682"/>
                  </a:cubicBezTo>
                  <a:cubicBezTo>
                    <a:pt x="513" y="1685"/>
                    <a:pt x="515" y="1687"/>
                    <a:pt x="511" y="1690"/>
                  </a:cubicBezTo>
                  <a:cubicBezTo>
                    <a:pt x="507" y="1693"/>
                    <a:pt x="510" y="1699"/>
                    <a:pt x="507" y="1701"/>
                  </a:cubicBezTo>
                  <a:cubicBezTo>
                    <a:pt x="504" y="1702"/>
                    <a:pt x="508" y="1703"/>
                    <a:pt x="506" y="1707"/>
                  </a:cubicBezTo>
                  <a:cubicBezTo>
                    <a:pt x="503" y="1710"/>
                    <a:pt x="505" y="1720"/>
                    <a:pt x="507" y="1717"/>
                  </a:cubicBezTo>
                  <a:cubicBezTo>
                    <a:pt x="509" y="1714"/>
                    <a:pt x="513" y="1708"/>
                    <a:pt x="515" y="1706"/>
                  </a:cubicBezTo>
                  <a:cubicBezTo>
                    <a:pt x="517" y="1705"/>
                    <a:pt x="512" y="1714"/>
                    <a:pt x="511" y="1717"/>
                  </a:cubicBezTo>
                  <a:cubicBezTo>
                    <a:pt x="510" y="1720"/>
                    <a:pt x="506" y="1726"/>
                    <a:pt x="509" y="1728"/>
                  </a:cubicBezTo>
                  <a:cubicBezTo>
                    <a:pt x="512" y="1730"/>
                    <a:pt x="519" y="1726"/>
                    <a:pt x="515" y="1730"/>
                  </a:cubicBezTo>
                  <a:cubicBezTo>
                    <a:pt x="512" y="1734"/>
                    <a:pt x="520" y="1729"/>
                    <a:pt x="523" y="1726"/>
                  </a:cubicBezTo>
                  <a:cubicBezTo>
                    <a:pt x="527" y="1722"/>
                    <a:pt x="536" y="1716"/>
                    <a:pt x="537" y="1719"/>
                  </a:cubicBezTo>
                  <a:cubicBezTo>
                    <a:pt x="538" y="1721"/>
                    <a:pt x="531" y="1728"/>
                    <a:pt x="536" y="1727"/>
                  </a:cubicBezTo>
                  <a:cubicBezTo>
                    <a:pt x="542" y="1726"/>
                    <a:pt x="543" y="1727"/>
                    <a:pt x="546" y="1722"/>
                  </a:cubicBezTo>
                  <a:cubicBezTo>
                    <a:pt x="549" y="1717"/>
                    <a:pt x="551" y="1716"/>
                    <a:pt x="556" y="1714"/>
                  </a:cubicBezTo>
                  <a:cubicBezTo>
                    <a:pt x="561" y="1712"/>
                    <a:pt x="566" y="1711"/>
                    <a:pt x="567" y="1708"/>
                  </a:cubicBezTo>
                  <a:cubicBezTo>
                    <a:pt x="568" y="1708"/>
                    <a:pt x="568" y="1707"/>
                    <a:pt x="569" y="1706"/>
                  </a:cubicBezTo>
                  <a:cubicBezTo>
                    <a:pt x="569" y="1706"/>
                    <a:pt x="569" y="1706"/>
                    <a:pt x="569" y="1706"/>
                  </a:cubicBezTo>
                  <a:cubicBezTo>
                    <a:pt x="570" y="1706"/>
                    <a:pt x="570" y="1706"/>
                    <a:pt x="571" y="1706"/>
                  </a:cubicBezTo>
                  <a:cubicBezTo>
                    <a:pt x="571" y="1706"/>
                    <a:pt x="571" y="1706"/>
                    <a:pt x="571" y="1706"/>
                  </a:cubicBezTo>
                  <a:cubicBezTo>
                    <a:pt x="572" y="1706"/>
                    <a:pt x="572" y="1706"/>
                    <a:pt x="573" y="1707"/>
                  </a:cubicBezTo>
                  <a:cubicBezTo>
                    <a:pt x="574" y="1707"/>
                    <a:pt x="574" y="1708"/>
                    <a:pt x="574" y="1708"/>
                  </a:cubicBezTo>
                  <a:cubicBezTo>
                    <a:pt x="575" y="1708"/>
                    <a:pt x="575" y="1708"/>
                    <a:pt x="575" y="1708"/>
                  </a:cubicBezTo>
                  <a:cubicBezTo>
                    <a:pt x="575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09"/>
                    <a:pt x="578" y="1709"/>
                  </a:cubicBezTo>
                  <a:cubicBezTo>
                    <a:pt x="578" y="1709"/>
                    <a:pt x="578" y="1709"/>
                    <a:pt x="578" y="1709"/>
                  </a:cubicBezTo>
                  <a:cubicBezTo>
                    <a:pt x="578" y="1708"/>
                    <a:pt x="578" y="1707"/>
                    <a:pt x="578" y="1707"/>
                  </a:cubicBezTo>
                  <a:cubicBezTo>
                    <a:pt x="577" y="1700"/>
                    <a:pt x="576" y="1696"/>
                    <a:pt x="577" y="1692"/>
                  </a:cubicBezTo>
                  <a:cubicBezTo>
                    <a:pt x="578" y="1688"/>
                    <a:pt x="575" y="1680"/>
                    <a:pt x="577" y="1677"/>
                  </a:cubicBezTo>
                  <a:cubicBezTo>
                    <a:pt x="579" y="1675"/>
                    <a:pt x="584" y="1678"/>
                    <a:pt x="584" y="1673"/>
                  </a:cubicBezTo>
                  <a:cubicBezTo>
                    <a:pt x="584" y="1668"/>
                    <a:pt x="581" y="1667"/>
                    <a:pt x="584" y="1665"/>
                  </a:cubicBezTo>
                  <a:cubicBezTo>
                    <a:pt x="586" y="1663"/>
                    <a:pt x="585" y="1669"/>
                    <a:pt x="590" y="1667"/>
                  </a:cubicBezTo>
                  <a:cubicBezTo>
                    <a:pt x="594" y="1665"/>
                    <a:pt x="594" y="1662"/>
                    <a:pt x="597" y="1660"/>
                  </a:cubicBezTo>
                  <a:cubicBezTo>
                    <a:pt x="600" y="1657"/>
                    <a:pt x="607" y="1647"/>
                    <a:pt x="606" y="1641"/>
                  </a:cubicBezTo>
                  <a:cubicBezTo>
                    <a:pt x="606" y="1634"/>
                    <a:pt x="616" y="1623"/>
                    <a:pt x="621" y="1621"/>
                  </a:cubicBezTo>
                  <a:cubicBezTo>
                    <a:pt x="626" y="1620"/>
                    <a:pt x="630" y="1616"/>
                    <a:pt x="632" y="1614"/>
                  </a:cubicBezTo>
                  <a:cubicBezTo>
                    <a:pt x="634" y="1612"/>
                    <a:pt x="641" y="1596"/>
                    <a:pt x="638" y="1593"/>
                  </a:cubicBezTo>
                  <a:cubicBezTo>
                    <a:pt x="635" y="1590"/>
                    <a:pt x="632" y="1590"/>
                    <a:pt x="628" y="1587"/>
                  </a:cubicBezTo>
                  <a:cubicBezTo>
                    <a:pt x="624" y="1584"/>
                    <a:pt x="619" y="1573"/>
                    <a:pt x="621" y="1570"/>
                  </a:cubicBezTo>
                  <a:cubicBezTo>
                    <a:pt x="624" y="1566"/>
                    <a:pt x="626" y="1562"/>
                    <a:pt x="631" y="1557"/>
                  </a:cubicBezTo>
                  <a:cubicBezTo>
                    <a:pt x="635" y="1552"/>
                    <a:pt x="647" y="1548"/>
                    <a:pt x="649" y="1548"/>
                  </a:cubicBezTo>
                  <a:cubicBezTo>
                    <a:pt x="651" y="1548"/>
                    <a:pt x="652" y="1545"/>
                    <a:pt x="654" y="1542"/>
                  </a:cubicBezTo>
                  <a:cubicBezTo>
                    <a:pt x="656" y="1540"/>
                    <a:pt x="659" y="1538"/>
                    <a:pt x="660" y="1536"/>
                  </a:cubicBezTo>
                  <a:cubicBezTo>
                    <a:pt x="660" y="1534"/>
                    <a:pt x="663" y="1521"/>
                    <a:pt x="665" y="1518"/>
                  </a:cubicBezTo>
                  <a:cubicBezTo>
                    <a:pt x="667" y="1515"/>
                    <a:pt x="678" y="1508"/>
                    <a:pt x="676" y="1507"/>
                  </a:cubicBezTo>
                  <a:cubicBezTo>
                    <a:pt x="674" y="1506"/>
                    <a:pt x="670" y="1505"/>
                    <a:pt x="672" y="1503"/>
                  </a:cubicBezTo>
                  <a:cubicBezTo>
                    <a:pt x="674" y="1501"/>
                    <a:pt x="680" y="1496"/>
                    <a:pt x="678" y="1495"/>
                  </a:cubicBezTo>
                  <a:cubicBezTo>
                    <a:pt x="677" y="1493"/>
                    <a:pt x="673" y="1484"/>
                    <a:pt x="673" y="1478"/>
                  </a:cubicBezTo>
                  <a:cubicBezTo>
                    <a:pt x="674" y="1473"/>
                    <a:pt x="676" y="1468"/>
                    <a:pt x="680" y="1471"/>
                  </a:cubicBezTo>
                  <a:cubicBezTo>
                    <a:pt x="684" y="1473"/>
                    <a:pt x="690" y="1477"/>
                    <a:pt x="696" y="1476"/>
                  </a:cubicBezTo>
                  <a:cubicBezTo>
                    <a:pt x="702" y="1476"/>
                    <a:pt x="705" y="1476"/>
                    <a:pt x="709" y="1472"/>
                  </a:cubicBezTo>
                  <a:cubicBezTo>
                    <a:pt x="713" y="1468"/>
                    <a:pt x="712" y="1460"/>
                    <a:pt x="713" y="1457"/>
                  </a:cubicBezTo>
                  <a:cubicBezTo>
                    <a:pt x="715" y="1453"/>
                    <a:pt x="715" y="1442"/>
                    <a:pt x="718" y="1440"/>
                  </a:cubicBezTo>
                  <a:cubicBezTo>
                    <a:pt x="722" y="1438"/>
                    <a:pt x="723" y="1437"/>
                    <a:pt x="729" y="1437"/>
                  </a:cubicBezTo>
                  <a:cubicBezTo>
                    <a:pt x="736" y="1437"/>
                    <a:pt x="744" y="1436"/>
                    <a:pt x="750" y="1435"/>
                  </a:cubicBezTo>
                  <a:cubicBezTo>
                    <a:pt x="757" y="1433"/>
                    <a:pt x="776" y="1427"/>
                    <a:pt x="781" y="1419"/>
                  </a:cubicBezTo>
                  <a:cubicBezTo>
                    <a:pt x="787" y="1411"/>
                    <a:pt x="792" y="1405"/>
                    <a:pt x="793" y="1400"/>
                  </a:cubicBezTo>
                  <a:cubicBezTo>
                    <a:pt x="793" y="1395"/>
                    <a:pt x="792" y="1393"/>
                    <a:pt x="790" y="1393"/>
                  </a:cubicBezTo>
                  <a:cubicBezTo>
                    <a:pt x="787" y="1392"/>
                    <a:pt x="785" y="1390"/>
                    <a:pt x="787" y="1387"/>
                  </a:cubicBezTo>
                  <a:cubicBezTo>
                    <a:pt x="789" y="1384"/>
                    <a:pt x="794" y="1380"/>
                    <a:pt x="791" y="1377"/>
                  </a:cubicBezTo>
                  <a:cubicBezTo>
                    <a:pt x="789" y="1374"/>
                    <a:pt x="781" y="1365"/>
                    <a:pt x="779" y="1363"/>
                  </a:cubicBezTo>
                  <a:cubicBezTo>
                    <a:pt x="777" y="1361"/>
                    <a:pt x="775" y="1356"/>
                    <a:pt x="778" y="1356"/>
                  </a:cubicBezTo>
                  <a:cubicBezTo>
                    <a:pt x="778" y="1356"/>
                    <a:pt x="779" y="1356"/>
                    <a:pt x="780" y="1357"/>
                  </a:cubicBezTo>
                  <a:cubicBezTo>
                    <a:pt x="780" y="1357"/>
                    <a:pt x="780" y="1357"/>
                    <a:pt x="781" y="1357"/>
                  </a:cubicBezTo>
                  <a:cubicBezTo>
                    <a:pt x="781" y="1357"/>
                    <a:pt x="782" y="1357"/>
                    <a:pt x="782" y="1358"/>
                  </a:cubicBezTo>
                  <a:cubicBezTo>
                    <a:pt x="783" y="1358"/>
                    <a:pt x="783" y="1358"/>
                    <a:pt x="784" y="1359"/>
                  </a:cubicBezTo>
                  <a:cubicBezTo>
                    <a:pt x="784" y="1359"/>
                    <a:pt x="785" y="1359"/>
                    <a:pt x="785" y="1360"/>
                  </a:cubicBezTo>
                  <a:cubicBezTo>
                    <a:pt x="786" y="1360"/>
                    <a:pt x="786" y="1360"/>
                    <a:pt x="786" y="1360"/>
                  </a:cubicBezTo>
                  <a:cubicBezTo>
                    <a:pt x="787" y="1361"/>
                    <a:pt x="787" y="1361"/>
                    <a:pt x="788" y="1361"/>
                  </a:cubicBezTo>
                  <a:cubicBezTo>
                    <a:pt x="789" y="1363"/>
                    <a:pt x="795" y="1362"/>
                    <a:pt x="797" y="1363"/>
                  </a:cubicBezTo>
                  <a:cubicBezTo>
                    <a:pt x="798" y="1365"/>
                    <a:pt x="800" y="1369"/>
                    <a:pt x="806" y="1369"/>
                  </a:cubicBezTo>
                  <a:cubicBezTo>
                    <a:pt x="812" y="1368"/>
                    <a:pt x="826" y="1367"/>
                    <a:pt x="830" y="1365"/>
                  </a:cubicBezTo>
                  <a:cubicBezTo>
                    <a:pt x="833" y="1362"/>
                    <a:pt x="839" y="1357"/>
                    <a:pt x="843" y="1351"/>
                  </a:cubicBezTo>
                  <a:cubicBezTo>
                    <a:pt x="844" y="1350"/>
                    <a:pt x="845" y="1349"/>
                    <a:pt x="846" y="1347"/>
                  </a:cubicBezTo>
                  <a:cubicBezTo>
                    <a:pt x="846" y="1347"/>
                    <a:pt x="847" y="1346"/>
                    <a:pt x="847" y="1346"/>
                  </a:cubicBezTo>
                  <a:cubicBezTo>
                    <a:pt x="848" y="1345"/>
                    <a:pt x="848" y="1344"/>
                    <a:pt x="849" y="1343"/>
                  </a:cubicBezTo>
                  <a:cubicBezTo>
                    <a:pt x="849" y="1342"/>
                    <a:pt x="849" y="1342"/>
                    <a:pt x="850" y="1341"/>
                  </a:cubicBezTo>
                  <a:cubicBezTo>
                    <a:pt x="850" y="1340"/>
                    <a:pt x="851" y="1339"/>
                    <a:pt x="851" y="1338"/>
                  </a:cubicBezTo>
                  <a:cubicBezTo>
                    <a:pt x="851" y="1338"/>
                    <a:pt x="851" y="1338"/>
                    <a:pt x="851" y="1338"/>
                  </a:cubicBezTo>
                  <a:cubicBezTo>
                    <a:pt x="851" y="1338"/>
                    <a:pt x="852" y="1338"/>
                    <a:pt x="852" y="1337"/>
                  </a:cubicBezTo>
                  <a:cubicBezTo>
                    <a:pt x="852" y="1336"/>
                    <a:pt x="852" y="1335"/>
                    <a:pt x="853" y="1335"/>
                  </a:cubicBezTo>
                  <a:cubicBezTo>
                    <a:pt x="853" y="1333"/>
                    <a:pt x="856" y="1330"/>
                    <a:pt x="859" y="1328"/>
                  </a:cubicBezTo>
                  <a:cubicBezTo>
                    <a:pt x="861" y="1325"/>
                    <a:pt x="866" y="1324"/>
                    <a:pt x="867" y="1317"/>
                  </a:cubicBezTo>
                  <a:cubicBezTo>
                    <a:pt x="867" y="1311"/>
                    <a:pt x="870" y="1304"/>
                    <a:pt x="872" y="1302"/>
                  </a:cubicBezTo>
                  <a:cubicBezTo>
                    <a:pt x="875" y="1299"/>
                    <a:pt x="880" y="1298"/>
                    <a:pt x="879" y="1300"/>
                  </a:cubicBezTo>
                  <a:cubicBezTo>
                    <a:pt x="878" y="1303"/>
                    <a:pt x="870" y="1313"/>
                    <a:pt x="873" y="1312"/>
                  </a:cubicBezTo>
                  <a:cubicBezTo>
                    <a:pt x="876" y="1310"/>
                    <a:pt x="884" y="1303"/>
                    <a:pt x="888" y="1299"/>
                  </a:cubicBezTo>
                  <a:cubicBezTo>
                    <a:pt x="893" y="1295"/>
                    <a:pt x="898" y="1278"/>
                    <a:pt x="903" y="1276"/>
                  </a:cubicBezTo>
                  <a:cubicBezTo>
                    <a:pt x="907" y="1274"/>
                    <a:pt x="910" y="1274"/>
                    <a:pt x="912" y="1271"/>
                  </a:cubicBezTo>
                  <a:cubicBezTo>
                    <a:pt x="915" y="1267"/>
                    <a:pt x="913" y="1263"/>
                    <a:pt x="915" y="1259"/>
                  </a:cubicBezTo>
                  <a:cubicBezTo>
                    <a:pt x="918" y="1255"/>
                    <a:pt x="913" y="1251"/>
                    <a:pt x="916" y="1247"/>
                  </a:cubicBezTo>
                  <a:cubicBezTo>
                    <a:pt x="918" y="1243"/>
                    <a:pt x="916" y="1237"/>
                    <a:pt x="921" y="1232"/>
                  </a:cubicBezTo>
                  <a:cubicBezTo>
                    <a:pt x="925" y="1226"/>
                    <a:pt x="938" y="1215"/>
                    <a:pt x="944" y="1212"/>
                  </a:cubicBezTo>
                  <a:cubicBezTo>
                    <a:pt x="951" y="1210"/>
                    <a:pt x="952" y="1207"/>
                    <a:pt x="957" y="1206"/>
                  </a:cubicBezTo>
                  <a:cubicBezTo>
                    <a:pt x="962" y="1204"/>
                    <a:pt x="964" y="1200"/>
                    <a:pt x="971" y="1197"/>
                  </a:cubicBezTo>
                  <a:cubicBezTo>
                    <a:pt x="977" y="1194"/>
                    <a:pt x="992" y="1195"/>
                    <a:pt x="999" y="1194"/>
                  </a:cubicBezTo>
                  <a:cubicBezTo>
                    <a:pt x="1007" y="1192"/>
                    <a:pt x="1013" y="1184"/>
                    <a:pt x="1014" y="1182"/>
                  </a:cubicBezTo>
                  <a:cubicBezTo>
                    <a:pt x="1016" y="1180"/>
                    <a:pt x="1025" y="1163"/>
                    <a:pt x="1029" y="1159"/>
                  </a:cubicBezTo>
                  <a:cubicBezTo>
                    <a:pt x="1034" y="1155"/>
                    <a:pt x="1038" y="1144"/>
                    <a:pt x="1040" y="1137"/>
                  </a:cubicBezTo>
                  <a:cubicBezTo>
                    <a:pt x="1042" y="1130"/>
                    <a:pt x="1048" y="1118"/>
                    <a:pt x="1048" y="1115"/>
                  </a:cubicBezTo>
                  <a:cubicBezTo>
                    <a:pt x="1049" y="1111"/>
                    <a:pt x="1051" y="1112"/>
                    <a:pt x="1053" y="1103"/>
                  </a:cubicBezTo>
                  <a:cubicBezTo>
                    <a:pt x="1054" y="1093"/>
                    <a:pt x="1054" y="1077"/>
                    <a:pt x="1059" y="1074"/>
                  </a:cubicBezTo>
                  <a:cubicBezTo>
                    <a:pt x="1063" y="1072"/>
                    <a:pt x="1065" y="1070"/>
                    <a:pt x="1070" y="1065"/>
                  </a:cubicBezTo>
                  <a:cubicBezTo>
                    <a:pt x="1074" y="1059"/>
                    <a:pt x="1084" y="1044"/>
                    <a:pt x="1092" y="1038"/>
                  </a:cubicBezTo>
                  <a:cubicBezTo>
                    <a:pt x="1100" y="1033"/>
                    <a:pt x="1112" y="1020"/>
                    <a:pt x="1113" y="1012"/>
                  </a:cubicBezTo>
                  <a:cubicBezTo>
                    <a:pt x="1114" y="1005"/>
                    <a:pt x="1115" y="998"/>
                    <a:pt x="1113" y="993"/>
                  </a:cubicBezTo>
                  <a:cubicBezTo>
                    <a:pt x="1112" y="989"/>
                    <a:pt x="1114" y="986"/>
                    <a:pt x="1111" y="9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59"/>
            <p:cNvSpPr/>
            <p:nvPr/>
          </p:nvSpPr>
          <p:spPr bwMode="auto">
            <a:xfrm>
              <a:off x="1699" y="2816"/>
              <a:ext cx="95" cy="81"/>
            </a:xfrm>
            <a:custGeom>
              <a:avLst/>
              <a:gdLst>
                <a:gd name="T0" fmla="*/ 74 w 77"/>
                <a:gd name="T1" fmla="*/ 59 h 66"/>
                <a:gd name="T2" fmla="*/ 56 w 77"/>
                <a:gd name="T3" fmla="*/ 45 h 66"/>
                <a:gd name="T4" fmla="*/ 46 w 77"/>
                <a:gd name="T5" fmla="*/ 26 h 66"/>
                <a:gd name="T6" fmla="*/ 43 w 77"/>
                <a:gd name="T7" fmla="*/ 18 h 66"/>
                <a:gd name="T8" fmla="*/ 47 w 77"/>
                <a:gd name="T9" fmla="*/ 8 h 66"/>
                <a:gd name="T10" fmla="*/ 45 w 77"/>
                <a:gd name="T11" fmla="*/ 3 h 66"/>
                <a:gd name="T12" fmla="*/ 45 w 77"/>
                <a:gd name="T13" fmla="*/ 2 h 66"/>
                <a:gd name="T14" fmla="*/ 44 w 77"/>
                <a:gd name="T15" fmla="*/ 1 h 66"/>
                <a:gd name="T16" fmla="*/ 44 w 77"/>
                <a:gd name="T17" fmla="*/ 1 h 66"/>
                <a:gd name="T18" fmla="*/ 43 w 77"/>
                <a:gd name="T19" fmla="*/ 0 h 66"/>
                <a:gd name="T20" fmla="*/ 42 w 77"/>
                <a:gd name="T21" fmla="*/ 0 h 66"/>
                <a:gd name="T22" fmla="*/ 41 w 77"/>
                <a:gd name="T23" fmla="*/ 2 h 66"/>
                <a:gd name="T24" fmla="*/ 35 w 77"/>
                <a:gd name="T25" fmla="*/ 7 h 66"/>
                <a:gd name="T26" fmla="*/ 33 w 77"/>
                <a:gd name="T27" fmla="*/ 3 h 66"/>
                <a:gd name="T28" fmla="*/ 27 w 77"/>
                <a:gd name="T29" fmla="*/ 8 h 66"/>
                <a:gd name="T30" fmla="*/ 24 w 77"/>
                <a:gd name="T31" fmla="*/ 14 h 66"/>
                <a:gd name="T32" fmla="*/ 30 w 77"/>
                <a:gd name="T33" fmla="*/ 18 h 66"/>
                <a:gd name="T34" fmla="*/ 31 w 77"/>
                <a:gd name="T35" fmla="*/ 26 h 66"/>
                <a:gd name="T36" fmla="*/ 20 w 77"/>
                <a:gd name="T37" fmla="*/ 33 h 66"/>
                <a:gd name="T38" fmla="*/ 19 w 77"/>
                <a:gd name="T39" fmla="*/ 40 h 66"/>
                <a:gd name="T40" fmla="*/ 25 w 77"/>
                <a:gd name="T41" fmla="*/ 49 h 66"/>
                <a:gd name="T42" fmla="*/ 16 w 77"/>
                <a:gd name="T43" fmla="*/ 48 h 66"/>
                <a:gd name="T44" fmla="*/ 12 w 77"/>
                <a:gd name="T45" fmla="*/ 51 h 66"/>
                <a:gd name="T46" fmla="*/ 5 w 77"/>
                <a:gd name="T47" fmla="*/ 49 h 66"/>
                <a:gd name="T48" fmla="*/ 3 w 77"/>
                <a:gd name="T49" fmla="*/ 59 h 66"/>
                <a:gd name="T50" fmla="*/ 14 w 77"/>
                <a:gd name="T51" fmla="*/ 60 h 66"/>
                <a:gd name="T52" fmla="*/ 28 w 77"/>
                <a:gd name="T53" fmla="*/ 63 h 66"/>
                <a:gd name="T54" fmla="*/ 38 w 77"/>
                <a:gd name="T55" fmla="*/ 62 h 66"/>
                <a:gd name="T56" fmla="*/ 39 w 77"/>
                <a:gd name="T57" fmla="*/ 62 h 66"/>
                <a:gd name="T58" fmla="*/ 41 w 77"/>
                <a:gd name="T59" fmla="*/ 61 h 66"/>
                <a:gd name="T60" fmla="*/ 42 w 77"/>
                <a:gd name="T61" fmla="*/ 61 h 66"/>
                <a:gd name="T62" fmla="*/ 44 w 77"/>
                <a:gd name="T63" fmla="*/ 61 h 66"/>
                <a:gd name="T64" fmla="*/ 45 w 77"/>
                <a:gd name="T65" fmla="*/ 61 h 66"/>
                <a:gd name="T66" fmla="*/ 46 w 77"/>
                <a:gd name="T67" fmla="*/ 61 h 66"/>
                <a:gd name="T68" fmla="*/ 47 w 77"/>
                <a:gd name="T69" fmla="*/ 62 h 66"/>
                <a:gd name="T70" fmla="*/ 49 w 77"/>
                <a:gd name="T71" fmla="*/ 62 h 66"/>
                <a:gd name="T72" fmla="*/ 60 w 77"/>
                <a:gd name="T73" fmla="*/ 66 h 66"/>
                <a:gd name="T74" fmla="*/ 69 w 77"/>
                <a:gd name="T75" fmla="*/ 62 h 66"/>
                <a:gd name="T76" fmla="*/ 74 w 77"/>
                <a:gd name="T77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66">
                  <a:moveTo>
                    <a:pt x="74" y="59"/>
                  </a:moveTo>
                  <a:cubicBezTo>
                    <a:pt x="69" y="56"/>
                    <a:pt x="57" y="49"/>
                    <a:pt x="56" y="45"/>
                  </a:cubicBezTo>
                  <a:cubicBezTo>
                    <a:pt x="55" y="40"/>
                    <a:pt x="47" y="30"/>
                    <a:pt x="46" y="26"/>
                  </a:cubicBezTo>
                  <a:cubicBezTo>
                    <a:pt x="46" y="23"/>
                    <a:pt x="41" y="22"/>
                    <a:pt x="43" y="18"/>
                  </a:cubicBezTo>
                  <a:cubicBezTo>
                    <a:pt x="46" y="14"/>
                    <a:pt x="49" y="16"/>
                    <a:pt x="47" y="8"/>
                  </a:cubicBezTo>
                  <a:cubicBezTo>
                    <a:pt x="46" y="6"/>
                    <a:pt x="46" y="4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1"/>
                    <a:pt x="41" y="2"/>
                  </a:cubicBezTo>
                  <a:cubicBezTo>
                    <a:pt x="40" y="4"/>
                    <a:pt x="37" y="9"/>
                    <a:pt x="35" y="7"/>
                  </a:cubicBezTo>
                  <a:cubicBezTo>
                    <a:pt x="34" y="5"/>
                    <a:pt x="36" y="0"/>
                    <a:pt x="33" y="3"/>
                  </a:cubicBezTo>
                  <a:cubicBezTo>
                    <a:pt x="31" y="6"/>
                    <a:pt x="28" y="8"/>
                    <a:pt x="27" y="8"/>
                  </a:cubicBezTo>
                  <a:cubicBezTo>
                    <a:pt x="25" y="8"/>
                    <a:pt x="23" y="11"/>
                    <a:pt x="24" y="14"/>
                  </a:cubicBezTo>
                  <a:cubicBezTo>
                    <a:pt x="25" y="16"/>
                    <a:pt x="28" y="15"/>
                    <a:pt x="30" y="18"/>
                  </a:cubicBezTo>
                  <a:cubicBezTo>
                    <a:pt x="32" y="20"/>
                    <a:pt x="35" y="22"/>
                    <a:pt x="31" y="26"/>
                  </a:cubicBezTo>
                  <a:cubicBezTo>
                    <a:pt x="27" y="29"/>
                    <a:pt x="22" y="32"/>
                    <a:pt x="20" y="33"/>
                  </a:cubicBezTo>
                  <a:cubicBezTo>
                    <a:pt x="18" y="34"/>
                    <a:pt x="15" y="37"/>
                    <a:pt x="19" y="40"/>
                  </a:cubicBezTo>
                  <a:cubicBezTo>
                    <a:pt x="24" y="43"/>
                    <a:pt x="27" y="50"/>
                    <a:pt x="25" y="49"/>
                  </a:cubicBezTo>
                  <a:cubicBezTo>
                    <a:pt x="24" y="49"/>
                    <a:pt x="17" y="46"/>
                    <a:pt x="16" y="48"/>
                  </a:cubicBezTo>
                  <a:cubicBezTo>
                    <a:pt x="15" y="50"/>
                    <a:pt x="15" y="52"/>
                    <a:pt x="12" y="51"/>
                  </a:cubicBezTo>
                  <a:cubicBezTo>
                    <a:pt x="10" y="50"/>
                    <a:pt x="7" y="48"/>
                    <a:pt x="5" y="49"/>
                  </a:cubicBezTo>
                  <a:cubicBezTo>
                    <a:pt x="3" y="51"/>
                    <a:pt x="0" y="58"/>
                    <a:pt x="3" y="59"/>
                  </a:cubicBezTo>
                  <a:cubicBezTo>
                    <a:pt x="6" y="61"/>
                    <a:pt x="11" y="57"/>
                    <a:pt x="14" y="60"/>
                  </a:cubicBezTo>
                  <a:cubicBezTo>
                    <a:pt x="17" y="63"/>
                    <a:pt x="24" y="62"/>
                    <a:pt x="28" y="63"/>
                  </a:cubicBezTo>
                  <a:cubicBezTo>
                    <a:pt x="29" y="63"/>
                    <a:pt x="34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39" y="62"/>
                    <a:pt x="40" y="62"/>
                    <a:pt x="41" y="61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1"/>
                    <a:pt x="43" y="61"/>
                    <a:pt x="44" y="61"/>
                  </a:cubicBezTo>
                  <a:cubicBezTo>
                    <a:pt x="44" y="61"/>
                    <a:pt x="44" y="61"/>
                    <a:pt x="45" y="61"/>
                  </a:cubicBez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2"/>
                  </a:cubicBezTo>
                  <a:cubicBezTo>
                    <a:pt x="48" y="62"/>
                    <a:pt x="48" y="62"/>
                    <a:pt x="49" y="62"/>
                  </a:cubicBezTo>
                  <a:cubicBezTo>
                    <a:pt x="52" y="64"/>
                    <a:pt x="57" y="66"/>
                    <a:pt x="60" y="66"/>
                  </a:cubicBezTo>
                  <a:cubicBezTo>
                    <a:pt x="62" y="65"/>
                    <a:pt x="66" y="62"/>
                    <a:pt x="69" y="62"/>
                  </a:cubicBezTo>
                  <a:cubicBezTo>
                    <a:pt x="71" y="63"/>
                    <a:pt x="77" y="61"/>
                    <a:pt x="7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60"/>
            <p:cNvSpPr/>
            <p:nvPr/>
          </p:nvSpPr>
          <p:spPr bwMode="auto">
            <a:xfrm>
              <a:off x="1742" y="2897"/>
              <a:ext cx="22" cy="10"/>
            </a:xfrm>
            <a:custGeom>
              <a:avLst/>
              <a:gdLst>
                <a:gd name="T0" fmla="*/ 4 w 18"/>
                <a:gd name="T1" fmla="*/ 2 h 8"/>
                <a:gd name="T2" fmla="*/ 12 w 18"/>
                <a:gd name="T3" fmla="*/ 7 h 8"/>
                <a:gd name="T4" fmla="*/ 4 w 18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8">
                  <a:moveTo>
                    <a:pt x="4" y="2"/>
                  </a:moveTo>
                  <a:cubicBezTo>
                    <a:pt x="0" y="4"/>
                    <a:pt x="11" y="8"/>
                    <a:pt x="12" y="7"/>
                  </a:cubicBezTo>
                  <a:cubicBezTo>
                    <a:pt x="18" y="2"/>
                    <a:pt x="7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61"/>
            <p:cNvSpPr/>
            <p:nvPr/>
          </p:nvSpPr>
          <p:spPr bwMode="auto">
            <a:xfrm>
              <a:off x="1712" y="2899"/>
              <a:ext cx="23" cy="13"/>
            </a:xfrm>
            <a:custGeom>
              <a:avLst/>
              <a:gdLst>
                <a:gd name="T0" fmla="*/ 3 w 19"/>
                <a:gd name="T1" fmla="*/ 2 h 10"/>
                <a:gd name="T2" fmla="*/ 7 w 19"/>
                <a:gd name="T3" fmla="*/ 8 h 10"/>
                <a:gd name="T4" fmla="*/ 17 w 19"/>
                <a:gd name="T5" fmla="*/ 2 h 10"/>
                <a:gd name="T6" fmla="*/ 3 w 19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10" y="10"/>
                    <a:pt x="15" y="3"/>
                    <a:pt x="17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62"/>
            <p:cNvSpPr/>
            <p:nvPr/>
          </p:nvSpPr>
          <p:spPr bwMode="auto">
            <a:xfrm>
              <a:off x="1652" y="2827"/>
              <a:ext cx="35" cy="42"/>
            </a:xfrm>
            <a:custGeom>
              <a:avLst/>
              <a:gdLst>
                <a:gd name="T0" fmla="*/ 16 w 29"/>
                <a:gd name="T1" fmla="*/ 12 h 34"/>
                <a:gd name="T2" fmla="*/ 3 w 29"/>
                <a:gd name="T3" fmla="*/ 1 h 34"/>
                <a:gd name="T4" fmla="*/ 4 w 29"/>
                <a:gd name="T5" fmla="*/ 8 h 34"/>
                <a:gd name="T6" fmla="*/ 9 w 29"/>
                <a:gd name="T7" fmla="*/ 13 h 34"/>
                <a:gd name="T8" fmla="*/ 12 w 29"/>
                <a:gd name="T9" fmla="*/ 17 h 34"/>
                <a:gd name="T10" fmla="*/ 12 w 29"/>
                <a:gd name="T11" fmla="*/ 25 h 34"/>
                <a:gd name="T12" fmla="*/ 21 w 29"/>
                <a:gd name="T13" fmla="*/ 33 h 34"/>
                <a:gd name="T14" fmla="*/ 28 w 29"/>
                <a:gd name="T15" fmla="*/ 26 h 34"/>
                <a:gd name="T16" fmla="*/ 16 w 29"/>
                <a:gd name="T17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4">
                  <a:moveTo>
                    <a:pt x="16" y="12"/>
                  </a:moveTo>
                  <a:cubicBezTo>
                    <a:pt x="13" y="8"/>
                    <a:pt x="6" y="2"/>
                    <a:pt x="3" y="1"/>
                  </a:cubicBezTo>
                  <a:cubicBezTo>
                    <a:pt x="0" y="0"/>
                    <a:pt x="4" y="6"/>
                    <a:pt x="4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1" y="12"/>
                    <a:pt x="13" y="17"/>
                    <a:pt x="12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9"/>
                    <a:pt x="18" y="32"/>
                    <a:pt x="21" y="33"/>
                  </a:cubicBezTo>
                  <a:cubicBezTo>
                    <a:pt x="24" y="34"/>
                    <a:pt x="28" y="27"/>
                    <a:pt x="28" y="26"/>
                  </a:cubicBezTo>
                  <a:cubicBezTo>
                    <a:pt x="29" y="25"/>
                    <a:pt x="19" y="15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63"/>
            <p:cNvSpPr/>
            <p:nvPr/>
          </p:nvSpPr>
          <p:spPr bwMode="auto">
            <a:xfrm>
              <a:off x="1690" y="2837"/>
              <a:ext cx="22" cy="26"/>
            </a:xfrm>
            <a:custGeom>
              <a:avLst/>
              <a:gdLst>
                <a:gd name="T0" fmla="*/ 7 w 18"/>
                <a:gd name="T1" fmla="*/ 4 h 21"/>
                <a:gd name="T2" fmla="*/ 1 w 18"/>
                <a:gd name="T3" fmla="*/ 9 h 21"/>
                <a:gd name="T4" fmla="*/ 10 w 18"/>
                <a:gd name="T5" fmla="*/ 20 h 21"/>
                <a:gd name="T6" fmla="*/ 17 w 18"/>
                <a:gd name="T7" fmla="*/ 2 h 21"/>
                <a:gd name="T8" fmla="*/ 7 w 18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7" y="4"/>
                  </a:moveTo>
                  <a:cubicBezTo>
                    <a:pt x="4" y="6"/>
                    <a:pt x="2" y="5"/>
                    <a:pt x="1" y="9"/>
                  </a:cubicBezTo>
                  <a:cubicBezTo>
                    <a:pt x="0" y="13"/>
                    <a:pt x="6" y="18"/>
                    <a:pt x="10" y="20"/>
                  </a:cubicBezTo>
                  <a:cubicBezTo>
                    <a:pt x="13" y="21"/>
                    <a:pt x="18" y="3"/>
                    <a:pt x="17" y="2"/>
                  </a:cubicBezTo>
                  <a:cubicBezTo>
                    <a:pt x="16" y="0"/>
                    <a:pt x="10" y="2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64"/>
            <p:cNvSpPr/>
            <p:nvPr/>
          </p:nvSpPr>
          <p:spPr bwMode="auto">
            <a:xfrm>
              <a:off x="1830" y="1551"/>
              <a:ext cx="142" cy="47"/>
            </a:xfrm>
            <a:custGeom>
              <a:avLst/>
              <a:gdLst>
                <a:gd name="T0" fmla="*/ 103 w 116"/>
                <a:gd name="T1" fmla="*/ 37 h 39"/>
                <a:gd name="T2" fmla="*/ 97 w 116"/>
                <a:gd name="T3" fmla="*/ 30 h 39"/>
                <a:gd name="T4" fmla="*/ 95 w 116"/>
                <a:gd name="T5" fmla="*/ 27 h 39"/>
                <a:gd name="T6" fmla="*/ 91 w 116"/>
                <a:gd name="T7" fmla="*/ 25 h 39"/>
                <a:gd name="T8" fmla="*/ 80 w 116"/>
                <a:gd name="T9" fmla="*/ 21 h 39"/>
                <a:gd name="T10" fmla="*/ 70 w 116"/>
                <a:gd name="T11" fmla="*/ 16 h 39"/>
                <a:gd name="T12" fmla="*/ 50 w 116"/>
                <a:gd name="T13" fmla="*/ 5 h 39"/>
                <a:gd name="T14" fmla="*/ 25 w 116"/>
                <a:gd name="T15" fmla="*/ 3 h 39"/>
                <a:gd name="T16" fmla="*/ 3 w 116"/>
                <a:gd name="T17" fmla="*/ 12 h 39"/>
                <a:gd name="T18" fmla="*/ 13 w 116"/>
                <a:gd name="T19" fmla="*/ 14 h 39"/>
                <a:gd name="T20" fmla="*/ 20 w 116"/>
                <a:gd name="T21" fmla="*/ 19 h 39"/>
                <a:gd name="T22" fmla="*/ 19 w 116"/>
                <a:gd name="T23" fmla="*/ 11 h 39"/>
                <a:gd name="T24" fmla="*/ 26 w 116"/>
                <a:gd name="T25" fmla="*/ 8 h 39"/>
                <a:gd name="T26" fmla="*/ 30 w 116"/>
                <a:gd name="T27" fmla="*/ 11 h 39"/>
                <a:gd name="T28" fmla="*/ 36 w 116"/>
                <a:gd name="T29" fmla="*/ 14 h 39"/>
                <a:gd name="T30" fmla="*/ 46 w 116"/>
                <a:gd name="T31" fmla="*/ 19 h 39"/>
                <a:gd name="T32" fmla="*/ 58 w 116"/>
                <a:gd name="T33" fmla="*/ 19 h 39"/>
                <a:gd name="T34" fmla="*/ 65 w 116"/>
                <a:gd name="T35" fmla="*/ 27 h 39"/>
                <a:gd name="T36" fmla="*/ 74 w 116"/>
                <a:gd name="T37" fmla="*/ 31 h 39"/>
                <a:gd name="T38" fmla="*/ 70 w 116"/>
                <a:gd name="T39" fmla="*/ 37 h 39"/>
                <a:gd name="T40" fmla="*/ 77 w 116"/>
                <a:gd name="T41" fmla="*/ 39 h 39"/>
                <a:gd name="T42" fmla="*/ 103 w 116"/>
                <a:gd name="T4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39">
                  <a:moveTo>
                    <a:pt x="103" y="37"/>
                  </a:moveTo>
                  <a:cubicBezTo>
                    <a:pt x="116" y="36"/>
                    <a:pt x="100" y="30"/>
                    <a:pt x="97" y="30"/>
                  </a:cubicBezTo>
                  <a:cubicBezTo>
                    <a:pt x="94" y="30"/>
                    <a:pt x="94" y="28"/>
                    <a:pt x="95" y="27"/>
                  </a:cubicBezTo>
                  <a:cubicBezTo>
                    <a:pt x="97" y="26"/>
                    <a:pt x="94" y="25"/>
                    <a:pt x="91" y="25"/>
                  </a:cubicBezTo>
                  <a:cubicBezTo>
                    <a:pt x="89" y="24"/>
                    <a:pt x="83" y="23"/>
                    <a:pt x="80" y="21"/>
                  </a:cubicBezTo>
                  <a:cubicBezTo>
                    <a:pt x="77" y="18"/>
                    <a:pt x="76" y="16"/>
                    <a:pt x="70" y="16"/>
                  </a:cubicBezTo>
                  <a:cubicBezTo>
                    <a:pt x="64" y="15"/>
                    <a:pt x="56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7" y="3"/>
                    <a:pt x="7" y="9"/>
                    <a:pt x="3" y="12"/>
                  </a:cubicBezTo>
                  <a:cubicBezTo>
                    <a:pt x="0" y="15"/>
                    <a:pt x="9" y="13"/>
                    <a:pt x="13" y="14"/>
                  </a:cubicBezTo>
                  <a:cubicBezTo>
                    <a:pt x="17" y="15"/>
                    <a:pt x="18" y="18"/>
                    <a:pt x="20" y="19"/>
                  </a:cubicBezTo>
                  <a:cubicBezTo>
                    <a:pt x="23" y="19"/>
                    <a:pt x="19" y="13"/>
                    <a:pt x="19" y="11"/>
                  </a:cubicBezTo>
                  <a:cubicBezTo>
                    <a:pt x="19" y="10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7"/>
                    <a:pt x="46" y="19"/>
                  </a:cubicBezTo>
                  <a:cubicBezTo>
                    <a:pt x="49" y="22"/>
                    <a:pt x="54" y="18"/>
                    <a:pt x="58" y="19"/>
                  </a:cubicBezTo>
                  <a:cubicBezTo>
                    <a:pt x="62" y="20"/>
                    <a:pt x="64" y="25"/>
                    <a:pt x="65" y="27"/>
                  </a:cubicBezTo>
                  <a:cubicBezTo>
                    <a:pt x="65" y="30"/>
                    <a:pt x="68" y="29"/>
                    <a:pt x="74" y="31"/>
                  </a:cubicBezTo>
                  <a:cubicBezTo>
                    <a:pt x="79" y="33"/>
                    <a:pt x="72" y="35"/>
                    <a:pt x="70" y="37"/>
                  </a:cubicBezTo>
                  <a:cubicBezTo>
                    <a:pt x="68" y="38"/>
                    <a:pt x="71" y="38"/>
                    <a:pt x="77" y="39"/>
                  </a:cubicBezTo>
                  <a:cubicBezTo>
                    <a:pt x="83" y="39"/>
                    <a:pt x="100" y="37"/>
                    <a:pt x="10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65"/>
            <p:cNvSpPr/>
            <p:nvPr/>
          </p:nvSpPr>
          <p:spPr bwMode="auto">
            <a:xfrm>
              <a:off x="1901" y="1615"/>
              <a:ext cx="25" cy="9"/>
            </a:xfrm>
            <a:custGeom>
              <a:avLst/>
              <a:gdLst>
                <a:gd name="T0" fmla="*/ 2 w 20"/>
                <a:gd name="T1" fmla="*/ 2 h 7"/>
                <a:gd name="T2" fmla="*/ 5 w 20"/>
                <a:gd name="T3" fmla="*/ 6 h 7"/>
                <a:gd name="T4" fmla="*/ 16 w 20"/>
                <a:gd name="T5" fmla="*/ 5 h 7"/>
                <a:gd name="T6" fmla="*/ 9 w 20"/>
                <a:gd name="T7" fmla="*/ 1 h 7"/>
                <a:gd name="T8" fmla="*/ 2 w 2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2" y="2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4" y="7"/>
                    <a:pt x="13" y="5"/>
                    <a:pt x="16" y="5"/>
                  </a:cubicBezTo>
                  <a:cubicBezTo>
                    <a:pt x="20" y="4"/>
                    <a:pt x="13" y="2"/>
                    <a:pt x="9" y="1"/>
                  </a:cubicBezTo>
                  <a:cubicBezTo>
                    <a:pt x="5" y="0"/>
                    <a:pt x="0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66"/>
            <p:cNvSpPr/>
            <p:nvPr/>
          </p:nvSpPr>
          <p:spPr bwMode="auto">
            <a:xfrm>
              <a:off x="1954" y="1614"/>
              <a:ext cx="26" cy="6"/>
            </a:xfrm>
            <a:custGeom>
              <a:avLst/>
              <a:gdLst>
                <a:gd name="T0" fmla="*/ 4 w 21"/>
                <a:gd name="T1" fmla="*/ 2 h 5"/>
                <a:gd name="T2" fmla="*/ 17 w 21"/>
                <a:gd name="T3" fmla="*/ 4 h 5"/>
                <a:gd name="T4" fmla="*/ 9 w 21"/>
                <a:gd name="T5" fmla="*/ 0 h 5"/>
                <a:gd name="T6" fmla="*/ 4 w 2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4" y="2"/>
                  </a:moveTo>
                  <a:cubicBezTo>
                    <a:pt x="7" y="4"/>
                    <a:pt x="15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67"/>
            <p:cNvSpPr/>
            <p:nvPr/>
          </p:nvSpPr>
          <p:spPr bwMode="auto">
            <a:xfrm>
              <a:off x="1969" y="1596"/>
              <a:ext cx="61" cy="24"/>
            </a:xfrm>
            <a:custGeom>
              <a:avLst/>
              <a:gdLst>
                <a:gd name="T0" fmla="*/ 9 w 50"/>
                <a:gd name="T1" fmla="*/ 14 h 20"/>
                <a:gd name="T2" fmla="*/ 9 w 50"/>
                <a:gd name="T3" fmla="*/ 14 h 20"/>
                <a:gd name="T4" fmla="*/ 11 w 50"/>
                <a:gd name="T5" fmla="*/ 16 h 20"/>
                <a:gd name="T6" fmla="*/ 11 w 50"/>
                <a:gd name="T7" fmla="*/ 16 h 20"/>
                <a:gd name="T8" fmla="*/ 13 w 50"/>
                <a:gd name="T9" fmla="*/ 18 h 20"/>
                <a:gd name="T10" fmla="*/ 13 w 50"/>
                <a:gd name="T11" fmla="*/ 18 h 20"/>
                <a:gd name="T12" fmla="*/ 13 w 50"/>
                <a:gd name="T13" fmla="*/ 18 h 20"/>
                <a:gd name="T14" fmla="*/ 16 w 50"/>
                <a:gd name="T15" fmla="*/ 19 h 20"/>
                <a:gd name="T16" fmla="*/ 16 w 50"/>
                <a:gd name="T17" fmla="*/ 19 h 20"/>
                <a:gd name="T18" fmla="*/ 18 w 50"/>
                <a:gd name="T19" fmla="*/ 20 h 20"/>
                <a:gd name="T20" fmla="*/ 25 w 50"/>
                <a:gd name="T21" fmla="*/ 16 h 20"/>
                <a:gd name="T22" fmla="*/ 28 w 50"/>
                <a:gd name="T23" fmla="*/ 19 h 20"/>
                <a:gd name="T24" fmla="*/ 38 w 50"/>
                <a:gd name="T25" fmla="*/ 17 h 20"/>
                <a:gd name="T26" fmla="*/ 49 w 50"/>
                <a:gd name="T27" fmla="*/ 18 h 20"/>
                <a:gd name="T28" fmla="*/ 46 w 50"/>
                <a:gd name="T29" fmla="*/ 14 h 20"/>
                <a:gd name="T30" fmla="*/ 41 w 50"/>
                <a:gd name="T31" fmla="*/ 6 h 20"/>
                <a:gd name="T32" fmla="*/ 27 w 50"/>
                <a:gd name="T33" fmla="*/ 4 h 20"/>
                <a:gd name="T34" fmla="*/ 26 w 50"/>
                <a:gd name="T35" fmla="*/ 4 h 20"/>
                <a:gd name="T36" fmla="*/ 25 w 50"/>
                <a:gd name="T37" fmla="*/ 4 h 20"/>
                <a:gd name="T38" fmla="*/ 23 w 50"/>
                <a:gd name="T39" fmla="*/ 4 h 20"/>
                <a:gd name="T40" fmla="*/ 22 w 50"/>
                <a:gd name="T41" fmla="*/ 3 h 20"/>
                <a:gd name="T42" fmla="*/ 20 w 50"/>
                <a:gd name="T43" fmla="*/ 3 h 20"/>
                <a:gd name="T44" fmla="*/ 19 w 50"/>
                <a:gd name="T45" fmla="*/ 3 h 20"/>
                <a:gd name="T46" fmla="*/ 17 w 50"/>
                <a:gd name="T47" fmla="*/ 3 h 20"/>
                <a:gd name="T48" fmla="*/ 15 w 50"/>
                <a:gd name="T49" fmla="*/ 3 h 20"/>
                <a:gd name="T50" fmla="*/ 14 w 50"/>
                <a:gd name="T51" fmla="*/ 3 h 20"/>
                <a:gd name="T52" fmla="*/ 13 w 50"/>
                <a:gd name="T53" fmla="*/ 3 h 20"/>
                <a:gd name="T54" fmla="*/ 11 w 50"/>
                <a:gd name="T55" fmla="*/ 2 h 20"/>
                <a:gd name="T56" fmla="*/ 11 w 50"/>
                <a:gd name="T57" fmla="*/ 2 h 20"/>
                <a:gd name="T58" fmla="*/ 9 w 50"/>
                <a:gd name="T59" fmla="*/ 2 h 20"/>
                <a:gd name="T60" fmla="*/ 7 w 50"/>
                <a:gd name="T61" fmla="*/ 2 h 20"/>
                <a:gd name="T62" fmla="*/ 2 w 50"/>
                <a:gd name="T63" fmla="*/ 5 h 20"/>
                <a:gd name="T64" fmla="*/ 6 w 50"/>
                <a:gd name="T65" fmla="*/ 11 h 20"/>
                <a:gd name="T66" fmla="*/ 7 w 50"/>
                <a:gd name="T67" fmla="*/ 12 h 20"/>
                <a:gd name="T68" fmla="*/ 8 w 50"/>
                <a:gd name="T69" fmla="*/ 13 h 20"/>
                <a:gd name="T70" fmla="*/ 9 w 50"/>
                <a:gd name="T7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20"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21" y="20"/>
                    <a:pt x="23" y="17"/>
                    <a:pt x="25" y="16"/>
                  </a:cubicBezTo>
                  <a:cubicBezTo>
                    <a:pt x="27" y="15"/>
                    <a:pt x="27" y="17"/>
                    <a:pt x="28" y="19"/>
                  </a:cubicBezTo>
                  <a:cubicBezTo>
                    <a:pt x="30" y="20"/>
                    <a:pt x="34" y="18"/>
                    <a:pt x="38" y="17"/>
                  </a:cubicBezTo>
                  <a:cubicBezTo>
                    <a:pt x="42" y="15"/>
                    <a:pt x="47" y="18"/>
                    <a:pt x="49" y="18"/>
                  </a:cubicBezTo>
                  <a:cubicBezTo>
                    <a:pt x="50" y="18"/>
                    <a:pt x="49" y="14"/>
                    <a:pt x="46" y="14"/>
                  </a:cubicBezTo>
                  <a:cubicBezTo>
                    <a:pt x="43" y="13"/>
                    <a:pt x="43" y="9"/>
                    <a:pt x="41" y="6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6"/>
                    <a:pt x="5" y="8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8" y="13"/>
                    <a:pt x="8" y="13"/>
                    <a:pt x="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68"/>
            <p:cNvSpPr/>
            <p:nvPr/>
          </p:nvSpPr>
          <p:spPr bwMode="auto">
            <a:xfrm>
              <a:off x="2044" y="1615"/>
              <a:ext cx="29" cy="10"/>
            </a:xfrm>
            <a:custGeom>
              <a:avLst/>
              <a:gdLst>
                <a:gd name="T0" fmla="*/ 8 w 23"/>
                <a:gd name="T1" fmla="*/ 0 h 8"/>
                <a:gd name="T2" fmla="*/ 1 w 23"/>
                <a:gd name="T3" fmla="*/ 4 h 8"/>
                <a:gd name="T4" fmla="*/ 9 w 23"/>
                <a:gd name="T5" fmla="*/ 5 h 8"/>
                <a:gd name="T6" fmla="*/ 8 w 2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8" y="0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0" y="6"/>
                    <a:pt x="3" y="8"/>
                    <a:pt x="9" y="5"/>
                  </a:cubicBezTo>
                  <a:cubicBezTo>
                    <a:pt x="23" y="0"/>
                    <a:pt x="1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2095" y="1624"/>
              <a:ext cx="5" cy="6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2"/>
                    <a:pt x="2" y="5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70"/>
            <p:cNvSpPr/>
            <p:nvPr/>
          </p:nvSpPr>
          <p:spPr bwMode="auto">
            <a:xfrm>
              <a:off x="2106" y="1630"/>
              <a:ext cx="8" cy="5"/>
            </a:xfrm>
            <a:custGeom>
              <a:avLst/>
              <a:gdLst>
                <a:gd name="T0" fmla="*/ 6 w 7"/>
                <a:gd name="T1" fmla="*/ 1 h 4"/>
                <a:gd name="T2" fmla="*/ 3 w 7"/>
                <a:gd name="T3" fmla="*/ 4 h 4"/>
                <a:gd name="T4" fmla="*/ 6 w 7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5" y="0"/>
                    <a:pt x="0" y="3"/>
                    <a:pt x="3" y="4"/>
                  </a:cubicBezTo>
                  <a:cubicBezTo>
                    <a:pt x="4" y="4"/>
                    <a:pt x="7" y="3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2111" y="1653"/>
              <a:ext cx="3" cy="7"/>
            </a:xfrm>
            <a:custGeom>
              <a:avLst/>
              <a:gdLst>
                <a:gd name="T0" fmla="*/ 2 w 3"/>
                <a:gd name="T1" fmla="*/ 1 h 5"/>
                <a:gd name="T2" fmla="*/ 1 w 3"/>
                <a:gd name="T3" fmla="*/ 3 h 5"/>
                <a:gd name="T4" fmla="*/ 2 w 3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0" y="1"/>
                    <a:pt x="0" y="5"/>
                    <a:pt x="1" y="3"/>
                  </a:cubicBezTo>
                  <a:cubicBezTo>
                    <a:pt x="3" y="1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2104" y="1680"/>
              <a:ext cx="8" cy="5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1 h 4"/>
                <a:gd name="T4" fmla="*/ 3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6" y="2"/>
                    <a:pt x="6" y="0"/>
                    <a:pt x="3" y="1"/>
                  </a:cubicBezTo>
                  <a:cubicBezTo>
                    <a:pt x="0" y="2"/>
                    <a:pt x="1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2107" y="1673"/>
              <a:ext cx="5" cy="4"/>
            </a:xfrm>
            <a:custGeom>
              <a:avLst/>
              <a:gdLst>
                <a:gd name="T0" fmla="*/ 2 w 4"/>
                <a:gd name="T1" fmla="*/ 2 h 3"/>
                <a:gd name="T2" fmla="*/ 3 w 4"/>
                <a:gd name="T3" fmla="*/ 0 h 3"/>
                <a:gd name="T4" fmla="*/ 2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cubicBezTo>
                    <a:pt x="4" y="2"/>
                    <a:pt x="4" y="0"/>
                    <a:pt x="3" y="0"/>
                  </a:cubicBezTo>
                  <a:cubicBezTo>
                    <a:pt x="1" y="0"/>
                    <a:pt x="0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2095" y="1695"/>
              <a:ext cx="7" cy="7"/>
            </a:xfrm>
            <a:custGeom>
              <a:avLst/>
              <a:gdLst>
                <a:gd name="T0" fmla="*/ 4 w 6"/>
                <a:gd name="T1" fmla="*/ 4 h 6"/>
                <a:gd name="T2" fmla="*/ 2 w 6"/>
                <a:gd name="T3" fmla="*/ 2 h 6"/>
                <a:gd name="T4" fmla="*/ 4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2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75"/>
            <p:cNvSpPr/>
            <p:nvPr/>
          </p:nvSpPr>
          <p:spPr bwMode="auto">
            <a:xfrm>
              <a:off x="2125" y="1679"/>
              <a:ext cx="11" cy="9"/>
            </a:xfrm>
            <a:custGeom>
              <a:avLst/>
              <a:gdLst>
                <a:gd name="T0" fmla="*/ 2 w 9"/>
                <a:gd name="T1" fmla="*/ 2 h 7"/>
                <a:gd name="T2" fmla="*/ 6 w 9"/>
                <a:gd name="T3" fmla="*/ 4 h 7"/>
                <a:gd name="T4" fmla="*/ 2 w 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2" y="2"/>
                  </a:moveTo>
                  <a:cubicBezTo>
                    <a:pt x="0" y="4"/>
                    <a:pt x="4" y="7"/>
                    <a:pt x="6" y="4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76"/>
            <p:cNvSpPr/>
            <p:nvPr/>
          </p:nvSpPr>
          <p:spPr bwMode="auto">
            <a:xfrm>
              <a:off x="1922" y="1530"/>
              <a:ext cx="7" cy="8"/>
            </a:xfrm>
            <a:custGeom>
              <a:avLst/>
              <a:gdLst>
                <a:gd name="T0" fmla="*/ 3 w 6"/>
                <a:gd name="T1" fmla="*/ 0 h 7"/>
                <a:gd name="T2" fmla="*/ 1 w 6"/>
                <a:gd name="T3" fmla="*/ 4 h 7"/>
                <a:gd name="T4" fmla="*/ 4 w 6"/>
                <a:gd name="T5" fmla="*/ 5 h 7"/>
                <a:gd name="T6" fmla="*/ 3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0" y="0"/>
                    <a:pt x="1" y="2"/>
                    <a:pt x="1" y="4"/>
                  </a:cubicBezTo>
                  <a:cubicBezTo>
                    <a:pt x="0" y="5"/>
                    <a:pt x="3" y="7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77"/>
            <p:cNvSpPr/>
            <p:nvPr/>
          </p:nvSpPr>
          <p:spPr bwMode="auto">
            <a:xfrm>
              <a:off x="1922" y="1541"/>
              <a:ext cx="7" cy="3"/>
            </a:xfrm>
            <a:custGeom>
              <a:avLst/>
              <a:gdLst>
                <a:gd name="T0" fmla="*/ 3 w 6"/>
                <a:gd name="T1" fmla="*/ 3 h 3"/>
                <a:gd name="T2" fmla="*/ 4 w 6"/>
                <a:gd name="T3" fmla="*/ 0 h 3"/>
                <a:gd name="T4" fmla="*/ 3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2"/>
                    <a:pt x="6" y="0"/>
                    <a:pt x="4" y="0"/>
                  </a:cubicBez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78"/>
            <p:cNvSpPr/>
            <p:nvPr/>
          </p:nvSpPr>
          <p:spPr bwMode="auto">
            <a:xfrm>
              <a:off x="2108" y="1431"/>
              <a:ext cx="9" cy="7"/>
            </a:xfrm>
            <a:custGeom>
              <a:avLst/>
              <a:gdLst>
                <a:gd name="T0" fmla="*/ 4 w 7"/>
                <a:gd name="T1" fmla="*/ 1 h 6"/>
                <a:gd name="T2" fmla="*/ 2 w 7"/>
                <a:gd name="T3" fmla="*/ 5 h 6"/>
                <a:gd name="T4" fmla="*/ 4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4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79"/>
            <p:cNvSpPr/>
            <p:nvPr/>
          </p:nvSpPr>
          <p:spPr bwMode="auto">
            <a:xfrm>
              <a:off x="2172" y="1172"/>
              <a:ext cx="34" cy="13"/>
            </a:xfrm>
            <a:custGeom>
              <a:avLst/>
              <a:gdLst>
                <a:gd name="T0" fmla="*/ 5 w 28"/>
                <a:gd name="T1" fmla="*/ 2 h 11"/>
                <a:gd name="T2" fmla="*/ 25 w 28"/>
                <a:gd name="T3" fmla="*/ 9 h 11"/>
                <a:gd name="T4" fmla="*/ 18 w 28"/>
                <a:gd name="T5" fmla="*/ 2 h 11"/>
                <a:gd name="T6" fmla="*/ 5 w 28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1">
                  <a:moveTo>
                    <a:pt x="5" y="2"/>
                  </a:moveTo>
                  <a:cubicBezTo>
                    <a:pt x="9" y="3"/>
                    <a:pt x="19" y="11"/>
                    <a:pt x="25" y="9"/>
                  </a:cubicBezTo>
                  <a:cubicBezTo>
                    <a:pt x="28" y="9"/>
                    <a:pt x="24" y="5"/>
                    <a:pt x="18" y="2"/>
                  </a:cubicBezTo>
                  <a:cubicBezTo>
                    <a:pt x="11" y="0"/>
                    <a:pt x="0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80"/>
            <p:cNvSpPr/>
            <p:nvPr/>
          </p:nvSpPr>
          <p:spPr bwMode="auto">
            <a:xfrm>
              <a:off x="2197" y="1216"/>
              <a:ext cx="15" cy="18"/>
            </a:xfrm>
            <a:custGeom>
              <a:avLst/>
              <a:gdLst>
                <a:gd name="T0" fmla="*/ 10 w 12"/>
                <a:gd name="T1" fmla="*/ 9 h 15"/>
                <a:gd name="T2" fmla="*/ 10 w 12"/>
                <a:gd name="T3" fmla="*/ 3 h 15"/>
                <a:gd name="T4" fmla="*/ 3 w 12"/>
                <a:gd name="T5" fmla="*/ 9 h 15"/>
                <a:gd name="T6" fmla="*/ 2 w 12"/>
                <a:gd name="T7" fmla="*/ 15 h 15"/>
                <a:gd name="T8" fmla="*/ 10 w 12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0" y="9"/>
                  </a:moveTo>
                  <a:cubicBezTo>
                    <a:pt x="9" y="9"/>
                    <a:pt x="10" y="5"/>
                    <a:pt x="10" y="3"/>
                  </a:cubicBezTo>
                  <a:cubicBezTo>
                    <a:pt x="10" y="0"/>
                    <a:pt x="6" y="5"/>
                    <a:pt x="3" y="9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3" y="15"/>
                    <a:pt x="12" y="10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81"/>
            <p:cNvSpPr/>
            <p:nvPr/>
          </p:nvSpPr>
          <p:spPr bwMode="auto">
            <a:xfrm>
              <a:off x="2227" y="1140"/>
              <a:ext cx="79" cy="85"/>
            </a:xfrm>
            <a:custGeom>
              <a:avLst/>
              <a:gdLst>
                <a:gd name="T0" fmla="*/ 25 w 65"/>
                <a:gd name="T1" fmla="*/ 15 h 69"/>
                <a:gd name="T2" fmla="*/ 16 w 65"/>
                <a:gd name="T3" fmla="*/ 29 h 69"/>
                <a:gd name="T4" fmla="*/ 17 w 65"/>
                <a:gd name="T5" fmla="*/ 34 h 69"/>
                <a:gd name="T6" fmla="*/ 12 w 65"/>
                <a:gd name="T7" fmla="*/ 36 h 69"/>
                <a:gd name="T8" fmla="*/ 4 w 65"/>
                <a:gd name="T9" fmla="*/ 42 h 69"/>
                <a:gd name="T10" fmla="*/ 7 w 65"/>
                <a:gd name="T11" fmla="*/ 45 h 69"/>
                <a:gd name="T12" fmla="*/ 2 w 65"/>
                <a:gd name="T13" fmla="*/ 52 h 69"/>
                <a:gd name="T14" fmla="*/ 9 w 65"/>
                <a:gd name="T15" fmla="*/ 55 h 69"/>
                <a:gd name="T16" fmla="*/ 28 w 65"/>
                <a:gd name="T17" fmla="*/ 53 h 69"/>
                <a:gd name="T18" fmla="*/ 30 w 65"/>
                <a:gd name="T19" fmla="*/ 57 h 69"/>
                <a:gd name="T20" fmla="*/ 30 w 65"/>
                <a:gd name="T21" fmla="*/ 63 h 69"/>
                <a:gd name="T22" fmla="*/ 36 w 65"/>
                <a:gd name="T23" fmla="*/ 65 h 69"/>
                <a:gd name="T24" fmla="*/ 42 w 65"/>
                <a:gd name="T25" fmla="*/ 59 h 69"/>
                <a:gd name="T26" fmla="*/ 45 w 65"/>
                <a:gd name="T27" fmla="*/ 57 h 69"/>
                <a:gd name="T28" fmla="*/ 50 w 65"/>
                <a:gd name="T29" fmla="*/ 52 h 69"/>
                <a:gd name="T30" fmla="*/ 52 w 65"/>
                <a:gd name="T31" fmla="*/ 56 h 69"/>
                <a:gd name="T32" fmla="*/ 49 w 65"/>
                <a:gd name="T33" fmla="*/ 63 h 69"/>
                <a:gd name="T34" fmla="*/ 55 w 65"/>
                <a:gd name="T35" fmla="*/ 61 h 69"/>
                <a:gd name="T36" fmla="*/ 58 w 65"/>
                <a:gd name="T37" fmla="*/ 67 h 69"/>
                <a:gd name="T38" fmla="*/ 64 w 65"/>
                <a:gd name="T39" fmla="*/ 55 h 69"/>
                <a:gd name="T40" fmla="*/ 60 w 65"/>
                <a:gd name="T41" fmla="*/ 55 h 69"/>
                <a:gd name="T42" fmla="*/ 62 w 65"/>
                <a:gd name="T43" fmla="*/ 50 h 69"/>
                <a:gd name="T44" fmla="*/ 56 w 65"/>
                <a:gd name="T45" fmla="*/ 52 h 69"/>
                <a:gd name="T46" fmla="*/ 61 w 65"/>
                <a:gd name="T47" fmla="*/ 45 h 69"/>
                <a:gd name="T48" fmla="*/ 60 w 65"/>
                <a:gd name="T49" fmla="*/ 45 h 69"/>
                <a:gd name="T50" fmla="*/ 58 w 65"/>
                <a:gd name="T51" fmla="*/ 39 h 69"/>
                <a:gd name="T52" fmla="*/ 61 w 65"/>
                <a:gd name="T53" fmla="*/ 32 h 69"/>
                <a:gd name="T54" fmla="*/ 50 w 65"/>
                <a:gd name="T55" fmla="*/ 30 h 69"/>
                <a:gd name="T56" fmla="*/ 44 w 65"/>
                <a:gd name="T57" fmla="*/ 31 h 69"/>
                <a:gd name="T58" fmla="*/ 40 w 65"/>
                <a:gd name="T59" fmla="*/ 26 h 69"/>
                <a:gd name="T60" fmla="*/ 38 w 65"/>
                <a:gd name="T61" fmla="*/ 22 h 69"/>
                <a:gd name="T62" fmla="*/ 30 w 65"/>
                <a:gd name="T63" fmla="*/ 27 h 69"/>
                <a:gd name="T64" fmla="*/ 34 w 65"/>
                <a:gd name="T65" fmla="*/ 17 h 69"/>
                <a:gd name="T66" fmla="*/ 41 w 65"/>
                <a:gd name="T67" fmla="*/ 9 h 69"/>
                <a:gd name="T68" fmla="*/ 42 w 65"/>
                <a:gd name="T69" fmla="*/ 5 h 69"/>
                <a:gd name="T70" fmla="*/ 46 w 65"/>
                <a:gd name="T71" fmla="*/ 1 h 69"/>
                <a:gd name="T72" fmla="*/ 35 w 65"/>
                <a:gd name="T73" fmla="*/ 5 h 69"/>
                <a:gd name="T74" fmla="*/ 25 w 65"/>
                <a:gd name="T7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69">
                  <a:moveTo>
                    <a:pt x="25" y="15"/>
                  </a:move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6" y="31"/>
                    <a:pt x="17" y="34"/>
                  </a:cubicBezTo>
                  <a:cubicBezTo>
                    <a:pt x="18" y="37"/>
                    <a:pt x="13" y="35"/>
                    <a:pt x="12" y="36"/>
                  </a:cubicBezTo>
                  <a:cubicBezTo>
                    <a:pt x="11" y="37"/>
                    <a:pt x="7" y="40"/>
                    <a:pt x="4" y="42"/>
                  </a:cubicBezTo>
                  <a:cubicBezTo>
                    <a:pt x="1" y="45"/>
                    <a:pt x="6" y="44"/>
                    <a:pt x="7" y="45"/>
                  </a:cubicBezTo>
                  <a:cubicBezTo>
                    <a:pt x="9" y="45"/>
                    <a:pt x="4" y="49"/>
                    <a:pt x="2" y="52"/>
                  </a:cubicBezTo>
                  <a:cubicBezTo>
                    <a:pt x="0" y="54"/>
                    <a:pt x="5" y="55"/>
                    <a:pt x="9" y="55"/>
                  </a:cubicBezTo>
                  <a:cubicBezTo>
                    <a:pt x="12" y="55"/>
                    <a:pt x="26" y="53"/>
                    <a:pt x="28" y="53"/>
                  </a:cubicBezTo>
                  <a:cubicBezTo>
                    <a:pt x="31" y="53"/>
                    <a:pt x="33" y="56"/>
                    <a:pt x="30" y="57"/>
                  </a:cubicBezTo>
                  <a:cubicBezTo>
                    <a:pt x="28" y="59"/>
                    <a:pt x="29" y="60"/>
                    <a:pt x="30" y="63"/>
                  </a:cubicBezTo>
                  <a:cubicBezTo>
                    <a:pt x="30" y="67"/>
                    <a:pt x="34" y="65"/>
                    <a:pt x="36" y="65"/>
                  </a:cubicBezTo>
                  <a:cubicBezTo>
                    <a:pt x="38" y="65"/>
                    <a:pt x="41" y="61"/>
                    <a:pt x="42" y="59"/>
                  </a:cubicBezTo>
                  <a:cubicBezTo>
                    <a:pt x="42" y="58"/>
                    <a:pt x="44" y="57"/>
                    <a:pt x="45" y="57"/>
                  </a:cubicBezTo>
                  <a:cubicBezTo>
                    <a:pt x="46" y="57"/>
                    <a:pt x="49" y="53"/>
                    <a:pt x="50" y="52"/>
                  </a:cubicBezTo>
                  <a:cubicBezTo>
                    <a:pt x="51" y="51"/>
                    <a:pt x="51" y="54"/>
                    <a:pt x="52" y="56"/>
                  </a:cubicBezTo>
                  <a:cubicBezTo>
                    <a:pt x="53" y="58"/>
                    <a:pt x="49" y="62"/>
                    <a:pt x="49" y="63"/>
                  </a:cubicBezTo>
                  <a:cubicBezTo>
                    <a:pt x="49" y="65"/>
                    <a:pt x="53" y="61"/>
                    <a:pt x="55" y="61"/>
                  </a:cubicBezTo>
                  <a:cubicBezTo>
                    <a:pt x="57" y="61"/>
                    <a:pt x="55" y="65"/>
                    <a:pt x="58" y="67"/>
                  </a:cubicBezTo>
                  <a:cubicBezTo>
                    <a:pt x="60" y="69"/>
                    <a:pt x="64" y="57"/>
                    <a:pt x="64" y="55"/>
                  </a:cubicBezTo>
                  <a:cubicBezTo>
                    <a:pt x="65" y="53"/>
                    <a:pt x="62" y="54"/>
                    <a:pt x="60" y="55"/>
                  </a:cubicBezTo>
                  <a:cubicBezTo>
                    <a:pt x="59" y="55"/>
                    <a:pt x="62" y="51"/>
                    <a:pt x="62" y="50"/>
                  </a:cubicBezTo>
                  <a:cubicBezTo>
                    <a:pt x="63" y="48"/>
                    <a:pt x="55" y="53"/>
                    <a:pt x="56" y="52"/>
                  </a:cubicBezTo>
                  <a:cubicBezTo>
                    <a:pt x="56" y="50"/>
                    <a:pt x="60" y="47"/>
                    <a:pt x="61" y="45"/>
                  </a:cubicBezTo>
                  <a:cubicBezTo>
                    <a:pt x="62" y="43"/>
                    <a:pt x="61" y="44"/>
                    <a:pt x="60" y="45"/>
                  </a:cubicBezTo>
                  <a:cubicBezTo>
                    <a:pt x="59" y="46"/>
                    <a:pt x="60" y="42"/>
                    <a:pt x="58" y="39"/>
                  </a:cubicBezTo>
                  <a:cubicBezTo>
                    <a:pt x="57" y="36"/>
                    <a:pt x="60" y="33"/>
                    <a:pt x="61" y="32"/>
                  </a:cubicBezTo>
                  <a:cubicBezTo>
                    <a:pt x="62" y="32"/>
                    <a:pt x="52" y="30"/>
                    <a:pt x="50" y="30"/>
                  </a:cubicBezTo>
                  <a:cubicBezTo>
                    <a:pt x="48" y="31"/>
                    <a:pt x="47" y="30"/>
                    <a:pt x="44" y="31"/>
                  </a:cubicBezTo>
                  <a:cubicBezTo>
                    <a:pt x="42" y="32"/>
                    <a:pt x="40" y="27"/>
                    <a:pt x="40" y="26"/>
                  </a:cubicBezTo>
                  <a:cubicBezTo>
                    <a:pt x="40" y="25"/>
                    <a:pt x="40" y="22"/>
                    <a:pt x="38" y="22"/>
                  </a:cubicBezTo>
                  <a:cubicBezTo>
                    <a:pt x="37" y="22"/>
                    <a:pt x="31" y="26"/>
                    <a:pt x="30" y="27"/>
                  </a:cubicBezTo>
                  <a:cubicBezTo>
                    <a:pt x="29" y="28"/>
                    <a:pt x="34" y="18"/>
                    <a:pt x="34" y="17"/>
                  </a:cubicBezTo>
                  <a:cubicBezTo>
                    <a:pt x="34" y="16"/>
                    <a:pt x="41" y="9"/>
                    <a:pt x="41" y="9"/>
                  </a:cubicBezTo>
                  <a:cubicBezTo>
                    <a:pt x="42" y="8"/>
                    <a:pt x="41" y="6"/>
                    <a:pt x="42" y="5"/>
                  </a:cubicBezTo>
                  <a:cubicBezTo>
                    <a:pt x="42" y="4"/>
                    <a:pt x="46" y="2"/>
                    <a:pt x="46" y="1"/>
                  </a:cubicBezTo>
                  <a:cubicBezTo>
                    <a:pt x="46" y="0"/>
                    <a:pt x="36" y="3"/>
                    <a:pt x="35" y="5"/>
                  </a:cubicBezTo>
                  <a:cubicBezTo>
                    <a:pt x="34" y="6"/>
                    <a:pt x="29" y="11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82"/>
            <p:cNvSpPr/>
            <p:nvPr/>
          </p:nvSpPr>
          <p:spPr bwMode="auto">
            <a:xfrm>
              <a:off x="2036" y="940"/>
              <a:ext cx="15" cy="19"/>
            </a:xfrm>
            <a:custGeom>
              <a:avLst/>
              <a:gdLst>
                <a:gd name="T0" fmla="*/ 8 w 12"/>
                <a:gd name="T1" fmla="*/ 0 h 15"/>
                <a:gd name="T2" fmla="*/ 4 w 12"/>
                <a:gd name="T3" fmla="*/ 14 h 15"/>
                <a:gd name="T4" fmla="*/ 12 w 12"/>
                <a:gd name="T5" fmla="*/ 5 h 15"/>
                <a:gd name="T6" fmla="*/ 8 w 1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4" y="1"/>
                    <a:pt x="0" y="14"/>
                    <a:pt x="4" y="14"/>
                  </a:cubicBezTo>
                  <a:cubicBezTo>
                    <a:pt x="7" y="15"/>
                    <a:pt x="11" y="7"/>
                    <a:pt x="12" y="5"/>
                  </a:cubicBezTo>
                  <a:cubicBezTo>
                    <a:pt x="12" y="3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83"/>
            <p:cNvSpPr/>
            <p:nvPr/>
          </p:nvSpPr>
          <p:spPr bwMode="auto">
            <a:xfrm>
              <a:off x="1999" y="931"/>
              <a:ext cx="32" cy="22"/>
            </a:xfrm>
            <a:custGeom>
              <a:avLst/>
              <a:gdLst>
                <a:gd name="T0" fmla="*/ 25 w 26"/>
                <a:gd name="T1" fmla="*/ 2 h 18"/>
                <a:gd name="T2" fmla="*/ 22 w 26"/>
                <a:gd name="T3" fmla="*/ 2 h 18"/>
                <a:gd name="T4" fmla="*/ 14 w 26"/>
                <a:gd name="T5" fmla="*/ 3 h 18"/>
                <a:gd name="T6" fmla="*/ 4 w 26"/>
                <a:gd name="T7" fmla="*/ 10 h 18"/>
                <a:gd name="T8" fmla="*/ 1 w 26"/>
                <a:gd name="T9" fmla="*/ 16 h 18"/>
                <a:gd name="T10" fmla="*/ 4 w 26"/>
                <a:gd name="T11" fmla="*/ 15 h 18"/>
                <a:gd name="T12" fmla="*/ 6 w 26"/>
                <a:gd name="T13" fmla="*/ 15 h 18"/>
                <a:gd name="T14" fmla="*/ 14 w 26"/>
                <a:gd name="T15" fmla="*/ 13 h 18"/>
                <a:gd name="T16" fmla="*/ 25 w 26"/>
                <a:gd name="T1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5" y="2"/>
                  </a:moveTo>
                  <a:cubicBezTo>
                    <a:pt x="26" y="0"/>
                    <a:pt x="24" y="2"/>
                    <a:pt x="22" y="2"/>
                  </a:cubicBezTo>
                  <a:cubicBezTo>
                    <a:pt x="20" y="3"/>
                    <a:pt x="18" y="2"/>
                    <a:pt x="14" y="3"/>
                  </a:cubicBezTo>
                  <a:cubicBezTo>
                    <a:pt x="11" y="3"/>
                    <a:pt x="7" y="8"/>
                    <a:pt x="4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2" y="16"/>
                    <a:pt x="4" y="15"/>
                  </a:cubicBezTo>
                  <a:cubicBezTo>
                    <a:pt x="5" y="14"/>
                    <a:pt x="4" y="16"/>
                    <a:pt x="6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4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84"/>
            <p:cNvSpPr/>
            <p:nvPr/>
          </p:nvSpPr>
          <p:spPr bwMode="auto">
            <a:xfrm>
              <a:off x="1970" y="869"/>
              <a:ext cx="77" cy="64"/>
            </a:xfrm>
            <a:custGeom>
              <a:avLst/>
              <a:gdLst>
                <a:gd name="T0" fmla="*/ 56 w 63"/>
                <a:gd name="T1" fmla="*/ 33 h 52"/>
                <a:gd name="T2" fmla="*/ 51 w 63"/>
                <a:gd name="T3" fmla="*/ 35 h 52"/>
                <a:gd name="T4" fmla="*/ 50 w 63"/>
                <a:gd name="T5" fmla="*/ 22 h 52"/>
                <a:gd name="T6" fmla="*/ 42 w 63"/>
                <a:gd name="T7" fmla="*/ 18 h 52"/>
                <a:gd name="T8" fmla="*/ 39 w 63"/>
                <a:gd name="T9" fmla="*/ 12 h 52"/>
                <a:gd name="T10" fmla="*/ 34 w 63"/>
                <a:gd name="T11" fmla="*/ 7 h 52"/>
                <a:gd name="T12" fmla="*/ 30 w 63"/>
                <a:gd name="T13" fmla="*/ 11 h 52"/>
                <a:gd name="T14" fmla="*/ 31 w 63"/>
                <a:gd name="T15" fmla="*/ 4 h 52"/>
                <a:gd name="T16" fmla="*/ 27 w 63"/>
                <a:gd name="T17" fmla="*/ 0 h 52"/>
                <a:gd name="T18" fmla="*/ 23 w 63"/>
                <a:gd name="T19" fmla="*/ 6 h 52"/>
                <a:gd name="T20" fmla="*/ 16 w 63"/>
                <a:gd name="T21" fmla="*/ 28 h 52"/>
                <a:gd name="T22" fmla="*/ 6 w 63"/>
                <a:gd name="T23" fmla="*/ 34 h 52"/>
                <a:gd name="T24" fmla="*/ 1 w 63"/>
                <a:gd name="T25" fmla="*/ 40 h 52"/>
                <a:gd name="T26" fmla="*/ 11 w 63"/>
                <a:gd name="T27" fmla="*/ 42 h 52"/>
                <a:gd name="T28" fmla="*/ 11 w 63"/>
                <a:gd name="T29" fmla="*/ 51 h 52"/>
                <a:gd name="T30" fmla="*/ 23 w 63"/>
                <a:gd name="T31" fmla="*/ 49 h 52"/>
                <a:gd name="T32" fmla="*/ 31 w 63"/>
                <a:gd name="T33" fmla="*/ 40 h 52"/>
                <a:gd name="T34" fmla="*/ 32 w 63"/>
                <a:gd name="T35" fmla="*/ 36 h 52"/>
                <a:gd name="T36" fmla="*/ 40 w 63"/>
                <a:gd name="T37" fmla="*/ 30 h 52"/>
                <a:gd name="T38" fmla="*/ 40 w 63"/>
                <a:gd name="T39" fmla="*/ 35 h 52"/>
                <a:gd name="T40" fmla="*/ 44 w 63"/>
                <a:gd name="T41" fmla="*/ 39 h 52"/>
                <a:gd name="T42" fmla="*/ 54 w 63"/>
                <a:gd name="T43" fmla="*/ 43 h 52"/>
                <a:gd name="T44" fmla="*/ 63 w 63"/>
                <a:gd name="T45" fmla="*/ 36 h 52"/>
                <a:gd name="T46" fmla="*/ 56 w 63"/>
                <a:gd name="T47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52">
                  <a:moveTo>
                    <a:pt x="56" y="33"/>
                  </a:moveTo>
                  <a:cubicBezTo>
                    <a:pt x="53" y="32"/>
                    <a:pt x="54" y="34"/>
                    <a:pt x="51" y="35"/>
                  </a:cubicBezTo>
                  <a:cubicBezTo>
                    <a:pt x="48" y="37"/>
                    <a:pt x="54" y="23"/>
                    <a:pt x="50" y="22"/>
                  </a:cubicBezTo>
                  <a:cubicBezTo>
                    <a:pt x="47" y="21"/>
                    <a:pt x="42" y="21"/>
                    <a:pt x="42" y="18"/>
                  </a:cubicBezTo>
                  <a:cubicBezTo>
                    <a:pt x="42" y="15"/>
                    <a:pt x="41" y="13"/>
                    <a:pt x="39" y="12"/>
                  </a:cubicBezTo>
                  <a:cubicBezTo>
                    <a:pt x="37" y="11"/>
                    <a:pt x="36" y="8"/>
                    <a:pt x="34" y="7"/>
                  </a:cubicBezTo>
                  <a:cubicBezTo>
                    <a:pt x="32" y="6"/>
                    <a:pt x="32" y="11"/>
                    <a:pt x="30" y="11"/>
                  </a:cubicBezTo>
                  <a:cubicBezTo>
                    <a:pt x="27" y="12"/>
                    <a:pt x="30" y="6"/>
                    <a:pt x="31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5" y="0"/>
                    <a:pt x="24" y="4"/>
                    <a:pt x="23" y="6"/>
                  </a:cubicBezTo>
                  <a:cubicBezTo>
                    <a:pt x="22" y="8"/>
                    <a:pt x="16" y="25"/>
                    <a:pt x="16" y="28"/>
                  </a:cubicBezTo>
                  <a:cubicBezTo>
                    <a:pt x="15" y="31"/>
                    <a:pt x="12" y="31"/>
                    <a:pt x="6" y="34"/>
                  </a:cubicBezTo>
                  <a:cubicBezTo>
                    <a:pt x="0" y="36"/>
                    <a:pt x="0" y="37"/>
                    <a:pt x="1" y="40"/>
                  </a:cubicBezTo>
                  <a:cubicBezTo>
                    <a:pt x="1" y="42"/>
                    <a:pt x="9" y="41"/>
                    <a:pt x="11" y="42"/>
                  </a:cubicBezTo>
                  <a:cubicBezTo>
                    <a:pt x="14" y="42"/>
                    <a:pt x="6" y="51"/>
                    <a:pt x="11" y="51"/>
                  </a:cubicBezTo>
                  <a:cubicBezTo>
                    <a:pt x="13" y="52"/>
                    <a:pt x="23" y="49"/>
                    <a:pt x="23" y="49"/>
                  </a:cubicBezTo>
                  <a:cubicBezTo>
                    <a:pt x="24" y="48"/>
                    <a:pt x="29" y="41"/>
                    <a:pt x="31" y="40"/>
                  </a:cubicBezTo>
                  <a:cubicBezTo>
                    <a:pt x="33" y="39"/>
                    <a:pt x="32" y="37"/>
                    <a:pt x="32" y="36"/>
                  </a:cubicBezTo>
                  <a:cubicBezTo>
                    <a:pt x="32" y="35"/>
                    <a:pt x="38" y="30"/>
                    <a:pt x="40" y="30"/>
                  </a:cubicBezTo>
                  <a:cubicBezTo>
                    <a:pt x="42" y="29"/>
                    <a:pt x="41" y="34"/>
                    <a:pt x="40" y="35"/>
                  </a:cubicBezTo>
                  <a:cubicBezTo>
                    <a:pt x="39" y="36"/>
                    <a:pt x="40" y="38"/>
                    <a:pt x="44" y="39"/>
                  </a:cubicBezTo>
                  <a:cubicBezTo>
                    <a:pt x="48" y="39"/>
                    <a:pt x="50" y="43"/>
                    <a:pt x="54" y="43"/>
                  </a:cubicBezTo>
                  <a:cubicBezTo>
                    <a:pt x="58" y="43"/>
                    <a:pt x="63" y="37"/>
                    <a:pt x="63" y="36"/>
                  </a:cubicBezTo>
                  <a:cubicBezTo>
                    <a:pt x="63" y="35"/>
                    <a:pt x="59" y="33"/>
                    <a:pt x="5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85"/>
            <p:cNvSpPr/>
            <p:nvPr/>
          </p:nvSpPr>
          <p:spPr bwMode="auto">
            <a:xfrm>
              <a:off x="2066" y="920"/>
              <a:ext cx="15" cy="11"/>
            </a:xfrm>
            <a:custGeom>
              <a:avLst/>
              <a:gdLst>
                <a:gd name="T0" fmla="*/ 3 w 12"/>
                <a:gd name="T1" fmla="*/ 1 h 9"/>
                <a:gd name="T2" fmla="*/ 3 w 12"/>
                <a:gd name="T3" fmla="*/ 8 h 9"/>
                <a:gd name="T4" fmla="*/ 10 w 12"/>
                <a:gd name="T5" fmla="*/ 6 h 9"/>
                <a:gd name="T6" fmla="*/ 7 w 12"/>
                <a:gd name="T7" fmla="*/ 4 h 9"/>
                <a:gd name="T8" fmla="*/ 3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3" y="1"/>
                  </a:moveTo>
                  <a:cubicBezTo>
                    <a:pt x="0" y="2"/>
                    <a:pt x="1" y="7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8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86"/>
            <p:cNvSpPr/>
            <p:nvPr/>
          </p:nvSpPr>
          <p:spPr bwMode="auto">
            <a:xfrm>
              <a:off x="2079" y="916"/>
              <a:ext cx="12" cy="9"/>
            </a:xfrm>
            <a:custGeom>
              <a:avLst/>
              <a:gdLst>
                <a:gd name="T0" fmla="*/ 8 w 10"/>
                <a:gd name="T1" fmla="*/ 6 h 7"/>
                <a:gd name="T2" fmla="*/ 6 w 10"/>
                <a:gd name="T3" fmla="*/ 2 h 7"/>
                <a:gd name="T4" fmla="*/ 2 w 10"/>
                <a:gd name="T5" fmla="*/ 2 h 7"/>
                <a:gd name="T6" fmla="*/ 8 w 10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8" y="6"/>
                  </a:move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3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87"/>
            <p:cNvSpPr/>
            <p:nvPr/>
          </p:nvSpPr>
          <p:spPr bwMode="auto">
            <a:xfrm>
              <a:off x="2120" y="815"/>
              <a:ext cx="17" cy="16"/>
            </a:xfrm>
            <a:custGeom>
              <a:avLst/>
              <a:gdLst>
                <a:gd name="T0" fmla="*/ 5 w 14"/>
                <a:gd name="T1" fmla="*/ 13 h 13"/>
                <a:gd name="T2" fmla="*/ 11 w 14"/>
                <a:gd name="T3" fmla="*/ 9 h 13"/>
                <a:gd name="T4" fmla="*/ 9 w 14"/>
                <a:gd name="T5" fmla="*/ 1 h 13"/>
                <a:gd name="T6" fmla="*/ 0 w 14"/>
                <a:gd name="T7" fmla="*/ 6 h 13"/>
                <a:gd name="T8" fmla="*/ 5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5" y="13"/>
                  </a:moveTo>
                  <a:cubicBezTo>
                    <a:pt x="8" y="13"/>
                    <a:pt x="10" y="12"/>
                    <a:pt x="11" y="9"/>
                  </a:cubicBezTo>
                  <a:cubicBezTo>
                    <a:pt x="13" y="7"/>
                    <a:pt x="14" y="1"/>
                    <a:pt x="9" y="1"/>
                  </a:cubicBezTo>
                  <a:cubicBezTo>
                    <a:pt x="5" y="0"/>
                    <a:pt x="1" y="4"/>
                    <a:pt x="0" y="6"/>
                  </a:cubicBezTo>
                  <a:cubicBezTo>
                    <a:pt x="0" y="7"/>
                    <a:pt x="0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88"/>
            <p:cNvSpPr/>
            <p:nvPr/>
          </p:nvSpPr>
          <p:spPr bwMode="auto">
            <a:xfrm>
              <a:off x="2073" y="770"/>
              <a:ext cx="22" cy="11"/>
            </a:xfrm>
            <a:custGeom>
              <a:avLst/>
              <a:gdLst>
                <a:gd name="T0" fmla="*/ 17 w 18"/>
                <a:gd name="T1" fmla="*/ 1 h 9"/>
                <a:gd name="T2" fmla="*/ 4 w 18"/>
                <a:gd name="T3" fmla="*/ 2 h 9"/>
                <a:gd name="T4" fmla="*/ 8 w 18"/>
                <a:gd name="T5" fmla="*/ 7 h 9"/>
                <a:gd name="T6" fmla="*/ 16 w 18"/>
                <a:gd name="T7" fmla="*/ 8 h 9"/>
                <a:gd name="T8" fmla="*/ 17 w 1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7" y="1"/>
                  </a:moveTo>
                  <a:cubicBezTo>
                    <a:pt x="17" y="0"/>
                    <a:pt x="8" y="2"/>
                    <a:pt x="4" y="2"/>
                  </a:cubicBezTo>
                  <a:cubicBezTo>
                    <a:pt x="0" y="2"/>
                    <a:pt x="5" y="4"/>
                    <a:pt x="8" y="7"/>
                  </a:cubicBezTo>
                  <a:cubicBezTo>
                    <a:pt x="11" y="9"/>
                    <a:pt x="15" y="8"/>
                    <a:pt x="16" y="8"/>
                  </a:cubicBezTo>
                  <a:cubicBezTo>
                    <a:pt x="18" y="7"/>
                    <a:pt x="18" y="3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89"/>
            <p:cNvSpPr/>
            <p:nvPr/>
          </p:nvSpPr>
          <p:spPr bwMode="auto">
            <a:xfrm>
              <a:off x="2202" y="953"/>
              <a:ext cx="19" cy="13"/>
            </a:xfrm>
            <a:custGeom>
              <a:avLst/>
              <a:gdLst>
                <a:gd name="T0" fmla="*/ 8 w 15"/>
                <a:gd name="T1" fmla="*/ 1 h 11"/>
                <a:gd name="T2" fmla="*/ 2 w 15"/>
                <a:gd name="T3" fmla="*/ 4 h 11"/>
                <a:gd name="T4" fmla="*/ 7 w 15"/>
                <a:gd name="T5" fmla="*/ 10 h 11"/>
                <a:gd name="T6" fmla="*/ 12 w 15"/>
                <a:gd name="T7" fmla="*/ 6 h 11"/>
                <a:gd name="T8" fmla="*/ 9 w 15"/>
                <a:gd name="T9" fmla="*/ 4 h 11"/>
                <a:gd name="T10" fmla="*/ 8 w 15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8" y="1"/>
                  </a:moveTo>
                  <a:cubicBezTo>
                    <a:pt x="8" y="0"/>
                    <a:pt x="4" y="3"/>
                    <a:pt x="2" y="4"/>
                  </a:cubicBezTo>
                  <a:cubicBezTo>
                    <a:pt x="0" y="5"/>
                    <a:pt x="4" y="9"/>
                    <a:pt x="7" y="10"/>
                  </a:cubicBezTo>
                  <a:cubicBezTo>
                    <a:pt x="10" y="11"/>
                    <a:pt x="10" y="7"/>
                    <a:pt x="12" y="6"/>
                  </a:cubicBezTo>
                  <a:cubicBezTo>
                    <a:pt x="15" y="4"/>
                    <a:pt x="10" y="4"/>
                    <a:pt x="9" y="4"/>
                  </a:cubicBezTo>
                  <a:cubicBezTo>
                    <a:pt x="7" y="4"/>
                    <a:pt x="7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90"/>
            <p:cNvSpPr/>
            <p:nvPr/>
          </p:nvSpPr>
          <p:spPr bwMode="auto">
            <a:xfrm>
              <a:off x="1996" y="654"/>
              <a:ext cx="281" cy="305"/>
            </a:xfrm>
            <a:custGeom>
              <a:avLst/>
              <a:gdLst>
                <a:gd name="T0" fmla="*/ 19 w 230"/>
                <a:gd name="T1" fmla="*/ 71 h 249"/>
                <a:gd name="T2" fmla="*/ 22 w 230"/>
                <a:gd name="T3" fmla="*/ 82 h 249"/>
                <a:gd name="T4" fmla="*/ 31 w 230"/>
                <a:gd name="T5" fmla="*/ 89 h 249"/>
                <a:gd name="T6" fmla="*/ 60 w 230"/>
                <a:gd name="T7" fmla="*/ 95 h 249"/>
                <a:gd name="T8" fmla="*/ 91 w 230"/>
                <a:gd name="T9" fmla="*/ 91 h 249"/>
                <a:gd name="T10" fmla="*/ 105 w 230"/>
                <a:gd name="T11" fmla="*/ 96 h 249"/>
                <a:gd name="T12" fmla="*/ 125 w 230"/>
                <a:gd name="T13" fmla="*/ 113 h 249"/>
                <a:gd name="T14" fmla="*/ 129 w 230"/>
                <a:gd name="T15" fmla="*/ 144 h 249"/>
                <a:gd name="T16" fmla="*/ 109 w 230"/>
                <a:gd name="T17" fmla="*/ 163 h 249"/>
                <a:gd name="T18" fmla="*/ 95 w 230"/>
                <a:gd name="T19" fmla="*/ 178 h 249"/>
                <a:gd name="T20" fmla="*/ 76 w 230"/>
                <a:gd name="T21" fmla="*/ 183 h 249"/>
                <a:gd name="T22" fmla="*/ 80 w 230"/>
                <a:gd name="T23" fmla="*/ 206 h 249"/>
                <a:gd name="T24" fmla="*/ 113 w 230"/>
                <a:gd name="T25" fmla="*/ 207 h 249"/>
                <a:gd name="T26" fmla="*/ 119 w 230"/>
                <a:gd name="T27" fmla="*/ 221 h 249"/>
                <a:gd name="T28" fmla="*/ 131 w 230"/>
                <a:gd name="T29" fmla="*/ 230 h 249"/>
                <a:gd name="T30" fmla="*/ 164 w 230"/>
                <a:gd name="T31" fmla="*/ 248 h 249"/>
                <a:gd name="T32" fmla="*/ 159 w 230"/>
                <a:gd name="T33" fmla="*/ 226 h 249"/>
                <a:gd name="T34" fmla="*/ 150 w 230"/>
                <a:gd name="T35" fmla="*/ 213 h 249"/>
                <a:gd name="T36" fmla="*/ 162 w 230"/>
                <a:gd name="T37" fmla="*/ 217 h 249"/>
                <a:gd name="T38" fmla="*/ 177 w 230"/>
                <a:gd name="T39" fmla="*/ 236 h 249"/>
                <a:gd name="T40" fmla="*/ 184 w 230"/>
                <a:gd name="T41" fmla="*/ 232 h 249"/>
                <a:gd name="T42" fmla="*/ 193 w 230"/>
                <a:gd name="T43" fmla="*/ 222 h 249"/>
                <a:gd name="T44" fmla="*/ 184 w 230"/>
                <a:gd name="T45" fmla="*/ 200 h 249"/>
                <a:gd name="T46" fmla="*/ 171 w 230"/>
                <a:gd name="T47" fmla="*/ 193 h 249"/>
                <a:gd name="T48" fmla="*/ 171 w 230"/>
                <a:gd name="T49" fmla="*/ 179 h 249"/>
                <a:gd name="T50" fmla="*/ 171 w 230"/>
                <a:gd name="T51" fmla="*/ 169 h 249"/>
                <a:gd name="T52" fmla="*/ 183 w 230"/>
                <a:gd name="T53" fmla="*/ 173 h 249"/>
                <a:gd name="T54" fmla="*/ 189 w 230"/>
                <a:gd name="T55" fmla="*/ 177 h 249"/>
                <a:gd name="T56" fmla="*/ 192 w 230"/>
                <a:gd name="T57" fmla="*/ 188 h 249"/>
                <a:gd name="T58" fmla="*/ 205 w 230"/>
                <a:gd name="T59" fmla="*/ 181 h 249"/>
                <a:gd name="T60" fmla="*/ 223 w 230"/>
                <a:gd name="T61" fmla="*/ 179 h 249"/>
                <a:gd name="T62" fmla="*/ 229 w 230"/>
                <a:gd name="T63" fmla="*/ 159 h 249"/>
                <a:gd name="T64" fmla="*/ 215 w 230"/>
                <a:gd name="T65" fmla="*/ 156 h 249"/>
                <a:gd name="T66" fmla="*/ 200 w 230"/>
                <a:gd name="T67" fmla="*/ 156 h 249"/>
                <a:gd name="T68" fmla="*/ 205 w 230"/>
                <a:gd name="T69" fmla="*/ 140 h 249"/>
                <a:gd name="T70" fmla="*/ 192 w 230"/>
                <a:gd name="T71" fmla="*/ 134 h 249"/>
                <a:gd name="T72" fmla="*/ 177 w 230"/>
                <a:gd name="T73" fmla="*/ 124 h 249"/>
                <a:gd name="T74" fmla="*/ 179 w 230"/>
                <a:gd name="T75" fmla="*/ 117 h 249"/>
                <a:gd name="T76" fmla="*/ 190 w 230"/>
                <a:gd name="T77" fmla="*/ 108 h 249"/>
                <a:gd name="T78" fmla="*/ 190 w 230"/>
                <a:gd name="T79" fmla="*/ 86 h 249"/>
                <a:gd name="T80" fmla="*/ 185 w 230"/>
                <a:gd name="T81" fmla="*/ 80 h 249"/>
                <a:gd name="T82" fmla="*/ 165 w 230"/>
                <a:gd name="T83" fmla="*/ 69 h 249"/>
                <a:gd name="T84" fmla="*/ 143 w 230"/>
                <a:gd name="T85" fmla="*/ 58 h 249"/>
                <a:gd name="T86" fmla="*/ 132 w 230"/>
                <a:gd name="T87" fmla="*/ 49 h 249"/>
                <a:gd name="T88" fmla="*/ 105 w 230"/>
                <a:gd name="T89" fmla="*/ 35 h 249"/>
                <a:gd name="T90" fmla="*/ 93 w 230"/>
                <a:gd name="T91" fmla="*/ 48 h 249"/>
                <a:gd name="T92" fmla="*/ 81 w 230"/>
                <a:gd name="T93" fmla="*/ 38 h 249"/>
                <a:gd name="T94" fmla="*/ 80 w 230"/>
                <a:gd name="T95" fmla="*/ 32 h 249"/>
                <a:gd name="T96" fmla="*/ 87 w 230"/>
                <a:gd name="T97" fmla="*/ 11 h 249"/>
                <a:gd name="T98" fmla="*/ 76 w 230"/>
                <a:gd name="T99" fmla="*/ 9 h 249"/>
                <a:gd name="T100" fmla="*/ 74 w 230"/>
                <a:gd name="T101" fmla="*/ 16 h 249"/>
                <a:gd name="T102" fmla="*/ 52 w 230"/>
                <a:gd name="T103" fmla="*/ 30 h 249"/>
                <a:gd name="T104" fmla="*/ 49 w 230"/>
                <a:gd name="T105" fmla="*/ 46 h 249"/>
                <a:gd name="T106" fmla="*/ 61 w 230"/>
                <a:gd name="T107" fmla="*/ 66 h 249"/>
                <a:gd name="T108" fmla="*/ 44 w 230"/>
                <a:gd name="T109" fmla="*/ 68 h 249"/>
                <a:gd name="T110" fmla="*/ 39 w 230"/>
                <a:gd name="T111" fmla="*/ 45 h 249"/>
                <a:gd name="T112" fmla="*/ 66 w 230"/>
                <a:gd name="T113" fmla="*/ 1 h 249"/>
                <a:gd name="T114" fmla="*/ 23 w 230"/>
                <a:gd name="T115" fmla="*/ 11 h 249"/>
                <a:gd name="T116" fmla="*/ 3 w 230"/>
                <a:gd name="T117" fmla="*/ 5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249">
                  <a:moveTo>
                    <a:pt x="5" y="55"/>
                  </a:moveTo>
                  <a:cubicBezTo>
                    <a:pt x="4" y="57"/>
                    <a:pt x="5" y="61"/>
                    <a:pt x="6" y="63"/>
                  </a:cubicBezTo>
                  <a:cubicBezTo>
                    <a:pt x="7" y="65"/>
                    <a:pt x="9" y="64"/>
                    <a:pt x="13" y="65"/>
                  </a:cubicBezTo>
                  <a:cubicBezTo>
                    <a:pt x="17" y="67"/>
                    <a:pt x="19" y="69"/>
                    <a:pt x="19" y="71"/>
                  </a:cubicBezTo>
                  <a:cubicBezTo>
                    <a:pt x="20" y="72"/>
                    <a:pt x="13" y="70"/>
                    <a:pt x="11" y="70"/>
                  </a:cubicBezTo>
                  <a:cubicBezTo>
                    <a:pt x="9" y="70"/>
                    <a:pt x="11" y="73"/>
                    <a:pt x="13" y="76"/>
                  </a:cubicBezTo>
                  <a:cubicBezTo>
                    <a:pt x="15" y="79"/>
                    <a:pt x="15" y="77"/>
                    <a:pt x="19" y="78"/>
                  </a:cubicBezTo>
                  <a:cubicBezTo>
                    <a:pt x="23" y="79"/>
                    <a:pt x="22" y="81"/>
                    <a:pt x="22" y="82"/>
                  </a:cubicBezTo>
                  <a:cubicBezTo>
                    <a:pt x="23" y="84"/>
                    <a:pt x="16" y="80"/>
                    <a:pt x="17" y="81"/>
                  </a:cubicBezTo>
                  <a:cubicBezTo>
                    <a:pt x="18" y="82"/>
                    <a:pt x="21" y="86"/>
                    <a:pt x="22" y="87"/>
                  </a:cubicBezTo>
                  <a:cubicBezTo>
                    <a:pt x="24" y="88"/>
                    <a:pt x="25" y="86"/>
                    <a:pt x="27" y="86"/>
                  </a:cubicBezTo>
                  <a:cubicBezTo>
                    <a:pt x="28" y="85"/>
                    <a:pt x="30" y="89"/>
                    <a:pt x="31" y="89"/>
                  </a:cubicBezTo>
                  <a:cubicBezTo>
                    <a:pt x="32" y="89"/>
                    <a:pt x="35" y="88"/>
                    <a:pt x="36" y="88"/>
                  </a:cubicBezTo>
                  <a:cubicBezTo>
                    <a:pt x="38" y="87"/>
                    <a:pt x="39" y="91"/>
                    <a:pt x="41" y="92"/>
                  </a:cubicBezTo>
                  <a:cubicBezTo>
                    <a:pt x="44" y="93"/>
                    <a:pt x="52" y="93"/>
                    <a:pt x="55" y="93"/>
                  </a:cubicBezTo>
                  <a:cubicBezTo>
                    <a:pt x="57" y="94"/>
                    <a:pt x="58" y="95"/>
                    <a:pt x="60" y="95"/>
                  </a:cubicBezTo>
                  <a:cubicBezTo>
                    <a:pt x="61" y="95"/>
                    <a:pt x="62" y="93"/>
                    <a:pt x="63" y="93"/>
                  </a:cubicBezTo>
                  <a:cubicBezTo>
                    <a:pt x="65" y="93"/>
                    <a:pt x="64" y="95"/>
                    <a:pt x="65" y="94"/>
                  </a:cubicBezTo>
                  <a:cubicBezTo>
                    <a:pt x="65" y="94"/>
                    <a:pt x="79" y="93"/>
                    <a:pt x="81" y="92"/>
                  </a:cubicBezTo>
                  <a:cubicBezTo>
                    <a:pt x="83" y="92"/>
                    <a:pt x="89" y="91"/>
                    <a:pt x="91" y="91"/>
                  </a:cubicBezTo>
                  <a:cubicBezTo>
                    <a:pt x="93" y="91"/>
                    <a:pt x="96" y="97"/>
                    <a:pt x="98" y="98"/>
                  </a:cubicBezTo>
                  <a:cubicBezTo>
                    <a:pt x="100" y="99"/>
                    <a:pt x="100" y="97"/>
                    <a:pt x="100" y="96"/>
                  </a:cubicBezTo>
                  <a:cubicBezTo>
                    <a:pt x="101" y="94"/>
                    <a:pt x="103" y="93"/>
                    <a:pt x="105" y="93"/>
                  </a:cubicBezTo>
                  <a:cubicBezTo>
                    <a:pt x="108" y="93"/>
                    <a:pt x="106" y="95"/>
                    <a:pt x="105" y="96"/>
                  </a:cubicBezTo>
                  <a:cubicBezTo>
                    <a:pt x="104" y="98"/>
                    <a:pt x="104" y="101"/>
                    <a:pt x="105" y="103"/>
                  </a:cubicBezTo>
                  <a:cubicBezTo>
                    <a:pt x="107" y="105"/>
                    <a:pt x="109" y="106"/>
                    <a:pt x="112" y="108"/>
                  </a:cubicBezTo>
                  <a:cubicBezTo>
                    <a:pt x="115" y="110"/>
                    <a:pt x="119" y="110"/>
                    <a:pt x="122" y="110"/>
                  </a:cubicBezTo>
                  <a:cubicBezTo>
                    <a:pt x="125" y="110"/>
                    <a:pt x="127" y="112"/>
                    <a:pt x="125" y="113"/>
                  </a:cubicBezTo>
                  <a:cubicBezTo>
                    <a:pt x="122" y="114"/>
                    <a:pt x="122" y="120"/>
                    <a:pt x="122" y="122"/>
                  </a:cubicBezTo>
                  <a:cubicBezTo>
                    <a:pt x="123" y="125"/>
                    <a:pt x="123" y="127"/>
                    <a:pt x="125" y="128"/>
                  </a:cubicBezTo>
                  <a:cubicBezTo>
                    <a:pt x="128" y="128"/>
                    <a:pt x="128" y="128"/>
                    <a:pt x="127" y="133"/>
                  </a:cubicBezTo>
                  <a:cubicBezTo>
                    <a:pt x="126" y="138"/>
                    <a:pt x="130" y="141"/>
                    <a:pt x="129" y="144"/>
                  </a:cubicBezTo>
                  <a:cubicBezTo>
                    <a:pt x="129" y="147"/>
                    <a:pt x="126" y="146"/>
                    <a:pt x="125" y="147"/>
                  </a:cubicBezTo>
                  <a:cubicBezTo>
                    <a:pt x="123" y="148"/>
                    <a:pt x="126" y="150"/>
                    <a:pt x="127" y="152"/>
                  </a:cubicBezTo>
                  <a:cubicBezTo>
                    <a:pt x="128" y="153"/>
                    <a:pt x="122" y="153"/>
                    <a:pt x="119" y="154"/>
                  </a:cubicBezTo>
                  <a:cubicBezTo>
                    <a:pt x="116" y="155"/>
                    <a:pt x="110" y="160"/>
                    <a:pt x="109" y="163"/>
                  </a:cubicBezTo>
                  <a:cubicBezTo>
                    <a:pt x="108" y="165"/>
                    <a:pt x="112" y="171"/>
                    <a:pt x="113" y="173"/>
                  </a:cubicBezTo>
                  <a:cubicBezTo>
                    <a:pt x="114" y="175"/>
                    <a:pt x="109" y="177"/>
                    <a:pt x="106" y="178"/>
                  </a:cubicBezTo>
                  <a:cubicBezTo>
                    <a:pt x="103" y="179"/>
                    <a:pt x="103" y="178"/>
                    <a:pt x="101" y="178"/>
                  </a:cubicBezTo>
                  <a:cubicBezTo>
                    <a:pt x="99" y="177"/>
                    <a:pt x="98" y="178"/>
                    <a:pt x="95" y="178"/>
                  </a:cubicBezTo>
                  <a:cubicBezTo>
                    <a:pt x="91" y="179"/>
                    <a:pt x="90" y="177"/>
                    <a:pt x="89" y="176"/>
                  </a:cubicBezTo>
                  <a:cubicBezTo>
                    <a:pt x="87" y="175"/>
                    <a:pt x="80" y="175"/>
                    <a:pt x="79" y="176"/>
                  </a:cubicBezTo>
                  <a:cubicBezTo>
                    <a:pt x="77" y="177"/>
                    <a:pt x="76" y="178"/>
                    <a:pt x="74" y="179"/>
                  </a:cubicBezTo>
                  <a:cubicBezTo>
                    <a:pt x="72" y="181"/>
                    <a:pt x="74" y="182"/>
                    <a:pt x="76" y="183"/>
                  </a:cubicBezTo>
                  <a:cubicBezTo>
                    <a:pt x="77" y="184"/>
                    <a:pt x="75" y="188"/>
                    <a:pt x="73" y="190"/>
                  </a:cubicBezTo>
                  <a:cubicBezTo>
                    <a:pt x="72" y="192"/>
                    <a:pt x="67" y="193"/>
                    <a:pt x="66" y="195"/>
                  </a:cubicBezTo>
                  <a:cubicBezTo>
                    <a:pt x="65" y="197"/>
                    <a:pt x="68" y="204"/>
                    <a:pt x="70" y="205"/>
                  </a:cubicBezTo>
                  <a:cubicBezTo>
                    <a:pt x="71" y="206"/>
                    <a:pt x="77" y="207"/>
                    <a:pt x="80" y="206"/>
                  </a:cubicBezTo>
                  <a:cubicBezTo>
                    <a:pt x="83" y="206"/>
                    <a:pt x="92" y="202"/>
                    <a:pt x="94" y="202"/>
                  </a:cubicBezTo>
                  <a:cubicBezTo>
                    <a:pt x="96" y="202"/>
                    <a:pt x="100" y="203"/>
                    <a:pt x="102" y="204"/>
                  </a:cubicBezTo>
                  <a:cubicBezTo>
                    <a:pt x="105" y="205"/>
                    <a:pt x="105" y="205"/>
                    <a:pt x="106" y="203"/>
                  </a:cubicBezTo>
                  <a:cubicBezTo>
                    <a:pt x="108" y="202"/>
                    <a:pt x="112" y="205"/>
                    <a:pt x="113" y="207"/>
                  </a:cubicBezTo>
                  <a:cubicBezTo>
                    <a:pt x="114" y="208"/>
                    <a:pt x="112" y="212"/>
                    <a:pt x="113" y="213"/>
                  </a:cubicBezTo>
                  <a:cubicBezTo>
                    <a:pt x="114" y="215"/>
                    <a:pt x="116" y="214"/>
                    <a:pt x="119" y="214"/>
                  </a:cubicBezTo>
                  <a:cubicBezTo>
                    <a:pt x="122" y="214"/>
                    <a:pt x="123" y="216"/>
                    <a:pt x="124" y="217"/>
                  </a:cubicBezTo>
                  <a:cubicBezTo>
                    <a:pt x="126" y="218"/>
                    <a:pt x="121" y="219"/>
                    <a:pt x="119" y="221"/>
                  </a:cubicBezTo>
                  <a:cubicBezTo>
                    <a:pt x="117" y="223"/>
                    <a:pt x="120" y="224"/>
                    <a:pt x="123" y="225"/>
                  </a:cubicBezTo>
                  <a:cubicBezTo>
                    <a:pt x="127" y="227"/>
                    <a:pt x="124" y="229"/>
                    <a:pt x="126" y="230"/>
                  </a:cubicBezTo>
                  <a:cubicBezTo>
                    <a:pt x="127" y="232"/>
                    <a:pt x="130" y="234"/>
                    <a:pt x="132" y="234"/>
                  </a:cubicBezTo>
                  <a:cubicBezTo>
                    <a:pt x="134" y="234"/>
                    <a:pt x="131" y="231"/>
                    <a:pt x="131" y="230"/>
                  </a:cubicBezTo>
                  <a:cubicBezTo>
                    <a:pt x="132" y="230"/>
                    <a:pt x="135" y="233"/>
                    <a:pt x="139" y="234"/>
                  </a:cubicBezTo>
                  <a:cubicBezTo>
                    <a:pt x="143" y="236"/>
                    <a:pt x="141" y="236"/>
                    <a:pt x="142" y="237"/>
                  </a:cubicBezTo>
                  <a:cubicBezTo>
                    <a:pt x="143" y="238"/>
                    <a:pt x="151" y="239"/>
                    <a:pt x="153" y="239"/>
                  </a:cubicBezTo>
                  <a:cubicBezTo>
                    <a:pt x="155" y="239"/>
                    <a:pt x="160" y="247"/>
                    <a:pt x="164" y="248"/>
                  </a:cubicBezTo>
                  <a:cubicBezTo>
                    <a:pt x="168" y="249"/>
                    <a:pt x="169" y="244"/>
                    <a:pt x="171" y="243"/>
                  </a:cubicBezTo>
                  <a:cubicBezTo>
                    <a:pt x="172" y="242"/>
                    <a:pt x="170" y="240"/>
                    <a:pt x="171" y="238"/>
                  </a:cubicBezTo>
                  <a:cubicBezTo>
                    <a:pt x="171" y="237"/>
                    <a:pt x="170" y="233"/>
                    <a:pt x="167" y="233"/>
                  </a:cubicBezTo>
                  <a:cubicBezTo>
                    <a:pt x="164" y="232"/>
                    <a:pt x="163" y="229"/>
                    <a:pt x="159" y="226"/>
                  </a:cubicBezTo>
                  <a:cubicBezTo>
                    <a:pt x="156" y="223"/>
                    <a:pt x="159" y="224"/>
                    <a:pt x="159" y="222"/>
                  </a:cubicBezTo>
                  <a:cubicBezTo>
                    <a:pt x="159" y="221"/>
                    <a:pt x="158" y="221"/>
                    <a:pt x="156" y="222"/>
                  </a:cubicBezTo>
                  <a:cubicBezTo>
                    <a:pt x="154" y="223"/>
                    <a:pt x="153" y="222"/>
                    <a:pt x="152" y="219"/>
                  </a:cubicBezTo>
                  <a:cubicBezTo>
                    <a:pt x="151" y="217"/>
                    <a:pt x="149" y="214"/>
                    <a:pt x="150" y="213"/>
                  </a:cubicBezTo>
                  <a:cubicBezTo>
                    <a:pt x="150" y="212"/>
                    <a:pt x="151" y="213"/>
                    <a:pt x="152" y="214"/>
                  </a:cubicBezTo>
                  <a:cubicBezTo>
                    <a:pt x="152" y="214"/>
                    <a:pt x="154" y="214"/>
                    <a:pt x="154" y="213"/>
                  </a:cubicBezTo>
                  <a:cubicBezTo>
                    <a:pt x="155" y="212"/>
                    <a:pt x="157" y="216"/>
                    <a:pt x="159" y="218"/>
                  </a:cubicBezTo>
                  <a:cubicBezTo>
                    <a:pt x="161" y="220"/>
                    <a:pt x="162" y="218"/>
                    <a:pt x="162" y="217"/>
                  </a:cubicBezTo>
                  <a:cubicBezTo>
                    <a:pt x="163" y="216"/>
                    <a:pt x="164" y="220"/>
                    <a:pt x="166" y="222"/>
                  </a:cubicBezTo>
                  <a:cubicBezTo>
                    <a:pt x="168" y="224"/>
                    <a:pt x="171" y="226"/>
                    <a:pt x="172" y="227"/>
                  </a:cubicBezTo>
                  <a:cubicBezTo>
                    <a:pt x="173" y="229"/>
                    <a:pt x="178" y="230"/>
                    <a:pt x="179" y="231"/>
                  </a:cubicBezTo>
                  <a:cubicBezTo>
                    <a:pt x="181" y="232"/>
                    <a:pt x="178" y="234"/>
                    <a:pt x="177" y="236"/>
                  </a:cubicBezTo>
                  <a:cubicBezTo>
                    <a:pt x="177" y="237"/>
                    <a:pt x="179" y="237"/>
                    <a:pt x="180" y="237"/>
                  </a:cubicBezTo>
                  <a:cubicBezTo>
                    <a:pt x="182" y="237"/>
                    <a:pt x="182" y="238"/>
                    <a:pt x="184" y="239"/>
                  </a:cubicBezTo>
                  <a:cubicBezTo>
                    <a:pt x="185" y="240"/>
                    <a:pt x="187" y="236"/>
                    <a:pt x="188" y="235"/>
                  </a:cubicBezTo>
                  <a:cubicBezTo>
                    <a:pt x="189" y="234"/>
                    <a:pt x="184" y="234"/>
                    <a:pt x="184" y="232"/>
                  </a:cubicBezTo>
                  <a:cubicBezTo>
                    <a:pt x="184" y="231"/>
                    <a:pt x="185" y="229"/>
                    <a:pt x="186" y="227"/>
                  </a:cubicBezTo>
                  <a:cubicBezTo>
                    <a:pt x="187" y="225"/>
                    <a:pt x="186" y="223"/>
                    <a:pt x="186" y="222"/>
                  </a:cubicBezTo>
                  <a:cubicBezTo>
                    <a:pt x="186" y="221"/>
                    <a:pt x="188" y="222"/>
                    <a:pt x="188" y="223"/>
                  </a:cubicBezTo>
                  <a:cubicBezTo>
                    <a:pt x="189" y="224"/>
                    <a:pt x="191" y="222"/>
                    <a:pt x="193" y="222"/>
                  </a:cubicBezTo>
                  <a:cubicBezTo>
                    <a:pt x="194" y="222"/>
                    <a:pt x="191" y="220"/>
                    <a:pt x="192" y="218"/>
                  </a:cubicBezTo>
                  <a:cubicBezTo>
                    <a:pt x="193" y="217"/>
                    <a:pt x="191" y="215"/>
                    <a:pt x="190" y="214"/>
                  </a:cubicBezTo>
                  <a:cubicBezTo>
                    <a:pt x="190" y="213"/>
                    <a:pt x="190" y="211"/>
                    <a:pt x="188" y="209"/>
                  </a:cubicBezTo>
                  <a:cubicBezTo>
                    <a:pt x="186" y="208"/>
                    <a:pt x="187" y="202"/>
                    <a:pt x="184" y="200"/>
                  </a:cubicBezTo>
                  <a:cubicBezTo>
                    <a:pt x="182" y="199"/>
                    <a:pt x="182" y="195"/>
                    <a:pt x="182" y="194"/>
                  </a:cubicBezTo>
                  <a:cubicBezTo>
                    <a:pt x="181" y="193"/>
                    <a:pt x="179" y="195"/>
                    <a:pt x="179" y="196"/>
                  </a:cubicBezTo>
                  <a:cubicBezTo>
                    <a:pt x="178" y="197"/>
                    <a:pt x="178" y="193"/>
                    <a:pt x="176" y="193"/>
                  </a:cubicBezTo>
                  <a:cubicBezTo>
                    <a:pt x="174" y="193"/>
                    <a:pt x="173" y="193"/>
                    <a:pt x="171" y="193"/>
                  </a:cubicBezTo>
                  <a:cubicBezTo>
                    <a:pt x="169" y="193"/>
                    <a:pt x="171" y="189"/>
                    <a:pt x="173" y="189"/>
                  </a:cubicBezTo>
                  <a:cubicBezTo>
                    <a:pt x="176" y="188"/>
                    <a:pt x="174" y="187"/>
                    <a:pt x="172" y="185"/>
                  </a:cubicBezTo>
                  <a:cubicBezTo>
                    <a:pt x="171" y="184"/>
                    <a:pt x="173" y="183"/>
                    <a:pt x="171" y="182"/>
                  </a:cubicBezTo>
                  <a:cubicBezTo>
                    <a:pt x="169" y="182"/>
                    <a:pt x="170" y="180"/>
                    <a:pt x="171" y="179"/>
                  </a:cubicBezTo>
                  <a:cubicBezTo>
                    <a:pt x="172" y="178"/>
                    <a:pt x="167" y="179"/>
                    <a:pt x="166" y="178"/>
                  </a:cubicBezTo>
                  <a:cubicBezTo>
                    <a:pt x="166" y="177"/>
                    <a:pt x="168" y="175"/>
                    <a:pt x="170" y="174"/>
                  </a:cubicBezTo>
                  <a:cubicBezTo>
                    <a:pt x="172" y="174"/>
                    <a:pt x="170" y="172"/>
                    <a:pt x="169" y="171"/>
                  </a:cubicBezTo>
                  <a:cubicBezTo>
                    <a:pt x="168" y="171"/>
                    <a:pt x="170" y="170"/>
                    <a:pt x="171" y="169"/>
                  </a:cubicBezTo>
                  <a:cubicBezTo>
                    <a:pt x="172" y="169"/>
                    <a:pt x="173" y="166"/>
                    <a:pt x="175" y="165"/>
                  </a:cubicBezTo>
                  <a:cubicBezTo>
                    <a:pt x="177" y="165"/>
                    <a:pt x="178" y="164"/>
                    <a:pt x="179" y="164"/>
                  </a:cubicBezTo>
                  <a:cubicBezTo>
                    <a:pt x="180" y="163"/>
                    <a:pt x="180" y="166"/>
                    <a:pt x="181" y="168"/>
                  </a:cubicBezTo>
                  <a:cubicBezTo>
                    <a:pt x="181" y="170"/>
                    <a:pt x="182" y="171"/>
                    <a:pt x="183" y="173"/>
                  </a:cubicBezTo>
                  <a:cubicBezTo>
                    <a:pt x="184" y="174"/>
                    <a:pt x="186" y="172"/>
                    <a:pt x="188" y="171"/>
                  </a:cubicBezTo>
                  <a:cubicBezTo>
                    <a:pt x="189" y="170"/>
                    <a:pt x="187" y="172"/>
                    <a:pt x="187" y="174"/>
                  </a:cubicBezTo>
                  <a:cubicBezTo>
                    <a:pt x="186" y="175"/>
                    <a:pt x="188" y="174"/>
                    <a:pt x="191" y="174"/>
                  </a:cubicBezTo>
                  <a:cubicBezTo>
                    <a:pt x="194" y="174"/>
                    <a:pt x="190" y="176"/>
                    <a:pt x="189" y="177"/>
                  </a:cubicBezTo>
                  <a:cubicBezTo>
                    <a:pt x="188" y="178"/>
                    <a:pt x="190" y="179"/>
                    <a:pt x="192" y="180"/>
                  </a:cubicBezTo>
                  <a:cubicBezTo>
                    <a:pt x="194" y="181"/>
                    <a:pt x="193" y="181"/>
                    <a:pt x="191" y="182"/>
                  </a:cubicBezTo>
                  <a:cubicBezTo>
                    <a:pt x="189" y="184"/>
                    <a:pt x="192" y="183"/>
                    <a:pt x="194" y="183"/>
                  </a:cubicBezTo>
                  <a:cubicBezTo>
                    <a:pt x="197" y="183"/>
                    <a:pt x="192" y="188"/>
                    <a:pt x="192" y="188"/>
                  </a:cubicBezTo>
                  <a:cubicBezTo>
                    <a:pt x="192" y="188"/>
                    <a:pt x="196" y="187"/>
                    <a:pt x="198" y="186"/>
                  </a:cubicBezTo>
                  <a:cubicBezTo>
                    <a:pt x="201" y="185"/>
                    <a:pt x="203" y="190"/>
                    <a:pt x="205" y="190"/>
                  </a:cubicBezTo>
                  <a:cubicBezTo>
                    <a:pt x="208" y="191"/>
                    <a:pt x="202" y="185"/>
                    <a:pt x="203" y="185"/>
                  </a:cubicBezTo>
                  <a:cubicBezTo>
                    <a:pt x="204" y="185"/>
                    <a:pt x="203" y="182"/>
                    <a:pt x="205" y="181"/>
                  </a:cubicBezTo>
                  <a:cubicBezTo>
                    <a:pt x="207" y="181"/>
                    <a:pt x="207" y="178"/>
                    <a:pt x="207" y="177"/>
                  </a:cubicBezTo>
                  <a:cubicBezTo>
                    <a:pt x="208" y="175"/>
                    <a:pt x="210" y="179"/>
                    <a:pt x="212" y="181"/>
                  </a:cubicBezTo>
                  <a:cubicBezTo>
                    <a:pt x="214" y="183"/>
                    <a:pt x="214" y="180"/>
                    <a:pt x="216" y="179"/>
                  </a:cubicBezTo>
                  <a:cubicBezTo>
                    <a:pt x="218" y="177"/>
                    <a:pt x="221" y="179"/>
                    <a:pt x="223" y="179"/>
                  </a:cubicBezTo>
                  <a:cubicBezTo>
                    <a:pt x="225" y="178"/>
                    <a:pt x="225" y="175"/>
                    <a:pt x="223" y="173"/>
                  </a:cubicBezTo>
                  <a:cubicBezTo>
                    <a:pt x="221" y="171"/>
                    <a:pt x="219" y="167"/>
                    <a:pt x="218" y="165"/>
                  </a:cubicBezTo>
                  <a:cubicBezTo>
                    <a:pt x="217" y="162"/>
                    <a:pt x="221" y="163"/>
                    <a:pt x="224" y="163"/>
                  </a:cubicBezTo>
                  <a:cubicBezTo>
                    <a:pt x="227" y="163"/>
                    <a:pt x="228" y="161"/>
                    <a:pt x="229" y="159"/>
                  </a:cubicBezTo>
                  <a:cubicBezTo>
                    <a:pt x="230" y="158"/>
                    <a:pt x="229" y="157"/>
                    <a:pt x="227" y="158"/>
                  </a:cubicBezTo>
                  <a:cubicBezTo>
                    <a:pt x="226" y="158"/>
                    <a:pt x="225" y="153"/>
                    <a:pt x="224" y="152"/>
                  </a:cubicBezTo>
                  <a:cubicBezTo>
                    <a:pt x="223" y="152"/>
                    <a:pt x="222" y="155"/>
                    <a:pt x="222" y="156"/>
                  </a:cubicBezTo>
                  <a:cubicBezTo>
                    <a:pt x="221" y="157"/>
                    <a:pt x="217" y="156"/>
                    <a:pt x="215" y="156"/>
                  </a:cubicBezTo>
                  <a:cubicBezTo>
                    <a:pt x="214" y="155"/>
                    <a:pt x="217" y="151"/>
                    <a:pt x="217" y="150"/>
                  </a:cubicBezTo>
                  <a:cubicBezTo>
                    <a:pt x="216" y="149"/>
                    <a:pt x="213" y="153"/>
                    <a:pt x="211" y="154"/>
                  </a:cubicBezTo>
                  <a:cubicBezTo>
                    <a:pt x="210" y="155"/>
                    <a:pt x="210" y="152"/>
                    <a:pt x="209" y="152"/>
                  </a:cubicBezTo>
                  <a:cubicBezTo>
                    <a:pt x="208" y="151"/>
                    <a:pt x="203" y="155"/>
                    <a:pt x="200" y="156"/>
                  </a:cubicBezTo>
                  <a:cubicBezTo>
                    <a:pt x="197" y="158"/>
                    <a:pt x="200" y="153"/>
                    <a:pt x="202" y="153"/>
                  </a:cubicBezTo>
                  <a:cubicBezTo>
                    <a:pt x="204" y="152"/>
                    <a:pt x="202" y="149"/>
                    <a:pt x="202" y="149"/>
                  </a:cubicBezTo>
                  <a:cubicBezTo>
                    <a:pt x="201" y="148"/>
                    <a:pt x="205" y="149"/>
                    <a:pt x="206" y="148"/>
                  </a:cubicBezTo>
                  <a:cubicBezTo>
                    <a:pt x="207" y="148"/>
                    <a:pt x="207" y="142"/>
                    <a:pt x="205" y="140"/>
                  </a:cubicBezTo>
                  <a:cubicBezTo>
                    <a:pt x="203" y="137"/>
                    <a:pt x="200" y="141"/>
                    <a:pt x="199" y="139"/>
                  </a:cubicBezTo>
                  <a:cubicBezTo>
                    <a:pt x="197" y="138"/>
                    <a:pt x="202" y="134"/>
                    <a:pt x="201" y="134"/>
                  </a:cubicBezTo>
                  <a:cubicBezTo>
                    <a:pt x="201" y="133"/>
                    <a:pt x="199" y="134"/>
                    <a:pt x="196" y="135"/>
                  </a:cubicBezTo>
                  <a:cubicBezTo>
                    <a:pt x="193" y="137"/>
                    <a:pt x="195" y="134"/>
                    <a:pt x="192" y="134"/>
                  </a:cubicBezTo>
                  <a:cubicBezTo>
                    <a:pt x="189" y="135"/>
                    <a:pt x="189" y="132"/>
                    <a:pt x="187" y="131"/>
                  </a:cubicBezTo>
                  <a:cubicBezTo>
                    <a:pt x="185" y="130"/>
                    <a:pt x="186" y="129"/>
                    <a:pt x="188" y="129"/>
                  </a:cubicBezTo>
                  <a:cubicBezTo>
                    <a:pt x="191" y="128"/>
                    <a:pt x="187" y="126"/>
                    <a:pt x="184" y="126"/>
                  </a:cubicBezTo>
                  <a:cubicBezTo>
                    <a:pt x="181" y="126"/>
                    <a:pt x="180" y="125"/>
                    <a:pt x="177" y="124"/>
                  </a:cubicBezTo>
                  <a:cubicBezTo>
                    <a:pt x="174" y="123"/>
                    <a:pt x="172" y="123"/>
                    <a:pt x="172" y="122"/>
                  </a:cubicBezTo>
                  <a:cubicBezTo>
                    <a:pt x="172" y="121"/>
                    <a:pt x="177" y="122"/>
                    <a:pt x="180" y="122"/>
                  </a:cubicBezTo>
                  <a:cubicBezTo>
                    <a:pt x="182" y="122"/>
                    <a:pt x="177" y="119"/>
                    <a:pt x="176" y="118"/>
                  </a:cubicBezTo>
                  <a:cubicBezTo>
                    <a:pt x="174" y="118"/>
                    <a:pt x="176" y="118"/>
                    <a:pt x="179" y="117"/>
                  </a:cubicBezTo>
                  <a:cubicBezTo>
                    <a:pt x="181" y="116"/>
                    <a:pt x="176" y="115"/>
                    <a:pt x="178" y="114"/>
                  </a:cubicBezTo>
                  <a:cubicBezTo>
                    <a:pt x="181" y="114"/>
                    <a:pt x="176" y="112"/>
                    <a:pt x="174" y="111"/>
                  </a:cubicBezTo>
                  <a:cubicBezTo>
                    <a:pt x="172" y="111"/>
                    <a:pt x="181" y="111"/>
                    <a:pt x="183" y="111"/>
                  </a:cubicBezTo>
                  <a:cubicBezTo>
                    <a:pt x="186" y="111"/>
                    <a:pt x="189" y="110"/>
                    <a:pt x="190" y="108"/>
                  </a:cubicBezTo>
                  <a:cubicBezTo>
                    <a:pt x="190" y="106"/>
                    <a:pt x="182" y="106"/>
                    <a:pt x="179" y="105"/>
                  </a:cubicBezTo>
                  <a:cubicBezTo>
                    <a:pt x="176" y="104"/>
                    <a:pt x="181" y="102"/>
                    <a:pt x="183" y="100"/>
                  </a:cubicBezTo>
                  <a:cubicBezTo>
                    <a:pt x="186" y="99"/>
                    <a:pt x="188" y="98"/>
                    <a:pt x="189" y="98"/>
                  </a:cubicBezTo>
                  <a:cubicBezTo>
                    <a:pt x="190" y="98"/>
                    <a:pt x="190" y="89"/>
                    <a:pt x="190" y="86"/>
                  </a:cubicBezTo>
                  <a:cubicBezTo>
                    <a:pt x="189" y="84"/>
                    <a:pt x="187" y="86"/>
                    <a:pt x="183" y="87"/>
                  </a:cubicBezTo>
                  <a:cubicBezTo>
                    <a:pt x="180" y="88"/>
                    <a:pt x="178" y="88"/>
                    <a:pt x="173" y="88"/>
                  </a:cubicBezTo>
                  <a:cubicBezTo>
                    <a:pt x="169" y="88"/>
                    <a:pt x="173" y="86"/>
                    <a:pt x="177" y="85"/>
                  </a:cubicBezTo>
                  <a:cubicBezTo>
                    <a:pt x="180" y="84"/>
                    <a:pt x="183" y="81"/>
                    <a:pt x="185" y="80"/>
                  </a:cubicBezTo>
                  <a:cubicBezTo>
                    <a:pt x="186" y="79"/>
                    <a:pt x="184" y="78"/>
                    <a:pt x="182" y="77"/>
                  </a:cubicBezTo>
                  <a:cubicBezTo>
                    <a:pt x="180" y="77"/>
                    <a:pt x="178" y="74"/>
                    <a:pt x="175" y="74"/>
                  </a:cubicBezTo>
                  <a:cubicBezTo>
                    <a:pt x="173" y="73"/>
                    <a:pt x="170" y="73"/>
                    <a:pt x="168" y="72"/>
                  </a:cubicBezTo>
                  <a:cubicBezTo>
                    <a:pt x="166" y="70"/>
                    <a:pt x="167" y="69"/>
                    <a:pt x="165" y="69"/>
                  </a:cubicBezTo>
                  <a:cubicBezTo>
                    <a:pt x="162" y="69"/>
                    <a:pt x="162" y="67"/>
                    <a:pt x="162" y="66"/>
                  </a:cubicBezTo>
                  <a:cubicBezTo>
                    <a:pt x="162" y="65"/>
                    <a:pt x="164" y="64"/>
                    <a:pt x="162" y="62"/>
                  </a:cubicBezTo>
                  <a:cubicBezTo>
                    <a:pt x="161" y="59"/>
                    <a:pt x="157" y="61"/>
                    <a:pt x="154" y="61"/>
                  </a:cubicBezTo>
                  <a:cubicBezTo>
                    <a:pt x="151" y="62"/>
                    <a:pt x="146" y="58"/>
                    <a:pt x="143" y="58"/>
                  </a:cubicBezTo>
                  <a:cubicBezTo>
                    <a:pt x="140" y="58"/>
                    <a:pt x="141" y="56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5" y="54"/>
                    <a:pt x="137" y="52"/>
                    <a:pt x="137" y="51"/>
                  </a:cubicBezTo>
                  <a:cubicBezTo>
                    <a:pt x="136" y="50"/>
                    <a:pt x="134" y="50"/>
                    <a:pt x="132" y="49"/>
                  </a:cubicBezTo>
                  <a:cubicBezTo>
                    <a:pt x="130" y="48"/>
                    <a:pt x="133" y="45"/>
                    <a:pt x="132" y="43"/>
                  </a:cubicBezTo>
                  <a:cubicBezTo>
                    <a:pt x="131" y="42"/>
                    <a:pt x="129" y="38"/>
                    <a:pt x="126" y="38"/>
                  </a:cubicBezTo>
                  <a:cubicBezTo>
                    <a:pt x="123" y="37"/>
                    <a:pt x="123" y="37"/>
                    <a:pt x="121" y="36"/>
                  </a:cubicBezTo>
                  <a:cubicBezTo>
                    <a:pt x="118" y="35"/>
                    <a:pt x="107" y="34"/>
                    <a:pt x="105" y="35"/>
                  </a:cubicBezTo>
                  <a:cubicBezTo>
                    <a:pt x="104" y="35"/>
                    <a:pt x="102" y="37"/>
                    <a:pt x="101" y="38"/>
                  </a:cubicBezTo>
                  <a:cubicBezTo>
                    <a:pt x="100" y="39"/>
                    <a:pt x="105" y="41"/>
                    <a:pt x="104" y="42"/>
                  </a:cubicBezTo>
                  <a:cubicBezTo>
                    <a:pt x="104" y="43"/>
                    <a:pt x="100" y="41"/>
                    <a:pt x="98" y="41"/>
                  </a:cubicBezTo>
                  <a:cubicBezTo>
                    <a:pt x="96" y="40"/>
                    <a:pt x="95" y="46"/>
                    <a:pt x="93" y="48"/>
                  </a:cubicBezTo>
                  <a:cubicBezTo>
                    <a:pt x="90" y="49"/>
                    <a:pt x="93" y="39"/>
                    <a:pt x="93" y="37"/>
                  </a:cubicBez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86" y="37"/>
                    <a:pt x="85" y="38"/>
                  </a:cubicBezTo>
                  <a:cubicBezTo>
                    <a:pt x="84" y="39"/>
                    <a:pt x="82" y="38"/>
                    <a:pt x="81" y="38"/>
                  </a:cubicBezTo>
                  <a:cubicBezTo>
                    <a:pt x="80" y="37"/>
                    <a:pt x="77" y="42"/>
                    <a:pt x="75" y="44"/>
                  </a:cubicBezTo>
                  <a:cubicBezTo>
                    <a:pt x="73" y="47"/>
                    <a:pt x="70" y="49"/>
                    <a:pt x="68" y="48"/>
                  </a:cubicBezTo>
                  <a:cubicBezTo>
                    <a:pt x="66" y="48"/>
                    <a:pt x="72" y="40"/>
                    <a:pt x="74" y="37"/>
                  </a:cubicBezTo>
                  <a:cubicBezTo>
                    <a:pt x="76" y="34"/>
                    <a:pt x="78" y="34"/>
                    <a:pt x="80" y="32"/>
                  </a:cubicBezTo>
                  <a:cubicBezTo>
                    <a:pt x="82" y="31"/>
                    <a:pt x="82" y="23"/>
                    <a:pt x="81" y="22"/>
                  </a:cubicBezTo>
                  <a:cubicBezTo>
                    <a:pt x="81" y="21"/>
                    <a:pt x="84" y="19"/>
                    <a:pt x="85" y="18"/>
                  </a:cubicBezTo>
                  <a:cubicBezTo>
                    <a:pt x="86" y="17"/>
                    <a:pt x="85" y="17"/>
                    <a:pt x="84" y="15"/>
                  </a:cubicBezTo>
                  <a:cubicBezTo>
                    <a:pt x="84" y="14"/>
                    <a:pt x="87" y="13"/>
                    <a:pt x="87" y="11"/>
                  </a:cubicBezTo>
                  <a:cubicBezTo>
                    <a:pt x="88" y="8"/>
                    <a:pt x="88" y="5"/>
                    <a:pt x="89" y="3"/>
                  </a:cubicBezTo>
                  <a:cubicBezTo>
                    <a:pt x="89" y="1"/>
                    <a:pt x="83" y="2"/>
                    <a:pt x="81" y="3"/>
                  </a:cubicBezTo>
                  <a:cubicBezTo>
                    <a:pt x="79" y="3"/>
                    <a:pt x="75" y="3"/>
                    <a:pt x="74" y="4"/>
                  </a:cubicBezTo>
                  <a:cubicBezTo>
                    <a:pt x="73" y="6"/>
                    <a:pt x="76" y="9"/>
                    <a:pt x="76" y="9"/>
                  </a:cubicBezTo>
                  <a:cubicBezTo>
                    <a:pt x="75" y="10"/>
                    <a:pt x="73" y="9"/>
                    <a:pt x="71" y="8"/>
                  </a:cubicBezTo>
                  <a:cubicBezTo>
                    <a:pt x="69" y="7"/>
                    <a:pt x="65" y="9"/>
                    <a:pt x="65" y="9"/>
                  </a:cubicBezTo>
                  <a:cubicBezTo>
                    <a:pt x="64" y="10"/>
                    <a:pt x="70" y="11"/>
                    <a:pt x="71" y="12"/>
                  </a:cubicBezTo>
                  <a:cubicBezTo>
                    <a:pt x="71" y="14"/>
                    <a:pt x="73" y="14"/>
                    <a:pt x="74" y="16"/>
                  </a:cubicBezTo>
                  <a:cubicBezTo>
                    <a:pt x="75" y="18"/>
                    <a:pt x="69" y="20"/>
                    <a:pt x="66" y="20"/>
                  </a:cubicBezTo>
                  <a:cubicBezTo>
                    <a:pt x="63" y="20"/>
                    <a:pt x="63" y="18"/>
                    <a:pt x="60" y="20"/>
                  </a:cubicBezTo>
                  <a:cubicBezTo>
                    <a:pt x="57" y="21"/>
                    <a:pt x="58" y="19"/>
                    <a:pt x="55" y="19"/>
                  </a:cubicBezTo>
                  <a:cubicBezTo>
                    <a:pt x="53" y="20"/>
                    <a:pt x="53" y="26"/>
                    <a:pt x="52" y="30"/>
                  </a:cubicBezTo>
                  <a:cubicBezTo>
                    <a:pt x="51" y="33"/>
                    <a:pt x="53" y="34"/>
                    <a:pt x="55" y="36"/>
                  </a:cubicBezTo>
                  <a:cubicBezTo>
                    <a:pt x="57" y="38"/>
                    <a:pt x="56" y="39"/>
                    <a:pt x="54" y="40"/>
                  </a:cubicBezTo>
                  <a:cubicBezTo>
                    <a:pt x="53" y="40"/>
                    <a:pt x="50" y="38"/>
                    <a:pt x="49" y="39"/>
                  </a:cubicBezTo>
                  <a:cubicBezTo>
                    <a:pt x="48" y="39"/>
                    <a:pt x="49" y="43"/>
                    <a:pt x="49" y="46"/>
                  </a:cubicBezTo>
                  <a:cubicBezTo>
                    <a:pt x="48" y="48"/>
                    <a:pt x="52" y="51"/>
                    <a:pt x="54" y="52"/>
                  </a:cubicBezTo>
                  <a:cubicBezTo>
                    <a:pt x="57" y="53"/>
                    <a:pt x="56" y="53"/>
                    <a:pt x="56" y="55"/>
                  </a:cubicBezTo>
                  <a:cubicBezTo>
                    <a:pt x="57" y="57"/>
                    <a:pt x="64" y="60"/>
                    <a:pt x="65" y="62"/>
                  </a:cubicBezTo>
                  <a:cubicBezTo>
                    <a:pt x="65" y="64"/>
                    <a:pt x="62" y="65"/>
                    <a:pt x="61" y="66"/>
                  </a:cubicBezTo>
                  <a:cubicBezTo>
                    <a:pt x="59" y="67"/>
                    <a:pt x="59" y="65"/>
                    <a:pt x="58" y="65"/>
                  </a:cubicBezTo>
                  <a:cubicBezTo>
                    <a:pt x="57" y="65"/>
                    <a:pt x="56" y="68"/>
                    <a:pt x="54" y="69"/>
                  </a:cubicBezTo>
                  <a:cubicBezTo>
                    <a:pt x="52" y="70"/>
                    <a:pt x="53" y="65"/>
                    <a:pt x="53" y="64"/>
                  </a:cubicBezTo>
                  <a:cubicBezTo>
                    <a:pt x="52" y="63"/>
                    <a:pt x="47" y="67"/>
                    <a:pt x="44" y="68"/>
                  </a:cubicBezTo>
                  <a:cubicBezTo>
                    <a:pt x="41" y="69"/>
                    <a:pt x="47" y="63"/>
                    <a:pt x="48" y="62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6" y="60"/>
                    <a:pt x="49" y="57"/>
                    <a:pt x="46" y="55"/>
                  </a:cubicBezTo>
                  <a:cubicBezTo>
                    <a:pt x="43" y="53"/>
                    <a:pt x="40" y="49"/>
                    <a:pt x="39" y="45"/>
                  </a:cubicBezTo>
                  <a:cubicBezTo>
                    <a:pt x="38" y="42"/>
                    <a:pt x="44" y="35"/>
                    <a:pt x="44" y="33"/>
                  </a:cubicBezTo>
                  <a:cubicBezTo>
                    <a:pt x="45" y="30"/>
                    <a:pt x="44" y="26"/>
                    <a:pt x="45" y="21"/>
                  </a:cubicBezTo>
                  <a:cubicBezTo>
                    <a:pt x="47" y="17"/>
                    <a:pt x="57" y="9"/>
                    <a:pt x="59" y="8"/>
                  </a:cubicBezTo>
                  <a:cubicBezTo>
                    <a:pt x="61" y="6"/>
                    <a:pt x="65" y="2"/>
                    <a:pt x="66" y="1"/>
                  </a:cubicBezTo>
                  <a:cubicBezTo>
                    <a:pt x="66" y="0"/>
                    <a:pt x="65" y="0"/>
                    <a:pt x="63" y="1"/>
                  </a:cubicBezTo>
                  <a:cubicBezTo>
                    <a:pt x="61" y="2"/>
                    <a:pt x="46" y="1"/>
                    <a:pt x="44" y="2"/>
                  </a:cubicBezTo>
                  <a:cubicBezTo>
                    <a:pt x="42" y="2"/>
                    <a:pt x="31" y="6"/>
                    <a:pt x="30" y="7"/>
                  </a:cubicBezTo>
                  <a:cubicBezTo>
                    <a:pt x="28" y="8"/>
                    <a:pt x="25" y="9"/>
                    <a:pt x="23" y="11"/>
                  </a:cubicBezTo>
                  <a:cubicBezTo>
                    <a:pt x="21" y="13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5" y="39"/>
                    <a:pt x="3" y="42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6" y="54"/>
                    <a:pt x="6" y="54"/>
                    <a:pt x="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91"/>
            <p:cNvSpPr/>
            <p:nvPr/>
          </p:nvSpPr>
          <p:spPr bwMode="auto">
            <a:xfrm>
              <a:off x="2101" y="654"/>
              <a:ext cx="51" cy="38"/>
            </a:xfrm>
            <a:custGeom>
              <a:avLst/>
              <a:gdLst>
                <a:gd name="T0" fmla="*/ 2 w 42"/>
                <a:gd name="T1" fmla="*/ 30 h 31"/>
                <a:gd name="T2" fmla="*/ 24 w 42"/>
                <a:gd name="T3" fmla="*/ 29 h 31"/>
                <a:gd name="T4" fmla="*/ 34 w 42"/>
                <a:gd name="T5" fmla="*/ 31 h 31"/>
                <a:gd name="T6" fmla="*/ 39 w 42"/>
                <a:gd name="T7" fmla="*/ 22 h 31"/>
                <a:gd name="T8" fmla="*/ 39 w 42"/>
                <a:gd name="T9" fmla="*/ 14 h 31"/>
                <a:gd name="T10" fmla="*/ 39 w 42"/>
                <a:gd name="T11" fmla="*/ 9 h 31"/>
                <a:gd name="T12" fmla="*/ 36 w 42"/>
                <a:gd name="T13" fmla="*/ 6 h 31"/>
                <a:gd name="T14" fmla="*/ 24 w 42"/>
                <a:gd name="T15" fmla="*/ 6 h 31"/>
                <a:gd name="T16" fmla="*/ 17 w 42"/>
                <a:gd name="T17" fmla="*/ 2 h 31"/>
                <a:gd name="T18" fmla="*/ 9 w 42"/>
                <a:gd name="T19" fmla="*/ 3 h 31"/>
                <a:gd name="T20" fmla="*/ 5 w 42"/>
                <a:gd name="T21" fmla="*/ 7 h 31"/>
                <a:gd name="T22" fmla="*/ 3 w 42"/>
                <a:gd name="T23" fmla="*/ 20 h 31"/>
                <a:gd name="T24" fmla="*/ 2 w 4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31">
                  <a:moveTo>
                    <a:pt x="2" y="30"/>
                  </a:moveTo>
                  <a:cubicBezTo>
                    <a:pt x="4" y="31"/>
                    <a:pt x="21" y="30"/>
                    <a:pt x="24" y="29"/>
                  </a:cubicBezTo>
                  <a:cubicBezTo>
                    <a:pt x="27" y="29"/>
                    <a:pt x="29" y="31"/>
                    <a:pt x="34" y="31"/>
                  </a:cubicBezTo>
                  <a:cubicBezTo>
                    <a:pt x="42" y="30"/>
                    <a:pt x="40" y="25"/>
                    <a:pt x="39" y="22"/>
                  </a:cubicBezTo>
                  <a:cubicBezTo>
                    <a:pt x="39" y="19"/>
                    <a:pt x="40" y="16"/>
                    <a:pt x="39" y="14"/>
                  </a:cubicBezTo>
                  <a:cubicBezTo>
                    <a:pt x="38" y="13"/>
                    <a:pt x="39" y="10"/>
                    <a:pt x="39" y="9"/>
                  </a:cubicBezTo>
                  <a:cubicBezTo>
                    <a:pt x="40" y="8"/>
                    <a:pt x="38" y="6"/>
                    <a:pt x="36" y="6"/>
                  </a:cubicBezTo>
                  <a:cubicBezTo>
                    <a:pt x="33" y="5"/>
                    <a:pt x="26" y="6"/>
                    <a:pt x="24" y="6"/>
                  </a:cubicBezTo>
                  <a:cubicBezTo>
                    <a:pt x="23" y="6"/>
                    <a:pt x="18" y="4"/>
                    <a:pt x="17" y="2"/>
                  </a:cubicBezTo>
                  <a:cubicBezTo>
                    <a:pt x="17" y="0"/>
                    <a:pt x="13" y="2"/>
                    <a:pt x="9" y="3"/>
                  </a:cubicBezTo>
                  <a:cubicBezTo>
                    <a:pt x="6" y="4"/>
                    <a:pt x="6" y="6"/>
                    <a:pt x="5" y="7"/>
                  </a:cubicBezTo>
                  <a:cubicBezTo>
                    <a:pt x="5" y="9"/>
                    <a:pt x="3" y="16"/>
                    <a:pt x="3" y="20"/>
                  </a:cubicBezTo>
                  <a:cubicBezTo>
                    <a:pt x="3" y="23"/>
                    <a:pt x="0" y="29"/>
                    <a:pt x="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92"/>
            <p:cNvSpPr/>
            <p:nvPr/>
          </p:nvSpPr>
          <p:spPr bwMode="auto">
            <a:xfrm>
              <a:off x="1865" y="768"/>
              <a:ext cx="49" cy="38"/>
            </a:xfrm>
            <a:custGeom>
              <a:avLst/>
              <a:gdLst>
                <a:gd name="T0" fmla="*/ 33 w 40"/>
                <a:gd name="T1" fmla="*/ 9 h 31"/>
                <a:gd name="T2" fmla="*/ 29 w 40"/>
                <a:gd name="T3" fmla="*/ 8 h 31"/>
                <a:gd name="T4" fmla="*/ 27 w 40"/>
                <a:gd name="T5" fmla="*/ 5 h 31"/>
                <a:gd name="T6" fmla="*/ 22 w 40"/>
                <a:gd name="T7" fmla="*/ 1 h 31"/>
                <a:gd name="T8" fmla="*/ 19 w 40"/>
                <a:gd name="T9" fmla="*/ 4 h 31"/>
                <a:gd name="T10" fmla="*/ 15 w 40"/>
                <a:gd name="T11" fmla="*/ 9 h 31"/>
                <a:gd name="T12" fmla="*/ 14 w 40"/>
                <a:gd name="T13" fmla="*/ 12 h 31"/>
                <a:gd name="T14" fmla="*/ 10 w 40"/>
                <a:gd name="T15" fmla="*/ 18 h 31"/>
                <a:gd name="T16" fmla="*/ 2 w 40"/>
                <a:gd name="T17" fmla="*/ 19 h 31"/>
                <a:gd name="T18" fmla="*/ 3 w 40"/>
                <a:gd name="T19" fmla="*/ 24 h 31"/>
                <a:gd name="T20" fmla="*/ 8 w 40"/>
                <a:gd name="T21" fmla="*/ 26 h 31"/>
                <a:gd name="T22" fmla="*/ 17 w 40"/>
                <a:gd name="T23" fmla="*/ 29 h 31"/>
                <a:gd name="T24" fmla="*/ 26 w 40"/>
                <a:gd name="T25" fmla="*/ 31 h 31"/>
                <a:gd name="T26" fmla="*/ 38 w 40"/>
                <a:gd name="T27" fmla="*/ 26 h 31"/>
                <a:gd name="T28" fmla="*/ 37 w 40"/>
                <a:gd name="T29" fmla="*/ 24 h 31"/>
                <a:gd name="T30" fmla="*/ 35 w 40"/>
                <a:gd name="T31" fmla="*/ 18 h 31"/>
                <a:gd name="T32" fmla="*/ 35 w 40"/>
                <a:gd name="T33" fmla="*/ 15 h 31"/>
                <a:gd name="T34" fmla="*/ 33 w 40"/>
                <a:gd name="T3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1">
                  <a:moveTo>
                    <a:pt x="33" y="9"/>
                  </a:moveTo>
                  <a:cubicBezTo>
                    <a:pt x="32" y="7"/>
                    <a:pt x="31" y="7"/>
                    <a:pt x="29" y="8"/>
                  </a:cubicBezTo>
                  <a:cubicBezTo>
                    <a:pt x="28" y="8"/>
                    <a:pt x="26" y="6"/>
                    <a:pt x="27" y="5"/>
                  </a:cubicBezTo>
                  <a:cubicBezTo>
                    <a:pt x="28" y="3"/>
                    <a:pt x="23" y="2"/>
                    <a:pt x="22" y="1"/>
                  </a:cubicBezTo>
                  <a:cubicBezTo>
                    <a:pt x="21" y="0"/>
                    <a:pt x="20" y="3"/>
                    <a:pt x="19" y="4"/>
                  </a:cubicBezTo>
                  <a:cubicBezTo>
                    <a:pt x="17" y="5"/>
                    <a:pt x="16" y="9"/>
                    <a:pt x="15" y="9"/>
                  </a:cubicBezTo>
                  <a:cubicBezTo>
                    <a:pt x="14" y="10"/>
                    <a:pt x="13" y="10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5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9" y="31"/>
                    <a:pt x="36" y="27"/>
                    <a:pt x="38" y="26"/>
                  </a:cubicBezTo>
                  <a:cubicBezTo>
                    <a:pt x="40" y="25"/>
                    <a:pt x="39" y="25"/>
                    <a:pt x="37" y="24"/>
                  </a:cubicBezTo>
                  <a:cubicBezTo>
                    <a:pt x="35" y="22"/>
                    <a:pt x="36" y="19"/>
                    <a:pt x="35" y="18"/>
                  </a:cubicBezTo>
                  <a:cubicBezTo>
                    <a:pt x="33" y="18"/>
                    <a:pt x="34" y="15"/>
                    <a:pt x="35" y="15"/>
                  </a:cubicBezTo>
                  <a:cubicBezTo>
                    <a:pt x="36" y="15"/>
                    <a:pt x="34" y="11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93"/>
            <p:cNvSpPr/>
            <p:nvPr/>
          </p:nvSpPr>
          <p:spPr bwMode="auto">
            <a:xfrm>
              <a:off x="1615" y="635"/>
              <a:ext cx="126" cy="105"/>
            </a:xfrm>
            <a:custGeom>
              <a:avLst/>
              <a:gdLst>
                <a:gd name="T0" fmla="*/ 7 w 103"/>
                <a:gd name="T1" fmla="*/ 69 h 85"/>
                <a:gd name="T2" fmla="*/ 11 w 103"/>
                <a:gd name="T3" fmla="*/ 82 h 85"/>
                <a:gd name="T4" fmla="*/ 17 w 103"/>
                <a:gd name="T5" fmla="*/ 83 h 85"/>
                <a:gd name="T6" fmla="*/ 23 w 103"/>
                <a:gd name="T7" fmla="*/ 82 h 85"/>
                <a:gd name="T8" fmla="*/ 26 w 103"/>
                <a:gd name="T9" fmla="*/ 77 h 85"/>
                <a:gd name="T10" fmla="*/ 33 w 103"/>
                <a:gd name="T11" fmla="*/ 77 h 85"/>
                <a:gd name="T12" fmla="*/ 47 w 103"/>
                <a:gd name="T13" fmla="*/ 70 h 85"/>
                <a:gd name="T14" fmla="*/ 59 w 103"/>
                <a:gd name="T15" fmla="*/ 48 h 85"/>
                <a:gd name="T16" fmla="*/ 68 w 103"/>
                <a:gd name="T17" fmla="*/ 42 h 85"/>
                <a:gd name="T18" fmla="*/ 77 w 103"/>
                <a:gd name="T19" fmla="*/ 38 h 85"/>
                <a:gd name="T20" fmla="*/ 89 w 103"/>
                <a:gd name="T21" fmla="*/ 35 h 85"/>
                <a:gd name="T22" fmla="*/ 102 w 103"/>
                <a:gd name="T23" fmla="*/ 25 h 85"/>
                <a:gd name="T24" fmla="*/ 98 w 103"/>
                <a:gd name="T25" fmla="*/ 22 h 85"/>
                <a:gd name="T26" fmla="*/ 95 w 103"/>
                <a:gd name="T27" fmla="*/ 19 h 85"/>
                <a:gd name="T28" fmla="*/ 89 w 103"/>
                <a:gd name="T29" fmla="*/ 11 h 85"/>
                <a:gd name="T30" fmla="*/ 81 w 103"/>
                <a:gd name="T31" fmla="*/ 10 h 85"/>
                <a:gd name="T32" fmla="*/ 78 w 103"/>
                <a:gd name="T33" fmla="*/ 14 h 85"/>
                <a:gd name="T34" fmla="*/ 76 w 103"/>
                <a:gd name="T35" fmla="*/ 11 h 85"/>
                <a:gd name="T36" fmla="*/ 73 w 103"/>
                <a:gd name="T37" fmla="*/ 9 h 85"/>
                <a:gd name="T38" fmla="*/ 66 w 103"/>
                <a:gd name="T39" fmla="*/ 6 h 85"/>
                <a:gd name="T40" fmla="*/ 58 w 103"/>
                <a:gd name="T41" fmla="*/ 8 h 85"/>
                <a:gd name="T42" fmla="*/ 62 w 103"/>
                <a:gd name="T43" fmla="*/ 3 h 85"/>
                <a:gd name="T44" fmla="*/ 61 w 103"/>
                <a:gd name="T45" fmla="*/ 1 h 85"/>
                <a:gd name="T46" fmla="*/ 48 w 103"/>
                <a:gd name="T47" fmla="*/ 2 h 85"/>
                <a:gd name="T48" fmla="*/ 38 w 103"/>
                <a:gd name="T49" fmla="*/ 6 h 85"/>
                <a:gd name="T50" fmla="*/ 28 w 103"/>
                <a:gd name="T51" fmla="*/ 12 h 85"/>
                <a:gd name="T52" fmla="*/ 30 w 103"/>
                <a:gd name="T53" fmla="*/ 13 h 85"/>
                <a:gd name="T54" fmla="*/ 29 w 103"/>
                <a:gd name="T55" fmla="*/ 17 h 85"/>
                <a:gd name="T56" fmla="*/ 30 w 103"/>
                <a:gd name="T57" fmla="*/ 20 h 85"/>
                <a:gd name="T58" fmla="*/ 28 w 103"/>
                <a:gd name="T59" fmla="*/ 24 h 85"/>
                <a:gd name="T60" fmla="*/ 22 w 103"/>
                <a:gd name="T61" fmla="*/ 27 h 85"/>
                <a:gd name="T62" fmla="*/ 15 w 103"/>
                <a:gd name="T63" fmla="*/ 40 h 85"/>
                <a:gd name="T64" fmla="*/ 12 w 103"/>
                <a:gd name="T65" fmla="*/ 44 h 85"/>
                <a:gd name="T66" fmla="*/ 10 w 103"/>
                <a:gd name="T67" fmla="*/ 47 h 85"/>
                <a:gd name="T68" fmla="*/ 4 w 103"/>
                <a:gd name="T69" fmla="*/ 59 h 85"/>
                <a:gd name="T70" fmla="*/ 1 w 103"/>
                <a:gd name="T71" fmla="*/ 64 h 85"/>
                <a:gd name="T72" fmla="*/ 7 w 103"/>
                <a:gd name="T73" fmla="*/ 6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85">
                  <a:moveTo>
                    <a:pt x="7" y="69"/>
                  </a:moveTo>
                  <a:cubicBezTo>
                    <a:pt x="10" y="71"/>
                    <a:pt x="10" y="79"/>
                    <a:pt x="11" y="82"/>
                  </a:cubicBezTo>
                  <a:cubicBezTo>
                    <a:pt x="11" y="85"/>
                    <a:pt x="15" y="83"/>
                    <a:pt x="17" y="83"/>
                  </a:cubicBezTo>
                  <a:cubicBezTo>
                    <a:pt x="19" y="83"/>
                    <a:pt x="21" y="82"/>
                    <a:pt x="23" y="82"/>
                  </a:cubicBezTo>
                  <a:cubicBezTo>
                    <a:pt x="24" y="81"/>
                    <a:pt x="24" y="79"/>
                    <a:pt x="26" y="77"/>
                  </a:cubicBezTo>
                  <a:cubicBezTo>
                    <a:pt x="28" y="74"/>
                    <a:pt x="28" y="77"/>
                    <a:pt x="33" y="77"/>
                  </a:cubicBezTo>
                  <a:cubicBezTo>
                    <a:pt x="39" y="76"/>
                    <a:pt x="44" y="73"/>
                    <a:pt x="47" y="70"/>
                  </a:cubicBezTo>
                  <a:cubicBezTo>
                    <a:pt x="51" y="67"/>
                    <a:pt x="58" y="49"/>
                    <a:pt x="59" y="48"/>
                  </a:cubicBezTo>
                  <a:cubicBezTo>
                    <a:pt x="60" y="46"/>
                    <a:pt x="65" y="42"/>
                    <a:pt x="68" y="42"/>
                  </a:cubicBezTo>
                  <a:cubicBezTo>
                    <a:pt x="72" y="42"/>
                    <a:pt x="74" y="40"/>
                    <a:pt x="77" y="38"/>
                  </a:cubicBezTo>
                  <a:cubicBezTo>
                    <a:pt x="81" y="37"/>
                    <a:pt x="86" y="36"/>
                    <a:pt x="89" y="35"/>
                  </a:cubicBezTo>
                  <a:cubicBezTo>
                    <a:pt x="93" y="34"/>
                    <a:pt x="101" y="27"/>
                    <a:pt x="102" y="25"/>
                  </a:cubicBezTo>
                  <a:cubicBezTo>
                    <a:pt x="103" y="24"/>
                    <a:pt x="100" y="22"/>
                    <a:pt x="98" y="22"/>
                  </a:cubicBezTo>
                  <a:cubicBezTo>
                    <a:pt x="96" y="22"/>
                    <a:pt x="97" y="19"/>
                    <a:pt x="95" y="19"/>
                  </a:cubicBezTo>
                  <a:cubicBezTo>
                    <a:pt x="94" y="18"/>
                    <a:pt x="91" y="14"/>
                    <a:pt x="89" y="11"/>
                  </a:cubicBezTo>
                  <a:cubicBezTo>
                    <a:pt x="88" y="9"/>
                    <a:pt x="83" y="10"/>
                    <a:pt x="81" y="10"/>
                  </a:cubicBezTo>
                  <a:cubicBezTo>
                    <a:pt x="78" y="11"/>
                    <a:pt x="80" y="13"/>
                    <a:pt x="78" y="14"/>
                  </a:cubicBezTo>
                  <a:cubicBezTo>
                    <a:pt x="75" y="15"/>
                    <a:pt x="75" y="12"/>
                    <a:pt x="76" y="11"/>
                  </a:cubicBezTo>
                  <a:cubicBezTo>
                    <a:pt x="76" y="10"/>
                    <a:pt x="76" y="9"/>
                    <a:pt x="73" y="9"/>
                  </a:cubicBezTo>
                  <a:cubicBezTo>
                    <a:pt x="70" y="10"/>
                    <a:pt x="69" y="7"/>
                    <a:pt x="66" y="6"/>
                  </a:cubicBezTo>
                  <a:cubicBezTo>
                    <a:pt x="63" y="6"/>
                    <a:pt x="62" y="8"/>
                    <a:pt x="58" y="8"/>
                  </a:cubicBezTo>
                  <a:cubicBezTo>
                    <a:pt x="55" y="8"/>
                    <a:pt x="60" y="4"/>
                    <a:pt x="62" y="3"/>
                  </a:cubicBezTo>
                  <a:cubicBezTo>
                    <a:pt x="64" y="1"/>
                    <a:pt x="64" y="0"/>
                    <a:pt x="61" y="1"/>
                  </a:cubicBezTo>
                  <a:cubicBezTo>
                    <a:pt x="58" y="3"/>
                    <a:pt x="51" y="2"/>
                    <a:pt x="48" y="2"/>
                  </a:cubicBezTo>
                  <a:cubicBezTo>
                    <a:pt x="45" y="2"/>
                    <a:pt x="43" y="6"/>
                    <a:pt x="38" y="6"/>
                  </a:cubicBezTo>
                  <a:cubicBezTo>
                    <a:pt x="33" y="6"/>
                    <a:pt x="30" y="10"/>
                    <a:pt x="28" y="12"/>
                  </a:cubicBezTo>
                  <a:cubicBezTo>
                    <a:pt x="25" y="13"/>
                    <a:pt x="29" y="13"/>
                    <a:pt x="30" y="13"/>
                  </a:cubicBezTo>
                  <a:cubicBezTo>
                    <a:pt x="30" y="13"/>
                    <a:pt x="29" y="16"/>
                    <a:pt x="29" y="17"/>
                  </a:cubicBezTo>
                  <a:cubicBezTo>
                    <a:pt x="28" y="19"/>
                    <a:pt x="30" y="20"/>
                    <a:pt x="30" y="20"/>
                  </a:cubicBezTo>
                  <a:cubicBezTo>
                    <a:pt x="30" y="20"/>
                    <a:pt x="30" y="24"/>
                    <a:pt x="28" y="24"/>
                  </a:cubicBezTo>
                  <a:cubicBezTo>
                    <a:pt x="26" y="24"/>
                    <a:pt x="26" y="25"/>
                    <a:pt x="22" y="27"/>
                  </a:cubicBezTo>
                  <a:cubicBezTo>
                    <a:pt x="19" y="30"/>
                    <a:pt x="16" y="39"/>
                    <a:pt x="15" y="40"/>
                  </a:cubicBezTo>
                  <a:cubicBezTo>
                    <a:pt x="15" y="41"/>
                    <a:pt x="14" y="43"/>
                    <a:pt x="12" y="44"/>
                  </a:cubicBezTo>
                  <a:cubicBezTo>
                    <a:pt x="9" y="45"/>
                    <a:pt x="11" y="45"/>
                    <a:pt x="10" y="47"/>
                  </a:cubicBezTo>
                  <a:cubicBezTo>
                    <a:pt x="10" y="49"/>
                    <a:pt x="5" y="58"/>
                    <a:pt x="4" y="59"/>
                  </a:cubicBezTo>
                  <a:cubicBezTo>
                    <a:pt x="2" y="60"/>
                    <a:pt x="2" y="61"/>
                    <a:pt x="1" y="64"/>
                  </a:cubicBezTo>
                  <a:cubicBezTo>
                    <a:pt x="0" y="67"/>
                    <a:pt x="5" y="67"/>
                    <a:pt x="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94"/>
            <p:cNvSpPr/>
            <p:nvPr/>
          </p:nvSpPr>
          <p:spPr bwMode="auto">
            <a:xfrm>
              <a:off x="1679" y="671"/>
              <a:ext cx="183" cy="132"/>
            </a:xfrm>
            <a:custGeom>
              <a:avLst/>
              <a:gdLst>
                <a:gd name="T0" fmla="*/ 24 w 150"/>
                <a:gd name="T1" fmla="*/ 15 h 108"/>
                <a:gd name="T2" fmla="*/ 12 w 150"/>
                <a:gd name="T3" fmla="*/ 21 h 108"/>
                <a:gd name="T4" fmla="*/ 14 w 150"/>
                <a:gd name="T5" fmla="*/ 28 h 108"/>
                <a:gd name="T6" fmla="*/ 1 w 150"/>
                <a:gd name="T7" fmla="*/ 38 h 108"/>
                <a:gd name="T8" fmla="*/ 4 w 150"/>
                <a:gd name="T9" fmla="*/ 44 h 108"/>
                <a:gd name="T10" fmla="*/ 10 w 150"/>
                <a:gd name="T11" fmla="*/ 48 h 108"/>
                <a:gd name="T12" fmla="*/ 26 w 150"/>
                <a:gd name="T13" fmla="*/ 46 h 108"/>
                <a:gd name="T14" fmla="*/ 22 w 150"/>
                <a:gd name="T15" fmla="*/ 49 h 108"/>
                <a:gd name="T16" fmla="*/ 5 w 150"/>
                <a:gd name="T17" fmla="*/ 54 h 108"/>
                <a:gd name="T18" fmla="*/ 10 w 150"/>
                <a:gd name="T19" fmla="*/ 66 h 108"/>
                <a:gd name="T20" fmla="*/ 20 w 150"/>
                <a:gd name="T21" fmla="*/ 65 h 108"/>
                <a:gd name="T22" fmla="*/ 42 w 150"/>
                <a:gd name="T23" fmla="*/ 63 h 108"/>
                <a:gd name="T24" fmla="*/ 59 w 150"/>
                <a:gd name="T25" fmla="*/ 67 h 108"/>
                <a:gd name="T26" fmla="*/ 53 w 150"/>
                <a:gd name="T27" fmla="*/ 72 h 108"/>
                <a:gd name="T28" fmla="*/ 41 w 150"/>
                <a:gd name="T29" fmla="*/ 75 h 108"/>
                <a:gd name="T30" fmla="*/ 16 w 150"/>
                <a:gd name="T31" fmla="*/ 76 h 108"/>
                <a:gd name="T32" fmla="*/ 5 w 150"/>
                <a:gd name="T33" fmla="*/ 85 h 108"/>
                <a:gd name="T34" fmla="*/ 12 w 150"/>
                <a:gd name="T35" fmla="*/ 95 h 108"/>
                <a:gd name="T36" fmla="*/ 29 w 150"/>
                <a:gd name="T37" fmla="*/ 100 h 108"/>
                <a:gd name="T38" fmla="*/ 35 w 150"/>
                <a:gd name="T39" fmla="*/ 108 h 108"/>
                <a:gd name="T40" fmla="*/ 59 w 150"/>
                <a:gd name="T41" fmla="*/ 107 h 108"/>
                <a:gd name="T42" fmla="*/ 85 w 150"/>
                <a:gd name="T43" fmla="*/ 99 h 108"/>
                <a:gd name="T44" fmla="*/ 98 w 150"/>
                <a:gd name="T45" fmla="*/ 98 h 108"/>
                <a:gd name="T46" fmla="*/ 104 w 150"/>
                <a:gd name="T47" fmla="*/ 103 h 108"/>
                <a:gd name="T48" fmla="*/ 123 w 150"/>
                <a:gd name="T49" fmla="*/ 104 h 108"/>
                <a:gd name="T50" fmla="*/ 139 w 150"/>
                <a:gd name="T51" fmla="*/ 95 h 108"/>
                <a:gd name="T52" fmla="*/ 133 w 150"/>
                <a:gd name="T53" fmla="*/ 89 h 108"/>
                <a:gd name="T54" fmla="*/ 123 w 150"/>
                <a:gd name="T55" fmla="*/ 91 h 108"/>
                <a:gd name="T56" fmla="*/ 123 w 150"/>
                <a:gd name="T57" fmla="*/ 88 h 108"/>
                <a:gd name="T58" fmla="*/ 123 w 150"/>
                <a:gd name="T59" fmla="*/ 83 h 108"/>
                <a:gd name="T60" fmla="*/ 131 w 150"/>
                <a:gd name="T61" fmla="*/ 86 h 108"/>
                <a:gd name="T62" fmla="*/ 136 w 150"/>
                <a:gd name="T63" fmla="*/ 83 h 108"/>
                <a:gd name="T64" fmla="*/ 146 w 150"/>
                <a:gd name="T65" fmla="*/ 85 h 108"/>
                <a:gd name="T66" fmla="*/ 146 w 150"/>
                <a:gd name="T67" fmla="*/ 79 h 108"/>
                <a:gd name="T68" fmla="*/ 144 w 150"/>
                <a:gd name="T69" fmla="*/ 75 h 108"/>
                <a:gd name="T70" fmla="*/ 136 w 150"/>
                <a:gd name="T71" fmla="*/ 72 h 108"/>
                <a:gd name="T72" fmla="*/ 123 w 150"/>
                <a:gd name="T73" fmla="*/ 58 h 108"/>
                <a:gd name="T74" fmla="*/ 132 w 150"/>
                <a:gd name="T75" fmla="*/ 20 h 108"/>
                <a:gd name="T76" fmla="*/ 125 w 150"/>
                <a:gd name="T77" fmla="*/ 7 h 108"/>
                <a:gd name="T78" fmla="*/ 116 w 150"/>
                <a:gd name="T79" fmla="*/ 5 h 108"/>
                <a:gd name="T80" fmla="*/ 110 w 150"/>
                <a:gd name="T81" fmla="*/ 7 h 108"/>
                <a:gd name="T82" fmla="*/ 109 w 150"/>
                <a:gd name="T83" fmla="*/ 18 h 108"/>
                <a:gd name="T84" fmla="*/ 104 w 150"/>
                <a:gd name="T85" fmla="*/ 42 h 108"/>
                <a:gd name="T86" fmla="*/ 96 w 150"/>
                <a:gd name="T87" fmla="*/ 42 h 108"/>
                <a:gd name="T88" fmla="*/ 93 w 150"/>
                <a:gd name="T89" fmla="*/ 10 h 108"/>
                <a:gd name="T90" fmla="*/ 85 w 150"/>
                <a:gd name="T91" fmla="*/ 10 h 108"/>
                <a:gd name="T92" fmla="*/ 89 w 150"/>
                <a:gd name="T93" fmla="*/ 20 h 108"/>
                <a:gd name="T94" fmla="*/ 69 w 150"/>
                <a:gd name="T95" fmla="*/ 22 h 108"/>
                <a:gd name="T96" fmla="*/ 75 w 150"/>
                <a:gd name="T97" fmla="*/ 9 h 108"/>
                <a:gd name="T98" fmla="*/ 67 w 150"/>
                <a:gd name="T99" fmla="*/ 10 h 108"/>
                <a:gd name="T100" fmla="*/ 56 w 150"/>
                <a:gd name="T101" fmla="*/ 18 h 108"/>
                <a:gd name="T102" fmla="*/ 56 w 150"/>
                <a:gd name="T103" fmla="*/ 11 h 108"/>
                <a:gd name="T104" fmla="*/ 59 w 150"/>
                <a:gd name="T105" fmla="*/ 1 h 108"/>
                <a:gd name="T106" fmla="*/ 43 w 150"/>
                <a:gd name="T107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108">
                  <a:moveTo>
                    <a:pt x="30" y="12"/>
                  </a:moveTo>
                  <a:cubicBezTo>
                    <a:pt x="29" y="12"/>
                    <a:pt x="26" y="14"/>
                    <a:pt x="24" y="15"/>
                  </a:cubicBezTo>
                  <a:cubicBezTo>
                    <a:pt x="23" y="17"/>
                    <a:pt x="22" y="18"/>
                    <a:pt x="20" y="18"/>
                  </a:cubicBezTo>
                  <a:cubicBezTo>
                    <a:pt x="17" y="18"/>
                    <a:pt x="12" y="19"/>
                    <a:pt x="12" y="21"/>
                  </a:cubicBezTo>
                  <a:cubicBezTo>
                    <a:pt x="12" y="22"/>
                    <a:pt x="13" y="24"/>
                    <a:pt x="13" y="25"/>
                  </a:cubicBezTo>
                  <a:cubicBezTo>
                    <a:pt x="12" y="26"/>
                    <a:pt x="15" y="26"/>
                    <a:pt x="14" y="28"/>
                  </a:cubicBezTo>
                  <a:cubicBezTo>
                    <a:pt x="13" y="29"/>
                    <a:pt x="6" y="31"/>
                    <a:pt x="5" y="32"/>
                  </a:cubicBezTo>
                  <a:cubicBezTo>
                    <a:pt x="4" y="33"/>
                    <a:pt x="2" y="37"/>
                    <a:pt x="1" y="38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4" y="41"/>
                    <a:pt x="1" y="44"/>
                    <a:pt x="4" y="44"/>
                  </a:cubicBezTo>
                  <a:cubicBezTo>
                    <a:pt x="7" y="44"/>
                    <a:pt x="9" y="44"/>
                    <a:pt x="9" y="44"/>
                  </a:cubicBezTo>
                  <a:cubicBezTo>
                    <a:pt x="9" y="45"/>
                    <a:pt x="8" y="48"/>
                    <a:pt x="10" y="48"/>
                  </a:cubicBezTo>
                  <a:cubicBezTo>
                    <a:pt x="12" y="47"/>
                    <a:pt x="16" y="49"/>
                    <a:pt x="19" y="47"/>
                  </a:cubicBezTo>
                  <a:cubicBezTo>
                    <a:pt x="21" y="46"/>
                    <a:pt x="23" y="46"/>
                    <a:pt x="26" y="46"/>
                  </a:cubicBezTo>
                  <a:cubicBezTo>
                    <a:pt x="30" y="46"/>
                    <a:pt x="34" y="48"/>
                    <a:pt x="32" y="48"/>
                  </a:cubicBezTo>
                  <a:cubicBezTo>
                    <a:pt x="30" y="48"/>
                    <a:pt x="24" y="48"/>
                    <a:pt x="22" y="49"/>
                  </a:cubicBezTo>
                  <a:cubicBezTo>
                    <a:pt x="21" y="49"/>
                    <a:pt x="19" y="50"/>
                    <a:pt x="15" y="51"/>
                  </a:cubicBezTo>
                  <a:cubicBezTo>
                    <a:pt x="11" y="51"/>
                    <a:pt x="5" y="54"/>
                    <a:pt x="5" y="54"/>
                  </a:cubicBezTo>
                  <a:cubicBezTo>
                    <a:pt x="4" y="54"/>
                    <a:pt x="3" y="61"/>
                    <a:pt x="4" y="62"/>
                  </a:cubicBezTo>
                  <a:cubicBezTo>
                    <a:pt x="4" y="63"/>
                    <a:pt x="7" y="66"/>
                    <a:pt x="10" y="66"/>
                  </a:cubicBezTo>
                  <a:cubicBezTo>
                    <a:pt x="14" y="66"/>
                    <a:pt x="14" y="67"/>
                    <a:pt x="16" y="66"/>
                  </a:cubicBezTo>
                  <a:cubicBezTo>
                    <a:pt x="17" y="65"/>
                    <a:pt x="17" y="65"/>
                    <a:pt x="20" y="65"/>
                  </a:cubicBezTo>
                  <a:cubicBezTo>
                    <a:pt x="23" y="66"/>
                    <a:pt x="24" y="66"/>
                    <a:pt x="28" y="65"/>
                  </a:cubicBezTo>
                  <a:cubicBezTo>
                    <a:pt x="32" y="64"/>
                    <a:pt x="40" y="62"/>
                    <a:pt x="42" y="63"/>
                  </a:cubicBezTo>
                  <a:cubicBezTo>
                    <a:pt x="43" y="64"/>
                    <a:pt x="46" y="65"/>
                    <a:pt x="49" y="65"/>
                  </a:cubicBezTo>
                  <a:cubicBezTo>
                    <a:pt x="52" y="65"/>
                    <a:pt x="62" y="66"/>
                    <a:pt x="59" y="67"/>
                  </a:cubicBezTo>
                  <a:cubicBezTo>
                    <a:pt x="57" y="67"/>
                    <a:pt x="51" y="70"/>
                    <a:pt x="52" y="70"/>
                  </a:cubicBezTo>
                  <a:cubicBezTo>
                    <a:pt x="53" y="70"/>
                    <a:pt x="54" y="72"/>
                    <a:pt x="53" y="72"/>
                  </a:cubicBezTo>
                  <a:cubicBezTo>
                    <a:pt x="52" y="72"/>
                    <a:pt x="51" y="75"/>
                    <a:pt x="50" y="75"/>
                  </a:cubicBezTo>
                  <a:cubicBezTo>
                    <a:pt x="49" y="75"/>
                    <a:pt x="44" y="75"/>
                    <a:pt x="41" y="75"/>
                  </a:cubicBezTo>
                  <a:cubicBezTo>
                    <a:pt x="38" y="74"/>
                    <a:pt x="29" y="76"/>
                    <a:pt x="26" y="77"/>
                  </a:cubicBezTo>
                  <a:cubicBezTo>
                    <a:pt x="23" y="77"/>
                    <a:pt x="20" y="75"/>
                    <a:pt x="16" y="76"/>
                  </a:cubicBezTo>
                  <a:cubicBezTo>
                    <a:pt x="12" y="76"/>
                    <a:pt x="6" y="77"/>
                    <a:pt x="7" y="78"/>
                  </a:cubicBezTo>
                  <a:cubicBezTo>
                    <a:pt x="8" y="80"/>
                    <a:pt x="4" y="84"/>
                    <a:pt x="5" y="85"/>
                  </a:cubicBezTo>
                  <a:cubicBezTo>
                    <a:pt x="6" y="86"/>
                    <a:pt x="9" y="87"/>
                    <a:pt x="9" y="89"/>
                  </a:cubicBezTo>
                  <a:cubicBezTo>
                    <a:pt x="8" y="91"/>
                    <a:pt x="9" y="94"/>
                    <a:pt x="12" y="95"/>
                  </a:cubicBezTo>
                  <a:cubicBezTo>
                    <a:pt x="16" y="97"/>
                    <a:pt x="24" y="95"/>
                    <a:pt x="26" y="96"/>
                  </a:cubicBezTo>
                  <a:cubicBezTo>
                    <a:pt x="28" y="97"/>
                    <a:pt x="30" y="98"/>
                    <a:pt x="29" y="100"/>
                  </a:cubicBezTo>
                  <a:cubicBezTo>
                    <a:pt x="28" y="102"/>
                    <a:pt x="27" y="103"/>
                    <a:pt x="28" y="104"/>
                  </a:cubicBezTo>
                  <a:cubicBezTo>
                    <a:pt x="29" y="106"/>
                    <a:pt x="30" y="108"/>
                    <a:pt x="35" y="108"/>
                  </a:cubicBezTo>
                  <a:cubicBezTo>
                    <a:pt x="39" y="108"/>
                    <a:pt x="48" y="105"/>
                    <a:pt x="51" y="105"/>
                  </a:cubicBezTo>
                  <a:cubicBezTo>
                    <a:pt x="54" y="106"/>
                    <a:pt x="55" y="108"/>
                    <a:pt x="59" y="107"/>
                  </a:cubicBezTo>
                  <a:cubicBezTo>
                    <a:pt x="63" y="106"/>
                    <a:pt x="68" y="102"/>
                    <a:pt x="71" y="101"/>
                  </a:cubicBezTo>
                  <a:cubicBezTo>
                    <a:pt x="74" y="101"/>
                    <a:pt x="84" y="100"/>
                    <a:pt x="85" y="99"/>
                  </a:cubicBezTo>
                  <a:cubicBezTo>
                    <a:pt x="86" y="98"/>
                    <a:pt x="89" y="96"/>
                    <a:pt x="91" y="97"/>
                  </a:cubicBezTo>
                  <a:cubicBezTo>
                    <a:pt x="94" y="97"/>
                    <a:pt x="94" y="98"/>
                    <a:pt x="98" y="98"/>
                  </a:cubicBezTo>
                  <a:cubicBezTo>
                    <a:pt x="101" y="98"/>
                    <a:pt x="108" y="98"/>
                    <a:pt x="107" y="99"/>
                  </a:cubicBezTo>
                  <a:cubicBezTo>
                    <a:pt x="105" y="100"/>
                    <a:pt x="102" y="103"/>
                    <a:pt x="104" y="103"/>
                  </a:cubicBezTo>
                  <a:cubicBezTo>
                    <a:pt x="107" y="103"/>
                    <a:pt x="112" y="101"/>
                    <a:pt x="115" y="102"/>
                  </a:cubicBezTo>
                  <a:cubicBezTo>
                    <a:pt x="118" y="104"/>
                    <a:pt x="120" y="105"/>
                    <a:pt x="123" y="104"/>
                  </a:cubicBezTo>
                  <a:cubicBezTo>
                    <a:pt x="126" y="104"/>
                    <a:pt x="135" y="99"/>
                    <a:pt x="135" y="98"/>
                  </a:cubicBezTo>
                  <a:cubicBezTo>
                    <a:pt x="136" y="97"/>
                    <a:pt x="139" y="95"/>
                    <a:pt x="139" y="95"/>
                  </a:cubicBezTo>
                  <a:cubicBezTo>
                    <a:pt x="139" y="95"/>
                    <a:pt x="136" y="96"/>
                    <a:pt x="136" y="95"/>
                  </a:cubicBezTo>
                  <a:cubicBezTo>
                    <a:pt x="135" y="93"/>
                    <a:pt x="135" y="89"/>
                    <a:pt x="133" y="89"/>
                  </a:cubicBezTo>
                  <a:cubicBezTo>
                    <a:pt x="132" y="89"/>
                    <a:pt x="128" y="92"/>
                    <a:pt x="127" y="92"/>
                  </a:cubicBezTo>
                  <a:cubicBezTo>
                    <a:pt x="125" y="92"/>
                    <a:pt x="125" y="91"/>
                    <a:pt x="123" y="91"/>
                  </a:cubicBezTo>
                  <a:cubicBezTo>
                    <a:pt x="122" y="92"/>
                    <a:pt x="118" y="94"/>
                    <a:pt x="120" y="92"/>
                  </a:cubicBezTo>
                  <a:cubicBezTo>
                    <a:pt x="122" y="90"/>
                    <a:pt x="124" y="89"/>
                    <a:pt x="123" y="88"/>
                  </a:cubicBezTo>
                  <a:cubicBezTo>
                    <a:pt x="121" y="88"/>
                    <a:pt x="119" y="89"/>
                    <a:pt x="119" y="87"/>
                  </a:cubicBezTo>
                  <a:cubicBezTo>
                    <a:pt x="120" y="85"/>
                    <a:pt x="122" y="82"/>
                    <a:pt x="123" y="83"/>
                  </a:cubicBezTo>
                  <a:cubicBezTo>
                    <a:pt x="123" y="84"/>
                    <a:pt x="124" y="87"/>
                    <a:pt x="126" y="88"/>
                  </a:cubicBezTo>
                  <a:cubicBezTo>
                    <a:pt x="129" y="88"/>
                    <a:pt x="133" y="88"/>
                    <a:pt x="131" y="86"/>
                  </a:cubicBezTo>
                  <a:cubicBezTo>
                    <a:pt x="129" y="85"/>
                    <a:pt x="127" y="85"/>
                    <a:pt x="130" y="85"/>
                  </a:cubicBezTo>
                  <a:cubicBezTo>
                    <a:pt x="134" y="84"/>
                    <a:pt x="134" y="82"/>
                    <a:pt x="136" y="83"/>
                  </a:cubicBezTo>
                  <a:cubicBezTo>
                    <a:pt x="138" y="84"/>
                    <a:pt x="141" y="83"/>
                    <a:pt x="142" y="84"/>
                  </a:cubicBezTo>
                  <a:cubicBezTo>
                    <a:pt x="143" y="85"/>
                    <a:pt x="144" y="86"/>
                    <a:pt x="146" y="85"/>
                  </a:cubicBezTo>
                  <a:cubicBezTo>
                    <a:pt x="147" y="84"/>
                    <a:pt x="149" y="82"/>
                    <a:pt x="148" y="81"/>
                  </a:cubicBezTo>
                  <a:cubicBezTo>
                    <a:pt x="147" y="81"/>
                    <a:pt x="144" y="80"/>
                    <a:pt x="146" y="79"/>
                  </a:cubicBezTo>
                  <a:cubicBezTo>
                    <a:pt x="147" y="78"/>
                    <a:pt x="150" y="78"/>
                    <a:pt x="149" y="77"/>
                  </a:cubicBezTo>
                  <a:cubicBezTo>
                    <a:pt x="148" y="76"/>
                    <a:pt x="146" y="74"/>
                    <a:pt x="144" y="75"/>
                  </a:cubicBezTo>
                  <a:cubicBezTo>
                    <a:pt x="143" y="76"/>
                    <a:pt x="140" y="78"/>
                    <a:pt x="139" y="76"/>
                  </a:cubicBezTo>
                  <a:cubicBezTo>
                    <a:pt x="137" y="75"/>
                    <a:pt x="138" y="76"/>
                    <a:pt x="136" y="72"/>
                  </a:cubicBezTo>
                  <a:cubicBezTo>
                    <a:pt x="134" y="69"/>
                    <a:pt x="134" y="67"/>
                    <a:pt x="131" y="66"/>
                  </a:cubicBezTo>
                  <a:cubicBezTo>
                    <a:pt x="129" y="64"/>
                    <a:pt x="124" y="61"/>
                    <a:pt x="123" y="58"/>
                  </a:cubicBezTo>
                  <a:cubicBezTo>
                    <a:pt x="122" y="56"/>
                    <a:pt x="129" y="33"/>
                    <a:pt x="129" y="31"/>
                  </a:cubicBezTo>
                  <a:cubicBezTo>
                    <a:pt x="130" y="28"/>
                    <a:pt x="131" y="22"/>
                    <a:pt x="132" y="20"/>
                  </a:cubicBezTo>
                  <a:cubicBezTo>
                    <a:pt x="132" y="19"/>
                    <a:pt x="131" y="17"/>
                    <a:pt x="130" y="15"/>
                  </a:cubicBezTo>
                  <a:cubicBezTo>
                    <a:pt x="129" y="13"/>
                    <a:pt x="126" y="9"/>
                    <a:pt x="125" y="7"/>
                  </a:cubicBezTo>
                  <a:cubicBezTo>
                    <a:pt x="124" y="5"/>
                    <a:pt x="121" y="2"/>
                    <a:pt x="120" y="2"/>
                  </a:cubicBezTo>
                  <a:cubicBezTo>
                    <a:pt x="119" y="3"/>
                    <a:pt x="118" y="6"/>
                    <a:pt x="116" y="5"/>
                  </a:cubicBezTo>
                  <a:cubicBezTo>
                    <a:pt x="114" y="4"/>
                    <a:pt x="111" y="2"/>
                    <a:pt x="110" y="3"/>
                  </a:cubicBezTo>
                  <a:cubicBezTo>
                    <a:pt x="110" y="4"/>
                    <a:pt x="112" y="6"/>
                    <a:pt x="110" y="7"/>
                  </a:cubicBezTo>
                  <a:cubicBezTo>
                    <a:pt x="109" y="7"/>
                    <a:pt x="108" y="7"/>
                    <a:pt x="108" y="9"/>
                  </a:cubicBezTo>
                  <a:cubicBezTo>
                    <a:pt x="107" y="11"/>
                    <a:pt x="109" y="16"/>
                    <a:pt x="109" y="18"/>
                  </a:cubicBezTo>
                  <a:cubicBezTo>
                    <a:pt x="109" y="20"/>
                    <a:pt x="108" y="30"/>
                    <a:pt x="106" y="32"/>
                  </a:cubicBezTo>
                  <a:cubicBezTo>
                    <a:pt x="105" y="34"/>
                    <a:pt x="104" y="41"/>
                    <a:pt x="104" y="42"/>
                  </a:cubicBezTo>
                  <a:cubicBezTo>
                    <a:pt x="103" y="43"/>
                    <a:pt x="101" y="43"/>
                    <a:pt x="100" y="43"/>
                  </a:cubicBezTo>
                  <a:cubicBezTo>
                    <a:pt x="99" y="43"/>
                    <a:pt x="96" y="42"/>
                    <a:pt x="96" y="42"/>
                  </a:cubicBezTo>
                  <a:cubicBezTo>
                    <a:pt x="96" y="41"/>
                    <a:pt x="99" y="21"/>
                    <a:pt x="99" y="20"/>
                  </a:cubicBezTo>
                  <a:cubicBezTo>
                    <a:pt x="99" y="19"/>
                    <a:pt x="93" y="12"/>
                    <a:pt x="93" y="10"/>
                  </a:cubicBezTo>
                  <a:cubicBezTo>
                    <a:pt x="94" y="8"/>
                    <a:pt x="86" y="4"/>
                    <a:pt x="85" y="5"/>
                  </a:cubicBezTo>
                  <a:cubicBezTo>
                    <a:pt x="84" y="5"/>
                    <a:pt x="84" y="9"/>
                    <a:pt x="85" y="10"/>
                  </a:cubicBezTo>
                  <a:cubicBezTo>
                    <a:pt x="86" y="12"/>
                    <a:pt x="90" y="11"/>
                    <a:pt x="89" y="14"/>
                  </a:cubicBezTo>
                  <a:cubicBezTo>
                    <a:pt x="89" y="18"/>
                    <a:pt x="92" y="20"/>
                    <a:pt x="89" y="20"/>
                  </a:cubicBezTo>
                  <a:cubicBezTo>
                    <a:pt x="85" y="20"/>
                    <a:pt x="84" y="19"/>
                    <a:pt x="81" y="19"/>
                  </a:cubicBezTo>
                  <a:cubicBezTo>
                    <a:pt x="79" y="19"/>
                    <a:pt x="71" y="24"/>
                    <a:pt x="69" y="22"/>
                  </a:cubicBezTo>
                  <a:cubicBezTo>
                    <a:pt x="68" y="21"/>
                    <a:pt x="80" y="17"/>
                    <a:pt x="80" y="14"/>
                  </a:cubicBezTo>
                  <a:cubicBezTo>
                    <a:pt x="79" y="11"/>
                    <a:pt x="75" y="11"/>
                    <a:pt x="75" y="9"/>
                  </a:cubicBezTo>
                  <a:cubicBezTo>
                    <a:pt x="74" y="7"/>
                    <a:pt x="70" y="5"/>
                    <a:pt x="68" y="6"/>
                  </a:cubicBezTo>
                  <a:cubicBezTo>
                    <a:pt x="67" y="6"/>
                    <a:pt x="68" y="9"/>
                    <a:pt x="67" y="10"/>
                  </a:cubicBezTo>
                  <a:cubicBezTo>
                    <a:pt x="66" y="11"/>
                    <a:pt x="63" y="20"/>
                    <a:pt x="61" y="19"/>
                  </a:cubicBezTo>
                  <a:cubicBezTo>
                    <a:pt x="59" y="19"/>
                    <a:pt x="58" y="17"/>
                    <a:pt x="56" y="18"/>
                  </a:cubicBezTo>
                  <a:cubicBezTo>
                    <a:pt x="55" y="18"/>
                    <a:pt x="51" y="20"/>
                    <a:pt x="50" y="18"/>
                  </a:cubicBezTo>
                  <a:cubicBezTo>
                    <a:pt x="48" y="17"/>
                    <a:pt x="54" y="12"/>
                    <a:pt x="56" y="11"/>
                  </a:cubicBezTo>
                  <a:cubicBezTo>
                    <a:pt x="57" y="10"/>
                    <a:pt x="59" y="9"/>
                    <a:pt x="59" y="7"/>
                  </a:cubicBezTo>
                  <a:cubicBezTo>
                    <a:pt x="60" y="5"/>
                    <a:pt x="61" y="2"/>
                    <a:pt x="59" y="1"/>
                  </a:cubicBezTo>
                  <a:cubicBezTo>
                    <a:pt x="58" y="1"/>
                    <a:pt x="54" y="0"/>
                    <a:pt x="52" y="1"/>
                  </a:cubicBezTo>
                  <a:cubicBezTo>
                    <a:pt x="51" y="2"/>
                    <a:pt x="45" y="5"/>
                    <a:pt x="43" y="6"/>
                  </a:cubicBezTo>
                  <a:cubicBezTo>
                    <a:pt x="40" y="7"/>
                    <a:pt x="32" y="11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95"/>
            <p:cNvSpPr/>
            <p:nvPr/>
          </p:nvSpPr>
          <p:spPr bwMode="auto">
            <a:xfrm>
              <a:off x="1825" y="655"/>
              <a:ext cx="36" cy="32"/>
            </a:xfrm>
            <a:custGeom>
              <a:avLst/>
              <a:gdLst>
                <a:gd name="T0" fmla="*/ 8 w 29"/>
                <a:gd name="T1" fmla="*/ 14 h 26"/>
                <a:gd name="T2" fmla="*/ 12 w 29"/>
                <a:gd name="T3" fmla="*/ 22 h 26"/>
                <a:gd name="T4" fmla="*/ 16 w 29"/>
                <a:gd name="T5" fmla="*/ 20 h 26"/>
                <a:gd name="T6" fmla="*/ 20 w 29"/>
                <a:gd name="T7" fmla="*/ 17 h 26"/>
                <a:gd name="T8" fmla="*/ 26 w 29"/>
                <a:gd name="T9" fmla="*/ 9 h 26"/>
                <a:gd name="T10" fmla="*/ 28 w 29"/>
                <a:gd name="T11" fmla="*/ 2 h 26"/>
                <a:gd name="T12" fmla="*/ 8 w 29"/>
                <a:gd name="T13" fmla="*/ 2 h 26"/>
                <a:gd name="T14" fmla="*/ 2 w 29"/>
                <a:gd name="T15" fmla="*/ 8 h 26"/>
                <a:gd name="T16" fmla="*/ 8 w 29"/>
                <a:gd name="T1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6">
                  <a:moveTo>
                    <a:pt x="8" y="14"/>
                  </a:moveTo>
                  <a:cubicBezTo>
                    <a:pt x="10" y="16"/>
                    <a:pt x="11" y="19"/>
                    <a:pt x="12" y="22"/>
                  </a:cubicBezTo>
                  <a:cubicBezTo>
                    <a:pt x="13" y="26"/>
                    <a:pt x="15" y="21"/>
                    <a:pt x="16" y="20"/>
                  </a:cubicBezTo>
                  <a:cubicBezTo>
                    <a:pt x="17" y="18"/>
                    <a:pt x="18" y="18"/>
                    <a:pt x="20" y="17"/>
                  </a:cubicBezTo>
                  <a:cubicBezTo>
                    <a:pt x="21" y="16"/>
                    <a:pt x="23" y="12"/>
                    <a:pt x="26" y="9"/>
                  </a:cubicBezTo>
                  <a:cubicBezTo>
                    <a:pt x="28" y="6"/>
                    <a:pt x="29" y="4"/>
                    <a:pt x="28" y="2"/>
                  </a:cubicBezTo>
                  <a:cubicBezTo>
                    <a:pt x="26" y="0"/>
                    <a:pt x="9" y="1"/>
                    <a:pt x="8" y="2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0" y="10"/>
                    <a:pt x="5" y="12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96"/>
            <p:cNvSpPr/>
            <p:nvPr/>
          </p:nvSpPr>
          <p:spPr bwMode="auto">
            <a:xfrm>
              <a:off x="1490" y="778"/>
              <a:ext cx="10" cy="9"/>
            </a:xfrm>
            <a:custGeom>
              <a:avLst/>
              <a:gdLst>
                <a:gd name="T0" fmla="*/ 6 w 8"/>
                <a:gd name="T1" fmla="*/ 7 h 8"/>
                <a:gd name="T2" fmla="*/ 5 w 8"/>
                <a:gd name="T3" fmla="*/ 0 h 8"/>
                <a:gd name="T4" fmla="*/ 1 w 8"/>
                <a:gd name="T5" fmla="*/ 6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8" y="7"/>
                    <a:pt x="6" y="0"/>
                    <a:pt x="5" y="0"/>
                  </a:cubicBezTo>
                  <a:cubicBezTo>
                    <a:pt x="4" y="0"/>
                    <a:pt x="1" y="4"/>
                    <a:pt x="1" y="6"/>
                  </a:cubicBezTo>
                  <a:cubicBezTo>
                    <a:pt x="0" y="8"/>
                    <a:pt x="4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97"/>
            <p:cNvSpPr/>
            <p:nvPr/>
          </p:nvSpPr>
          <p:spPr bwMode="auto">
            <a:xfrm>
              <a:off x="1936" y="648"/>
              <a:ext cx="72" cy="66"/>
            </a:xfrm>
            <a:custGeom>
              <a:avLst/>
              <a:gdLst>
                <a:gd name="T0" fmla="*/ 27 w 59"/>
                <a:gd name="T1" fmla="*/ 3 h 54"/>
                <a:gd name="T2" fmla="*/ 18 w 59"/>
                <a:gd name="T3" fmla="*/ 2 h 54"/>
                <a:gd name="T4" fmla="*/ 17 w 59"/>
                <a:gd name="T5" fmla="*/ 7 h 54"/>
                <a:gd name="T6" fmla="*/ 13 w 59"/>
                <a:gd name="T7" fmla="*/ 12 h 54"/>
                <a:gd name="T8" fmla="*/ 11 w 59"/>
                <a:gd name="T9" fmla="*/ 10 h 54"/>
                <a:gd name="T10" fmla="*/ 8 w 59"/>
                <a:gd name="T11" fmla="*/ 17 h 54"/>
                <a:gd name="T12" fmla="*/ 7 w 59"/>
                <a:gd name="T13" fmla="*/ 25 h 54"/>
                <a:gd name="T14" fmla="*/ 4 w 59"/>
                <a:gd name="T15" fmla="*/ 27 h 54"/>
                <a:gd name="T16" fmla="*/ 5 w 59"/>
                <a:gd name="T17" fmla="*/ 35 h 54"/>
                <a:gd name="T18" fmla="*/ 2 w 59"/>
                <a:gd name="T19" fmla="*/ 37 h 54"/>
                <a:gd name="T20" fmla="*/ 4 w 59"/>
                <a:gd name="T21" fmla="*/ 39 h 54"/>
                <a:gd name="T22" fmla="*/ 7 w 59"/>
                <a:gd name="T23" fmla="*/ 42 h 54"/>
                <a:gd name="T24" fmla="*/ 5 w 59"/>
                <a:gd name="T25" fmla="*/ 49 h 54"/>
                <a:gd name="T26" fmla="*/ 8 w 59"/>
                <a:gd name="T27" fmla="*/ 52 h 54"/>
                <a:gd name="T28" fmla="*/ 6 w 59"/>
                <a:gd name="T29" fmla="*/ 53 h 54"/>
                <a:gd name="T30" fmla="*/ 14 w 59"/>
                <a:gd name="T31" fmla="*/ 54 h 54"/>
                <a:gd name="T32" fmla="*/ 18 w 59"/>
                <a:gd name="T33" fmla="*/ 49 h 54"/>
                <a:gd name="T34" fmla="*/ 16 w 59"/>
                <a:gd name="T35" fmla="*/ 42 h 54"/>
                <a:gd name="T36" fmla="*/ 16 w 59"/>
                <a:gd name="T37" fmla="*/ 38 h 54"/>
                <a:gd name="T38" fmla="*/ 24 w 59"/>
                <a:gd name="T39" fmla="*/ 35 h 54"/>
                <a:gd name="T40" fmla="*/ 27 w 59"/>
                <a:gd name="T41" fmla="*/ 35 h 54"/>
                <a:gd name="T42" fmla="*/ 35 w 59"/>
                <a:gd name="T43" fmla="*/ 34 h 54"/>
                <a:gd name="T44" fmla="*/ 43 w 59"/>
                <a:gd name="T45" fmla="*/ 28 h 54"/>
                <a:gd name="T46" fmla="*/ 45 w 59"/>
                <a:gd name="T47" fmla="*/ 22 h 54"/>
                <a:gd name="T48" fmla="*/ 52 w 59"/>
                <a:gd name="T49" fmla="*/ 15 h 54"/>
                <a:gd name="T50" fmla="*/ 58 w 59"/>
                <a:gd name="T51" fmla="*/ 7 h 54"/>
                <a:gd name="T52" fmla="*/ 56 w 59"/>
                <a:gd name="T53" fmla="*/ 4 h 54"/>
                <a:gd name="T54" fmla="*/ 51 w 59"/>
                <a:gd name="T55" fmla="*/ 2 h 54"/>
                <a:gd name="T56" fmla="*/ 46 w 59"/>
                <a:gd name="T57" fmla="*/ 3 h 54"/>
                <a:gd name="T58" fmla="*/ 43 w 59"/>
                <a:gd name="T59" fmla="*/ 5 h 54"/>
                <a:gd name="T60" fmla="*/ 40 w 59"/>
                <a:gd name="T61" fmla="*/ 1 h 54"/>
                <a:gd name="T62" fmla="*/ 30 w 59"/>
                <a:gd name="T63" fmla="*/ 1 h 54"/>
                <a:gd name="T64" fmla="*/ 27 w 59"/>
                <a:gd name="T6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54">
                  <a:moveTo>
                    <a:pt x="27" y="3"/>
                  </a:moveTo>
                  <a:cubicBezTo>
                    <a:pt x="27" y="5"/>
                    <a:pt x="21" y="2"/>
                    <a:pt x="18" y="2"/>
                  </a:cubicBezTo>
                  <a:cubicBezTo>
                    <a:pt x="15" y="3"/>
                    <a:pt x="15" y="6"/>
                    <a:pt x="17" y="7"/>
                  </a:cubicBezTo>
                  <a:cubicBezTo>
                    <a:pt x="18" y="9"/>
                    <a:pt x="15" y="11"/>
                    <a:pt x="13" y="12"/>
                  </a:cubicBezTo>
                  <a:cubicBezTo>
                    <a:pt x="11" y="12"/>
                    <a:pt x="13" y="11"/>
                    <a:pt x="11" y="10"/>
                  </a:cubicBezTo>
                  <a:cubicBezTo>
                    <a:pt x="10" y="9"/>
                    <a:pt x="9" y="14"/>
                    <a:pt x="8" y="17"/>
                  </a:cubicBezTo>
                  <a:cubicBezTo>
                    <a:pt x="7" y="19"/>
                    <a:pt x="8" y="22"/>
                    <a:pt x="7" y="25"/>
                  </a:cubicBezTo>
                  <a:cubicBezTo>
                    <a:pt x="7" y="27"/>
                    <a:pt x="5" y="26"/>
                    <a:pt x="4" y="27"/>
                  </a:cubicBezTo>
                  <a:cubicBezTo>
                    <a:pt x="2" y="28"/>
                    <a:pt x="5" y="34"/>
                    <a:pt x="5" y="35"/>
                  </a:cubicBezTo>
                  <a:cubicBezTo>
                    <a:pt x="4" y="37"/>
                    <a:pt x="3" y="36"/>
                    <a:pt x="2" y="37"/>
                  </a:cubicBezTo>
                  <a:cubicBezTo>
                    <a:pt x="0" y="37"/>
                    <a:pt x="2" y="38"/>
                    <a:pt x="4" y="39"/>
                  </a:cubicBezTo>
                  <a:cubicBezTo>
                    <a:pt x="7" y="40"/>
                    <a:pt x="6" y="40"/>
                    <a:pt x="7" y="42"/>
                  </a:cubicBezTo>
                  <a:cubicBezTo>
                    <a:pt x="9" y="45"/>
                    <a:pt x="5" y="48"/>
                    <a:pt x="5" y="49"/>
                  </a:cubicBezTo>
                  <a:cubicBezTo>
                    <a:pt x="5" y="50"/>
                    <a:pt x="6" y="51"/>
                    <a:pt x="8" y="52"/>
                  </a:cubicBezTo>
                  <a:cubicBezTo>
                    <a:pt x="10" y="53"/>
                    <a:pt x="7" y="53"/>
                    <a:pt x="6" y="53"/>
                  </a:cubicBezTo>
                  <a:cubicBezTo>
                    <a:pt x="5" y="54"/>
                    <a:pt x="12" y="54"/>
                    <a:pt x="14" y="54"/>
                  </a:cubicBezTo>
                  <a:cubicBezTo>
                    <a:pt x="17" y="54"/>
                    <a:pt x="18" y="50"/>
                    <a:pt x="18" y="49"/>
                  </a:cubicBezTo>
                  <a:cubicBezTo>
                    <a:pt x="19" y="48"/>
                    <a:pt x="17" y="45"/>
                    <a:pt x="16" y="42"/>
                  </a:cubicBezTo>
                  <a:cubicBezTo>
                    <a:pt x="16" y="40"/>
                    <a:pt x="15" y="38"/>
                    <a:pt x="16" y="38"/>
                  </a:cubicBezTo>
                  <a:cubicBezTo>
                    <a:pt x="17" y="38"/>
                    <a:pt x="23" y="35"/>
                    <a:pt x="24" y="35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8" y="36"/>
                    <a:pt x="33" y="34"/>
                    <a:pt x="35" y="34"/>
                  </a:cubicBezTo>
                  <a:cubicBezTo>
                    <a:pt x="37" y="34"/>
                    <a:pt x="42" y="29"/>
                    <a:pt x="43" y="28"/>
                  </a:cubicBezTo>
                  <a:cubicBezTo>
                    <a:pt x="44" y="26"/>
                    <a:pt x="44" y="24"/>
                    <a:pt x="45" y="22"/>
                  </a:cubicBezTo>
                  <a:cubicBezTo>
                    <a:pt x="46" y="20"/>
                    <a:pt x="50" y="17"/>
                    <a:pt x="52" y="15"/>
                  </a:cubicBezTo>
                  <a:cubicBezTo>
                    <a:pt x="54" y="12"/>
                    <a:pt x="57" y="8"/>
                    <a:pt x="58" y="7"/>
                  </a:cubicBezTo>
                  <a:cubicBezTo>
                    <a:pt x="59" y="6"/>
                    <a:pt x="59" y="5"/>
                    <a:pt x="56" y="4"/>
                  </a:cubicBezTo>
                  <a:cubicBezTo>
                    <a:pt x="53" y="3"/>
                    <a:pt x="53" y="2"/>
                    <a:pt x="51" y="2"/>
                  </a:cubicBezTo>
                  <a:cubicBezTo>
                    <a:pt x="49" y="3"/>
                    <a:pt x="51" y="4"/>
                    <a:pt x="46" y="3"/>
                  </a:cubicBezTo>
                  <a:cubicBezTo>
                    <a:pt x="42" y="3"/>
                    <a:pt x="45" y="5"/>
                    <a:pt x="43" y="5"/>
                  </a:cubicBezTo>
                  <a:cubicBezTo>
                    <a:pt x="41" y="5"/>
                    <a:pt x="41" y="3"/>
                    <a:pt x="40" y="1"/>
                  </a:cubicBezTo>
                  <a:cubicBezTo>
                    <a:pt x="39" y="0"/>
                    <a:pt x="33" y="1"/>
                    <a:pt x="30" y="1"/>
                  </a:cubicBezTo>
                  <a:cubicBezTo>
                    <a:pt x="26" y="0"/>
                    <a:pt x="28" y="1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98"/>
            <p:cNvSpPr/>
            <p:nvPr/>
          </p:nvSpPr>
          <p:spPr bwMode="auto">
            <a:xfrm>
              <a:off x="1865" y="651"/>
              <a:ext cx="68" cy="82"/>
            </a:xfrm>
            <a:custGeom>
              <a:avLst/>
              <a:gdLst>
                <a:gd name="T0" fmla="*/ 1 w 56"/>
                <a:gd name="T1" fmla="*/ 36 h 67"/>
                <a:gd name="T2" fmla="*/ 0 w 56"/>
                <a:gd name="T3" fmla="*/ 40 h 67"/>
                <a:gd name="T4" fmla="*/ 5 w 56"/>
                <a:gd name="T5" fmla="*/ 49 h 67"/>
                <a:gd name="T6" fmla="*/ 9 w 56"/>
                <a:gd name="T7" fmla="*/ 48 h 67"/>
                <a:gd name="T8" fmla="*/ 11 w 56"/>
                <a:gd name="T9" fmla="*/ 53 h 67"/>
                <a:gd name="T10" fmla="*/ 15 w 56"/>
                <a:gd name="T11" fmla="*/ 53 h 67"/>
                <a:gd name="T12" fmla="*/ 19 w 56"/>
                <a:gd name="T13" fmla="*/ 59 h 67"/>
                <a:gd name="T14" fmla="*/ 20 w 56"/>
                <a:gd name="T15" fmla="*/ 66 h 67"/>
                <a:gd name="T16" fmla="*/ 25 w 56"/>
                <a:gd name="T17" fmla="*/ 65 h 67"/>
                <a:gd name="T18" fmla="*/ 30 w 56"/>
                <a:gd name="T19" fmla="*/ 62 h 67"/>
                <a:gd name="T20" fmla="*/ 37 w 56"/>
                <a:gd name="T21" fmla="*/ 59 h 67"/>
                <a:gd name="T22" fmla="*/ 41 w 56"/>
                <a:gd name="T23" fmla="*/ 56 h 67"/>
                <a:gd name="T24" fmla="*/ 46 w 56"/>
                <a:gd name="T25" fmla="*/ 55 h 67"/>
                <a:gd name="T26" fmla="*/ 50 w 56"/>
                <a:gd name="T27" fmla="*/ 52 h 67"/>
                <a:gd name="T28" fmla="*/ 49 w 56"/>
                <a:gd name="T29" fmla="*/ 46 h 67"/>
                <a:gd name="T30" fmla="*/ 55 w 56"/>
                <a:gd name="T31" fmla="*/ 42 h 67"/>
                <a:gd name="T32" fmla="*/ 54 w 56"/>
                <a:gd name="T33" fmla="*/ 33 h 67"/>
                <a:gd name="T34" fmla="*/ 49 w 56"/>
                <a:gd name="T35" fmla="*/ 31 h 67"/>
                <a:gd name="T36" fmla="*/ 48 w 56"/>
                <a:gd name="T37" fmla="*/ 25 h 67"/>
                <a:gd name="T38" fmla="*/ 44 w 56"/>
                <a:gd name="T39" fmla="*/ 30 h 67"/>
                <a:gd name="T40" fmla="*/ 40 w 56"/>
                <a:gd name="T41" fmla="*/ 25 h 67"/>
                <a:gd name="T42" fmla="*/ 42 w 56"/>
                <a:gd name="T43" fmla="*/ 23 h 67"/>
                <a:gd name="T44" fmla="*/ 45 w 56"/>
                <a:gd name="T45" fmla="*/ 17 h 67"/>
                <a:gd name="T46" fmla="*/ 49 w 56"/>
                <a:gd name="T47" fmla="*/ 17 h 67"/>
                <a:gd name="T48" fmla="*/ 52 w 56"/>
                <a:gd name="T49" fmla="*/ 15 h 67"/>
                <a:gd name="T50" fmla="*/ 50 w 56"/>
                <a:gd name="T51" fmla="*/ 10 h 67"/>
                <a:gd name="T52" fmla="*/ 54 w 56"/>
                <a:gd name="T53" fmla="*/ 8 h 67"/>
                <a:gd name="T54" fmla="*/ 51 w 56"/>
                <a:gd name="T55" fmla="*/ 2 h 67"/>
                <a:gd name="T56" fmla="*/ 47 w 56"/>
                <a:gd name="T57" fmla="*/ 4 h 67"/>
                <a:gd name="T58" fmla="*/ 38 w 56"/>
                <a:gd name="T59" fmla="*/ 6 h 67"/>
                <a:gd name="T60" fmla="*/ 32 w 56"/>
                <a:gd name="T61" fmla="*/ 4 h 67"/>
                <a:gd name="T62" fmla="*/ 34 w 56"/>
                <a:gd name="T63" fmla="*/ 1 h 67"/>
                <a:gd name="T64" fmla="*/ 27 w 56"/>
                <a:gd name="T65" fmla="*/ 2 h 67"/>
                <a:gd name="T66" fmla="*/ 21 w 56"/>
                <a:gd name="T67" fmla="*/ 1 h 67"/>
                <a:gd name="T68" fmla="*/ 16 w 56"/>
                <a:gd name="T69" fmla="*/ 11 h 67"/>
                <a:gd name="T70" fmla="*/ 16 w 56"/>
                <a:gd name="T71" fmla="*/ 16 h 67"/>
                <a:gd name="T72" fmla="*/ 22 w 56"/>
                <a:gd name="T73" fmla="*/ 18 h 67"/>
                <a:gd name="T74" fmla="*/ 21 w 56"/>
                <a:gd name="T75" fmla="*/ 25 h 67"/>
                <a:gd name="T76" fmla="*/ 23 w 56"/>
                <a:gd name="T77" fmla="*/ 29 h 67"/>
                <a:gd name="T78" fmla="*/ 18 w 56"/>
                <a:gd name="T79" fmla="*/ 32 h 67"/>
                <a:gd name="T80" fmla="*/ 13 w 56"/>
                <a:gd name="T81" fmla="*/ 31 h 67"/>
                <a:gd name="T82" fmla="*/ 9 w 56"/>
                <a:gd name="T83" fmla="*/ 27 h 67"/>
                <a:gd name="T84" fmla="*/ 12 w 56"/>
                <a:gd name="T85" fmla="*/ 24 h 67"/>
                <a:gd name="T86" fmla="*/ 8 w 56"/>
                <a:gd name="T87" fmla="*/ 20 h 67"/>
                <a:gd name="T88" fmla="*/ 3 w 56"/>
                <a:gd name="T89" fmla="*/ 24 h 67"/>
                <a:gd name="T90" fmla="*/ 1 w 56"/>
                <a:gd name="T91" fmla="*/ 28 h 67"/>
                <a:gd name="T92" fmla="*/ 1 w 56"/>
                <a:gd name="T93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67">
                  <a:moveTo>
                    <a:pt x="1" y="36"/>
                  </a:move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9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2"/>
                    <a:pt x="11" y="53"/>
                  </a:cubicBezTo>
                  <a:cubicBezTo>
                    <a:pt x="12" y="54"/>
                    <a:pt x="14" y="53"/>
                    <a:pt x="15" y="53"/>
                  </a:cubicBezTo>
                  <a:cubicBezTo>
                    <a:pt x="16" y="53"/>
                    <a:pt x="18" y="57"/>
                    <a:pt x="19" y="59"/>
                  </a:cubicBezTo>
                  <a:cubicBezTo>
                    <a:pt x="19" y="61"/>
                    <a:pt x="19" y="64"/>
                    <a:pt x="20" y="66"/>
                  </a:cubicBezTo>
                  <a:cubicBezTo>
                    <a:pt x="20" y="67"/>
                    <a:pt x="23" y="66"/>
                    <a:pt x="25" y="65"/>
                  </a:cubicBezTo>
                  <a:cubicBezTo>
                    <a:pt x="27" y="65"/>
                    <a:pt x="28" y="64"/>
                    <a:pt x="30" y="62"/>
                  </a:cubicBezTo>
                  <a:cubicBezTo>
                    <a:pt x="32" y="60"/>
                    <a:pt x="34" y="61"/>
                    <a:pt x="37" y="59"/>
                  </a:cubicBezTo>
                  <a:cubicBezTo>
                    <a:pt x="39" y="58"/>
                    <a:pt x="39" y="57"/>
                    <a:pt x="41" y="56"/>
                  </a:cubicBezTo>
                  <a:cubicBezTo>
                    <a:pt x="42" y="55"/>
                    <a:pt x="43" y="56"/>
                    <a:pt x="46" y="55"/>
                  </a:cubicBezTo>
                  <a:cubicBezTo>
                    <a:pt x="48" y="55"/>
                    <a:pt x="49" y="53"/>
                    <a:pt x="50" y="52"/>
                  </a:cubicBezTo>
                  <a:cubicBezTo>
                    <a:pt x="51" y="51"/>
                    <a:pt x="48" y="48"/>
                    <a:pt x="49" y="46"/>
                  </a:cubicBezTo>
                  <a:cubicBezTo>
                    <a:pt x="49" y="44"/>
                    <a:pt x="53" y="43"/>
                    <a:pt x="55" y="42"/>
                  </a:cubicBezTo>
                  <a:cubicBezTo>
                    <a:pt x="56" y="40"/>
                    <a:pt x="55" y="36"/>
                    <a:pt x="54" y="33"/>
                  </a:cubicBezTo>
                  <a:cubicBezTo>
                    <a:pt x="52" y="31"/>
                    <a:pt x="51" y="31"/>
                    <a:pt x="49" y="31"/>
                  </a:cubicBezTo>
                  <a:cubicBezTo>
                    <a:pt x="47" y="30"/>
                    <a:pt x="50" y="26"/>
                    <a:pt x="48" y="25"/>
                  </a:cubicBezTo>
                  <a:cubicBezTo>
                    <a:pt x="45" y="24"/>
                    <a:pt x="46" y="28"/>
                    <a:pt x="44" y="30"/>
                  </a:cubicBezTo>
                  <a:cubicBezTo>
                    <a:pt x="43" y="32"/>
                    <a:pt x="41" y="27"/>
                    <a:pt x="40" y="25"/>
                  </a:cubicBezTo>
                  <a:cubicBezTo>
                    <a:pt x="39" y="24"/>
                    <a:pt x="40" y="23"/>
                    <a:pt x="42" y="23"/>
                  </a:cubicBezTo>
                  <a:cubicBezTo>
                    <a:pt x="43" y="23"/>
                    <a:pt x="44" y="18"/>
                    <a:pt x="45" y="17"/>
                  </a:cubicBezTo>
                  <a:cubicBezTo>
                    <a:pt x="47" y="16"/>
                    <a:pt x="47" y="17"/>
                    <a:pt x="49" y="17"/>
                  </a:cubicBezTo>
                  <a:cubicBezTo>
                    <a:pt x="51" y="17"/>
                    <a:pt x="53" y="16"/>
                    <a:pt x="52" y="15"/>
                  </a:cubicBezTo>
                  <a:cubicBezTo>
                    <a:pt x="51" y="13"/>
                    <a:pt x="49" y="11"/>
                    <a:pt x="50" y="10"/>
                  </a:cubicBezTo>
                  <a:cubicBezTo>
                    <a:pt x="50" y="8"/>
                    <a:pt x="53" y="8"/>
                    <a:pt x="54" y="8"/>
                  </a:cubicBezTo>
                  <a:cubicBezTo>
                    <a:pt x="55" y="8"/>
                    <a:pt x="52" y="3"/>
                    <a:pt x="51" y="2"/>
                  </a:cubicBezTo>
                  <a:cubicBezTo>
                    <a:pt x="50" y="2"/>
                    <a:pt x="48" y="3"/>
                    <a:pt x="47" y="4"/>
                  </a:cubicBezTo>
                  <a:cubicBezTo>
                    <a:pt x="45" y="5"/>
                    <a:pt x="41" y="6"/>
                    <a:pt x="38" y="6"/>
                  </a:cubicBezTo>
                  <a:cubicBezTo>
                    <a:pt x="36" y="7"/>
                    <a:pt x="34" y="6"/>
                    <a:pt x="32" y="4"/>
                  </a:cubicBezTo>
                  <a:cubicBezTo>
                    <a:pt x="30" y="2"/>
                    <a:pt x="33" y="2"/>
                    <a:pt x="34" y="1"/>
                  </a:cubicBezTo>
                  <a:cubicBezTo>
                    <a:pt x="35" y="0"/>
                    <a:pt x="29" y="1"/>
                    <a:pt x="27" y="2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8" y="2"/>
                    <a:pt x="15" y="11"/>
                    <a:pt x="16" y="11"/>
                  </a:cubicBezTo>
                  <a:cubicBezTo>
                    <a:pt x="16" y="12"/>
                    <a:pt x="17" y="14"/>
                    <a:pt x="16" y="16"/>
                  </a:cubicBezTo>
                  <a:cubicBezTo>
                    <a:pt x="16" y="18"/>
                    <a:pt x="20" y="18"/>
                    <a:pt x="22" y="18"/>
                  </a:cubicBezTo>
                  <a:cubicBezTo>
                    <a:pt x="24" y="19"/>
                    <a:pt x="21" y="24"/>
                    <a:pt x="21" y="25"/>
                  </a:cubicBezTo>
                  <a:cubicBezTo>
                    <a:pt x="21" y="26"/>
                    <a:pt x="23" y="28"/>
                    <a:pt x="23" y="29"/>
                  </a:cubicBezTo>
                  <a:cubicBezTo>
                    <a:pt x="22" y="29"/>
                    <a:pt x="19" y="31"/>
                    <a:pt x="18" y="32"/>
                  </a:cubicBezTo>
                  <a:cubicBezTo>
                    <a:pt x="17" y="33"/>
                    <a:pt x="14" y="31"/>
                    <a:pt x="13" y="31"/>
                  </a:cubicBezTo>
                  <a:cubicBezTo>
                    <a:pt x="13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0"/>
                  </a:cubicBezTo>
                  <a:cubicBezTo>
                    <a:pt x="7" y="20"/>
                    <a:pt x="3" y="22"/>
                    <a:pt x="3" y="24"/>
                  </a:cubicBezTo>
                  <a:cubicBezTo>
                    <a:pt x="2" y="26"/>
                    <a:pt x="1" y="26"/>
                    <a:pt x="1" y="28"/>
                  </a:cubicBezTo>
                  <a:cubicBezTo>
                    <a:pt x="1" y="29"/>
                    <a:pt x="0" y="34"/>
                    <a:pt x="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99"/>
            <p:cNvSpPr/>
            <p:nvPr/>
          </p:nvSpPr>
          <p:spPr bwMode="auto">
            <a:xfrm>
              <a:off x="1865" y="605"/>
              <a:ext cx="12" cy="12"/>
            </a:xfrm>
            <a:custGeom>
              <a:avLst/>
              <a:gdLst>
                <a:gd name="T0" fmla="*/ 2 w 10"/>
                <a:gd name="T1" fmla="*/ 7 h 10"/>
                <a:gd name="T2" fmla="*/ 3 w 10"/>
                <a:gd name="T3" fmla="*/ 9 h 10"/>
                <a:gd name="T4" fmla="*/ 9 w 10"/>
                <a:gd name="T5" fmla="*/ 6 h 10"/>
                <a:gd name="T6" fmla="*/ 8 w 10"/>
                <a:gd name="T7" fmla="*/ 1 h 10"/>
                <a:gd name="T8" fmla="*/ 5 w 10"/>
                <a:gd name="T9" fmla="*/ 0 h 10"/>
                <a:gd name="T10" fmla="*/ 0 w 10"/>
                <a:gd name="T11" fmla="*/ 7 h 10"/>
                <a:gd name="T12" fmla="*/ 2 w 10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2" y="7"/>
                  </a:moveTo>
                  <a:cubicBezTo>
                    <a:pt x="3" y="7"/>
                    <a:pt x="2" y="10"/>
                    <a:pt x="3" y="9"/>
                  </a:cubicBezTo>
                  <a:cubicBezTo>
                    <a:pt x="4" y="9"/>
                    <a:pt x="8" y="7"/>
                    <a:pt x="9" y="6"/>
                  </a:cubicBezTo>
                  <a:cubicBezTo>
                    <a:pt x="10" y="5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1"/>
                    <a:pt x="0" y="5"/>
                    <a:pt x="0" y="7"/>
                  </a:cubicBezTo>
                  <a:cubicBezTo>
                    <a:pt x="0" y="9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100"/>
            <p:cNvSpPr/>
            <p:nvPr/>
          </p:nvSpPr>
          <p:spPr bwMode="auto">
            <a:xfrm>
              <a:off x="3974" y="575"/>
              <a:ext cx="21" cy="10"/>
            </a:xfrm>
            <a:custGeom>
              <a:avLst/>
              <a:gdLst>
                <a:gd name="T0" fmla="*/ 2 w 17"/>
                <a:gd name="T1" fmla="*/ 6 h 8"/>
                <a:gd name="T2" fmla="*/ 14 w 17"/>
                <a:gd name="T3" fmla="*/ 5 h 8"/>
                <a:gd name="T4" fmla="*/ 16 w 17"/>
                <a:gd name="T5" fmla="*/ 0 h 8"/>
                <a:gd name="T6" fmla="*/ 6 w 17"/>
                <a:gd name="T7" fmla="*/ 3 h 8"/>
                <a:gd name="T8" fmla="*/ 2 w 1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2" y="6"/>
                  </a:moveTo>
                  <a:cubicBezTo>
                    <a:pt x="0" y="8"/>
                    <a:pt x="11" y="6"/>
                    <a:pt x="14" y="5"/>
                  </a:cubicBezTo>
                  <a:cubicBezTo>
                    <a:pt x="17" y="5"/>
                    <a:pt x="17" y="0"/>
                    <a:pt x="16" y="0"/>
                  </a:cubicBezTo>
                  <a:cubicBezTo>
                    <a:pt x="14" y="1"/>
                    <a:pt x="9" y="3"/>
                    <a:pt x="6" y="3"/>
                  </a:cubicBezTo>
                  <a:cubicBezTo>
                    <a:pt x="4" y="2"/>
                    <a:pt x="4" y="3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101"/>
            <p:cNvSpPr/>
            <p:nvPr/>
          </p:nvSpPr>
          <p:spPr bwMode="auto">
            <a:xfrm>
              <a:off x="3971" y="551"/>
              <a:ext cx="16" cy="11"/>
            </a:xfrm>
            <a:custGeom>
              <a:avLst/>
              <a:gdLst>
                <a:gd name="T0" fmla="*/ 10 w 13"/>
                <a:gd name="T1" fmla="*/ 7 h 9"/>
                <a:gd name="T2" fmla="*/ 13 w 13"/>
                <a:gd name="T3" fmla="*/ 1 h 9"/>
                <a:gd name="T4" fmla="*/ 9 w 13"/>
                <a:gd name="T5" fmla="*/ 4 h 9"/>
                <a:gd name="T6" fmla="*/ 2 w 13"/>
                <a:gd name="T7" fmla="*/ 7 h 9"/>
                <a:gd name="T8" fmla="*/ 10 w 13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0" y="7"/>
                  </a:moveTo>
                  <a:cubicBezTo>
                    <a:pt x="13" y="7"/>
                    <a:pt x="13" y="3"/>
                    <a:pt x="13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4" y="5"/>
                    <a:pt x="2" y="7"/>
                  </a:cubicBezTo>
                  <a:cubicBezTo>
                    <a:pt x="0" y="9"/>
                    <a:pt x="9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102"/>
            <p:cNvSpPr/>
            <p:nvPr/>
          </p:nvSpPr>
          <p:spPr bwMode="auto">
            <a:xfrm>
              <a:off x="3496" y="780"/>
              <a:ext cx="18" cy="20"/>
            </a:xfrm>
            <a:custGeom>
              <a:avLst/>
              <a:gdLst>
                <a:gd name="T0" fmla="*/ 6 w 15"/>
                <a:gd name="T1" fmla="*/ 15 h 16"/>
                <a:gd name="T2" fmla="*/ 15 w 15"/>
                <a:gd name="T3" fmla="*/ 6 h 16"/>
                <a:gd name="T4" fmla="*/ 9 w 15"/>
                <a:gd name="T5" fmla="*/ 1 h 16"/>
                <a:gd name="T6" fmla="*/ 1 w 15"/>
                <a:gd name="T7" fmla="*/ 3 h 16"/>
                <a:gd name="T8" fmla="*/ 6 w 15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6" y="15"/>
                  </a:moveTo>
                  <a:cubicBezTo>
                    <a:pt x="9" y="15"/>
                    <a:pt x="15" y="8"/>
                    <a:pt x="15" y="6"/>
                  </a:cubicBezTo>
                  <a:cubicBezTo>
                    <a:pt x="15" y="5"/>
                    <a:pt x="11" y="2"/>
                    <a:pt x="9" y="1"/>
                  </a:cubicBezTo>
                  <a:cubicBezTo>
                    <a:pt x="7" y="0"/>
                    <a:pt x="1" y="0"/>
                    <a:pt x="1" y="3"/>
                  </a:cubicBezTo>
                  <a:cubicBezTo>
                    <a:pt x="1" y="5"/>
                    <a:pt x="0" y="16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103"/>
            <p:cNvSpPr/>
            <p:nvPr/>
          </p:nvSpPr>
          <p:spPr bwMode="auto">
            <a:xfrm>
              <a:off x="3605" y="752"/>
              <a:ext cx="21" cy="22"/>
            </a:xfrm>
            <a:custGeom>
              <a:avLst/>
              <a:gdLst>
                <a:gd name="T0" fmla="*/ 11 w 17"/>
                <a:gd name="T1" fmla="*/ 8 h 18"/>
                <a:gd name="T2" fmla="*/ 5 w 17"/>
                <a:gd name="T3" fmla="*/ 2 h 18"/>
                <a:gd name="T4" fmla="*/ 1 w 17"/>
                <a:gd name="T5" fmla="*/ 7 h 18"/>
                <a:gd name="T6" fmla="*/ 7 w 17"/>
                <a:gd name="T7" fmla="*/ 15 h 18"/>
                <a:gd name="T8" fmla="*/ 12 w 17"/>
                <a:gd name="T9" fmla="*/ 18 h 18"/>
                <a:gd name="T10" fmla="*/ 16 w 17"/>
                <a:gd name="T11" fmla="*/ 14 h 18"/>
                <a:gd name="T12" fmla="*/ 11 w 17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11" y="8"/>
                  </a:moveTo>
                  <a:cubicBezTo>
                    <a:pt x="8" y="6"/>
                    <a:pt x="7" y="4"/>
                    <a:pt x="5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5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6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104"/>
            <p:cNvSpPr/>
            <p:nvPr/>
          </p:nvSpPr>
          <p:spPr bwMode="auto">
            <a:xfrm>
              <a:off x="3726" y="667"/>
              <a:ext cx="18" cy="20"/>
            </a:xfrm>
            <a:custGeom>
              <a:avLst/>
              <a:gdLst>
                <a:gd name="T0" fmla="*/ 3 w 15"/>
                <a:gd name="T1" fmla="*/ 12 h 16"/>
                <a:gd name="T2" fmla="*/ 8 w 15"/>
                <a:gd name="T3" fmla="*/ 13 h 16"/>
                <a:gd name="T4" fmla="*/ 13 w 15"/>
                <a:gd name="T5" fmla="*/ 6 h 16"/>
                <a:gd name="T6" fmla="*/ 9 w 15"/>
                <a:gd name="T7" fmla="*/ 1 h 16"/>
                <a:gd name="T8" fmla="*/ 1 w 15"/>
                <a:gd name="T9" fmla="*/ 4 h 16"/>
                <a:gd name="T10" fmla="*/ 1 w 15"/>
                <a:gd name="T11" fmla="*/ 14 h 16"/>
                <a:gd name="T12" fmla="*/ 3 w 15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3" y="12"/>
                  </a:moveTo>
                  <a:cubicBezTo>
                    <a:pt x="5" y="10"/>
                    <a:pt x="6" y="13"/>
                    <a:pt x="8" y="13"/>
                  </a:cubicBezTo>
                  <a:cubicBezTo>
                    <a:pt x="15" y="13"/>
                    <a:pt x="15" y="8"/>
                    <a:pt x="13" y="6"/>
                  </a:cubicBezTo>
                  <a:cubicBezTo>
                    <a:pt x="12" y="4"/>
                    <a:pt x="11" y="3"/>
                    <a:pt x="9" y="1"/>
                  </a:cubicBezTo>
                  <a:cubicBezTo>
                    <a:pt x="7" y="0"/>
                    <a:pt x="3" y="2"/>
                    <a:pt x="1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Freeform 105"/>
            <p:cNvSpPr/>
            <p:nvPr/>
          </p:nvSpPr>
          <p:spPr bwMode="auto">
            <a:xfrm>
              <a:off x="3769" y="675"/>
              <a:ext cx="8" cy="9"/>
            </a:xfrm>
            <a:custGeom>
              <a:avLst/>
              <a:gdLst>
                <a:gd name="T0" fmla="*/ 4 w 7"/>
                <a:gd name="T1" fmla="*/ 7 h 8"/>
                <a:gd name="T2" fmla="*/ 6 w 7"/>
                <a:gd name="T3" fmla="*/ 2 h 8"/>
                <a:gd name="T4" fmla="*/ 2 w 7"/>
                <a:gd name="T5" fmla="*/ 2 h 8"/>
                <a:gd name="T6" fmla="*/ 4 w 7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4" y="7"/>
                  </a:moveTo>
                  <a:cubicBezTo>
                    <a:pt x="6" y="7"/>
                    <a:pt x="7" y="3"/>
                    <a:pt x="6" y="2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2" y="8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Freeform 106"/>
            <p:cNvSpPr/>
            <p:nvPr/>
          </p:nvSpPr>
          <p:spPr bwMode="auto">
            <a:xfrm>
              <a:off x="3803" y="682"/>
              <a:ext cx="14" cy="9"/>
            </a:xfrm>
            <a:custGeom>
              <a:avLst/>
              <a:gdLst>
                <a:gd name="T0" fmla="*/ 6 w 11"/>
                <a:gd name="T1" fmla="*/ 6 h 7"/>
                <a:gd name="T2" fmla="*/ 4 w 11"/>
                <a:gd name="T3" fmla="*/ 0 h 7"/>
                <a:gd name="T4" fmla="*/ 1 w 11"/>
                <a:gd name="T5" fmla="*/ 4 h 7"/>
                <a:gd name="T6" fmla="*/ 6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6" y="6"/>
                  </a:moveTo>
                  <a:cubicBezTo>
                    <a:pt x="11" y="6"/>
                    <a:pt x="6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4" name="Freeform 107"/>
            <p:cNvSpPr/>
            <p:nvPr/>
          </p:nvSpPr>
          <p:spPr bwMode="auto">
            <a:xfrm>
              <a:off x="3815" y="670"/>
              <a:ext cx="13" cy="11"/>
            </a:xfrm>
            <a:custGeom>
              <a:avLst/>
              <a:gdLst>
                <a:gd name="T0" fmla="*/ 5 w 10"/>
                <a:gd name="T1" fmla="*/ 9 h 9"/>
                <a:gd name="T2" fmla="*/ 6 w 10"/>
                <a:gd name="T3" fmla="*/ 1 h 9"/>
                <a:gd name="T4" fmla="*/ 1 w 10"/>
                <a:gd name="T5" fmla="*/ 6 h 9"/>
                <a:gd name="T6" fmla="*/ 5 w 10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10" y="9"/>
                    <a:pt x="7" y="2"/>
                    <a:pt x="6" y="1"/>
                  </a:cubicBezTo>
                  <a:cubicBezTo>
                    <a:pt x="6" y="0"/>
                    <a:pt x="3" y="4"/>
                    <a:pt x="1" y="6"/>
                  </a:cubicBezTo>
                  <a:cubicBezTo>
                    <a:pt x="0" y="8"/>
                    <a:pt x="4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108"/>
            <p:cNvSpPr/>
            <p:nvPr/>
          </p:nvSpPr>
          <p:spPr bwMode="auto">
            <a:xfrm>
              <a:off x="4158" y="635"/>
              <a:ext cx="18" cy="11"/>
            </a:xfrm>
            <a:custGeom>
              <a:avLst/>
              <a:gdLst>
                <a:gd name="T0" fmla="*/ 3 w 15"/>
                <a:gd name="T1" fmla="*/ 1 h 9"/>
                <a:gd name="T2" fmla="*/ 0 w 15"/>
                <a:gd name="T3" fmla="*/ 6 h 9"/>
                <a:gd name="T4" fmla="*/ 12 w 15"/>
                <a:gd name="T5" fmla="*/ 8 h 9"/>
                <a:gd name="T6" fmla="*/ 11 w 15"/>
                <a:gd name="T7" fmla="*/ 2 h 9"/>
                <a:gd name="T8" fmla="*/ 3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2" y="8"/>
                  </a:cubicBezTo>
                  <a:cubicBezTo>
                    <a:pt x="15" y="8"/>
                    <a:pt x="12" y="4"/>
                    <a:pt x="11" y="2"/>
                  </a:cubicBezTo>
                  <a:cubicBezTo>
                    <a:pt x="10" y="0"/>
                    <a:pt x="5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Freeform 109"/>
            <p:cNvSpPr/>
            <p:nvPr/>
          </p:nvSpPr>
          <p:spPr bwMode="auto">
            <a:xfrm>
              <a:off x="4463" y="661"/>
              <a:ext cx="41" cy="22"/>
            </a:xfrm>
            <a:custGeom>
              <a:avLst/>
              <a:gdLst>
                <a:gd name="T0" fmla="*/ 6 w 34"/>
                <a:gd name="T1" fmla="*/ 13 h 18"/>
                <a:gd name="T2" fmla="*/ 31 w 34"/>
                <a:gd name="T3" fmla="*/ 17 h 18"/>
                <a:gd name="T4" fmla="*/ 24 w 34"/>
                <a:gd name="T5" fmla="*/ 4 h 18"/>
                <a:gd name="T6" fmla="*/ 14 w 34"/>
                <a:gd name="T7" fmla="*/ 1 h 18"/>
                <a:gd name="T8" fmla="*/ 8 w 34"/>
                <a:gd name="T9" fmla="*/ 1 h 18"/>
                <a:gd name="T10" fmla="*/ 6 w 34"/>
                <a:gd name="T11" fmla="*/ 7 h 18"/>
                <a:gd name="T12" fmla="*/ 1 w 34"/>
                <a:gd name="T13" fmla="*/ 13 h 18"/>
                <a:gd name="T14" fmla="*/ 6 w 34"/>
                <a:gd name="T1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8">
                  <a:moveTo>
                    <a:pt x="6" y="13"/>
                  </a:moveTo>
                  <a:cubicBezTo>
                    <a:pt x="9" y="13"/>
                    <a:pt x="26" y="16"/>
                    <a:pt x="31" y="17"/>
                  </a:cubicBezTo>
                  <a:cubicBezTo>
                    <a:pt x="34" y="18"/>
                    <a:pt x="28" y="7"/>
                    <a:pt x="24" y="4"/>
                  </a:cubicBezTo>
                  <a:cubicBezTo>
                    <a:pt x="21" y="1"/>
                    <a:pt x="17" y="1"/>
                    <a:pt x="14" y="1"/>
                  </a:cubicBezTo>
                  <a:cubicBezTo>
                    <a:pt x="11" y="0"/>
                    <a:pt x="9" y="1"/>
                    <a:pt x="8" y="1"/>
                  </a:cubicBezTo>
                  <a:cubicBezTo>
                    <a:pt x="6" y="1"/>
                    <a:pt x="5" y="5"/>
                    <a:pt x="6" y="7"/>
                  </a:cubicBezTo>
                  <a:cubicBezTo>
                    <a:pt x="6" y="9"/>
                    <a:pt x="2" y="11"/>
                    <a:pt x="1" y="13"/>
                  </a:cubicBezTo>
                  <a:cubicBezTo>
                    <a:pt x="0" y="15"/>
                    <a:pt x="4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7" name="Freeform 110"/>
            <p:cNvSpPr/>
            <p:nvPr/>
          </p:nvSpPr>
          <p:spPr bwMode="auto">
            <a:xfrm>
              <a:off x="4457" y="651"/>
              <a:ext cx="12" cy="13"/>
            </a:xfrm>
            <a:custGeom>
              <a:avLst/>
              <a:gdLst>
                <a:gd name="T0" fmla="*/ 10 w 10"/>
                <a:gd name="T1" fmla="*/ 2 h 10"/>
                <a:gd name="T2" fmla="*/ 5 w 10"/>
                <a:gd name="T3" fmla="*/ 0 h 10"/>
                <a:gd name="T4" fmla="*/ 4 w 10"/>
                <a:gd name="T5" fmla="*/ 8 h 10"/>
                <a:gd name="T6" fmla="*/ 10 w 10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9" y="10"/>
                    <a:pt x="10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8" name="Freeform 111"/>
            <p:cNvSpPr/>
            <p:nvPr/>
          </p:nvSpPr>
          <p:spPr bwMode="auto">
            <a:xfrm>
              <a:off x="4413" y="588"/>
              <a:ext cx="93" cy="50"/>
            </a:xfrm>
            <a:custGeom>
              <a:avLst/>
              <a:gdLst>
                <a:gd name="T0" fmla="*/ 16 w 76"/>
                <a:gd name="T1" fmla="*/ 37 h 41"/>
                <a:gd name="T2" fmla="*/ 25 w 76"/>
                <a:gd name="T3" fmla="*/ 41 h 41"/>
                <a:gd name="T4" fmla="*/ 28 w 76"/>
                <a:gd name="T5" fmla="*/ 36 h 41"/>
                <a:gd name="T6" fmla="*/ 29 w 76"/>
                <a:gd name="T7" fmla="*/ 32 h 41"/>
                <a:gd name="T8" fmla="*/ 34 w 76"/>
                <a:gd name="T9" fmla="*/ 35 h 41"/>
                <a:gd name="T10" fmla="*/ 46 w 76"/>
                <a:gd name="T11" fmla="*/ 33 h 41"/>
                <a:gd name="T12" fmla="*/ 49 w 76"/>
                <a:gd name="T13" fmla="*/ 33 h 41"/>
                <a:gd name="T14" fmla="*/ 53 w 76"/>
                <a:gd name="T15" fmla="*/ 36 h 41"/>
                <a:gd name="T16" fmla="*/ 63 w 76"/>
                <a:gd name="T17" fmla="*/ 35 h 41"/>
                <a:gd name="T18" fmla="*/ 58 w 76"/>
                <a:gd name="T19" fmla="*/ 32 h 41"/>
                <a:gd name="T20" fmla="*/ 47 w 76"/>
                <a:gd name="T21" fmla="*/ 21 h 41"/>
                <a:gd name="T22" fmla="*/ 46 w 76"/>
                <a:gd name="T23" fmla="*/ 16 h 41"/>
                <a:gd name="T24" fmla="*/ 53 w 76"/>
                <a:gd name="T25" fmla="*/ 15 h 41"/>
                <a:gd name="T26" fmla="*/ 51 w 76"/>
                <a:gd name="T27" fmla="*/ 20 h 41"/>
                <a:gd name="T28" fmla="*/ 57 w 76"/>
                <a:gd name="T29" fmla="*/ 29 h 41"/>
                <a:gd name="T30" fmla="*/ 66 w 76"/>
                <a:gd name="T31" fmla="*/ 32 h 41"/>
                <a:gd name="T32" fmla="*/ 72 w 76"/>
                <a:gd name="T33" fmla="*/ 28 h 41"/>
                <a:gd name="T34" fmla="*/ 70 w 76"/>
                <a:gd name="T35" fmla="*/ 21 h 41"/>
                <a:gd name="T36" fmla="*/ 75 w 76"/>
                <a:gd name="T37" fmla="*/ 18 h 41"/>
                <a:gd name="T38" fmla="*/ 63 w 76"/>
                <a:gd name="T39" fmla="*/ 12 h 41"/>
                <a:gd name="T40" fmla="*/ 52 w 76"/>
                <a:gd name="T41" fmla="*/ 11 h 41"/>
                <a:gd name="T42" fmla="*/ 43 w 76"/>
                <a:gd name="T43" fmla="*/ 6 h 41"/>
                <a:gd name="T44" fmla="*/ 37 w 76"/>
                <a:gd name="T45" fmla="*/ 2 h 41"/>
                <a:gd name="T46" fmla="*/ 36 w 76"/>
                <a:gd name="T47" fmla="*/ 5 h 41"/>
                <a:gd name="T48" fmla="*/ 36 w 76"/>
                <a:gd name="T49" fmla="*/ 12 h 41"/>
                <a:gd name="T50" fmla="*/ 35 w 76"/>
                <a:gd name="T51" fmla="*/ 16 h 41"/>
                <a:gd name="T52" fmla="*/ 32 w 76"/>
                <a:gd name="T53" fmla="*/ 12 h 41"/>
                <a:gd name="T54" fmla="*/ 27 w 76"/>
                <a:gd name="T55" fmla="*/ 11 h 41"/>
                <a:gd name="T56" fmla="*/ 23 w 76"/>
                <a:gd name="T57" fmla="*/ 8 h 41"/>
                <a:gd name="T58" fmla="*/ 17 w 76"/>
                <a:gd name="T59" fmla="*/ 3 h 41"/>
                <a:gd name="T60" fmla="*/ 11 w 76"/>
                <a:gd name="T61" fmla="*/ 3 h 41"/>
                <a:gd name="T62" fmla="*/ 3 w 76"/>
                <a:gd name="T63" fmla="*/ 7 h 41"/>
                <a:gd name="T64" fmla="*/ 4 w 76"/>
                <a:gd name="T65" fmla="*/ 12 h 41"/>
                <a:gd name="T66" fmla="*/ 3 w 76"/>
                <a:gd name="T67" fmla="*/ 14 h 41"/>
                <a:gd name="T68" fmla="*/ 6 w 76"/>
                <a:gd name="T69" fmla="*/ 23 h 41"/>
                <a:gd name="T70" fmla="*/ 2 w 76"/>
                <a:gd name="T71" fmla="*/ 23 h 41"/>
                <a:gd name="T72" fmla="*/ 8 w 76"/>
                <a:gd name="T73" fmla="*/ 30 h 41"/>
                <a:gd name="T74" fmla="*/ 16 w 76"/>
                <a:gd name="T7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41">
                  <a:moveTo>
                    <a:pt x="16" y="37"/>
                  </a:moveTo>
                  <a:cubicBezTo>
                    <a:pt x="18" y="40"/>
                    <a:pt x="21" y="41"/>
                    <a:pt x="25" y="41"/>
                  </a:cubicBezTo>
                  <a:cubicBezTo>
                    <a:pt x="29" y="41"/>
                    <a:pt x="28" y="39"/>
                    <a:pt x="28" y="36"/>
                  </a:cubicBezTo>
                  <a:cubicBezTo>
                    <a:pt x="27" y="34"/>
                    <a:pt x="27" y="33"/>
                    <a:pt x="29" y="32"/>
                  </a:cubicBezTo>
                  <a:cubicBezTo>
                    <a:pt x="30" y="32"/>
                    <a:pt x="31" y="34"/>
                    <a:pt x="34" y="35"/>
                  </a:cubicBezTo>
                  <a:cubicBezTo>
                    <a:pt x="36" y="35"/>
                    <a:pt x="43" y="35"/>
                    <a:pt x="46" y="33"/>
                  </a:cubicBezTo>
                  <a:cubicBezTo>
                    <a:pt x="50" y="32"/>
                    <a:pt x="49" y="32"/>
                    <a:pt x="49" y="33"/>
                  </a:cubicBezTo>
                  <a:cubicBezTo>
                    <a:pt x="49" y="34"/>
                    <a:pt x="51" y="36"/>
                    <a:pt x="53" y="36"/>
                  </a:cubicBezTo>
                  <a:cubicBezTo>
                    <a:pt x="55" y="35"/>
                    <a:pt x="62" y="35"/>
                    <a:pt x="63" y="35"/>
                  </a:cubicBezTo>
                  <a:cubicBezTo>
                    <a:pt x="64" y="34"/>
                    <a:pt x="63" y="34"/>
                    <a:pt x="58" y="32"/>
                  </a:cubicBezTo>
                  <a:cubicBezTo>
                    <a:pt x="52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6"/>
                  </a:cubicBezTo>
                  <a:cubicBezTo>
                    <a:pt x="47" y="15"/>
                    <a:pt x="51" y="14"/>
                    <a:pt x="53" y="15"/>
                  </a:cubicBezTo>
                  <a:cubicBezTo>
                    <a:pt x="54" y="16"/>
                    <a:pt x="52" y="19"/>
                    <a:pt x="51" y="20"/>
                  </a:cubicBezTo>
                  <a:cubicBezTo>
                    <a:pt x="51" y="22"/>
                    <a:pt x="55" y="28"/>
                    <a:pt x="57" y="29"/>
                  </a:cubicBezTo>
                  <a:cubicBezTo>
                    <a:pt x="60" y="31"/>
                    <a:pt x="64" y="31"/>
                    <a:pt x="66" y="32"/>
                  </a:cubicBezTo>
                  <a:cubicBezTo>
                    <a:pt x="68" y="33"/>
                    <a:pt x="70" y="29"/>
                    <a:pt x="72" y="28"/>
                  </a:cubicBezTo>
                  <a:cubicBezTo>
                    <a:pt x="73" y="26"/>
                    <a:pt x="71" y="22"/>
                    <a:pt x="70" y="21"/>
                  </a:cubicBezTo>
                  <a:cubicBezTo>
                    <a:pt x="70" y="20"/>
                    <a:pt x="73" y="19"/>
                    <a:pt x="75" y="18"/>
                  </a:cubicBezTo>
                  <a:cubicBezTo>
                    <a:pt x="76" y="18"/>
                    <a:pt x="66" y="14"/>
                    <a:pt x="63" y="12"/>
                  </a:cubicBezTo>
                  <a:cubicBezTo>
                    <a:pt x="59" y="10"/>
                    <a:pt x="55" y="11"/>
                    <a:pt x="52" y="11"/>
                  </a:cubicBezTo>
                  <a:cubicBezTo>
                    <a:pt x="49" y="11"/>
                    <a:pt x="47" y="8"/>
                    <a:pt x="43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4" y="1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5"/>
                    <a:pt x="37" y="15"/>
                    <a:pt x="35" y="16"/>
                  </a:cubicBezTo>
                  <a:cubicBezTo>
                    <a:pt x="33" y="16"/>
                    <a:pt x="32" y="13"/>
                    <a:pt x="32" y="12"/>
                  </a:cubicBezTo>
                  <a:cubicBezTo>
                    <a:pt x="31" y="10"/>
                    <a:pt x="30" y="11"/>
                    <a:pt x="27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7"/>
                    <a:pt x="20" y="5"/>
                    <a:pt x="17" y="3"/>
                  </a:cubicBezTo>
                  <a:cubicBezTo>
                    <a:pt x="14" y="0"/>
                    <a:pt x="13" y="1"/>
                    <a:pt x="11" y="3"/>
                  </a:cubicBezTo>
                  <a:cubicBezTo>
                    <a:pt x="9" y="4"/>
                    <a:pt x="4" y="6"/>
                    <a:pt x="3" y="7"/>
                  </a:cubicBezTo>
                  <a:cubicBezTo>
                    <a:pt x="2" y="8"/>
                    <a:pt x="4" y="10"/>
                    <a:pt x="4" y="12"/>
                  </a:cubicBezTo>
                  <a:cubicBezTo>
                    <a:pt x="5" y="15"/>
                    <a:pt x="4" y="12"/>
                    <a:pt x="3" y="14"/>
                  </a:cubicBezTo>
                  <a:cubicBezTo>
                    <a:pt x="1" y="15"/>
                    <a:pt x="6" y="21"/>
                    <a:pt x="6" y="23"/>
                  </a:cubicBezTo>
                  <a:cubicBezTo>
                    <a:pt x="7" y="24"/>
                    <a:pt x="4" y="22"/>
                    <a:pt x="2" y="23"/>
                  </a:cubicBezTo>
                  <a:cubicBezTo>
                    <a:pt x="0" y="24"/>
                    <a:pt x="4" y="28"/>
                    <a:pt x="8" y="30"/>
                  </a:cubicBezTo>
                  <a:cubicBezTo>
                    <a:pt x="11" y="33"/>
                    <a:pt x="14" y="34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9" name="Freeform 112"/>
            <p:cNvSpPr/>
            <p:nvPr/>
          </p:nvSpPr>
          <p:spPr bwMode="auto">
            <a:xfrm>
              <a:off x="4513" y="612"/>
              <a:ext cx="53" cy="26"/>
            </a:xfrm>
            <a:custGeom>
              <a:avLst/>
              <a:gdLst>
                <a:gd name="T0" fmla="*/ 13 w 43"/>
                <a:gd name="T1" fmla="*/ 12 h 21"/>
                <a:gd name="T2" fmla="*/ 24 w 43"/>
                <a:gd name="T3" fmla="*/ 17 h 21"/>
                <a:gd name="T4" fmla="*/ 30 w 43"/>
                <a:gd name="T5" fmla="*/ 20 h 21"/>
                <a:gd name="T6" fmla="*/ 32 w 43"/>
                <a:gd name="T7" fmla="*/ 18 h 21"/>
                <a:gd name="T8" fmla="*/ 37 w 43"/>
                <a:gd name="T9" fmla="*/ 20 h 21"/>
                <a:gd name="T10" fmla="*/ 42 w 43"/>
                <a:gd name="T11" fmla="*/ 13 h 21"/>
                <a:gd name="T12" fmla="*/ 39 w 43"/>
                <a:gd name="T13" fmla="*/ 10 h 21"/>
                <a:gd name="T14" fmla="*/ 28 w 43"/>
                <a:gd name="T15" fmla="*/ 6 h 21"/>
                <a:gd name="T16" fmla="*/ 22 w 43"/>
                <a:gd name="T17" fmla="*/ 7 h 21"/>
                <a:gd name="T18" fmla="*/ 21 w 43"/>
                <a:gd name="T19" fmla="*/ 4 h 21"/>
                <a:gd name="T20" fmla="*/ 16 w 43"/>
                <a:gd name="T21" fmla="*/ 3 h 21"/>
                <a:gd name="T22" fmla="*/ 8 w 43"/>
                <a:gd name="T23" fmla="*/ 3 h 21"/>
                <a:gd name="T24" fmla="*/ 1 w 43"/>
                <a:gd name="T25" fmla="*/ 0 h 21"/>
                <a:gd name="T26" fmla="*/ 7 w 43"/>
                <a:gd name="T27" fmla="*/ 6 h 21"/>
                <a:gd name="T28" fmla="*/ 13 w 43"/>
                <a:gd name="T2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21">
                  <a:moveTo>
                    <a:pt x="13" y="12"/>
                  </a:moveTo>
                  <a:cubicBezTo>
                    <a:pt x="15" y="12"/>
                    <a:pt x="21" y="17"/>
                    <a:pt x="24" y="17"/>
                  </a:cubicBezTo>
                  <a:cubicBezTo>
                    <a:pt x="28" y="18"/>
                    <a:pt x="28" y="20"/>
                    <a:pt x="30" y="20"/>
                  </a:cubicBezTo>
                  <a:cubicBezTo>
                    <a:pt x="32" y="21"/>
                    <a:pt x="31" y="19"/>
                    <a:pt x="32" y="18"/>
                  </a:cubicBezTo>
                  <a:cubicBezTo>
                    <a:pt x="33" y="18"/>
                    <a:pt x="34" y="20"/>
                    <a:pt x="37" y="20"/>
                  </a:cubicBezTo>
                  <a:cubicBezTo>
                    <a:pt x="39" y="19"/>
                    <a:pt x="42" y="15"/>
                    <a:pt x="42" y="13"/>
                  </a:cubicBezTo>
                  <a:cubicBezTo>
                    <a:pt x="43" y="12"/>
                    <a:pt x="41" y="10"/>
                    <a:pt x="39" y="10"/>
                  </a:cubicBezTo>
                  <a:cubicBezTo>
                    <a:pt x="37" y="10"/>
                    <a:pt x="34" y="8"/>
                    <a:pt x="28" y="6"/>
                  </a:cubicBezTo>
                  <a:cubicBezTo>
                    <a:pt x="23" y="4"/>
                    <a:pt x="25" y="7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2"/>
                    <a:pt x="20" y="3"/>
                    <a:pt x="16" y="3"/>
                  </a:cubicBezTo>
                  <a:cubicBezTo>
                    <a:pt x="12" y="3"/>
                    <a:pt x="12" y="3"/>
                    <a:pt x="8" y="3"/>
                  </a:cubicBez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5" y="5"/>
                    <a:pt x="7" y="6"/>
                  </a:cubicBezTo>
                  <a:cubicBezTo>
                    <a:pt x="9" y="8"/>
                    <a:pt x="12" y="12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Freeform 113"/>
            <p:cNvSpPr/>
            <p:nvPr/>
          </p:nvSpPr>
          <p:spPr bwMode="auto">
            <a:xfrm>
              <a:off x="4408" y="651"/>
              <a:ext cx="14" cy="13"/>
            </a:xfrm>
            <a:custGeom>
              <a:avLst/>
              <a:gdLst>
                <a:gd name="T0" fmla="*/ 10 w 12"/>
                <a:gd name="T1" fmla="*/ 10 h 10"/>
                <a:gd name="T2" fmla="*/ 3 w 12"/>
                <a:gd name="T3" fmla="*/ 0 h 10"/>
                <a:gd name="T4" fmla="*/ 10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10" y="10"/>
                  </a:moveTo>
                  <a:cubicBezTo>
                    <a:pt x="12" y="10"/>
                    <a:pt x="5" y="0"/>
                    <a:pt x="3" y="0"/>
                  </a:cubicBezTo>
                  <a:cubicBezTo>
                    <a:pt x="0" y="0"/>
                    <a:pt x="5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1" name="Freeform 114"/>
            <p:cNvSpPr/>
            <p:nvPr/>
          </p:nvSpPr>
          <p:spPr bwMode="auto">
            <a:xfrm>
              <a:off x="4793" y="768"/>
              <a:ext cx="14" cy="13"/>
            </a:xfrm>
            <a:custGeom>
              <a:avLst/>
              <a:gdLst>
                <a:gd name="T0" fmla="*/ 8 w 11"/>
                <a:gd name="T1" fmla="*/ 10 h 11"/>
                <a:gd name="T2" fmla="*/ 11 w 11"/>
                <a:gd name="T3" fmla="*/ 1 h 11"/>
                <a:gd name="T4" fmla="*/ 3 w 11"/>
                <a:gd name="T5" fmla="*/ 1 h 11"/>
                <a:gd name="T6" fmla="*/ 2 w 11"/>
                <a:gd name="T7" fmla="*/ 3 h 11"/>
                <a:gd name="T8" fmla="*/ 8 w 11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8" y="10"/>
                  </a:moveTo>
                  <a:cubicBezTo>
                    <a:pt x="11" y="11"/>
                    <a:pt x="10" y="3"/>
                    <a:pt x="11" y="1"/>
                  </a:cubicBezTo>
                  <a:cubicBezTo>
                    <a:pt x="11" y="0"/>
                    <a:pt x="7" y="1"/>
                    <a:pt x="3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3" y="4"/>
                    <a:pt x="5" y="9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115"/>
            <p:cNvSpPr/>
            <p:nvPr/>
          </p:nvSpPr>
          <p:spPr bwMode="auto">
            <a:xfrm>
              <a:off x="4901" y="732"/>
              <a:ext cx="37" cy="11"/>
            </a:xfrm>
            <a:custGeom>
              <a:avLst/>
              <a:gdLst>
                <a:gd name="T0" fmla="*/ 8 w 30"/>
                <a:gd name="T1" fmla="*/ 7 h 9"/>
                <a:gd name="T2" fmla="*/ 26 w 30"/>
                <a:gd name="T3" fmla="*/ 8 h 9"/>
                <a:gd name="T4" fmla="*/ 29 w 30"/>
                <a:gd name="T5" fmla="*/ 4 h 9"/>
                <a:gd name="T6" fmla="*/ 18 w 30"/>
                <a:gd name="T7" fmla="*/ 2 h 9"/>
                <a:gd name="T8" fmla="*/ 5 w 30"/>
                <a:gd name="T9" fmla="*/ 2 h 9"/>
                <a:gd name="T10" fmla="*/ 8 w 30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8" y="7"/>
                  </a:moveTo>
                  <a:cubicBezTo>
                    <a:pt x="13" y="9"/>
                    <a:pt x="23" y="8"/>
                    <a:pt x="26" y="8"/>
                  </a:cubicBezTo>
                  <a:cubicBezTo>
                    <a:pt x="30" y="8"/>
                    <a:pt x="30" y="5"/>
                    <a:pt x="29" y="4"/>
                  </a:cubicBezTo>
                  <a:cubicBezTo>
                    <a:pt x="29" y="2"/>
                    <a:pt x="24" y="4"/>
                    <a:pt x="18" y="2"/>
                  </a:cubicBezTo>
                  <a:cubicBezTo>
                    <a:pt x="11" y="0"/>
                    <a:pt x="9" y="1"/>
                    <a:pt x="5" y="2"/>
                  </a:cubicBezTo>
                  <a:cubicBezTo>
                    <a:pt x="0" y="4"/>
                    <a:pt x="3" y="5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3" name="Freeform 116"/>
            <p:cNvSpPr/>
            <p:nvPr/>
          </p:nvSpPr>
          <p:spPr bwMode="auto">
            <a:xfrm>
              <a:off x="3528" y="667"/>
              <a:ext cx="66" cy="84"/>
            </a:xfrm>
            <a:custGeom>
              <a:avLst/>
              <a:gdLst>
                <a:gd name="T0" fmla="*/ 4 w 54"/>
                <a:gd name="T1" fmla="*/ 47 h 68"/>
                <a:gd name="T2" fmla="*/ 12 w 54"/>
                <a:gd name="T3" fmla="*/ 49 h 68"/>
                <a:gd name="T4" fmla="*/ 14 w 54"/>
                <a:gd name="T5" fmla="*/ 50 h 68"/>
                <a:gd name="T6" fmla="*/ 17 w 54"/>
                <a:gd name="T7" fmla="*/ 50 h 68"/>
                <a:gd name="T8" fmla="*/ 20 w 54"/>
                <a:gd name="T9" fmla="*/ 52 h 68"/>
                <a:gd name="T10" fmla="*/ 20 w 54"/>
                <a:gd name="T11" fmla="*/ 56 h 68"/>
                <a:gd name="T12" fmla="*/ 19 w 54"/>
                <a:gd name="T13" fmla="*/ 61 h 68"/>
                <a:gd name="T14" fmla="*/ 31 w 54"/>
                <a:gd name="T15" fmla="*/ 64 h 68"/>
                <a:gd name="T16" fmla="*/ 36 w 54"/>
                <a:gd name="T17" fmla="*/ 65 h 68"/>
                <a:gd name="T18" fmla="*/ 38 w 54"/>
                <a:gd name="T19" fmla="*/ 64 h 68"/>
                <a:gd name="T20" fmla="*/ 42 w 54"/>
                <a:gd name="T21" fmla="*/ 67 h 68"/>
                <a:gd name="T22" fmla="*/ 45 w 54"/>
                <a:gd name="T23" fmla="*/ 66 h 68"/>
                <a:gd name="T24" fmla="*/ 49 w 54"/>
                <a:gd name="T25" fmla="*/ 67 h 68"/>
                <a:gd name="T26" fmla="*/ 53 w 54"/>
                <a:gd name="T27" fmla="*/ 66 h 68"/>
                <a:gd name="T28" fmla="*/ 52 w 54"/>
                <a:gd name="T29" fmla="*/ 63 h 68"/>
                <a:gd name="T30" fmla="*/ 51 w 54"/>
                <a:gd name="T31" fmla="*/ 61 h 68"/>
                <a:gd name="T32" fmla="*/ 47 w 54"/>
                <a:gd name="T33" fmla="*/ 59 h 68"/>
                <a:gd name="T34" fmla="*/ 42 w 54"/>
                <a:gd name="T35" fmla="*/ 54 h 68"/>
                <a:gd name="T36" fmla="*/ 40 w 54"/>
                <a:gd name="T37" fmla="*/ 50 h 68"/>
                <a:gd name="T38" fmla="*/ 36 w 54"/>
                <a:gd name="T39" fmla="*/ 44 h 68"/>
                <a:gd name="T40" fmla="*/ 34 w 54"/>
                <a:gd name="T41" fmla="*/ 38 h 68"/>
                <a:gd name="T42" fmla="*/ 36 w 54"/>
                <a:gd name="T43" fmla="*/ 33 h 68"/>
                <a:gd name="T44" fmla="*/ 34 w 54"/>
                <a:gd name="T45" fmla="*/ 31 h 68"/>
                <a:gd name="T46" fmla="*/ 33 w 54"/>
                <a:gd name="T47" fmla="*/ 26 h 68"/>
                <a:gd name="T48" fmla="*/ 33 w 54"/>
                <a:gd name="T49" fmla="*/ 23 h 68"/>
                <a:gd name="T50" fmla="*/ 36 w 54"/>
                <a:gd name="T51" fmla="*/ 18 h 68"/>
                <a:gd name="T52" fmla="*/ 35 w 54"/>
                <a:gd name="T53" fmla="*/ 15 h 68"/>
                <a:gd name="T54" fmla="*/ 39 w 54"/>
                <a:gd name="T55" fmla="*/ 15 h 68"/>
                <a:gd name="T56" fmla="*/ 39 w 54"/>
                <a:gd name="T57" fmla="*/ 12 h 68"/>
                <a:gd name="T58" fmla="*/ 42 w 54"/>
                <a:gd name="T59" fmla="*/ 10 h 68"/>
                <a:gd name="T60" fmla="*/ 42 w 54"/>
                <a:gd name="T61" fmla="*/ 5 h 68"/>
                <a:gd name="T62" fmla="*/ 37 w 54"/>
                <a:gd name="T63" fmla="*/ 4 h 68"/>
                <a:gd name="T64" fmla="*/ 32 w 54"/>
                <a:gd name="T65" fmla="*/ 2 h 68"/>
                <a:gd name="T66" fmla="*/ 27 w 54"/>
                <a:gd name="T67" fmla="*/ 0 h 68"/>
                <a:gd name="T68" fmla="*/ 27 w 54"/>
                <a:gd name="T69" fmla="*/ 3 h 68"/>
                <a:gd name="T70" fmla="*/ 20 w 54"/>
                <a:gd name="T71" fmla="*/ 3 h 68"/>
                <a:gd name="T72" fmla="*/ 18 w 54"/>
                <a:gd name="T73" fmla="*/ 10 h 68"/>
                <a:gd name="T74" fmla="*/ 13 w 54"/>
                <a:gd name="T75" fmla="*/ 11 h 68"/>
                <a:gd name="T76" fmla="*/ 12 w 54"/>
                <a:gd name="T77" fmla="*/ 14 h 68"/>
                <a:gd name="T78" fmla="*/ 8 w 54"/>
                <a:gd name="T79" fmla="*/ 15 h 68"/>
                <a:gd name="T80" fmla="*/ 8 w 54"/>
                <a:gd name="T81" fmla="*/ 18 h 68"/>
                <a:gd name="T82" fmla="*/ 13 w 54"/>
                <a:gd name="T83" fmla="*/ 19 h 68"/>
                <a:gd name="T84" fmla="*/ 11 w 54"/>
                <a:gd name="T85" fmla="*/ 22 h 68"/>
                <a:gd name="T86" fmla="*/ 8 w 54"/>
                <a:gd name="T87" fmla="*/ 30 h 68"/>
                <a:gd name="T88" fmla="*/ 10 w 54"/>
                <a:gd name="T89" fmla="*/ 33 h 68"/>
                <a:gd name="T90" fmla="*/ 6 w 54"/>
                <a:gd name="T91" fmla="*/ 32 h 68"/>
                <a:gd name="T92" fmla="*/ 4 w 54"/>
                <a:gd name="T93" fmla="*/ 33 h 68"/>
                <a:gd name="T94" fmla="*/ 2 w 54"/>
                <a:gd name="T95" fmla="*/ 34 h 68"/>
                <a:gd name="T96" fmla="*/ 0 w 54"/>
                <a:gd name="T97" fmla="*/ 42 h 68"/>
                <a:gd name="T98" fmla="*/ 4 w 54"/>
                <a:gd name="T99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68">
                  <a:moveTo>
                    <a:pt x="4" y="47"/>
                  </a:moveTo>
                  <a:cubicBezTo>
                    <a:pt x="5" y="48"/>
                    <a:pt x="10" y="49"/>
                    <a:pt x="12" y="49"/>
                  </a:cubicBezTo>
                  <a:cubicBezTo>
                    <a:pt x="13" y="49"/>
                    <a:pt x="12" y="49"/>
                    <a:pt x="14" y="50"/>
                  </a:cubicBezTo>
                  <a:cubicBezTo>
                    <a:pt x="15" y="51"/>
                    <a:pt x="16" y="51"/>
                    <a:pt x="17" y="50"/>
                  </a:cubicBezTo>
                  <a:cubicBezTo>
                    <a:pt x="18" y="48"/>
                    <a:pt x="18" y="51"/>
                    <a:pt x="20" y="52"/>
                  </a:cubicBezTo>
                  <a:cubicBezTo>
                    <a:pt x="21" y="53"/>
                    <a:pt x="19" y="55"/>
                    <a:pt x="20" y="56"/>
                  </a:cubicBezTo>
                  <a:cubicBezTo>
                    <a:pt x="22" y="58"/>
                    <a:pt x="19" y="60"/>
                    <a:pt x="19" y="61"/>
                  </a:cubicBezTo>
                  <a:cubicBezTo>
                    <a:pt x="19" y="63"/>
                    <a:pt x="29" y="64"/>
                    <a:pt x="31" y="64"/>
                  </a:cubicBezTo>
                  <a:cubicBezTo>
                    <a:pt x="32" y="64"/>
                    <a:pt x="34" y="65"/>
                    <a:pt x="36" y="65"/>
                  </a:cubicBezTo>
                  <a:cubicBezTo>
                    <a:pt x="37" y="66"/>
                    <a:pt x="37" y="64"/>
                    <a:pt x="38" y="64"/>
                  </a:cubicBezTo>
                  <a:cubicBezTo>
                    <a:pt x="38" y="64"/>
                    <a:pt x="41" y="67"/>
                    <a:pt x="42" y="67"/>
                  </a:cubicBezTo>
                  <a:cubicBezTo>
                    <a:pt x="43" y="68"/>
                    <a:pt x="45" y="66"/>
                    <a:pt x="45" y="66"/>
                  </a:cubicBezTo>
                  <a:cubicBezTo>
                    <a:pt x="45" y="66"/>
                    <a:pt x="48" y="67"/>
                    <a:pt x="49" y="67"/>
                  </a:cubicBezTo>
                  <a:cubicBezTo>
                    <a:pt x="50" y="66"/>
                    <a:pt x="51" y="66"/>
                    <a:pt x="53" y="66"/>
                  </a:cubicBezTo>
                  <a:cubicBezTo>
                    <a:pt x="54" y="65"/>
                    <a:pt x="53" y="62"/>
                    <a:pt x="52" y="63"/>
                  </a:cubicBezTo>
                  <a:cubicBezTo>
                    <a:pt x="52" y="63"/>
                    <a:pt x="51" y="62"/>
                    <a:pt x="51" y="61"/>
                  </a:cubicBezTo>
                  <a:cubicBezTo>
                    <a:pt x="50" y="60"/>
                    <a:pt x="48" y="60"/>
                    <a:pt x="47" y="59"/>
                  </a:cubicBezTo>
                  <a:cubicBezTo>
                    <a:pt x="46" y="57"/>
                    <a:pt x="42" y="55"/>
                    <a:pt x="42" y="54"/>
                  </a:cubicBezTo>
                  <a:cubicBezTo>
                    <a:pt x="42" y="53"/>
                    <a:pt x="40" y="51"/>
                    <a:pt x="40" y="50"/>
                  </a:cubicBezTo>
                  <a:cubicBezTo>
                    <a:pt x="41" y="49"/>
                    <a:pt x="36" y="45"/>
                    <a:pt x="36" y="44"/>
                  </a:cubicBezTo>
                  <a:cubicBezTo>
                    <a:pt x="36" y="43"/>
                    <a:pt x="34" y="40"/>
                    <a:pt x="34" y="38"/>
                  </a:cubicBezTo>
                  <a:cubicBezTo>
                    <a:pt x="33" y="37"/>
                    <a:pt x="35" y="35"/>
                    <a:pt x="36" y="33"/>
                  </a:cubicBezTo>
                  <a:cubicBezTo>
                    <a:pt x="37" y="32"/>
                    <a:pt x="35" y="31"/>
                    <a:pt x="34" y="31"/>
                  </a:cubicBezTo>
                  <a:cubicBezTo>
                    <a:pt x="32" y="31"/>
                    <a:pt x="33" y="28"/>
                    <a:pt x="33" y="26"/>
                  </a:cubicBezTo>
                  <a:cubicBezTo>
                    <a:pt x="33" y="24"/>
                    <a:pt x="32" y="24"/>
                    <a:pt x="33" y="23"/>
                  </a:cubicBezTo>
                  <a:cubicBezTo>
                    <a:pt x="33" y="23"/>
                    <a:pt x="36" y="19"/>
                    <a:pt x="36" y="18"/>
                  </a:cubicBezTo>
                  <a:cubicBezTo>
                    <a:pt x="36" y="18"/>
                    <a:pt x="35" y="16"/>
                    <a:pt x="35" y="15"/>
                  </a:cubicBezTo>
                  <a:cubicBezTo>
                    <a:pt x="35" y="13"/>
                    <a:pt x="38" y="15"/>
                    <a:pt x="39" y="15"/>
                  </a:cubicBezTo>
                  <a:cubicBezTo>
                    <a:pt x="41" y="16"/>
                    <a:pt x="39" y="13"/>
                    <a:pt x="39" y="12"/>
                  </a:cubicBezTo>
                  <a:cubicBezTo>
                    <a:pt x="39" y="12"/>
                    <a:pt x="41" y="11"/>
                    <a:pt x="42" y="10"/>
                  </a:cubicBezTo>
                  <a:cubicBezTo>
                    <a:pt x="42" y="10"/>
                    <a:pt x="42" y="6"/>
                    <a:pt x="42" y="5"/>
                  </a:cubicBezTo>
                  <a:cubicBezTo>
                    <a:pt x="41" y="5"/>
                    <a:pt x="39" y="5"/>
                    <a:pt x="37" y="4"/>
                  </a:cubicBezTo>
                  <a:cubicBezTo>
                    <a:pt x="35" y="3"/>
                    <a:pt x="34" y="2"/>
                    <a:pt x="32" y="2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7" y="2"/>
                    <a:pt x="27" y="3"/>
                  </a:cubicBezTo>
                  <a:cubicBezTo>
                    <a:pt x="27" y="4"/>
                    <a:pt x="22" y="2"/>
                    <a:pt x="20" y="3"/>
                  </a:cubicBezTo>
                  <a:cubicBezTo>
                    <a:pt x="18" y="3"/>
                    <a:pt x="19" y="9"/>
                    <a:pt x="18" y="10"/>
                  </a:cubicBezTo>
                  <a:cubicBezTo>
                    <a:pt x="17" y="12"/>
                    <a:pt x="14" y="10"/>
                    <a:pt x="13" y="11"/>
                  </a:cubicBezTo>
                  <a:cubicBezTo>
                    <a:pt x="11" y="11"/>
                    <a:pt x="12" y="13"/>
                    <a:pt x="12" y="14"/>
                  </a:cubicBezTo>
                  <a:cubicBezTo>
                    <a:pt x="12" y="15"/>
                    <a:pt x="11" y="15"/>
                    <a:pt x="8" y="15"/>
                  </a:cubicBezTo>
                  <a:cubicBezTo>
                    <a:pt x="6" y="15"/>
                    <a:pt x="6" y="16"/>
                    <a:pt x="8" y="18"/>
                  </a:cubicBezTo>
                  <a:cubicBezTo>
                    <a:pt x="10" y="20"/>
                    <a:pt x="11" y="19"/>
                    <a:pt x="13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2"/>
                    <a:pt x="10" y="32"/>
                    <a:pt x="10" y="33"/>
                  </a:cubicBezTo>
                  <a:cubicBezTo>
                    <a:pt x="10" y="34"/>
                    <a:pt x="9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4"/>
                    <a:pt x="2" y="34"/>
                  </a:cubicBezTo>
                  <a:cubicBezTo>
                    <a:pt x="1" y="34"/>
                    <a:pt x="0" y="40"/>
                    <a:pt x="0" y="42"/>
                  </a:cubicBezTo>
                  <a:cubicBezTo>
                    <a:pt x="0" y="44"/>
                    <a:pt x="3" y="46"/>
                    <a:pt x="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117"/>
            <p:cNvSpPr/>
            <p:nvPr/>
          </p:nvSpPr>
          <p:spPr bwMode="auto">
            <a:xfrm>
              <a:off x="3538" y="731"/>
              <a:ext cx="9" cy="10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3 h 8"/>
                <a:gd name="T4" fmla="*/ 7 w 8"/>
                <a:gd name="T5" fmla="*/ 8 h 8"/>
                <a:gd name="T6" fmla="*/ 6 w 8"/>
                <a:gd name="T7" fmla="*/ 2 h 8"/>
                <a:gd name="T8" fmla="*/ 2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7" y="8"/>
                  </a:cubicBezTo>
                  <a:cubicBezTo>
                    <a:pt x="8" y="7"/>
                    <a:pt x="6" y="3"/>
                    <a:pt x="6" y="2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118"/>
            <p:cNvSpPr/>
            <p:nvPr/>
          </p:nvSpPr>
          <p:spPr bwMode="auto">
            <a:xfrm>
              <a:off x="3542" y="551"/>
              <a:ext cx="161" cy="120"/>
            </a:xfrm>
            <a:custGeom>
              <a:avLst/>
              <a:gdLst>
                <a:gd name="T0" fmla="*/ 9 w 131"/>
                <a:gd name="T1" fmla="*/ 91 h 98"/>
                <a:gd name="T2" fmla="*/ 21 w 131"/>
                <a:gd name="T3" fmla="*/ 94 h 98"/>
                <a:gd name="T4" fmla="*/ 33 w 131"/>
                <a:gd name="T5" fmla="*/ 98 h 98"/>
                <a:gd name="T6" fmla="*/ 36 w 131"/>
                <a:gd name="T7" fmla="*/ 90 h 98"/>
                <a:gd name="T8" fmla="*/ 40 w 131"/>
                <a:gd name="T9" fmla="*/ 88 h 98"/>
                <a:gd name="T10" fmla="*/ 42 w 131"/>
                <a:gd name="T11" fmla="*/ 84 h 98"/>
                <a:gd name="T12" fmla="*/ 43 w 131"/>
                <a:gd name="T13" fmla="*/ 79 h 98"/>
                <a:gd name="T14" fmla="*/ 45 w 131"/>
                <a:gd name="T15" fmla="*/ 76 h 98"/>
                <a:gd name="T16" fmla="*/ 48 w 131"/>
                <a:gd name="T17" fmla="*/ 70 h 98"/>
                <a:gd name="T18" fmla="*/ 49 w 131"/>
                <a:gd name="T19" fmla="*/ 67 h 98"/>
                <a:gd name="T20" fmla="*/ 54 w 131"/>
                <a:gd name="T21" fmla="*/ 65 h 98"/>
                <a:gd name="T22" fmla="*/ 56 w 131"/>
                <a:gd name="T23" fmla="*/ 60 h 98"/>
                <a:gd name="T24" fmla="*/ 65 w 131"/>
                <a:gd name="T25" fmla="*/ 59 h 98"/>
                <a:gd name="T26" fmla="*/ 70 w 131"/>
                <a:gd name="T27" fmla="*/ 53 h 98"/>
                <a:gd name="T28" fmla="*/ 75 w 131"/>
                <a:gd name="T29" fmla="*/ 52 h 98"/>
                <a:gd name="T30" fmla="*/ 86 w 131"/>
                <a:gd name="T31" fmla="*/ 45 h 98"/>
                <a:gd name="T32" fmla="*/ 100 w 131"/>
                <a:gd name="T33" fmla="*/ 37 h 98"/>
                <a:gd name="T34" fmla="*/ 116 w 131"/>
                <a:gd name="T35" fmla="*/ 38 h 98"/>
                <a:gd name="T36" fmla="*/ 126 w 131"/>
                <a:gd name="T37" fmla="*/ 31 h 98"/>
                <a:gd name="T38" fmla="*/ 128 w 131"/>
                <a:gd name="T39" fmla="*/ 26 h 98"/>
                <a:gd name="T40" fmla="*/ 130 w 131"/>
                <a:gd name="T41" fmla="*/ 19 h 98"/>
                <a:gd name="T42" fmla="*/ 130 w 131"/>
                <a:gd name="T43" fmla="*/ 11 h 98"/>
                <a:gd name="T44" fmla="*/ 126 w 131"/>
                <a:gd name="T45" fmla="*/ 4 h 98"/>
                <a:gd name="T46" fmla="*/ 118 w 131"/>
                <a:gd name="T47" fmla="*/ 2 h 98"/>
                <a:gd name="T48" fmla="*/ 111 w 131"/>
                <a:gd name="T49" fmla="*/ 3 h 98"/>
                <a:gd name="T50" fmla="*/ 108 w 131"/>
                <a:gd name="T51" fmla="*/ 12 h 98"/>
                <a:gd name="T52" fmla="*/ 97 w 131"/>
                <a:gd name="T53" fmla="*/ 22 h 98"/>
                <a:gd name="T54" fmla="*/ 81 w 131"/>
                <a:gd name="T55" fmla="*/ 26 h 98"/>
                <a:gd name="T56" fmla="*/ 76 w 131"/>
                <a:gd name="T57" fmla="*/ 24 h 98"/>
                <a:gd name="T58" fmla="*/ 68 w 131"/>
                <a:gd name="T59" fmla="*/ 22 h 98"/>
                <a:gd name="T60" fmla="*/ 61 w 131"/>
                <a:gd name="T61" fmla="*/ 24 h 98"/>
                <a:gd name="T62" fmla="*/ 59 w 131"/>
                <a:gd name="T63" fmla="*/ 29 h 98"/>
                <a:gd name="T64" fmla="*/ 47 w 131"/>
                <a:gd name="T65" fmla="*/ 37 h 98"/>
                <a:gd name="T66" fmla="*/ 45 w 131"/>
                <a:gd name="T67" fmla="*/ 38 h 98"/>
                <a:gd name="T68" fmla="*/ 35 w 131"/>
                <a:gd name="T69" fmla="*/ 44 h 98"/>
                <a:gd name="T70" fmla="*/ 33 w 131"/>
                <a:gd name="T71" fmla="*/ 48 h 98"/>
                <a:gd name="T72" fmla="*/ 26 w 131"/>
                <a:gd name="T73" fmla="*/ 56 h 98"/>
                <a:gd name="T74" fmla="*/ 20 w 131"/>
                <a:gd name="T75" fmla="*/ 58 h 98"/>
                <a:gd name="T76" fmla="*/ 20 w 131"/>
                <a:gd name="T77" fmla="*/ 63 h 98"/>
                <a:gd name="T78" fmla="*/ 19 w 131"/>
                <a:gd name="T79" fmla="*/ 67 h 98"/>
                <a:gd name="T80" fmla="*/ 17 w 131"/>
                <a:gd name="T81" fmla="*/ 71 h 98"/>
                <a:gd name="T82" fmla="*/ 20 w 131"/>
                <a:gd name="T83" fmla="*/ 80 h 98"/>
                <a:gd name="T84" fmla="*/ 11 w 131"/>
                <a:gd name="T85" fmla="*/ 80 h 98"/>
                <a:gd name="T86" fmla="*/ 3 w 131"/>
                <a:gd name="T87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" h="98">
                  <a:moveTo>
                    <a:pt x="9" y="86"/>
                  </a:moveTo>
                  <a:cubicBezTo>
                    <a:pt x="11" y="85"/>
                    <a:pt x="8" y="90"/>
                    <a:pt x="9" y="91"/>
                  </a:cubicBezTo>
                  <a:cubicBezTo>
                    <a:pt x="9" y="92"/>
                    <a:pt x="14" y="92"/>
                    <a:pt x="16" y="92"/>
                  </a:cubicBezTo>
                  <a:cubicBezTo>
                    <a:pt x="18" y="92"/>
                    <a:pt x="20" y="94"/>
                    <a:pt x="21" y="94"/>
                  </a:cubicBezTo>
                  <a:cubicBezTo>
                    <a:pt x="23" y="95"/>
                    <a:pt x="26" y="95"/>
                    <a:pt x="26" y="96"/>
                  </a:cubicBezTo>
                  <a:cubicBezTo>
                    <a:pt x="27" y="97"/>
                    <a:pt x="31" y="98"/>
                    <a:pt x="33" y="98"/>
                  </a:cubicBezTo>
                  <a:cubicBezTo>
                    <a:pt x="34" y="98"/>
                    <a:pt x="36" y="96"/>
                    <a:pt x="36" y="95"/>
                  </a:cubicBezTo>
                  <a:cubicBezTo>
                    <a:pt x="36" y="94"/>
                    <a:pt x="38" y="91"/>
                    <a:pt x="36" y="90"/>
                  </a:cubicBezTo>
                  <a:cubicBezTo>
                    <a:pt x="35" y="89"/>
                    <a:pt x="33" y="88"/>
                    <a:pt x="34" y="87"/>
                  </a:cubicBezTo>
                  <a:cubicBezTo>
                    <a:pt x="35" y="87"/>
                    <a:pt x="39" y="89"/>
                    <a:pt x="40" y="88"/>
                  </a:cubicBezTo>
                  <a:cubicBezTo>
                    <a:pt x="42" y="86"/>
                    <a:pt x="39" y="85"/>
                    <a:pt x="39" y="84"/>
                  </a:cubicBezTo>
                  <a:cubicBezTo>
                    <a:pt x="39" y="83"/>
                    <a:pt x="42" y="86"/>
                    <a:pt x="42" y="84"/>
                  </a:cubicBezTo>
                  <a:cubicBezTo>
                    <a:pt x="42" y="83"/>
                    <a:pt x="41" y="82"/>
                    <a:pt x="39" y="81"/>
                  </a:cubicBezTo>
                  <a:cubicBezTo>
                    <a:pt x="38" y="80"/>
                    <a:pt x="42" y="80"/>
                    <a:pt x="43" y="79"/>
                  </a:cubicBezTo>
                  <a:cubicBezTo>
                    <a:pt x="45" y="79"/>
                    <a:pt x="43" y="78"/>
                    <a:pt x="43" y="77"/>
                  </a:cubicBezTo>
                  <a:cubicBezTo>
                    <a:pt x="42" y="76"/>
                    <a:pt x="44" y="76"/>
                    <a:pt x="45" y="76"/>
                  </a:cubicBezTo>
                  <a:cubicBezTo>
                    <a:pt x="46" y="76"/>
                    <a:pt x="49" y="76"/>
                    <a:pt x="48" y="74"/>
                  </a:cubicBezTo>
                  <a:cubicBezTo>
                    <a:pt x="48" y="72"/>
                    <a:pt x="47" y="70"/>
                    <a:pt x="48" y="70"/>
                  </a:cubicBezTo>
                  <a:cubicBezTo>
                    <a:pt x="50" y="70"/>
                    <a:pt x="53" y="70"/>
                    <a:pt x="52" y="69"/>
                  </a:cubicBezTo>
                  <a:cubicBezTo>
                    <a:pt x="52" y="68"/>
                    <a:pt x="49" y="68"/>
                    <a:pt x="49" y="67"/>
                  </a:cubicBezTo>
                  <a:cubicBezTo>
                    <a:pt x="49" y="66"/>
                    <a:pt x="50" y="66"/>
                    <a:pt x="51" y="66"/>
                  </a:cubicBezTo>
                  <a:cubicBezTo>
                    <a:pt x="52" y="65"/>
                    <a:pt x="53" y="65"/>
                    <a:pt x="54" y="65"/>
                  </a:cubicBezTo>
                  <a:cubicBezTo>
                    <a:pt x="55" y="64"/>
                    <a:pt x="57" y="65"/>
                    <a:pt x="57" y="64"/>
                  </a:cubicBezTo>
                  <a:cubicBezTo>
                    <a:pt x="58" y="63"/>
                    <a:pt x="57" y="61"/>
                    <a:pt x="56" y="60"/>
                  </a:cubicBezTo>
                  <a:cubicBezTo>
                    <a:pt x="56" y="59"/>
                    <a:pt x="61" y="61"/>
                    <a:pt x="63" y="62"/>
                  </a:cubicBezTo>
                  <a:cubicBezTo>
                    <a:pt x="65" y="62"/>
                    <a:pt x="64" y="60"/>
                    <a:pt x="65" y="59"/>
                  </a:cubicBezTo>
                  <a:cubicBezTo>
                    <a:pt x="65" y="59"/>
                    <a:pt x="67" y="60"/>
                    <a:pt x="68" y="59"/>
                  </a:cubicBezTo>
                  <a:cubicBezTo>
                    <a:pt x="69" y="59"/>
                    <a:pt x="69" y="54"/>
                    <a:pt x="70" y="53"/>
                  </a:cubicBezTo>
                  <a:cubicBezTo>
                    <a:pt x="71" y="52"/>
                    <a:pt x="71" y="53"/>
                    <a:pt x="72" y="54"/>
                  </a:cubicBezTo>
                  <a:cubicBezTo>
                    <a:pt x="73" y="55"/>
                    <a:pt x="74" y="53"/>
                    <a:pt x="75" y="52"/>
                  </a:cubicBezTo>
                  <a:cubicBezTo>
                    <a:pt x="77" y="51"/>
                    <a:pt x="77" y="51"/>
                    <a:pt x="78" y="51"/>
                  </a:cubicBezTo>
                  <a:cubicBezTo>
                    <a:pt x="79" y="50"/>
                    <a:pt x="84" y="46"/>
                    <a:pt x="86" y="45"/>
                  </a:cubicBezTo>
                  <a:cubicBezTo>
                    <a:pt x="88" y="44"/>
                    <a:pt x="91" y="42"/>
                    <a:pt x="92" y="40"/>
                  </a:cubicBezTo>
                  <a:cubicBezTo>
                    <a:pt x="94" y="38"/>
                    <a:pt x="98" y="37"/>
                    <a:pt x="100" y="37"/>
                  </a:cubicBezTo>
                  <a:cubicBezTo>
                    <a:pt x="101" y="37"/>
                    <a:pt x="105" y="38"/>
                    <a:pt x="108" y="39"/>
                  </a:cubicBezTo>
                  <a:cubicBezTo>
                    <a:pt x="111" y="40"/>
                    <a:pt x="113" y="39"/>
                    <a:pt x="116" y="38"/>
                  </a:cubicBezTo>
                  <a:cubicBezTo>
                    <a:pt x="118" y="37"/>
                    <a:pt x="118" y="36"/>
                    <a:pt x="120" y="35"/>
                  </a:cubicBezTo>
                  <a:cubicBezTo>
                    <a:pt x="122" y="34"/>
                    <a:pt x="125" y="32"/>
                    <a:pt x="126" y="31"/>
                  </a:cubicBezTo>
                  <a:cubicBezTo>
                    <a:pt x="128" y="30"/>
                    <a:pt x="131" y="28"/>
                    <a:pt x="130" y="29"/>
                  </a:cubicBezTo>
                  <a:cubicBezTo>
                    <a:pt x="129" y="29"/>
                    <a:pt x="128" y="27"/>
                    <a:pt x="128" y="26"/>
                  </a:cubicBezTo>
                  <a:cubicBezTo>
                    <a:pt x="128" y="25"/>
                    <a:pt x="128" y="22"/>
                    <a:pt x="130" y="21"/>
                  </a:cubicBezTo>
                  <a:cubicBezTo>
                    <a:pt x="131" y="21"/>
                    <a:pt x="131" y="20"/>
                    <a:pt x="130" y="19"/>
                  </a:cubicBezTo>
                  <a:cubicBezTo>
                    <a:pt x="129" y="19"/>
                    <a:pt x="129" y="15"/>
                    <a:pt x="128" y="14"/>
                  </a:cubicBezTo>
                  <a:cubicBezTo>
                    <a:pt x="128" y="12"/>
                    <a:pt x="130" y="12"/>
                    <a:pt x="130" y="11"/>
                  </a:cubicBezTo>
                  <a:cubicBezTo>
                    <a:pt x="131" y="11"/>
                    <a:pt x="129" y="8"/>
                    <a:pt x="127" y="7"/>
                  </a:cubicBezTo>
                  <a:cubicBezTo>
                    <a:pt x="126" y="7"/>
                    <a:pt x="126" y="5"/>
                    <a:pt x="126" y="4"/>
                  </a:cubicBezTo>
                  <a:cubicBezTo>
                    <a:pt x="127" y="3"/>
                    <a:pt x="124" y="2"/>
                    <a:pt x="121" y="1"/>
                  </a:cubicBezTo>
                  <a:cubicBezTo>
                    <a:pt x="119" y="0"/>
                    <a:pt x="119" y="2"/>
                    <a:pt x="118" y="2"/>
                  </a:cubicBezTo>
                  <a:cubicBezTo>
                    <a:pt x="117" y="3"/>
                    <a:pt x="116" y="2"/>
                    <a:pt x="116" y="2"/>
                  </a:cubicBezTo>
                  <a:cubicBezTo>
                    <a:pt x="116" y="1"/>
                    <a:pt x="111" y="2"/>
                    <a:pt x="111" y="3"/>
                  </a:cubicBezTo>
                  <a:cubicBezTo>
                    <a:pt x="110" y="3"/>
                    <a:pt x="111" y="5"/>
                    <a:pt x="111" y="7"/>
                  </a:cubicBezTo>
                  <a:cubicBezTo>
                    <a:pt x="111" y="8"/>
                    <a:pt x="108" y="10"/>
                    <a:pt x="108" y="12"/>
                  </a:cubicBezTo>
                  <a:cubicBezTo>
                    <a:pt x="107" y="14"/>
                    <a:pt x="104" y="18"/>
                    <a:pt x="102" y="18"/>
                  </a:cubicBezTo>
                  <a:cubicBezTo>
                    <a:pt x="99" y="18"/>
                    <a:pt x="99" y="20"/>
                    <a:pt x="97" y="22"/>
                  </a:cubicBezTo>
                  <a:cubicBezTo>
                    <a:pt x="95" y="24"/>
                    <a:pt x="90" y="25"/>
                    <a:pt x="86" y="24"/>
                  </a:cubicBezTo>
                  <a:cubicBezTo>
                    <a:pt x="83" y="24"/>
                    <a:pt x="84" y="25"/>
                    <a:pt x="81" y="26"/>
                  </a:cubicBezTo>
                  <a:cubicBezTo>
                    <a:pt x="79" y="27"/>
                    <a:pt x="79" y="24"/>
                    <a:pt x="78" y="22"/>
                  </a:cubicBezTo>
                  <a:cubicBezTo>
                    <a:pt x="77" y="21"/>
                    <a:pt x="77" y="23"/>
                    <a:pt x="76" y="24"/>
                  </a:cubicBezTo>
                  <a:cubicBezTo>
                    <a:pt x="75" y="25"/>
                    <a:pt x="74" y="25"/>
                    <a:pt x="73" y="25"/>
                  </a:cubicBezTo>
                  <a:cubicBezTo>
                    <a:pt x="72" y="25"/>
                    <a:pt x="69" y="23"/>
                    <a:pt x="68" y="22"/>
                  </a:cubicBezTo>
                  <a:cubicBezTo>
                    <a:pt x="67" y="21"/>
                    <a:pt x="65" y="22"/>
                    <a:pt x="64" y="23"/>
                  </a:cubicBezTo>
                  <a:cubicBezTo>
                    <a:pt x="63" y="24"/>
                    <a:pt x="63" y="24"/>
                    <a:pt x="61" y="24"/>
                  </a:cubicBezTo>
                  <a:cubicBezTo>
                    <a:pt x="58" y="24"/>
                    <a:pt x="60" y="25"/>
                    <a:pt x="61" y="25"/>
                  </a:cubicBezTo>
                  <a:cubicBezTo>
                    <a:pt x="62" y="26"/>
                    <a:pt x="60" y="27"/>
                    <a:pt x="59" y="29"/>
                  </a:cubicBezTo>
                  <a:cubicBezTo>
                    <a:pt x="58" y="30"/>
                    <a:pt x="52" y="35"/>
                    <a:pt x="50" y="35"/>
                  </a:cubicBezTo>
                  <a:cubicBezTo>
                    <a:pt x="48" y="36"/>
                    <a:pt x="49" y="37"/>
                    <a:pt x="47" y="37"/>
                  </a:cubicBezTo>
                  <a:cubicBezTo>
                    <a:pt x="46" y="37"/>
                    <a:pt x="47" y="35"/>
                    <a:pt x="45" y="35"/>
                  </a:cubicBezTo>
                  <a:cubicBezTo>
                    <a:pt x="44" y="35"/>
                    <a:pt x="44" y="37"/>
                    <a:pt x="45" y="38"/>
                  </a:cubicBezTo>
                  <a:cubicBezTo>
                    <a:pt x="45" y="39"/>
                    <a:pt x="44" y="40"/>
                    <a:pt x="42" y="41"/>
                  </a:cubicBezTo>
                  <a:cubicBezTo>
                    <a:pt x="40" y="42"/>
                    <a:pt x="38" y="43"/>
                    <a:pt x="35" y="44"/>
                  </a:cubicBezTo>
                  <a:cubicBezTo>
                    <a:pt x="33" y="45"/>
                    <a:pt x="36" y="46"/>
                    <a:pt x="36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2" y="48"/>
                    <a:pt x="29" y="50"/>
                    <a:pt x="30" y="50"/>
                  </a:cubicBezTo>
                  <a:cubicBezTo>
                    <a:pt x="32" y="50"/>
                    <a:pt x="27" y="55"/>
                    <a:pt x="26" y="56"/>
                  </a:cubicBezTo>
                  <a:cubicBezTo>
                    <a:pt x="25" y="58"/>
                    <a:pt x="25" y="57"/>
                    <a:pt x="23" y="56"/>
                  </a:cubicBezTo>
                  <a:cubicBezTo>
                    <a:pt x="22" y="56"/>
                    <a:pt x="20" y="58"/>
                    <a:pt x="20" y="58"/>
                  </a:cubicBezTo>
                  <a:cubicBezTo>
                    <a:pt x="20" y="59"/>
                    <a:pt x="20" y="59"/>
                    <a:pt x="22" y="59"/>
                  </a:cubicBezTo>
                  <a:cubicBezTo>
                    <a:pt x="23" y="59"/>
                    <a:pt x="22" y="62"/>
                    <a:pt x="20" y="63"/>
                  </a:cubicBezTo>
                  <a:cubicBezTo>
                    <a:pt x="19" y="64"/>
                    <a:pt x="24" y="65"/>
                    <a:pt x="24" y="66"/>
                  </a:cubicBezTo>
                  <a:cubicBezTo>
                    <a:pt x="23" y="67"/>
                    <a:pt x="20" y="66"/>
                    <a:pt x="19" y="67"/>
                  </a:cubicBezTo>
                  <a:cubicBezTo>
                    <a:pt x="17" y="67"/>
                    <a:pt x="20" y="69"/>
                    <a:pt x="22" y="71"/>
                  </a:cubicBezTo>
                  <a:cubicBezTo>
                    <a:pt x="23" y="72"/>
                    <a:pt x="19" y="71"/>
                    <a:pt x="17" y="71"/>
                  </a:cubicBezTo>
                  <a:cubicBezTo>
                    <a:pt x="15" y="72"/>
                    <a:pt x="19" y="74"/>
                    <a:pt x="18" y="76"/>
                  </a:cubicBezTo>
                  <a:cubicBezTo>
                    <a:pt x="17" y="77"/>
                    <a:pt x="19" y="78"/>
                    <a:pt x="20" y="80"/>
                  </a:cubicBezTo>
                  <a:cubicBezTo>
                    <a:pt x="20" y="82"/>
                    <a:pt x="17" y="78"/>
                    <a:pt x="14" y="78"/>
                  </a:cubicBezTo>
                  <a:cubicBezTo>
                    <a:pt x="12" y="78"/>
                    <a:pt x="11" y="78"/>
                    <a:pt x="11" y="80"/>
                  </a:cubicBezTo>
                  <a:cubicBezTo>
                    <a:pt x="10" y="81"/>
                    <a:pt x="11" y="83"/>
                    <a:pt x="8" y="83"/>
                  </a:cubicBezTo>
                  <a:cubicBezTo>
                    <a:pt x="6" y="83"/>
                    <a:pt x="5" y="84"/>
                    <a:pt x="3" y="87"/>
                  </a:cubicBezTo>
                  <a:cubicBezTo>
                    <a:pt x="0" y="91"/>
                    <a:pt x="7" y="86"/>
                    <a:pt x="9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119"/>
            <p:cNvSpPr/>
            <p:nvPr/>
          </p:nvSpPr>
          <p:spPr bwMode="auto">
            <a:xfrm>
              <a:off x="3205" y="741"/>
              <a:ext cx="16" cy="12"/>
            </a:xfrm>
            <a:custGeom>
              <a:avLst/>
              <a:gdLst>
                <a:gd name="T0" fmla="*/ 2 w 13"/>
                <a:gd name="T1" fmla="*/ 10 h 10"/>
                <a:gd name="T2" fmla="*/ 13 w 13"/>
                <a:gd name="T3" fmla="*/ 4 h 10"/>
                <a:gd name="T4" fmla="*/ 11 w 13"/>
                <a:gd name="T5" fmla="*/ 0 h 10"/>
                <a:gd name="T6" fmla="*/ 2 w 13"/>
                <a:gd name="T7" fmla="*/ 6 h 10"/>
                <a:gd name="T8" fmla="*/ 2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10"/>
                  </a:moveTo>
                  <a:cubicBezTo>
                    <a:pt x="5" y="10"/>
                    <a:pt x="13" y="6"/>
                    <a:pt x="13" y="4"/>
                  </a:cubicBezTo>
                  <a:cubicBezTo>
                    <a:pt x="13" y="2"/>
                    <a:pt x="13" y="0"/>
                    <a:pt x="11" y="0"/>
                  </a:cubicBezTo>
                  <a:cubicBezTo>
                    <a:pt x="9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7" name="Freeform 120"/>
            <p:cNvSpPr/>
            <p:nvPr/>
          </p:nvSpPr>
          <p:spPr bwMode="auto">
            <a:xfrm>
              <a:off x="3147" y="779"/>
              <a:ext cx="15" cy="17"/>
            </a:xfrm>
            <a:custGeom>
              <a:avLst/>
              <a:gdLst>
                <a:gd name="T0" fmla="*/ 2 w 12"/>
                <a:gd name="T1" fmla="*/ 12 h 14"/>
                <a:gd name="T2" fmla="*/ 11 w 12"/>
                <a:gd name="T3" fmla="*/ 4 h 14"/>
                <a:gd name="T4" fmla="*/ 8 w 12"/>
                <a:gd name="T5" fmla="*/ 1 h 14"/>
                <a:gd name="T6" fmla="*/ 5 w 12"/>
                <a:gd name="T7" fmla="*/ 7 h 14"/>
                <a:gd name="T8" fmla="*/ 2 w 12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2" y="12"/>
                  </a:moveTo>
                  <a:cubicBezTo>
                    <a:pt x="5" y="9"/>
                    <a:pt x="12" y="6"/>
                    <a:pt x="11" y="4"/>
                  </a:cubicBezTo>
                  <a:cubicBezTo>
                    <a:pt x="10" y="3"/>
                    <a:pt x="10" y="0"/>
                    <a:pt x="8" y="1"/>
                  </a:cubicBezTo>
                  <a:cubicBezTo>
                    <a:pt x="6" y="2"/>
                    <a:pt x="7" y="6"/>
                    <a:pt x="5" y="7"/>
                  </a:cubicBezTo>
                  <a:cubicBezTo>
                    <a:pt x="4" y="9"/>
                    <a:pt x="0" y="14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121"/>
            <p:cNvSpPr/>
            <p:nvPr/>
          </p:nvSpPr>
          <p:spPr bwMode="auto">
            <a:xfrm>
              <a:off x="3328" y="1385"/>
              <a:ext cx="27" cy="15"/>
            </a:xfrm>
            <a:custGeom>
              <a:avLst/>
              <a:gdLst>
                <a:gd name="T0" fmla="*/ 17 w 22"/>
                <a:gd name="T1" fmla="*/ 9 h 12"/>
                <a:gd name="T2" fmla="*/ 20 w 22"/>
                <a:gd name="T3" fmla="*/ 1 h 12"/>
                <a:gd name="T4" fmla="*/ 6 w 22"/>
                <a:gd name="T5" fmla="*/ 5 h 12"/>
                <a:gd name="T6" fmla="*/ 0 w 22"/>
                <a:gd name="T7" fmla="*/ 9 h 12"/>
                <a:gd name="T8" fmla="*/ 17 w 2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17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2" y="0"/>
                    <a:pt x="12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122"/>
            <p:cNvSpPr/>
            <p:nvPr/>
          </p:nvSpPr>
          <p:spPr bwMode="auto">
            <a:xfrm>
              <a:off x="1420" y="1155"/>
              <a:ext cx="53" cy="38"/>
            </a:xfrm>
            <a:custGeom>
              <a:avLst/>
              <a:gdLst>
                <a:gd name="T0" fmla="*/ 35 w 43"/>
                <a:gd name="T1" fmla="*/ 20 h 31"/>
                <a:gd name="T2" fmla="*/ 29 w 43"/>
                <a:gd name="T3" fmla="*/ 14 h 31"/>
                <a:gd name="T4" fmla="*/ 20 w 43"/>
                <a:gd name="T5" fmla="*/ 6 h 31"/>
                <a:gd name="T6" fmla="*/ 5 w 43"/>
                <a:gd name="T7" fmla="*/ 0 h 31"/>
                <a:gd name="T8" fmla="*/ 2 w 43"/>
                <a:gd name="T9" fmla="*/ 5 h 31"/>
                <a:gd name="T10" fmla="*/ 17 w 43"/>
                <a:gd name="T11" fmla="*/ 18 h 31"/>
                <a:gd name="T12" fmla="*/ 22 w 43"/>
                <a:gd name="T13" fmla="*/ 22 h 31"/>
                <a:gd name="T14" fmla="*/ 27 w 43"/>
                <a:gd name="T15" fmla="*/ 26 h 31"/>
                <a:gd name="T16" fmla="*/ 38 w 43"/>
                <a:gd name="T17" fmla="*/ 30 h 31"/>
                <a:gd name="T18" fmla="*/ 35 w 43"/>
                <a:gd name="T1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1">
                  <a:moveTo>
                    <a:pt x="35" y="20"/>
                  </a:moveTo>
                  <a:cubicBezTo>
                    <a:pt x="33" y="17"/>
                    <a:pt x="29" y="16"/>
                    <a:pt x="29" y="14"/>
                  </a:cubicBezTo>
                  <a:cubicBezTo>
                    <a:pt x="29" y="12"/>
                    <a:pt x="23" y="7"/>
                    <a:pt x="20" y="6"/>
                  </a:cubicBezTo>
                  <a:cubicBezTo>
                    <a:pt x="17" y="5"/>
                    <a:pt x="8" y="1"/>
                    <a:pt x="5" y="0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5" y="7"/>
                    <a:pt x="14" y="15"/>
                    <a:pt x="17" y="18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3" y="22"/>
                    <a:pt x="26" y="23"/>
                    <a:pt x="27" y="26"/>
                  </a:cubicBezTo>
                  <a:cubicBezTo>
                    <a:pt x="27" y="29"/>
                    <a:pt x="35" y="31"/>
                    <a:pt x="38" y="30"/>
                  </a:cubicBezTo>
                  <a:cubicBezTo>
                    <a:pt x="43" y="30"/>
                    <a:pt x="38" y="24"/>
                    <a:pt x="3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123"/>
            <p:cNvSpPr/>
            <p:nvPr/>
          </p:nvSpPr>
          <p:spPr bwMode="auto">
            <a:xfrm>
              <a:off x="1396" y="1061"/>
              <a:ext cx="26" cy="24"/>
            </a:xfrm>
            <a:custGeom>
              <a:avLst/>
              <a:gdLst>
                <a:gd name="T0" fmla="*/ 15 w 21"/>
                <a:gd name="T1" fmla="*/ 11 h 20"/>
                <a:gd name="T2" fmla="*/ 10 w 21"/>
                <a:gd name="T3" fmla="*/ 8 h 20"/>
                <a:gd name="T4" fmla="*/ 5 w 21"/>
                <a:gd name="T5" fmla="*/ 0 h 20"/>
                <a:gd name="T6" fmla="*/ 2 w 21"/>
                <a:gd name="T7" fmla="*/ 10 h 20"/>
                <a:gd name="T8" fmla="*/ 1 w 21"/>
                <a:gd name="T9" fmla="*/ 16 h 20"/>
                <a:gd name="T10" fmla="*/ 10 w 21"/>
                <a:gd name="T11" fmla="*/ 19 h 20"/>
                <a:gd name="T12" fmla="*/ 20 w 21"/>
                <a:gd name="T13" fmla="*/ 13 h 20"/>
                <a:gd name="T14" fmla="*/ 15 w 21"/>
                <a:gd name="T1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15" y="11"/>
                  </a:moveTo>
                  <a:cubicBezTo>
                    <a:pt x="13" y="11"/>
                    <a:pt x="12" y="11"/>
                    <a:pt x="10" y="8"/>
                  </a:cubicBezTo>
                  <a:cubicBezTo>
                    <a:pt x="7" y="5"/>
                    <a:pt x="7" y="1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8"/>
                    <a:pt x="6" y="19"/>
                    <a:pt x="10" y="19"/>
                  </a:cubicBezTo>
                  <a:cubicBezTo>
                    <a:pt x="12" y="20"/>
                    <a:pt x="19" y="16"/>
                    <a:pt x="20" y="13"/>
                  </a:cubicBezTo>
                  <a:cubicBezTo>
                    <a:pt x="21" y="11"/>
                    <a:pt x="18" y="10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124"/>
            <p:cNvSpPr/>
            <p:nvPr/>
          </p:nvSpPr>
          <p:spPr bwMode="auto">
            <a:xfrm>
              <a:off x="1391" y="1094"/>
              <a:ext cx="17" cy="31"/>
            </a:xfrm>
            <a:custGeom>
              <a:avLst/>
              <a:gdLst>
                <a:gd name="T0" fmla="*/ 12 w 14"/>
                <a:gd name="T1" fmla="*/ 4 h 26"/>
                <a:gd name="T2" fmla="*/ 7 w 14"/>
                <a:gd name="T3" fmla="*/ 3 h 26"/>
                <a:gd name="T4" fmla="*/ 4 w 14"/>
                <a:gd name="T5" fmla="*/ 1 h 26"/>
                <a:gd name="T6" fmla="*/ 1 w 14"/>
                <a:gd name="T7" fmla="*/ 13 h 26"/>
                <a:gd name="T8" fmla="*/ 3 w 14"/>
                <a:gd name="T9" fmla="*/ 25 h 26"/>
                <a:gd name="T10" fmla="*/ 8 w 14"/>
                <a:gd name="T11" fmla="*/ 14 h 26"/>
                <a:gd name="T12" fmla="*/ 12 w 14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2" y="4"/>
                  </a:moveTo>
                  <a:cubicBezTo>
                    <a:pt x="11" y="3"/>
                    <a:pt x="8" y="4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ubicBezTo>
                    <a:pt x="3" y="2"/>
                    <a:pt x="1" y="9"/>
                    <a:pt x="1" y="13"/>
                  </a:cubicBezTo>
                  <a:cubicBezTo>
                    <a:pt x="1" y="17"/>
                    <a:pt x="0" y="26"/>
                    <a:pt x="3" y="25"/>
                  </a:cubicBezTo>
                  <a:cubicBezTo>
                    <a:pt x="6" y="23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125"/>
            <p:cNvSpPr/>
            <p:nvPr/>
          </p:nvSpPr>
          <p:spPr bwMode="auto">
            <a:xfrm>
              <a:off x="1377" y="1027"/>
              <a:ext cx="15" cy="36"/>
            </a:xfrm>
            <a:custGeom>
              <a:avLst/>
              <a:gdLst>
                <a:gd name="T0" fmla="*/ 9 w 12"/>
                <a:gd name="T1" fmla="*/ 9 h 29"/>
                <a:gd name="T2" fmla="*/ 6 w 12"/>
                <a:gd name="T3" fmla="*/ 4 h 29"/>
                <a:gd name="T4" fmla="*/ 2 w 12"/>
                <a:gd name="T5" fmla="*/ 1 h 29"/>
                <a:gd name="T6" fmla="*/ 5 w 12"/>
                <a:gd name="T7" fmla="*/ 10 h 29"/>
                <a:gd name="T8" fmla="*/ 7 w 12"/>
                <a:gd name="T9" fmla="*/ 26 h 29"/>
                <a:gd name="T10" fmla="*/ 12 w 12"/>
                <a:gd name="T11" fmla="*/ 15 h 29"/>
                <a:gd name="T12" fmla="*/ 9 w 12"/>
                <a:gd name="T13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9">
                  <a:moveTo>
                    <a:pt x="9" y="9"/>
                  </a:moveTo>
                  <a:cubicBezTo>
                    <a:pt x="9" y="8"/>
                    <a:pt x="9" y="6"/>
                    <a:pt x="6" y="4"/>
                  </a:cubicBezTo>
                  <a:cubicBezTo>
                    <a:pt x="4" y="1"/>
                    <a:pt x="4" y="0"/>
                    <a:pt x="2" y="1"/>
                  </a:cubicBezTo>
                  <a:cubicBezTo>
                    <a:pt x="0" y="2"/>
                    <a:pt x="3" y="8"/>
                    <a:pt x="5" y="10"/>
                  </a:cubicBezTo>
                  <a:cubicBezTo>
                    <a:pt x="6" y="13"/>
                    <a:pt x="5" y="22"/>
                    <a:pt x="7" y="26"/>
                  </a:cubicBezTo>
                  <a:cubicBezTo>
                    <a:pt x="8" y="29"/>
                    <a:pt x="12" y="17"/>
                    <a:pt x="12" y="15"/>
                  </a:cubicBezTo>
                  <a:cubicBezTo>
                    <a:pt x="11" y="14"/>
                    <a:pt x="9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126"/>
            <p:cNvSpPr/>
            <p:nvPr/>
          </p:nvSpPr>
          <p:spPr bwMode="auto">
            <a:xfrm>
              <a:off x="1392" y="1030"/>
              <a:ext cx="14" cy="18"/>
            </a:xfrm>
            <a:custGeom>
              <a:avLst/>
              <a:gdLst>
                <a:gd name="T0" fmla="*/ 2 w 11"/>
                <a:gd name="T1" fmla="*/ 0 h 15"/>
                <a:gd name="T2" fmla="*/ 4 w 11"/>
                <a:gd name="T3" fmla="*/ 6 h 15"/>
                <a:gd name="T4" fmla="*/ 3 w 11"/>
                <a:gd name="T5" fmla="*/ 12 h 15"/>
                <a:gd name="T6" fmla="*/ 10 w 11"/>
                <a:gd name="T7" fmla="*/ 5 h 15"/>
                <a:gd name="T8" fmla="*/ 2 w 1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2" y="0"/>
                  </a:moveTo>
                  <a:cubicBezTo>
                    <a:pt x="0" y="0"/>
                    <a:pt x="3" y="4"/>
                    <a:pt x="4" y="6"/>
                  </a:cubicBezTo>
                  <a:cubicBezTo>
                    <a:pt x="6" y="9"/>
                    <a:pt x="3" y="10"/>
                    <a:pt x="3" y="12"/>
                  </a:cubicBezTo>
                  <a:cubicBezTo>
                    <a:pt x="4" y="15"/>
                    <a:pt x="10" y="7"/>
                    <a:pt x="10" y="5"/>
                  </a:cubicBezTo>
                  <a:cubicBezTo>
                    <a:pt x="11" y="4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127"/>
            <p:cNvSpPr/>
            <p:nvPr/>
          </p:nvSpPr>
          <p:spPr bwMode="auto">
            <a:xfrm>
              <a:off x="1399" y="1043"/>
              <a:ext cx="9" cy="14"/>
            </a:xfrm>
            <a:custGeom>
              <a:avLst/>
              <a:gdLst>
                <a:gd name="T0" fmla="*/ 4 w 7"/>
                <a:gd name="T1" fmla="*/ 10 h 11"/>
                <a:gd name="T2" fmla="*/ 2 w 7"/>
                <a:gd name="T3" fmla="*/ 3 h 11"/>
                <a:gd name="T4" fmla="*/ 1 w 7"/>
                <a:gd name="T5" fmla="*/ 9 h 11"/>
                <a:gd name="T6" fmla="*/ 4 w 7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4" y="10"/>
                  </a:moveTo>
                  <a:cubicBezTo>
                    <a:pt x="5" y="8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128"/>
            <p:cNvSpPr/>
            <p:nvPr/>
          </p:nvSpPr>
          <p:spPr bwMode="auto">
            <a:xfrm>
              <a:off x="1156" y="1029"/>
              <a:ext cx="33" cy="30"/>
            </a:xfrm>
            <a:custGeom>
              <a:avLst/>
              <a:gdLst>
                <a:gd name="T0" fmla="*/ 24 w 27"/>
                <a:gd name="T1" fmla="*/ 6 h 25"/>
                <a:gd name="T2" fmla="*/ 22 w 27"/>
                <a:gd name="T3" fmla="*/ 2 h 25"/>
                <a:gd name="T4" fmla="*/ 21 w 27"/>
                <a:gd name="T5" fmla="*/ 5 h 25"/>
                <a:gd name="T6" fmla="*/ 14 w 27"/>
                <a:gd name="T7" fmla="*/ 6 h 25"/>
                <a:gd name="T8" fmla="*/ 12 w 27"/>
                <a:gd name="T9" fmla="*/ 9 h 25"/>
                <a:gd name="T10" fmla="*/ 7 w 27"/>
                <a:gd name="T11" fmla="*/ 9 h 25"/>
                <a:gd name="T12" fmla="*/ 1 w 27"/>
                <a:gd name="T13" fmla="*/ 15 h 25"/>
                <a:gd name="T14" fmla="*/ 5 w 27"/>
                <a:gd name="T15" fmla="*/ 18 h 25"/>
                <a:gd name="T16" fmla="*/ 5 w 27"/>
                <a:gd name="T17" fmla="*/ 22 h 25"/>
                <a:gd name="T18" fmla="*/ 13 w 27"/>
                <a:gd name="T19" fmla="*/ 17 h 25"/>
                <a:gd name="T20" fmla="*/ 16 w 27"/>
                <a:gd name="T21" fmla="*/ 19 h 25"/>
                <a:gd name="T22" fmla="*/ 24 w 27"/>
                <a:gd name="T23" fmla="*/ 11 h 25"/>
                <a:gd name="T24" fmla="*/ 24 w 27"/>
                <a:gd name="T2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5">
                  <a:moveTo>
                    <a:pt x="24" y="6"/>
                  </a:moveTo>
                  <a:cubicBezTo>
                    <a:pt x="23" y="6"/>
                    <a:pt x="23" y="4"/>
                    <a:pt x="22" y="2"/>
                  </a:cubicBezTo>
                  <a:cubicBezTo>
                    <a:pt x="21" y="0"/>
                    <a:pt x="21" y="4"/>
                    <a:pt x="21" y="5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2" y="6"/>
                    <a:pt x="13" y="8"/>
                    <a:pt x="12" y="9"/>
                  </a:cubicBezTo>
                  <a:cubicBezTo>
                    <a:pt x="11" y="11"/>
                    <a:pt x="9" y="9"/>
                    <a:pt x="7" y="9"/>
                  </a:cubicBezTo>
                  <a:cubicBezTo>
                    <a:pt x="5" y="9"/>
                    <a:pt x="3" y="13"/>
                    <a:pt x="1" y="15"/>
                  </a:cubicBezTo>
                  <a:cubicBezTo>
                    <a:pt x="0" y="18"/>
                    <a:pt x="4" y="18"/>
                    <a:pt x="5" y="18"/>
                  </a:cubicBezTo>
                  <a:cubicBezTo>
                    <a:pt x="6" y="18"/>
                    <a:pt x="5" y="20"/>
                    <a:pt x="5" y="22"/>
                  </a:cubicBezTo>
                  <a:cubicBezTo>
                    <a:pt x="6" y="25"/>
                    <a:pt x="12" y="18"/>
                    <a:pt x="13" y="17"/>
                  </a:cubicBezTo>
                  <a:cubicBezTo>
                    <a:pt x="14" y="16"/>
                    <a:pt x="15" y="18"/>
                    <a:pt x="16" y="19"/>
                  </a:cubicBezTo>
                  <a:cubicBezTo>
                    <a:pt x="17" y="19"/>
                    <a:pt x="22" y="13"/>
                    <a:pt x="24" y="11"/>
                  </a:cubicBezTo>
                  <a:cubicBezTo>
                    <a:pt x="27" y="10"/>
                    <a:pt x="26" y="7"/>
                    <a:pt x="2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129"/>
            <p:cNvSpPr/>
            <p:nvPr/>
          </p:nvSpPr>
          <p:spPr bwMode="auto">
            <a:xfrm>
              <a:off x="1187" y="1025"/>
              <a:ext cx="14" cy="6"/>
            </a:xfrm>
            <a:custGeom>
              <a:avLst/>
              <a:gdLst>
                <a:gd name="T0" fmla="*/ 3 w 12"/>
                <a:gd name="T1" fmla="*/ 0 h 5"/>
                <a:gd name="T2" fmla="*/ 4 w 12"/>
                <a:gd name="T3" fmla="*/ 5 h 5"/>
                <a:gd name="T4" fmla="*/ 10 w 12"/>
                <a:gd name="T5" fmla="*/ 3 h 5"/>
                <a:gd name="T6" fmla="*/ 3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3" y="0"/>
                  </a:moveTo>
                  <a:cubicBezTo>
                    <a:pt x="0" y="1"/>
                    <a:pt x="1" y="5"/>
                    <a:pt x="4" y="5"/>
                  </a:cubicBezTo>
                  <a:cubicBezTo>
                    <a:pt x="7" y="4"/>
                    <a:pt x="12" y="3"/>
                    <a:pt x="10" y="3"/>
                  </a:cubicBezTo>
                  <a:cubicBezTo>
                    <a:pt x="9" y="3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130"/>
            <p:cNvSpPr/>
            <p:nvPr/>
          </p:nvSpPr>
          <p:spPr bwMode="auto">
            <a:xfrm>
              <a:off x="1023" y="1083"/>
              <a:ext cx="18" cy="11"/>
            </a:xfrm>
            <a:custGeom>
              <a:avLst/>
              <a:gdLst>
                <a:gd name="T0" fmla="*/ 7 w 15"/>
                <a:gd name="T1" fmla="*/ 3 h 9"/>
                <a:gd name="T2" fmla="*/ 1 w 15"/>
                <a:gd name="T3" fmla="*/ 8 h 9"/>
                <a:gd name="T4" fmla="*/ 13 w 15"/>
                <a:gd name="T5" fmla="*/ 6 h 9"/>
                <a:gd name="T6" fmla="*/ 14 w 15"/>
                <a:gd name="T7" fmla="*/ 1 h 9"/>
                <a:gd name="T8" fmla="*/ 7 w 15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7" y="3"/>
                  </a:moveTo>
                  <a:cubicBezTo>
                    <a:pt x="5" y="3"/>
                    <a:pt x="0" y="6"/>
                    <a:pt x="1" y="8"/>
                  </a:cubicBezTo>
                  <a:cubicBezTo>
                    <a:pt x="1" y="9"/>
                    <a:pt x="9" y="6"/>
                    <a:pt x="13" y="6"/>
                  </a:cubicBezTo>
                  <a:cubicBezTo>
                    <a:pt x="15" y="6"/>
                    <a:pt x="14" y="2"/>
                    <a:pt x="14" y="1"/>
                  </a:cubicBezTo>
                  <a:cubicBezTo>
                    <a:pt x="13" y="0"/>
                    <a:pt x="9" y="2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131"/>
            <p:cNvSpPr/>
            <p:nvPr/>
          </p:nvSpPr>
          <p:spPr bwMode="auto">
            <a:xfrm>
              <a:off x="987" y="1102"/>
              <a:ext cx="12" cy="11"/>
            </a:xfrm>
            <a:custGeom>
              <a:avLst/>
              <a:gdLst>
                <a:gd name="T0" fmla="*/ 7 w 10"/>
                <a:gd name="T1" fmla="*/ 1 h 9"/>
                <a:gd name="T2" fmla="*/ 0 w 10"/>
                <a:gd name="T3" fmla="*/ 8 h 9"/>
                <a:gd name="T4" fmla="*/ 8 w 10"/>
                <a:gd name="T5" fmla="*/ 4 h 9"/>
                <a:gd name="T6" fmla="*/ 7 w 10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10" y="3"/>
                    <a:pt x="9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132"/>
            <p:cNvSpPr/>
            <p:nvPr/>
          </p:nvSpPr>
          <p:spPr bwMode="auto">
            <a:xfrm>
              <a:off x="964" y="1111"/>
              <a:ext cx="18" cy="11"/>
            </a:xfrm>
            <a:custGeom>
              <a:avLst/>
              <a:gdLst>
                <a:gd name="T0" fmla="*/ 11 w 15"/>
                <a:gd name="T1" fmla="*/ 0 h 9"/>
                <a:gd name="T2" fmla="*/ 1 w 15"/>
                <a:gd name="T3" fmla="*/ 7 h 9"/>
                <a:gd name="T4" fmla="*/ 11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11" y="0"/>
                  </a:moveTo>
                  <a:cubicBezTo>
                    <a:pt x="10" y="0"/>
                    <a:pt x="0" y="5"/>
                    <a:pt x="1" y="7"/>
                  </a:cubicBezTo>
                  <a:cubicBezTo>
                    <a:pt x="3" y="9"/>
                    <a:pt x="15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133"/>
            <p:cNvSpPr/>
            <p:nvPr/>
          </p:nvSpPr>
          <p:spPr bwMode="auto">
            <a:xfrm>
              <a:off x="1034" y="983"/>
              <a:ext cx="20" cy="14"/>
            </a:xfrm>
            <a:custGeom>
              <a:avLst/>
              <a:gdLst>
                <a:gd name="T0" fmla="*/ 3 w 17"/>
                <a:gd name="T1" fmla="*/ 5 h 11"/>
                <a:gd name="T2" fmla="*/ 7 w 17"/>
                <a:gd name="T3" fmla="*/ 10 h 11"/>
                <a:gd name="T4" fmla="*/ 14 w 17"/>
                <a:gd name="T5" fmla="*/ 9 h 11"/>
                <a:gd name="T6" fmla="*/ 15 w 17"/>
                <a:gd name="T7" fmla="*/ 2 h 11"/>
                <a:gd name="T8" fmla="*/ 3 w 17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3" y="5"/>
                  </a:moveTo>
                  <a:cubicBezTo>
                    <a:pt x="0" y="6"/>
                    <a:pt x="6" y="9"/>
                    <a:pt x="7" y="10"/>
                  </a:cubicBezTo>
                  <a:cubicBezTo>
                    <a:pt x="9" y="11"/>
                    <a:pt x="12" y="9"/>
                    <a:pt x="14" y="9"/>
                  </a:cubicBezTo>
                  <a:cubicBezTo>
                    <a:pt x="17" y="9"/>
                    <a:pt x="15" y="4"/>
                    <a:pt x="15" y="2"/>
                  </a:cubicBezTo>
                  <a:cubicBezTo>
                    <a:pt x="14" y="0"/>
                    <a:pt x="6" y="4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134"/>
            <p:cNvSpPr/>
            <p:nvPr/>
          </p:nvSpPr>
          <p:spPr bwMode="auto">
            <a:xfrm>
              <a:off x="1973" y="1112"/>
              <a:ext cx="23" cy="12"/>
            </a:xfrm>
            <a:custGeom>
              <a:avLst/>
              <a:gdLst>
                <a:gd name="T0" fmla="*/ 14 w 18"/>
                <a:gd name="T1" fmla="*/ 10 h 10"/>
                <a:gd name="T2" fmla="*/ 11 w 18"/>
                <a:gd name="T3" fmla="*/ 4 h 10"/>
                <a:gd name="T4" fmla="*/ 1 w 18"/>
                <a:gd name="T5" fmla="*/ 1 h 10"/>
                <a:gd name="T6" fmla="*/ 2 w 18"/>
                <a:gd name="T7" fmla="*/ 6 h 10"/>
                <a:gd name="T8" fmla="*/ 14 w 1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10"/>
                  </a:move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ubicBezTo>
                    <a:pt x="0" y="0"/>
                    <a:pt x="0" y="4"/>
                    <a:pt x="2" y="6"/>
                  </a:cubicBezTo>
                  <a:cubicBezTo>
                    <a:pt x="4" y="8"/>
                    <a:pt x="10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2" name="Freeform 135"/>
            <p:cNvSpPr/>
            <p:nvPr/>
          </p:nvSpPr>
          <p:spPr bwMode="auto">
            <a:xfrm>
              <a:off x="3069" y="1068"/>
              <a:ext cx="24" cy="19"/>
            </a:xfrm>
            <a:custGeom>
              <a:avLst/>
              <a:gdLst>
                <a:gd name="T0" fmla="*/ 10 w 20"/>
                <a:gd name="T1" fmla="*/ 4 h 16"/>
                <a:gd name="T2" fmla="*/ 2 w 20"/>
                <a:gd name="T3" fmla="*/ 6 h 16"/>
                <a:gd name="T4" fmla="*/ 6 w 20"/>
                <a:gd name="T5" fmla="*/ 10 h 16"/>
                <a:gd name="T6" fmla="*/ 11 w 20"/>
                <a:gd name="T7" fmla="*/ 16 h 16"/>
                <a:gd name="T8" fmla="*/ 17 w 20"/>
                <a:gd name="T9" fmla="*/ 15 h 16"/>
                <a:gd name="T10" fmla="*/ 16 w 20"/>
                <a:gd name="T11" fmla="*/ 8 h 16"/>
                <a:gd name="T12" fmla="*/ 18 w 20"/>
                <a:gd name="T13" fmla="*/ 1 h 16"/>
                <a:gd name="T14" fmla="*/ 10 w 20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6">
                  <a:moveTo>
                    <a:pt x="10" y="4"/>
                  </a:moveTo>
                  <a:cubicBezTo>
                    <a:pt x="9" y="6"/>
                    <a:pt x="5" y="6"/>
                    <a:pt x="2" y="6"/>
                  </a:cubicBezTo>
                  <a:cubicBezTo>
                    <a:pt x="0" y="5"/>
                    <a:pt x="2" y="8"/>
                    <a:pt x="6" y="10"/>
                  </a:cubicBezTo>
                  <a:cubicBezTo>
                    <a:pt x="10" y="12"/>
                    <a:pt x="9" y="15"/>
                    <a:pt x="11" y="16"/>
                  </a:cubicBezTo>
                  <a:cubicBezTo>
                    <a:pt x="15" y="16"/>
                    <a:pt x="15" y="15"/>
                    <a:pt x="17" y="15"/>
                  </a:cubicBezTo>
                  <a:cubicBezTo>
                    <a:pt x="20" y="15"/>
                    <a:pt x="16" y="10"/>
                    <a:pt x="16" y="8"/>
                  </a:cubicBezTo>
                  <a:cubicBezTo>
                    <a:pt x="16" y="5"/>
                    <a:pt x="17" y="3"/>
                    <a:pt x="18" y="1"/>
                  </a:cubicBezTo>
                  <a:cubicBezTo>
                    <a:pt x="19" y="0"/>
                    <a:pt x="12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136"/>
            <p:cNvSpPr/>
            <p:nvPr/>
          </p:nvSpPr>
          <p:spPr bwMode="auto">
            <a:xfrm>
              <a:off x="3158" y="1035"/>
              <a:ext cx="16" cy="21"/>
            </a:xfrm>
            <a:custGeom>
              <a:avLst/>
              <a:gdLst>
                <a:gd name="T0" fmla="*/ 9 w 13"/>
                <a:gd name="T1" fmla="*/ 9 h 17"/>
                <a:gd name="T2" fmla="*/ 12 w 13"/>
                <a:gd name="T3" fmla="*/ 2 h 17"/>
                <a:gd name="T4" fmla="*/ 4 w 13"/>
                <a:gd name="T5" fmla="*/ 5 h 17"/>
                <a:gd name="T6" fmla="*/ 2 w 13"/>
                <a:gd name="T7" fmla="*/ 15 h 17"/>
                <a:gd name="T8" fmla="*/ 9 w 1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9" y="9"/>
                  </a:moveTo>
                  <a:cubicBezTo>
                    <a:pt x="10" y="8"/>
                    <a:pt x="10" y="4"/>
                    <a:pt x="12" y="2"/>
                  </a:cubicBezTo>
                  <a:cubicBezTo>
                    <a:pt x="13" y="0"/>
                    <a:pt x="8" y="2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137"/>
            <p:cNvSpPr/>
            <p:nvPr/>
          </p:nvSpPr>
          <p:spPr bwMode="auto">
            <a:xfrm>
              <a:off x="3200" y="1021"/>
              <a:ext cx="17" cy="11"/>
            </a:xfrm>
            <a:custGeom>
              <a:avLst/>
              <a:gdLst>
                <a:gd name="T0" fmla="*/ 5 w 14"/>
                <a:gd name="T1" fmla="*/ 9 h 9"/>
                <a:gd name="T2" fmla="*/ 13 w 14"/>
                <a:gd name="T3" fmla="*/ 3 h 9"/>
                <a:gd name="T4" fmla="*/ 9 w 14"/>
                <a:gd name="T5" fmla="*/ 1 h 9"/>
                <a:gd name="T6" fmla="*/ 2 w 14"/>
                <a:gd name="T7" fmla="*/ 2 h 9"/>
                <a:gd name="T8" fmla="*/ 5 w 1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5" y="9"/>
                  </a:moveTo>
                  <a:cubicBezTo>
                    <a:pt x="9" y="8"/>
                    <a:pt x="12" y="4"/>
                    <a:pt x="13" y="3"/>
                  </a:cubicBezTo>
                  <a:cubicBezTo>
                    <a:pt x="14" y="2"/>
                    <a:pt x="12" y="0"/>
                    <a:pt x="9" y="1"/>
                  </a:cubicBezTo>
                  <a:cubicBezTo>
                    <a:pt x="7" y="2"/>
                    <a:pt x="4" y="1"/>
                    <a:pt x="2" y="2"/>
                  </a:cubicBezTo>
                  <a:cubicBezTo>
                    <a:pt x="0" y="3"/>
                    <a:pt x="2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138"/>
            <p:cNvSpPr/>
            <p:nvPr/>
          </p:nvSpPr>
          <p:spPr bwMode="auto">
            <a:xfrm>
              <a:off x="3203" y="1013"/>
              <a:ext cx="9" cy="5"/>
            </a:xfrm>
            <a:custGeom>
              <a:avLst/>
              <a:gdLst>
                <a:gd name="T0" fmla="*/ 5 w 7"/>
                <a:gd name="T1" fmla="*/ 1 h 4"/>
                <a:gd name="T2" fmla="*/ 3 w 7"/>
                <a:gd name="T3" fmla="*/ 4 h 4"/>
                <a:gd name="T4" fmla="*/ 5 w 7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5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139"/>
            <p:cNvSpPr/>
            <p:nvPr/>
          </p:nvSpPr>
          <p:spPr bwMode="auto">
            <a:xfrm>
              <a:off x="3660" y="2156"/>
              <a:ext cx="12" cy="12"/>
            </a:xfrm>
            <a:custGeom>
              <a:avLst/>
              <a:gdLst>
                <a:gd name="T0" fmla="*/ 3 w 10"/>
                <a:gd name="T1" fmla="*/ 2 h 10"/>
                <a:gd name="T2" fmla="*/ 8 w 10"/>
                <a:gd name="T3" fmla="*/ 8 h 10"/>
                <a:gd name="T4" fmla="*/ 3 w 10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3" y="2"/>
                  </a:moveTo>
                  <a:cubicBezTo>
                    <a:pt x="0" y="4"/>
                    <a:pt x="5" y="10"/>
                    <a:pt x="8" y="8"/>
                  </a:cubicBezTo>
                  <a:cubicBezTo>
                    <a:pt x="10" y="5"/>
                    <a:pt x="7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140"/>
            <p:cNvSpPr/>
            <p:nvPr/>
          </p:nvSpPr>
          <p:spPr bwMode="auto">
            <a:xfrm>
              <a:off x="5075" y="1984"/>
              <a:ext cx="22" cy="10"/>
            </a:xfrm>
            <a:custGeom>
              <a:avLst/>
              <a:gdLst>
                <a:gd name="T0" fmla="*/ 8 w 18"/>
                <a:gd name="T1" fmla="*/ 6 h 8"/>
                <a:gd name="T2" fmla="*/ 17 w 18"/>
                <a:gd name="T3" fmla="*/ 6 h 8"/>
                <a:gd name="T4" fmla="*/ 2 w 18"/>
                <a:gd name="T5" fmla="*/ 0 h 8"/>
                <a:gd name="T6" fmla="*/ 8 w 18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8">
                  <a:moveTo>
                    <a:pt x="8" y="6"/>
                  </a:moveTo>
                  <a:cubicBezTo>
                    <a:pt x="11" y="8"/>
                    <a:pt x="16" y="7"/>
                    <a:pt x="17" y="6"/>
                  </a:cubicBezTo>
                  <a:cubicBezTo>
                    <a:pt x="18" y="3"/>
                    <a:pt x="4" y="0"/>
                    <a:pt x="2" y="0"/>
                  </a:cubicBezTo>
                  <a:cubicBezTo>
                    <a:pt x="0" y="1"/>
                    <a:pt x="4" y="4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8" name="Freeform 141"/>
            <p:cNvSpPr/>
            <p:nvPr/>
          </p:nvSpPr>
          <p:spPr bwMode="auto">
            <a:xfrm>
              <a:off x="5113" y="2001"/>
              <a:ext cx="13" cy="7"/>
            </a:xfrm>
            <a:custGeom>
              <a:avLst/>
              <a:gdLst>
                <a:gd name="T0" fmla="*/ 1 w 11"/>
                <a:gd name="T1" fmla="*/ 2 h 5"/>
                <a:gd name="T2" fmla="*/ 10 w 11"/>
                <a:gd name="T3" fmla="*/ 3 h 5"/>
                <a:gd name="T4" fmla="*/ 1 w 11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1" y="2"/>
                  </a:moveTo>
                  <a:cubicBezTo>
                    <a:pt x="1" y="4"/>
                    <a:pt x="10" y="5"/>
                    <a:pt x="10" y="3"/>
                  </a:cubicBezTo>
                  <a:cubicBezTo>
                    <a:pt x="11" y="1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142"/>
            <p:cNvSpPr/>
            <p:nvPr/>
          </p:nvSpPr>
          <p:spPr bwMode="auto">
            <a:xfrm>
              <a:off x="5047" y="1960"/>
              <a:ext cx="30" cy="16"/>
            </a:xfrm>
            <a:custGeom>
              <a:avLst/>
              <a:gdLst>
                <a:gd name="T0" fmla="*/ 7 w 25"/>
                <a:gd name="T1" fmla="*/ 0 h 13"/>
                <a:gd name="T2" fmla="*/ 22 w 25"/>
                <a:gd name="T3" fmla="*/ 10 h 13"/>
                <a:gd name="T4" fmla="*/ 7 w 2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7" y="0"/>
                  </a:moveTo>
                  <a:cubicBezTo>
                    <a:pt x="0" y="0"/>
                    <a:pt x="20" y="13"/>
                    <a:pt x="22" y="10"/>
                  </a:cubicBezTo>
                  <a:cubicBezTo>
                    <a:pt x="25" y="5"/>
                    <a:pt x="1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0" name="Freeform 143"/>
            <p:cNvSpPr/>
            <p:nvPr/>
          </p:nvSpPr>
          <p:spPr bwMode="auto">
            <a:xfrm>
              <a:off x="3104" y="1383"/>
              <a:ext cx="9" cy="5"/>
            </a:xfrm>
            <a:custGeom>
              <a:avLst/>
              <a:gdLst>
                <a:gd name="T0" fmla="*/ 1 w 7"/>
                <a:gd name="T1" fmla="*/ 2 h 4"/>
                <a:gd name="T2" fmla="*/ 6 w 7"/>
                <a:gd name="T3" fmla="*/ 2 h 4"/>
                <a:gd name="T4" fmla="*/ 1 w 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cubicBezTo>
                    <a:pt x="2" y="4"/>
                    <a:pt x="7" y="4"/>
                    <a:pt x="6" y="2"/>
                  </a:cubicBezTo>
                  <a:cubicBezTo>
                    <a:pt x="4" y="0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144"/>
            <p:cNvSpPr/>
            <p:nvPr/>
          </p:nvSpPr>
          <p:spPr bwMode="auto">
            <a:xfrm>
              <a:off x="2603" y="1665"/>
              <a:ext cx="9" cy="6"/>
            </a:xfrm>
            <a:custGeom>
              <a:avLst/>
              <a:gdLst>
                <a:gd name="T0" fmla="*/ 3 w 8"/>
                <a:gd name="T1" fmla="*/ 2 h 5"/>
                <a:gd name="T2" fmla="*/ 6 w 8"/>
                <a:gd name="T3" fmla="*/ 3 h 5"/>
                <a:gd name="T4" fmla="*/ 3 w 8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3" y="2"/>
                  </a:moveTo>
                  <a:cubicBezTo>
                    <a:pt x="0" y="3"/>
                    <a:pt x="5" y="5"/>
                    <a:pt x="6" y="3"/>
                  </a:cubicBezTo>
                  <a:cubicBezTo>
                    <a:pt x="8" y="2"/>
                    <a:pt x="6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145"/>
            <p:cNvSpPr/>
            <p:nvPr/>
          </p:nvSpPr>
          <p:spPr bwMode="auto">
            <a:xfrm>
              <a:off x="3011" y="1815"/>
              <a:ext cx="10" cy="6"/>
            </a:xfrm>
            <a:custGeom>
              <a:avLst/>
              <a:gdLst>
                <a:gd name="T0" fmla="*/ 6 w 8"/>
                <a:gd name="T1" fmla="*/ 4 h 5"/>
                <a:gd name="T2" fmla="*/ 4 w 8"/>
                <a:gd name="T3" fmla="*/ 1 h 5"/>
                <a:gd name="T4" fmla="*/ 6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6" y="4"/>
                  </a:moveTo>
                  <a:cubicBezTo>
                    <a:pt x="7" y="3"/>
                    <a:pt x="8" y="0"/>
                    <a:pt x="4" y="1"/>
                  </a:cubicBezTo>
                  <a:cubicBezTo>
                    <a:pt x="0" y="2"/>
                    <a:pt x="5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146"/>
            <p:cNvSpPr/>
            <p:nvPr/>
          </p:nvSpPr>
          <p:spPr bwMode="auto">
            <a:xfrm>
              <a:off x="2989" y="1851"/>
              <a:ext cx="6" cy="5"/>
            </a:xfrm>
            <a:custGeom>
              <a:avLst/>
              <a:gdLst>
                <a:gd name="T0" fmla="*/ 2 w 5"/>
                <a:gd name="T1" fmla="*/ 1 h 4"/>
                <a:gd name="T2" fmla="*/ 3 w 5"/>
                <a:gd name="T3" fmla="*/ 4 h 4"/>
                <a:gd name="T4" fmla="*/ 2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147"/>
            <p:cNvSpPr/>
            <p:nvPr/>
          </p:nvSpPr>
          <p:spPr bwMode="auto">
            <a:xfrm>
              <a:off x="3645" y="1912"/>
              <a:ext cx="10" cy="7"/>
            </a:xfrm>
            <a:custGeom>
              <a:avLst/>
              <a:gdLst>
                <a:gd name="T0" fmla="*/ 7 w 8"/>
                <a:gd name="T1" fmla="*/ 4 h 6"/>
                <a:gd name="T2" fmla="*/ 4 w 8"/>
                <a:gd name="T3" fmla="*/ 2 h 6"/>
                <a:gd name="T4" fmla="*/ 7 w 8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7" y="4"/>
                  </a:moveTo>
                  <a:cubicBezTo>
                    <a:pt x="8" y="3"/>
                    <a:pt x="7" y="0"/>
                    <a:pt x="4" y="2"/>
                  </a:cubicBezTo>
                  <a:cubicBezTo>
                    <a:pt x="0" y="3"/>
                    <a:pt x="5" y="6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148"/>
            <p:cNvSpPr/>
            <p:nvPr/>
          </p:nvSpPr>
          <p:spPr bwMode="auto">
            <a:xfrm>
              <a:off x="3560" y="1509"/>
              <a:ext cx="4" cy="6"/>
            </a:xfrm>
            <a:custGeom>
              <a:avLst/>
              <a:gdLst>
                <a:gd name="T0" fmla="*/ 1 w 4"/>
                <a:gd name="T1" fmla="*/ 2 h 5"/>
                <a:gd name="T2" fmla="*/ 4 w 4"/>
                <a:gd name="T3" fmla="*/ 4 h 5"/>
                <a:gd name="T4" fmla="*/ 1 w 4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0" y="3"/>
                    <a:pt x="3" y="5"/>
                    <a:pt x="4" y="4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149"/>
            <p:cNvSpPr/>
            <p:nvPr/>
          </p:nvSpPr>
          <p:spPr bwMode="auto">
            <a:xfrm>
              <a:off x="3481" y="2020"/>
              <a:ext cx="16" cy="8"/>
            </a:xfrm>
            <a:custGeom>
              <a:avLst/>
              <a:gdLst>
                <a:gd name="T0" fmla="*/ 5 w 13"/>
                <a:gd name="T1" fmla="*/ 0 h 7"/>
                <a:gd name="T2" fmla="*/ 8 w 13"/>
                <a:gd name="T3" fmla="*/ 7 h 7"/>
                <a:gd name="T4" fmla="*/ 5 w 1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7">
                  <a:moveTo>
                    <a:pt x="5" y="0"/>
                  </a:moveTo>
                  <a:cubicBezTo>
                    <a:pt x="0" y="0"/>
                    <a:pt x="5" y="7"/>
                    <a:pt x="8" y="7"/>
                  </a:cubicBezTo>
                  <a:cubicBezTo>
                    <a:pt x="13" y="7"/>
                    <a:pt x="10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150"/>
            <p:cNvSpPr/>
            <p:nvPr/>
          </p:nvSpPr>
          <p:spPr bwMode="auto">
            <a:xfrm>
              <a:off x="2108" y="1716"/>
              <a:ext cx="11" cy="12"/>
            </a:xfrm>
            <a:custGeom>
              <a:avLst/>
              <a:gdLst>
                <a:gd name="T0" fmla="*/ 1 w 9"/>
                <a:gd name="T1" fmla="*/ 5 h 10"/>
                <a:gd name="T2" fmla="*/ 7 w 9"/>
                <a:gd name="T3" fmla="*/ 6 h 10"/>
                <a:gd name="T4" fmla="*/ 1 w 9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10"/>
                    <a:pt x="5" y="9"/>
                    <a:pt x="7" y="6"/>
                  </a:cubicBezTo>
                  <a:cubicBezTo>
                    <a:pt x="9" y="2"/>
                    <a:pt x="3" y="0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151"/>
            <p:cNvSpPr/>
            <p:nvPr/>
          </p:nvSpPr>
          <p:spPr bwMode="auto">
            <a:xfrm>
              <a:off x="4690" y="1260"/>
              <a:ext cx="13" cy="11"/>
            </a:xfrm>
            <a:custGeom>
              <a:avLst/>
              <a:gdLst>
                <a:gd name="T0" fmla="*/ 2 w 10"/>
                <a:gd name="T1" fmla="*/ 8 h 9"/>
                <a:gd name="T2" fmla="*/ 9 w 10"/>
                <a:gd name="T3" fmla="*/ 1 h 9"/>
                <a:gd name="T4" fmla="*/ 2 w 10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2" y="8"/>
                  </a:moveTo>
                  <a:cubicBezTo>
                    <a:pt x="3" y="9"/>
                    <a:pt x="10" y="2"/>
                    <a:pt x="9" y="1"/>
                  </a:cubicBezTo>
                  <a:cubicBezTo>
                    <a:pt x="8" y="0"/>
                    <a:pt x="0" y="7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Freeform 152"/>
            <p:cNvSpPr/>
            <p:nvPr/>
          </p:nvSpPr>
          <p:spPr bwMode="auto">
            <a:xfrm>
              <a:off x="4704" y="1244"/>
              <a:ext cx="21" cy="16"/>
            </a:xfrm>
            <a:custGeom>
              <a:avLst/>
              <a:gdLst>
                <a:gd name="T0" fmla="*/ 16 w 17"/>
                <a:gd name="T1" fmla="*/ 0 h 13"/>
                <a:gd name="T2" fmla="*/ 10 w 17"/>
                <a:gd name="T3" fmla="*/ 4 h 13"/>
                <a:gd name="T4" fmla="*/ 4 w 17"/>
                <a:gd name="T5" fmla="*/ 13 h 13"/>
                <a:gd name="T6" fmla="*/ 16 w 1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6" y="0"/>
                  </a:moveTo>
                  <a:cubicBezTo>
                    <a:pt x="15" y="0"/>
                    <a:pt x="12" y="4"/>
                    <a:pt x="10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Freeform 153"/>
            <p:cNvSpPr/>
            <p:nvPr/>
          </p:nvSpPr>
          <p:spPr bwMode="auto">
            <a:xfrm>
              <a:off x="4730" y="1231"/>
              <a:ext cx="11" cy="11"/>
            </a:xfrm>
            <a:custGeom>
              <a:avLst/>
              <a:gdLst>
                <a:gd name="T0" fmla="*/ 7 w 9"/>
                <a:gd name="T1" fmla="*/ 2 h 9"/>
                <a:gd name="T2" fmla="*/ 2 w 9"/>
                <a:gd name="T3" fmla="*/ 8 h 9"/>
                <a:gd name="T4" fmla="*/ 7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5" y="0"/>
                    <a:pt x="0" y="8"/>
                    <a:pt x="2" y="8"/>
                  </a:cubicBezTo>
                  <a:cubicBezTo>
                    <a:pt x="4" y="9"/>
                    <a:pt x="9" y="4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154"/>
            <p:cNvSpPr/>
            <p:nvPr/>
          </p:nvSpPr>
          <p:spPr bwMode="auto">
            <a:xfrm>
              <a:off x="4748" y="1217"/>
              <a:ext cx="8" cy="8"/>
            </a:xfrm>
            <a:custGeom>
              <a:avLst/>
              <a:gdLst>
                <a:gd name="T0" fmla="*/ 6 w 7"/>
                <a:gd name="T1" fmla="*/ 1 h 6"/>
                <a:gd name="T2" fmla="*/ 2 w 7"/>
                <a:gd name="T3" fmla="*/ 4 h 6"/>
                <a:gd name="T4" fmla="*/ 6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6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155"/>
            <p:cNvSpPr/>
            <p:nvPr/>
          </p:nvSpPr>
          <p:spPr bwMode="auto">
            <a:xfrm>
              <a:off x="4776" y="1161"/>
              <a:ext cx="14" cy="11"/>
            </a:xfrm>
            <a:custGeom>
              <a:avLst/>
              <a:gdLst>
                <a:gd name="T0" fmla="*/ 9 w 11"/>
                <a:gd name="T1" fmla="*/ 1 h 9"/>
                <a:gd name="T2" fmla="*/ 3 w 11"/>
                <a:gd name="T3" fmla="*/ 4 h 9"/>
                <a:gd name="T4" fmla="*/ 3 w 11"/>
                <a:gd name="T5" fmla="*/ 9 h 9"/>
                <a:gd name="T6" fmla="*/ 9 w 11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9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3" y="9"/>
                  </a:cubicBezTo>
                  <a:cubicBezTo>
                    <a:pt x="5" y="9"/>
                    <a:pt x="11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156"/>
            <p:cNvSpPr/>
            <p:nvPr/>
          </p:nvSpPr>
          <p:spPr bwMode="auto">
            <a:xfrm>
              <a:off x="4770" y="1190"/>
              <a:ext cx="4" cy="3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Freeform 157"/>
            <p:cNvSpPr/>
            <p:nvPr/>
          </p:nvSpPr>
          <p:spPr bwMode="auto">
            <a:xfrm>
              <a:off x="4481" y="1540"/>
              <a:ext cx="3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158"/>
            <p:cNvSpPr/>
            <p:nvPr/>
          </p:nvSpPr>
          <p:spPr bwMode="auto">
            <a:xfrm>
              <a:off x="3114" y="2471"/>
              <a:ext cx="27" cy="35"/>
            </a:xfrm>
            <a:custGeom>
              <a:avLst/>
              <a:gdLst>
                <a:gd name="T0" fmla="*/ 4 w 22"/>
                <a:gd name="T1" fmla="*/ 25 h 29"/>
                <a:gd name="T2" fmla="*/ 19 w 22"/>
                <a:gd name="T3" fmla="*/ 7 h 29"/>
                <a:gd name="T4" fmla="*/ 22 w 22"/>
                <a:gd name="T5" fmla="*/ 0 h 29"/>
                <a:gd name="T6" fmla="*/ 5 w 22"/>
                <a:gd name="T7" fmla="*/ 0 h 29"/>
                <a:gd name="T8" fmla="*/ 4 w 22"/>
                <a:gd name="T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9">
                  <a:moveTo>
                    <a:pt x="4" y="25"/>
                  </a:moveTo>
                  <a:cubicBezTo>
                    <a:pt x="7" y="29"/>
                    <a:pt x="17" y="11"/>
                    <a:pt x="19" y="7"/>
                  </a:cubicBezTo>
                  <a:cubicBezTo>
                    <a:pt x="20" y="6"/>
                    <a:pt x="21" y="3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Group 29"/>
          <p:cNvGrpSpPr>
            <a:grpSpLocks noChangeAspect="1"/>
          </p:cNvGrpSpPr>
          <p:nvPr/>
        </p:nvGrpSpPr>
        <p:grpSpPr bwMode="auto">
          <a:xfrm>
            <a:off x="1309046" y="2017339"/>
            <a:ext cx="342976" cy="338724"/>
            <a:chOff x="2637" y="1381"/>
            <a:chExt cx="484" cy="47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7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34"/>
          <p:cNvGrpSpPr>
            <a:grpSpLocks noChangeAspect="1"/>
          </p:cNvGrpSpPr>
          <p:nvPr/>
        </p:nvGrpSpPr>
        <p:grpSpPr bwMode="auto">
          <a:xfrm>
            <a:off x="1747865" y="3032787"/>
            <a:ext cx="251506" cy="214943"/>
            <a:chOff x="2653" y="1425"/>
            <a:chExt cx="454" cy="3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0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avLst/>
              <a:gdLst>
                <a:gd name="T0" fmla="*/ 175 w 189"/>
                <a:gd name="T1" fmla="*/ 0 h 140"/>
                <a:gd name="T2" fmla="*/ 14 w 189"/>
                <a:gd name="T3" fmla="*/ 0 h 140"/>
                <a:gd name="T4" fmla="*/ 0 w 189"/>
                <a:gd name="T5" fmla="*/ 14 h 140"/>
                <a:gd name="T6" fmla="*/ 0 w 189"/>
                <a:gd name="T7" fmla="*/ 126 h 140"/>
                <a:gd name="T8" fmla="*/ 14 w 189"/>
                <a:gd name="T9" fmla="*/ 140 h 140"/>
                <a:gd name="T10" fmla="*/ 175 w 189"/>
                <a:gd name="T11" fmla="*/ 140 h 140"/>
                <a:gd name="T12" fmla="*/ 189 w 189"/>
                <a:gd name="T13" fmla="*/ 126 h 140"/>
                <a:gd name="T14" fmla="*/ 189 w 189"/>
                <a:gd name="T15" fmla="*/ 14 h 140"/>
                <a:gd name="T16" fmla="*/ 175 w 189"/>
                <a:gd name="T17" fmla="*/ 0 h 140"/>
                <a:gd name="T18" fmla="*/ 94 w 189"/>
                <a:gd name="T19" fmla="*/ 118 h 140"/>
                <a:gd name="T20" fmla="*/ 46 w 189"/>
                <a:gd name="T21" fmla="*/ 70 h 140"/>
                <a:gd name="T22" fmla="*/ 94 w 189"/>
                <a:gd name="T23" fmla="*/ 22 h 140"/>
                <a:gd name="T24" fmla="*/ 143 w 189"/>
                <a:gd name="T25" fmla="*/ 70 h 140"/>
                <a:gd name="T26" fmla="*/ 94 w 189"/>
                <a:gd name="T27" fmla="*/ 1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0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36"/>
            <p:cNvSpPr/>
            <p:nvPr/>
          </p:nvSpPr>
          <p:spPr bwMode="auto">
            <a:xfrm>
              <a:off x="2811" y="1577"/>
              <a:ext cx="135" cy="135"/>
            </a:xfrm>
            <a:custGeom>
              <a:avLst/>
              <a:gdLst>
                <a:gd name="T0" fmla="*/ 54 w 56"/>
                <a:gd name="T1" fmla="*/ 20 h 56"/>
                <a:gd name="T2" fmla="*/ 37 w 56"/>
                <a:gd name="T3" fmla="*/ 20 h 56"/>
                <a:gd name="T4" fmla="*/ 37 w 56"/>
                <a:gd name="T5" fmla="*/ 3 h 56"/>
                <a:gd name="T6" fmla="*/ 34 w 56"/>
                <a:gd name="T7" fmla="*/ 0 h 56"/>
                <a:gd name="T8" fmla="*/ 23 w 56"/>
                <a:gd name="T9" fmla="*/ 0 h 56"/>
                <a:gd name="T10" fmla="*/ 20 w 56"/>
                <a:gd name="T11" fmla="*/ 3 h 56"/>
                <a:gd name="T12" fmla="*/ 20 w 56"/>
                <a:gd name="T13" fmla="*/ 20 h 56"/>
                <a:gd name="T14" fmla="*/ 3 w 56"/>
                <a:gd name="T15" fmla="*/ 20 h 56"/>
                <a:gd name="T16" fmla="*/ 0 w 56"/>
                <a:gd name="T17" fmla="*/ 23 h 56"/>
                <a:gd name="T18" fmla="*/ 0 w 56"/>
                <a:gd name="T19" fmla="*/ 33 h 56"/>
                <a:gd name="T20" fmla="*/ 3 w 56"/>
                <a:gd name="T21" fmla="*/ 36 h 56"/>
                <a:gd name="T22" fmla="*/ 20 w 56"/>
                <a:gd name="T23" fmla="*/ 36 h 56"/>
                <a:gd name="T24" fmla="*/ 20 w 56"/>
                <a:gd name="T25" fmla="*/ 53 h 56"/>
                <a:gd name="T26" fmla="*/ 23 w 56"/>
                <a:gd name="T27" fmla="*/ 56 h 56"/>
                <a:gd name="T28" fmla="*/ 34 w 56"/>
                <a:gd name="T29" fmla="*/ 56 h 56"/>
                <a:gd name="T30" fmla="*/ 37 w 56"/>
                <a:gd name="T31" fmla="*/ 53 h 56"/>
                <a:gd name="T32" fmla="*/ 37 w 56"/>
                <a:gd name="T33" fmla="*/ 36 h 56"/>
                <a:gd name="T34" fmla="*/ 54 w 56"/>
                <a:gd name="T35" fmla="*/ 36 h 56"/>
                <a:gd name="T36" fmla="*/ 56 w 56"/>
                <a:gd name="T37" fmla="*/ 33 h 56"/>
                <a:gd name="T38" fmla="*/ 56 w 56"/>
                <a:gd name="T39" fmla="*/ 23 h 56"/>
                <a:gd name="T40" fmla="*/ 54 w 56"/>
                <a:gd name="T4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37"/>
            <p:cNvSpPr/>
            <p:nvPr/>
          </p:nvSpPr>
          <p:spPr bwMode="auto">
            <a:xfrm>
              <a:off x="2804" y="1425"/>
              <a:ext cx="149" cy="36"/>
            </a:xfrm>
            <a:custGeom>
              <a:avLst/>
              <a:gdLst>
                <a:gd name="T0" fmla="*/ 10 w 62"/>
                <a:gd name="T1" fmla="*/ 9 h 15"/>
                <a:gd name="T2" fmla="*/ 53 w 62"/>
                <a:gd name="T3" fmla="*/ 9 h 15"/>
                <a:gd name="T4" fmla="*/ 53 w 62"/>
                <a:gd name="T5" fmla="*/ 15 h 15"/>
                <a:gd name="T6" fmla="*/ 62 w 62"/>
                <a:gd name="T7" fmla="*/ 15 h 15"/>
                <a:gd name="T8" fmla="*/ 62 w 62"/>
                <a:gd name="T9" fmla="*/ 5 h 15"/>
                <a:gd name="T10" fmla="*/ 58 w 62"/>
                <a:gd name="T11" fmla="*/ 0 h 15"/>
                <a:gd name="T12" fmla="*/ 5 w 62"/>
                <a:gd name="T13" fmla="*/ 0 h 15"/>
                <a:gd name="T14" fmla="*/ 0 w 62"/>
                <a:gd name="T15" fmla="*/ 5 h 15"/>
                <a:gd name="T16" fmla="*/ 0 w 62"/>
                <a:gd name="T17" fmla="*/ 15 h 15"/>
                <a:gd name="T18" fmla="*/ 10 w 62"/>
                <a:gd name="T19" fmla="*/ 15 h 15"/>
                <a:gd name="T20" fmla="*/ 10 w 62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5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4" name="Group 40"/>
          <p:cNvGrpSpPr>
            <a:grpSpLocks noChangeAspect="1"/>
          </p:cNvGrpSpPr>
          <p:nvPr/>
        </p:nvGrpSpPr>
        <p:grpSpPr bwMode="auto">
          <a:xfrm>
            <a:off x="4635404" y="3307992"/>
            <a:ext cx="287417" cy="215288"/>
            <a:chOff x="2368" y="1940"/>
            <a:chExt cx="522" cy="391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5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42"/>
            <p:cNvSpPr/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43"/>
            <p:cNvSpPr/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063556" y="2815996"/>
            <a:ext cx="243763" cy="280979"/>
            <a:chOff x="4180" y="1151"/>
            <a:chExt cx="262" cy="30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9" name="Freeform 5"/>
            <p:cNvSpPr>
              <a:spLocks noEditPoints="1"/>
            </p:cNvSpPr>
            <p:nvPr/>
          </p:nvSpPr>
          <p:spPr bwMode="auto">
            <a:xfrm>
              <a:off x="4308" y="1250"/>
              <a:ext cx="134" cy="199"/>
            </a:xfrm>
            <a:custGeom>
              <a:avLst/>
              <a:gdLst>
                <a:gd name="T0" fmla="*/ 28 w 55"/>
                <a:gd name="T1" fmla="*/ 0 h 82"/>
                <a:gd name="T2" fmla="*/ 0 w 55"/>
                <a:gd name="T3" fmla="*/ 55 h 82"/>
                <a:gd name="T4" fmla="*/ 28 w 55"/>
                <a:gd name="T5" fmla="*/ 82 h 82"/>
                <a:gd name="T6" fmla="*/ 55 w 55"/>
                <a:gd name="T7" fmla="*/ 55 h 82"/>
                <a:gd name="T8" fmla="*/ 28 w 55"/>
                <a:gd name="T9" fmla="*/ 0 h 82"/>
                <a:gd name="T10" fmla="*/ 27 w 55"/>
                <a:gd name="T11" fmla="*/ 76 h 82"/>
                <a:gd name="T12" fmla="*/ 7 w 55"/>
                <a:gd name="T13" fmla="*/ 55 h 82"/>
                <a:gd name="T14" fmla="*/ 9 w 55"/>
                <a:gd name="T15" fmla="*/ 53 h 82"/>
                <a:gd name="T16" fmla="*/ 11 w 55"/>
                <a:gd name="T17" fmla="*/ 55 h 82"/>
                <a:gd name="T18" fmla="*/ 27 w 55"/>
                <a:gd name="T19" fmla="*/ 71 h 82"/>
                <a:gd name="T20" fmla="*/ 30 w 55"/>
                <a:gd name="T21" fmla="*/ 74 h 82"/>
                <a:gd name="T22" fmla="*/ 27 w 55"/>
                <a:gd name="T23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82">
                  <a:moveTo>
                    <a:pt x="28" y="0"/>
                  </a:moveTo>
                  <a:cubicBezTo>
                    <a:pt x="28" y="0"/>
                    <a:pt x="0" y="40"/>
                    <a:pt x="0" y="55"/>
                  </a:cubicBezTo>
                  <a:cubicBezTo>
                    <a:pt x="0" y="70"/>
                    <a:pt x="13" y="82"/>
                    <a:pt x="28" y="82"/>
                  </a:cubicBezTo>
                  <a:cubicBezTo>
                    <a:pt x="43" y="82"/>
                    <a:pt x="55" y="70"/>
                    <a:pt x="55" y="55"/>
                  </a:cubicBezTo>
                  <a:cubicBezTo>
                    <a:pt x="55" y="40"/>
                    <a:pt x="28" y="0"/>
                    <a:pt x="28" y="0"/>
                  </a:cubicBezTo>
                  <a:close/>
                  <a:moveTo>
                    <a:pt x="27" y="76"/>
                  </a:moveTo>
                  <a:cubicBezTo>
                    <a:pt x="16" y="76"/>
                    <a:pt x="7" y="67"/>
                    <a:pt x="7" y="55"/>
                  </a:cubicBezTo>
                  <a:cubicBezTo>
                    <a:pt x="7" y="54"/>
                    <a:pt x="8" y="53"/>
                    <a:pt x="9" y="53"/>
                  </a:cubicBezTo>
                  <a:cubicBezTo>
                    <a:pt x="10" y="53"/>
                    <a:pt x="11" y="54"/>
                    <a:pt x="11" y="55"/>
                  </a:cubicBezTo>
                  <a:cubicBezTo>
                    <a:pt x="11" y="64"/>
                    <a:pt x="18" y="71"/>
                    <a:pt x="27" y="71"/>
                  </a:cubicBezTo>
                  <a:cubicBezTo>
                    <a:pt x="29" y="71"/>
                    <a:pt x="30" y="72"/>
                    <a:pt x="30" y="74"/>
                  </a:cubicBezTo>
                  <a:cubicBezTo>
                    <a:pt x="30" y="75"/>
                    <a:pt x="29" y="76"/>
                    <a:pt x="27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6"/>
            <p:cNvSpPr>
              <a:spLocks noEditPoints="1"/>
            </p:cNvSpPr>
            <p:nvPr/>
          </p:nvSpPr>
          <p:spPr bwMode="auto">
            <a:xfrm>
              <a:off x="4180" y="1151"/>
              <a:ext cx="165" cy="302"/>
            </a:xfrm>
            <a:custGeom>
              <a:avLst/>
              <a:gdLst>
                <a:gd name="T0" fmla="*/ 68 w 68"/>
                <a:gd name="T1" fmla="*/ 44 h 125"/>
                <a:gd name="T2" fmla="*/ 41 w 68"/>
                <a:gd name="T3" fmla="*/ 0 h 125"/>
                <a:gd name="T4" fmla="*/ 0 w 68"/>
                <a:gd name="T5" fmla="*/ 84 h 125"/>
                <a:gd name="T6" fmla="*/ 41 w 68"/>
                <a:gd name="T7" fmla="*/ 125 h 125"/>
                <a:gd name="T8" fmla="*/ 56 w 68"/>
                <a:gd name="T9" fmla="*/ 123 h 125"/>
                <a:gd name="T10" fmla="*/ 44 w 68"/>
                <a:gd name="T11" fmla="*/ 96 h 125"/>
                <a:gd name="T12" fmla="*/ 68 w 68"/>
                <a:gd name="T13" fmla="*/ 44 h 125"/>
                <a:gd name="T14" fmla="*/ 41 w 68"/>
                <a:gd name="T15" fmla="*/ 114 h 125"/>
                <a:gd name="T16" fmla="*/ 11 w 68"/>
                <a:gd name="T17" fmla="*/ 84 h 125"/>
                <a:gd name="T18" fmla="*/ 13 w 68"/>
                <a:gd name="T19" fmla="*/ 82 h 125"/>
                <a:gd name="T20" fmla="*/ 15 w 68"/>
                <a:gd name="T21" fmla="*/ 84 h 125"/>
                <a:gd name="T22" fmla="*/ 41 w 68"/>
                <a:gd name="T23" fmla="*/ 110 h 125"/>
                <a:gd name="T24" fmla="*/ 43 w 68"/>
                <a:gd name="T25" fmla="*/ 112 h 125"/>
                <a:gd name="T26" fmla="*/ 41 w 68"/>
                <a:gd name="T27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25">
                  <a:moveTo>
                    <a:pt x="68" y="44"/>
                  </a:moveTo>
                  <a:cubicBezTo>
                    <a:pt x="56" y="21"/>
                    <a:pt x="41" y="0"/>
                    <a:pt x="41" y="0"/>
                  </a:cubicBezTo>
                  <a:cubicBezTo>
                    <a:pt x="41" y="0"/>
                    <a:pt x="0" y="61"/>
                    <a:pt x="0" y="84"/>
                  </a:cubicBezTo>
                  <a:cubicBezTo>
                    <a:pt x="0" y="107"/>
                    <a:pt x="18" y="125"/>
                    <a:pt x="41" y="125"/>
                  </a:cubicBezTo>
                  <a:cubicBezTo>
                    <a:pt x="47" y="125"/>
                    <a:pt x="51" y="124"/>
                    <a:pt x="56" y="123"/>
                  </a:cubicBezTo>
                  <a:cubicBezTo>
                    <a:pt x="49" y="116"/>
                    <a:pt x="44" y="107"/>
                    <a:pt x="44" y="96"/>
                  </a:cubicBezTo>
                  <a:cubicBezTo>
                    <a:pt x="44" y="83"/>
                    <a:pt x="59" y="57"/>
                    <a:pt x="68" y="44"/>
                  </a:cubicBezTo>
                  <a:close/>
                  <a:moveTo>
                    <a:pt x="41" y="114"/>
                  </a:moveTo>
                  <a:cubicBezTo>
                    <a:pt x="24" y="114"/>
                    <a:pt x="11" y="101"/>
                    <a:pt x="11" y="84"/>
                  </a:cubicBezTo>
                  <a:cubicBezTo>
                    <a:pt x="11" y="83"/>
                    <a:pt x="12" y="82"/>
                    <a:pt x="13" y="82"/>
                  </a:cubicBezTo>
                  <a:cubicBezTo>
                    <a:pt x="14" y="82"/>
                    <a:pt x="15" y="83"/>
                    <a:pt x="15" y="84"/>
                  </a:cubicBezTo>
                  <a:cubicBezTo>
                    <a:pt x="15" y="98"/>
                    <a:pt x="27" y="110"/>
                    <a:pt x="41" y="110"/>
                  </a:cubicBezTo>
                  <a:cubicBezTo>
                    <a:pt x="42" y="110"/>
                    <a:pt x="43" y="111"/>
                    <a:pt x="43" y="112"/>
                  </a:cubicBezTo>
                  <a:cubicBezTo>
                    <a:pt x="43" y="113"/>
                    <a:pt x="42" y="114"/>
                    <a:pt x="4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8"/>
          <p:cNvGrpSpPr>
            <a:grpSpLocks noChangeAspect="1"/>
          </p:cNvGrpSpPr>
          <p:nvPr/>
        </p:nvGrpSpPr>
        <p:grpSpPr bwMode="auto">
          <a:xfrm>
            <a:off x="3547343" y="2000962"/>
            <a:ext cx="273483" cy="291416"/>
            <a:chOff x="2577" y="1291"/>
            <a:chExt cx="610" cy="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82" name="Freeform 19"/>
            <p:cNvSpPr/>
            <p:nvPr/>
          </p:nvSpPr>
          <p:spPr bwMode="auto">
            <a:xfrm>
              <a:off x="2982" y="1635"/>
              <a:ext cx="167" cy="227"/>
            </a:xfrm>
            <a:custGeom>
              <a:avLst/>
              <a:gdLst>
                <a:gd name="T0" fmla="*/ 57 w 70"/>
                <a:gd name="T1" fmla="*/ 95 h 95"/>
                <a:gd name="T2" fmla="*/ 70 w 70"/>
                <a:gd name="T3" fmla="*/ 53 h 95"/>
                <a:gd name="T4" fmla="*/ 48 w 70"/>
                <a:gd name="T5" fmla="*/ 0 h 95"/>
                <a:gd name="T6" fmla="*/ 0 w 70"/>
                <a:gd name="T7" fmla="*/ 49 h 95"/>
                <a:gd name="T8" fmla="*/ 57 w 7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5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20"/>
            <p:cNvSpPr/>
            <p:nvPr/>
          </p:nvSpPr>
          <p:spPr bwMode="auto">
            <a:xfrm>
              <a:off x="2848" y="1776"/>
              <a:ext cx="251" cy="165"/>
            </a:xfrm>
            <a:custGeom>
              <a:avLst/>
              <a:gdLst>
                <a:gd name="T0" fmla="*/ 47 w 105"/>
                <a:gd name="T1" fmla="*/ 0 h 69"/>
                <a:gd name="T2" fmla="*/ 0 w 105"/>
                <a:gd name="T3" fmla="*/ 48 h 69"/>
                <a:gd name="T4" fmla="*/ 51 w 105"/>
                <a:gd name="T5" fmla="*/ 69 h 69"/>
                <a:gd name="T6" fmla="*/ 105 w 105"/>
                <a:gd name="T7" fmla="*/ 46 h 69"/>
                <a:gd name="T8" fmla="*/ 47 w 10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Freeform 21"/>
            <p:cNvSpPr>
              <a:spLocks noEditPoints="1"/>
            </p:cNvSpPr>
            <p:nvPr/>
          </p:nvSpPr>
          <p:spPr bwMode="auto">
            <a:xfrm>
              <a:off x="2577" y="1291"/>
              <a:ext cx="610" cy="612"/>
            </a:xfrm>
            <a:custGeom>
              <a:avLst/>
              <a:gdLst>
                <a:gd name="T0" fmla="*/ 240 w 255"/>
                <a:gd name="T1" fmla="*/ 42 h 256"/>
                <a:gd name="T2" fmla="*/ 214 w 255"/>
                <a:gd name="T3" fmla="*/ 16 h 256"/>
                <a:gd name="T4" fmla="*/ 158 w 255"/>
                <a:gd name="T5" fmla="*/ 16 h 256"/>
                <a:gd name="T6" fmla="*/ 15 w 255"/>
                <a:gd name="T7" fmla="*/ 159 h 256"/>
                <a:gd name="T8" fmla="*/ 15 w 255"/>
                <a:gd name="T9" fmla="*/ 215 h 256"/>
                <a:gd name="T10" fmla="*/ 41 w 255"/>
                <a:gd name="T11" fmla="*/ 241 h 256"/>
                <a:gd name="T12" fmla="*/ 96 w 255"/>
                <a:gd name="T13" fmla="*/ 241 h 256"/>
                <a:gd name="T14" fmla="*/ 240 w 255"/>
                <a:gd name="T15" fmla="*/ 97 h 256"/>
                <a:gd name="T16" fmla="*/ 240 w 255"/>
                <a:gd name="T17" fmla="*/ 42 h 256"/>
                <a:gd name="T18" fmla="*/ 231 w 255"/>
                <a:gd name="T19" fmla="*/ 88 h 256"/>
                <a:gd name="T20" fmla="*/ 158 w 255"/>
                <a:gd name="T21" fmla="*/ 160 h 256"/>
                <a:gd name="T22" fmla="*/ 104 w 255"/>
                <a:gd name="T23" fmla="*/ 107 h 256"/>
                <a:gd name="T24" fmla="*/ 33 w 255"/>
                <a:gd name="T25" fmla="*/ 178 h 256"/>
                <a:gd name="T26" fmla="*/ 29 w 255"/>
                <a:gd name="T27" fmla="*/ 187 h 256"/>
                <a:gd name="T28" fmla="*/ 33 w 255"/>
                <a:gd name="T29" fmla="*/ 196 h 256"/>
                <a:gd name="T30" fmla="*/ 33 w 255"/>
                <a:gd name="T31" fmla="*/ 205 h 256"/>
                <a:gd name="T32" fmla="*/ 28 w 255"/>
                <a:gd name="T33" fmla="*/ 207 h 256"/>
                <a:gd name="T34" fmla="*/ 24 w 255"/>
                <a:gd name="T35" fmla="*/ 205 h 256"/>
                <a:gd name="T36" fmla="*/ 16 w 255"/>
                <a:gd name="T37" fmla="*/ 187 h 256"/>
                <a:gd name="T38" fmla="*/ 24 w 255"/>
                <a:gd name="T39" fmla="*/ 169 h 256"/>
                <a:gd name="T40" fmla="*/ 168 w 255"/>
                <a:gd name="T41" fmla="*/ 25 h 256"/>
                <a:gd name="T42" fmla="*/ 186 w 255"/>
                <a:gd name="T43" fmla="*/ 17 h 256"/>
                <a:gd name="T44" fmla="*/ 204 w 255"/>
                <a:gd name="T45" fmla="*/ 25 h 256"/>
                <a:gd name="T46" fmla="*/ 231 w 255"/>
                <a:gd name="T47" fmla="*/ 51 h 256"/>
                <a:gd name="T48" fmla="*/ 231 w 255"/>
                <a:gd name="T49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6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6202475" y="1222007"/>
            <a:ext cx="2401972" cy="572995"/>
            <a:chOff x="6297258" y="1251577"/>
            <a:chExt cx="2401972" cy="572995"/>
          </a:xfrm>
        </p:grpSpPr>
        <p:grpSp>
          <p:nvGrpSpPr>
            <p:cNvPr id="185" name="Group 29"/>
            <p:cNvGrpSpPr>
              <a:grpSpLocks noChangeAspect="1"/>
            </p:cNvGrpSpPr>
            <p:nvPr/>
          </p:nvGrpSpPr>
          <p:grpSpPr bwMode="auto">
            <a:xfrm>
              <a:off x="6297258" y="1251577"/>
              <a:ext cx="439025" cy="433583"/>
              <a:chOff x="2637" y="1381"/>
              <a:chExt cx="484" cy="478"/>
            </a:xfrm>
            <a:solidFill>
              <a:srgbClr val="1FADB1"/>
            </a:solidFill>
          </p:grpSpPr>
          <p:sp>
            <p:nvSpPr>
              <p:cNvPr id="186" name="Freeform 30"/>
              <p:cNvSpPr/>
              <p:nvPr/>
            </p:nvSpPr>
            <p:spPr bwMode="auto">
              <a:xfrm>
                <a:off x="2963" y="1381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1"/>
              <p:cNvSpPr>
                <a:spLocks noEditPoints="1"/>
              </p:cNvSpPr>
              <p:nvPr/>
            </p:nvSpPr>
            <p:spPr bwMode="auto">
              <a:xfrm>
                <a:off x="2637" y="1426"/>
                <a:ext cx="431" cy="433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4" name="文本框 203"/>
            <p:cNvSpPr txBox="1"/>
            <p:nvPr/>
          </p:nvSpPr>
          <p:spPr>
            <a:xfrm>
              <a:off x="6790063" y="1316741"/>
              <a:ext cx="1909167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1. </a:t>
              </a: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添加内容</a:t>
              </a:r>
              <a:endPara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6229675" y="2445295"/>
            <a:ext cx="2230756" cy="564095"/>
            <a:chOff x="6324458" y="2474865"/>
            <a:chExt cx="2230756" cy="564095"/>
          </a:xfrm>
        </p:grpSpPr>
        <p:grpSp>
          <p:nvGrpSpPr>
            <p:cNvPr id="196" name="Group 4"/>
            <p:cNvGrpSpPr>
              <a:grpSpLocks noChangeAspect="1"/>
            </p:cNvGrpSpPr>
            <p:nvPr/>
          </p:nvGrpSpPr>
          <p:grpSpPr bwMode="auto">
            <a:xfrm>
              <a:off x="6324458" y="2474865"/>
              <a:ext cx="336550" cy="387932"/>
              <a:chOff x="4180" y="1151"/>
              <a:chExt cx="262" cy="302"/>
            </a:xfrm>
            <a:solidFill>
              <a:srgbClr val="1FADB1"/>
            </a:solidFill>
          </p:grpSpPr>
          <p:sp>
            <p:nvSpPr>
              <p:cNvPr id="197" name="Freeform 5"/>
              <p:cNvSpPr>
                <a:spLocks noEditPoints="1"/>
              </p:cNvSpPr>
              <p:nvPr/>
            </p:nvSpPr>
            <p:spPr bwMode="auto">
              <a:xfrm>
                <a:off x="4308" y="1250"/>
                <a:ext cx="134" cy="199"/>
              </a:xfrm>
              <a:custGeom>
                <a:avLst/>
                <a:gdLst>
                  <a:gd name="T0" fmla="*/ 28 w 55"/>
                  <a:gd name="T1" fmla="*/ 0 h 82"/>
                  <a:gd name="T2" fmla="*/ 0 w 55"/>
                  <a:gd name="T3" fmla="*/ 55 h 82"/>
                  <a:gd name="T4" fmla="*/ 28 w 55"/>
                  <a:gd name="T5" fmla="*/ 82 h 82"/>
                  <a:gd name="T6" fmla="*/ 55 w 55"/>
                  <a:gd name="T7" fmla="*/ 55 h 82"/>
                  <a:gd name="T8" fmla="*/ 28 w 55"/>
                  <a:gd name="T9" fmla="*/ 0 h 82"/>
                  <a:gd name="T10" fmla="*/ 27 w 55"/>
                  <a:gd name="T11" fmla="*/ 76 h 82"/>
                  <a:gd name="T12" fmla="*/ 7 w 55"/>
                  <a:gd name="T13" fmla="*/ 55 h 82"/>
                  <a:gd name="T14" fmla="*/ 9 w 55"/>
                  <a:gd name="T15" fmla="*/ 53 h 82"/>
                  <a:gd name="T16" fmla="*/ 11 w 55"/>
                  <a:gd name="T17" fmla="*/ 55 h 82"/>
                  <a:gd name="T18" fmla="*/ 27 w 55"/>
                  <a:gd name="T19" fmla="*/ 71 h 82"/>
                  <a:gd name="T20" fmla="*/ 30 w 55"/>
                  <a:gd name="T21" fmla="*/ 74 h 82"/>
                  <a:gd name="T22" fmla="*/ 27 w 55"/>
                  <a:gd name="T23" fmla="*/ 7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82">
                    <a:moveTo>
                      <a:pt x="28" y="0"/>
                    </a:moveTo>
                    <a:cubicBezTo>
                      <a:pt x="28" y="0"/>
                      <a:pt x="0" y="40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0"/>
                      <a:pt x="28" y="0"/>
                      <a:pt x="28" y="0"/>
                    </a:cubicBezTo>
                    <a:close/>
                    <a:moveTo>
                      <a:pt x="27" y="76"/>
                    </a:moveTo>
                    <a:cubicBezTo>
                      <a:pt x="16" y="76"/>
                      <a:pt x="7" y="67"/>
                      <a:pt x="7" y="55"/>
                    </a:cubicBezTo>
                    <a:cubicBezTo>
                      <a:pt x="7" y="54"/>
                      <a:pt x="8" y="53"/>
                      <a:pt x="9" y="53"/>
                    </a:cubicBezTo>
                    <a:cubicBezTo>
                      <a:pt x="10" y="53"/>
                      <a:pt x="11" y="54"/>
                      <a:pt x="11" y="55"/>
                    </a:cubicBezTo>
                    <a:cubicBezTo>
                      <a:pt x="11" y="64"/>
                      <a:pt x="18" y="71"/>
                      <a:pt x="27" y="71"/>
                    </a:cubicBezTo>
                    <a:cubicBezTo>
                      <a:pt x="29" y="71"/>
                      <a:pt x="30" y="72"/>
                      <a:pt x="30" y="74"/>
                    </a:cubicBezTo>
                    <a:cubicBezTo>
                      <a:pt x="30" y="75"/>
                      <a:pt x="29" y="76"/>
                      <a:pt x="2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6"/>
              <p:cNvSpPr>
                <a:spLocks noEditPoints="1"/>
              </p:cNvSpPr>
              <p:nvPr/>
            </p:nvSpPr>
            <p:spPr bwMode="auto">
              <a:xfrm>
                <a:off x="4180" y="1151"/>
                <a:ext cx="165" cy="302"/>
              </a:xfrm>
              <a:custGeom>
                <a:avLst/>
                <a:gdLst>
                  <a:gd name="T0" fmla="*/ 68 w 68"/>
                  <a:gd name="T1" fmla="*/ 44 h 125"/>
                  <a:gd name="T2" fmla="*/ 41 w 68"/>
                  <a:gd name="T3" fmla="*/ 0 h 125"/>
                  <a:gd name="T4" fmla="*/ 0 w 68"/>
                  <a:gd name="T5" fmla="*/ 84 h 125"/>
                  <a:gd name="T6" fmla="*/ 41 w 68"/>
                  <a:gd name="T7" fmla="*/ 125 h 125"/>
                  <a:gd name="T8" fmla="*/ 56 w 68"/>
                  <a:gd name="T9" fmla="*/ 123 h 125"/>
                  <a:gd name="T10" fmla="*/ 44 w 68"/>
                  <a:gd name="T11" fmla="*/ 96 h 125"/>
                  <a:gd name="T12" fmla="*/ 68 w 68"/>
                  <a:gd name="T13" fmla="*/ 44 h 125"/>
                  <a:gd name="T14" fmla="*/ 41 w 68"/>
                  <a:gd name="T15" fmla="*/ 114 h 125"/>
                  <a:gd name="T16" fmla="*/ 11 w 68"/>
                  <a:gd name="T17" fmla="*/ 84 h 125"/>
                  <a:gd name="T18" fmla="*/ 13 w 68"/>
                  <a:gd name="T19" fmla="*/ 82 h 125"/>
                  <a:gd name="T20" fmla="*/ 15 w 68"/>
                  <a:gd name="T21" fmla="*/ 84 h 125"/>
                  <a:gd name="T22" fmla="*/ 41 w 68"/>
                  <a:gd name="T23" fmla="*/ 110 h 125"/>
                  <a:gd name="T24" fmla="*/ 43 w 68"/>
                  <a:gd name="T25" fmla="*/ 112 h 125"/>
                  <a:gd name="T26" fmla="*/ 41 w 68"/>
                  <a:gd name="T27" fmla="*/ 11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125">
                    <a:moveTo>
                      <a:pt x="68" y="44"/>
                    </a:moveTo>
                    <a:cubicBezTo>
                      <a:pt x="56" y="21"/>
                      <a:pt x="41" y="0"/>
                      <a:pt x="41" y="0"/>
                    </a:cubicBezTo>
                    <a:cubicBezTo>
                      <a:pt x="41" y="0"/>
                      <a:pt x="0" y="61"/>
                      <a:pt x="0" y="84"/>
                    </a:cubicBezTo>
                    <a:cubicBezTo>
                      <a:pt x="0" y="107"/>
                      <a:pt x="18" y="125"/>
                      <a:pt x="41" y="125"/>
                    </a:cubicBezTo>
                    <a:cubicBezTo>
                      <a:pt x="47" y="125"/>
                      <a:pt x="51" y="124"/>
                      <a:pt x="56" y="123"/>
                    </a:cubicBezTo>
                    <a:cubicBezTo>
                      <a:pt x="49" y="116"/>
                      <a:pt x="44" y="107"/>
                      <a:pt x="44" y="96"/>
                    </a:cubicBezTo>
                    <a:cubicBezTo>
                      <a:pt x="44" y="83"/>
                      <a:pt x="59" y="57"/>
                      <a:pt x="68" y="44"/>
                    </a:cubicBezTo>
                    <a:close/>
                    <a:moveTo>
                      <a:pt x="41" y="114"/>
                    </a:moveTo>
                    <a:cubicBezTo>
                      <a:pt x="24" y="114"/>
                      <a:pt x="11" y="101"/>
                      <a:pt x="11" y="84"/>
                    </a:cubicBezTo>
                    <a:cubicBezTo>
                      <a:pt x="11" y="83"/>
                      <a:pt x="12" y="82"/>
                      <a:pt x="13" y="82"/>
                    </a:cubicBezTo>
                    <a:cubicBezTo>
                      <a:pt x="14" y="82"/>
                      <a:pt x="15" y="83"/>
                      <a:pt x="15" y="84"/>
                    </a:cubicBezTo>
                    <a:cubicBezTo>
                      <a:pt x="15" y="98"/>
                      <a:pt x="27" y="110"/>
                      <a:pt x="41" y="110"/>
                    </a:cubicBezTo>
                    <a:cubicBezTo>
                      <a:pt x="42" y="110"/>
                      <a:pt x="43" y="111"/>
                      <a:pt x="43" y="112"/>
                    </a:cubicBezTo>
                    <a:cubicBezTo>
                      <a:pt x="43" y="113"/>
                      <a:pt x="42" y="114"/>
                      <a:pt x="4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0" name="文本框 209"/>
            <p:cNvSpPr txBox="1"/>
            <p:nvPr/>
          </p:nvSpPr>
          <p:spPr>
            <a:xfrm>
              <a:off x="6790063" y="2531129"/>
              <a:ext cx="1765151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3. </a:t>
              </a: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添加内容</a:t>
              </a:r>
              <a:endPara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6213276" y="3066888"/>
            <a:ext cx="2391171" cy="549696"/>
            <a:chOff x="6308059" y="3096458"/>
            <a:chExt cx="2391171" cy="549696"/>
          </a:xfrm>
        </p:grpSpPr>
        <p:grpSp>
          <p:nvGrpSpPr>
            <p:cNvPr id="199" name="Group 18"/>
            <p:cNvGrpSpPr>
              <a:grpSpLocks noChangeAspect="1"/>
            </p:cNvGrpSpPr>
            <p:nvPr/>
          </p:nvGrpSpPr>
          <p:grpSpPr bwMode="auto">
            <a:xfrm>
              <a:off x="6308059" y="3096458"/>
              <a:ext cx="377583" cy="402342"/>
              <a:chOff x="2577" y="1291"/>
              <a:chExt cx="610" cy="650"/>
            </a:xfrm>
            <a:solidFill>
              <a:srgbClr val="1FADB1"/>
            </a:solidFill>
          </p:grpSpPr>
          <p:sp>
            <p:nvSpPr>
              <p:cNvPr id="200" name="Freeform 19"/>
              <p:cNvSpPr/>
              <p:nvPr/>
            </p:nvSpPr>
            <p:spPr bwMode="auto">
              <a:xfrm>
                <a:off x="2982" y="1635"/>
                <a:ext cx="167" cy="227"/>
              </a:xfrm>
              <a:custGeom>
                <a:avLst/>
                <a:gdLst>
                  <a:gd name="T0" fmla="*/ 57 w 70"/>
                  <a:gd name="T1" fmla="*/ 95 h 95"/>
                  <a:gd name="T2" fmla="*/ 70 w 70"/>
                  <a:gd name="T3" fmla="*/ 53 h 95"/>
                  <a:gd name="T4" fmla="*/ 48 w 70"/>
                  <a:gd name="T5" fmla="*/ 0 h 95"/>
                  <a:gd name="T6" fmla="*/ 0 w 70"/>
                  <a:gd name="T7" fmla="*/ 49 h 95"/>
                  <a:gd name="T8" fmla="*/ 57 w 7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5">
                    <a:moveTo>
                      <a:pt x="57" y="95"/>
                    </a:moveTo>
                    <a:cubicBezTo>
                      <a:pt x="65" y="83"/>
                      <a:pt x="70" y="69"/>
                      <a:pt x="70" y="53"/>
                    </a:cubicBezTo>
                    <a:cubicBezTo>
                      <a:pt x="70" y="32"/>
                      <a:pt x="62" y="14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57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20"/>
              <p:cNvSpPr/>
              <p:nvPr/>
            </p:nvSpPr>
            <p:spPr bwMode="auto">
              <a:xfrm>
                <a:off x="2848" y="1776"/>
                <a:ext cx="251" cy="165"/>
              </a:xfrm>
              <a:custGeom>
                <a:avLst/>
                <a:gdLst>
                  <a:gd name="T0" fmla="*/ 47 w 105"/>
                  <a:gd name="T1" fmla="*/ 0 h 69"/>
                  <a:gd name="T2" fmla="*/ 0 w 105"/>
                  <a:gd name="T3" fmla="*/ 48 h 69"/>
                  <a:gd name="T4" fmla="*/ 51 w 105"/>
                  <a:gd name="T5" fmla="*/ 69 h 69"/>
                  <a:gd name="T6" fmla="*/ 105 w 105"/>
                  <a:gd name="T7" fmla="*/ 46 h 69"/>
                  <a:gd name="T8" fmla="*/ 47 w 10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9">
                    <a:moveTo>
                      <a:pt x="47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13" y="61"/>
                      <a:pt x="32" y="69"/>
                      <a:pt x="51" y="69"/>
                    </a:cubicBezTo>
                    <a:cubicBezTo>
                      <a:pt x="72" y="69"/>
                      <a:pt x="91" y="60"/>
                      <a:pt x="105" y="46"/>
                    </a:cubicBez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21"/>
              <p:cNvSpPr>
                <a:spLocks noEditPoints="1"/>
              </p:cNvSpPr>
              <p:nvPr/>
            </p:nvSpPr>
            <p:spPr bwMode="auto">
              <a:xfrm>
                <a:off x="2577" y="1291"/>
                <a:ext cx="610" cy="612"/>
              </a:xfrm>
              <a:custGeom>
                <a:avLst/>
                <a:gdLst>
                  <a:gd name="T0" fmla="*/ 240 w 255"/>
                  <a:gd name="T1" fmla="*/ 42 h 256"/>
                  <a:gd name="T2" fmla="*/ 214 w 255"/>
                  <a:gd name="T3" fmla="*/ 16 h 256"/>
                  <a:gd name="T4" fmla="*/ 158 w 255"/>
                  <a:gd name="T5" fmla="*/ 16 h 256"/>
                  <a:gd name="T6" fmla="*/ 15 w 255"/>
                  <a:gd name="T7" fmla="*/ 159 h 256"/>
                  <a:gd name="T8" fmla="*/ 15 w 255"/>
                  <a:gd name="T9" fmla="*/ 215 h 256"/>
                  <a:gd name="T10" fmla="*/ 41 w 255"/>
                  <a:gd name="T11" fmla="*/ 241 h 256"/>
                  <a:gd name="T12" fmla="*/ 96 w 255"/>
                  <a:gd name="T13" fmla="*/ 241 h 256"/>
                  <a:gd name="T14" fmla="*/ 240 w 255"/>
                  <a:gd name="T15" fmla="*/ 97 h 256"/>
                  <a:gd name="T16" fmla="*/ 240 w 255"/>
                  <a:gd name="T17" fmla="*/ 42 h 256"/>
                  <a:gd name="T18" fmla="*/ 231 w 255"/>
                  <a:gd name="T19" fmla="*/ 88 h 256"/>
                  <a:gd name="T20" fmla="*/ 158 w 255"/>
                  <a:gd name="T21" fmla="*/ 160 h 256"/>
                  <a:gd name="T22" fmla="*/ 104 w 255"/>
                  <a:gd name="T23" fmla="*/ 107 h 256"/>
                  <a:gd name="T24" fmla="*/ 33 w 255"/>
                  <a:gd name="T25" fmla="*/ 178 h 256"/>
                  <a:gd name="T26" fmla="*/ 29 w 255"/>
                  <a:gd name="T27" fmla="*/ 187 h 256"/>
                  <a:gd name="T28" fmla="*/ 33 w 255"/>
                  <a:gd name="T29" fmla="*/ 196 h 256"/>
                  <a:gd name="T30" fmla="*/ 33 w 255"/>
                  <a:gd name="T31" fmla="*/ 205 h 256"/>
                  <a:gd name="T32" fmla="*/ 28 w 255"/>
                  <a:gd name="T33" fmla="*/ 207 h 256"/>
                  <a:gd name="T34" fmla="*/ 24 w 255"/>
                  <a:gd name="T35" fmla="*/ 205 h 256"/>
                  <a:gd name="T36" fmla="*/ 16 w 255"/>
                  <a:gd name="T37" fmla="*/ 187 h 256"/>
                  <a:gd name="T38" fmla="*/ 24 w 255"/>
                  <a:gd name="T39" fmla="*/ 169 h 256"/>
                  <a:gd name="T40" fmla="*/ 168 w 255"/>
                  <a:gd name="T41" fmla="*/ 25 h 256"/>
                  <a:gd name="T42" fmla="*/ 186 w 255"/>
                  <a:gd name="T43" fmla="*/ 17 h 256"/>
                  <a:gd name="T44" fmla="*/ 204 w 255"/>
                  <a:gd name="T45" fmla="*/ 25 h 256"/>
                  <a:gd name="T46" fmla="*/ 231 w 255"/>
                  <a:gd name="T47" fmla="*/ 51 h 256"/>
                  <a:gd name="T48" fmla="*/ 231 w 255"/>
                  <a:gd name="T49" fmla="*/ 8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56">
                    <a:moveTo>
                      <a:pt x="240" y="42"/>
                    </a:moveTo>
                    <a:cubicBezTo>
                      <a:pt x="214" y="16"/>
                      <a:pt x="214" y="16"/>
                      <a:pt x="214" y="16"/>
                    </a:cubicBezTo>
                    <a:cubicBezTo>
                      <a:pt x="198" y="0"/>
                      <a:pt x="174" y="0"/>
                      <a:pt x="158" y="16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0" y="175"/>
                      <a:pt x="0" y="199"/>
                      <a:pt x="15" y="215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56" y="256"/>
                      <a:pt x="81" y="256"/>
                      <a:pt x="96" y="241"/>
                    </a:cubicBezTo>
                    <a:cubicBezTo>
                      <a:pt x="240" y="97"/>
                      <a:pt x="240" y="97"/>
                      <a:pt x="240" y="97"/>
                    </a:cubicBezTo>
                    <a:cubicBezTo>
                      <a:pt x="255" y="82"/>
                      <a:pt x="255" y="57"/>
                      <a:pt x="240" y="42"/>
                    </a:cubicBezTo>
                    <a:close/>
                    <a:moveTo>
                      <a:pt x="231" y="88"/>
                    </a:moveTo>
                    <a:cubicBezTo>
                      <a:pt x="158" y="160"/>
                      <a:pt x="158" y="160"/>
                      <a:pt x="158" y="160"/>
                    </a:cubicBezTo>
                    <a:cubicBezTo>
                      <a:pt x="104" y="107"/>
                      <a:pt x="104" y="107"/>
                      <a:pt x="104" y="107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1" y="180"/>
                      <a:pt x="29" y="183"/>
                      <a:pt x="29" y="187"/>
                    </a:cubicBezTo>
                    <a:cubicBezTo>
                      <a:pt x="29" y="191"/>
                      <a:pt x="31" y="194"/>
                      <a:pt x="33" y="196"/>
                    </a:cubicBezTo>
                    <a:cubicBezTo>
                      <a:pt x="36" y="199"/>
                      <a:pt x="36" y="203"/>
                      <a:pt x="33" y="205"/>
                    </a:cubicBezTo>
                    <a:cubicBezTo>
                      <a:pt x="32" y="207"/>
                      <a:pt x="30" y="207"/>
                      <a:pt x="28" y="207"/>
                    </a:cubicBezTo>
                    <a:cubicBezTo>
                      <a:pt x="27" y="207"/>
                      <a:pt x="25" y="207"/>
                      <a:pt x="24" y="205"/>
                    </a:cubicBezTo>
                    <a:cubicBezTo>
                      <a:pt x="19" y="201"/>
                      <a:pt x="16" y="194"/>
                      <a:pt x="16" y="187"/>
                    </a:cubicBezTo>
                    <a:cubicBezTo>
                      <a:pt x="16" y="180"/>
                      <a:pt x="19" y="173"/>
                      <a:pt x="24" y="169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3" y="20"/>
                      <a:pt x="179" y="17"/>
                      <a:pt x="186" y="17"/>
                    </a:cubicBezTo>
                    <a:cubicBezTo>
                      <a:pt x="193" y="17"/>
                      <a:pt x="200" y="20"/>
                      <a:pt x="204" y="25"/>
                    </a:cubicBezTo>
                    <a:cubicBezTo>
                      <a:pt x="231" y="51"/>
                      <a:pt x="231" y="51"/>
                      <a:pt x="231" y="51"/>
                    </a:cubicBezTo>
                    <a:cubicBezTo>
                      <a:pt x="241" y="61"/>
                      <a:pt x="241" y="78"/>
                      <a:pt x="231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3" name="文本框 212"/>
            <p:cNvSpPr txBox="1"/>
            <p:nvPr/>
          </p:nvSpPr>
          <p:spPr>
            <a:xfrm>
              <a:off x="6790063" y="3138323"/>
              <a:ext cx="1909167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4. </a:t>
              </a: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添加内容</a:t>
              </a:r>
              <a:endPara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6209565" y="3706704"/>
            <a:ext cx="2178858" cy="517074"/>
            <a:chOff x="6304348" y="3736274"/>
            <a:chExt cx="2178858" cy="517074"/>
          </a:xfrm>
        </p:grpSpPr>
        <p:grpSp>
          <p:nvGrpSpPr>
            <p:cNvPr id="192" name="Group 40"/>
            <p:cNvGrpSpPr>
              <a:grpSpLocks noChangeAspect="1"/>
            </p:cNvGrpSpPr>
            <p:nvPr/>
          </p:nvGrpSpPr>
          <p:grpSpPr bwMode="auto">
            <a:xfrm>
              <a:off x="6304348" y="3736274"/>
              <a:ext cx="396820" cy="297236"/>
              <a:chOff x="2368" y="1940"/>
              <a:chExt cx="522" cy="391"/>
            </a:xfrm>
            <a:solidFill>
              <a:srgbClr val="1FADB1"/>
            </a:solidFill>
          </p:grpSpPr>
          <p:sp>
            <p:nvSpPr>
              <p:cNvPr id="193" name="Freeform 41"/>
              <p:cNvSpPr>
                <a:spLocks noEditPoints="1"/>
              </p:cNvSpPr>
              <p:nvPr/>
            </p:nvSpPr>
            <p:spPr bwMode="auto">
              <a:xfrm>
                <a:off x="2368" y="2074"/>
                <a:ext cx="522" cy="257"/>
              </a:xfrm>
              <a:custGeom>
                <a:avLst/>
                <a:gdLst>
                  <a:gd name="T0" fmla="*/ 205 w 218"/>
                  <a:gd name="T1" fmla="*/ 0 h 107"/>
                  <a:gd name="T2" fmla="*/ 41 w 218"/>
                  <a:gd name="T3" fmla="*/ 0 h 107"/>
                  <a:gd name="T4" fmla="*/ 24 w 218"/>
                  <a:gd name="T5" fmla="*/ 11 h 107"/>
                  <a:gd name="T6" fmla="*/ 2 w 218"/>
                  <a:gd name="T7" fmla="*/ 97 h 107"/>
                  <a:gd name="T8" fmla="*/ 13 w 218"/>
                  <a:gd name="T9" fmla="*/ 107 h 107"/>
                  <a:gd name="T10" fmla="*/ 178 w 218"/>
                  <a:gd name="T11" fmla="*/ 107 h 107"/>
                  <a:gd name="T12" fmla="*/ 195 w 218"/>
                  <a:gd name="T13" fmla="*/ 97 h 107"/>
                  <a:gd name="T14" fmla="*/ 217 w 218"/>
                  <a:gd name="T15" fmla="*/ 11 h 107"/>
                  <a:gd name="T16" fmla="*/ 205 w 218"/>
                  <a:gd name="T17" fmla="*/ 0 h 107"/>
                  <a:gd name="T18" fmla="*/ 144 w 218"/>
                  <a:gd name="T19" fmla="*/ 54 h 107"/>
                  <a:gd name="T20" fmla="*/ 103 w 218"/>
                  <a:gd name="T21" fmla="*/ 91 h 107"/>
                  <a:gd name="T22" fmla="*/ 74 w 218"/>
                  <a:gd name="T23" fmla="*/ 54 h 107"/>
                  <a:gd name="T24" fmla="*/ 116 w 218"/>
                  <a:gd name="T25" fmla="*/ 17 h 107"/>
                  <a:gd name="T26" fmla="*/ 144 w 218"/>
                  <a:gd name="T27" fmla="*/ 5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8" h="107">
                    <a:moveTo>
                      <a:pt x="205" y="0"/>
                    </a:moveTo>
                    <a:cubicBezTo>
                      <a:pt x="151" y="0"/>
                      <a:pt x="96" y="0"/>
                      <a:pt x="41" y="0"/>
                    </a:cubicBezTo>
                    <a:cubicBezTo>
                      <a:pt x="33" y="0"/>
                      <a:pt x="25" y="5"/>
                      <a:pt x="24" y="11"/>
                    </a:cubicBezTo>
                    <a:cubicBezTo>
                      <a:pt x="15" y="45"/>
                      <a:pt x="11" y="62"/>
                      <a:pt x="2" y="97"/>
                    </a:cubicBezTo>
                    <a:cubicBezTo>
                      <a:pt x="0" y="103"/>
                      <a:pt x="5" y="107"/>
                      <a:pt x="13" y="107"/>
                    </a:cubicBezTo>
                    <a:cubicBezTo>
                      <a:pt x="68" y="107"/>
                      <a:pt x="123" y="107"/>
                      <a:pt x="178" y="107"/>
                    </a:cubicBezTo>
                    <a:cubicBezTo>
                      <a:pt x="185" y="107"/>
                      <a:pt x="193" y="103"/>
                      <a:pt x="195" y="97"/>
                    </a:cubicBezTo>
                    <a:cubicBezTo>
                      <a:pt x="203" y="62"/>
                      <a:pt x="208" y="45"/>
                      <a:pt x="217" y="11"/>
                    </a:cubicBezTo>
                    <a:cubicBezTo>
                      <a:pt x="218" y="5"/>
                      <a:pt x="213" y="0"/>
                      <a:pt x="205" y="0"/>
                    </a:cubicBezTo>
                    <a:close/>
                    <a:moveTo>
                      <a:pt x="144" y="54"/>
                    </a:moveTo>
                    <a:cubicBezTo>
                      <a:pt x="140" y="74"/>
                      <a:pt x="122" y="91"/>
                      <a:pt x="103" y="91"/>
                    </a:cubicBezTo>
                    <a:cubicBezTo>
                      <a:pt x="83" y="91"/>
                      <a:pt x="71" y="74"/>
                      <a:pt x="74" y="54"/>
                    </a:cubicBezTo>
                    <a:cubicBezTo>
                      <a:pt x="78" y="33"/>
                      <a:pt x="97" y="17"/>
                      <a:pt x="116" y="17"/>
                    </a:cubicBezTo>
                    <a:cubicBezTo>
                      <a:pt x="135" y="17"/>
                      <a:pt x="148" y="33"/>
                      <a:pt x="14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42"/>
              <p:cNvSpPr/>
              <p:nvPr/>
            </p:nvSpPr>
            <p:spPr bwMode="auto">
              <a:xfrm>
                <a:off x="2569" y="2151"/>
                <a:ext cx="120" cy="103"/>
              </a:xfrm>
              <a:custGeom>
                <a:avLst/>
                <a:gdLst>
                  <a:gd name="T0" fmla="*/ 48 w 50"/>
                  <a:gd name="T1" fmla="*/ 16 h 43"/>
                  <a:gd name="T2" fmla="*/ 34 w 50"/>
                  <a:gd name="T3" fmla="*/ 16 h 43"/>
                  <a:gd name="T4" fmla="*/ 36 w 50"/>
                  <a:gd name="T5" fmla="*/ 3 h 43"/>
                  <a:gd name="T6" fmla="*/ 34 w 50"/>
                  <a:gd name="T7" fmla="*/ 0 h 43"/>
                  <a:gd name="T8" fmla="*/ 25 w 50"/>
                  <a:gd name="T9" fmla="*/ 0 h 43"/>
                  <a:gd name="T10" fmla="*/ 22 w 50"/>
                  <a:gd name="T11" fmla="*/ 3 h 43"/>
                  <a:gd name="T12" fmla="*/ 20 w 50"/>
                  <a:gd name="T13" fmla="*/ 16 h 43"/>
                  <a:gd name="T14" fmla="*/ 5 w 50"/>
                  <a:gd name="T15" fmla="*/ 16 h 43"/>
                  <a:gd name="T16" fmla="*/ 2 w 50"/>
                  <a:gd name="T17" fmla="*/ 18 h 43"/>
                  <a:gd name="T18" fmla="*/ 1 w 50"/>
                  <a:gd name="T19" fmla="*/ 26 h 43"/>
                  <a:gd name="T20" fmla="*/ 3 w 50"/>
                  <a:gd name="T21" fmla="*/ 28 h 43"/>
                  <a:gd name="T22" fmla="*/ 17 w 50"/>
                  <a:gd name="T23" fmla="*/ 28 h 43"/>
                  <a:gd name="T24" fmla="*/ 14 w 50"/>
                  <a:gd name="T25" fmla="*/ 41 h 43"/>
                  <a:gd name="T26" fmla="*/ 16 w 50"/>
                  <a:gd name="T27" fmla="*/ 43 h 43"/>
                  <a:gd name="T28" fmla="*/ 25 w 50"/>
                  <a:gd name="T29" fmla="*/ 43 h 43"/>
                  <a:gd name="T30" fmla="*/ 28 w 50"/>
                  <a:gd name="T31" fmla="*/ 41 h 43"/>
                  <a:gd name="T32" fmla="*/ 31 w 50"/>
                  <a:gd name="T33" fmla="*/ 28 h 43"/>
                  <a:gd name="T34" fmla="*/ 45 w 50"/>
                  <a:gd name="T35" fmla="*/ 28 h 43"/>
                  <a:gd name="T36" fmla="*/ 48 w 50"/>
                  <a:gd name="T37" fmla="*/ 26 h 43"/>
                  <a:gd name="T38" fmla="*/ 50 w 50"/>
                  <a:gd name="T39" fmla="*/ 18 h 43"/>
                  <a:gd name="T40" fmla="*/ 48 w 50"/>
                  <a:gd name="T41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43">
                    <a:moveTo>
                      <a:pt x="48" y="16"/>
                    </a:moveTo>
                    <a:cubicBezTo>
                      <a:pt x="42" y="16"/>
                      <a:pt x="39" y="16"/>
                      <a:pt x="34" y="16"/>
                    </a:cubicBezTo>
                    <a:cubicBezTo>
                      <a:pt x="35" y="10"/>
                      <a:pt x="35" y="8"/>
                      <a:pt x="36" y="3"/>
                    </a:cubicBezTo>
                    <a:cubicBezTo>
                      <a:pt x="37" y="1"/>
                      <a:pt x="36" y="0"/>
                      <a:pt x="34" y="0"/>
                    </a:cubicBezTo>
                    <a:cubicBezTo>
                      <a:pt x="31" y="0"/>
                      <a:pt x="29" y="0"/>
                      <a:pt x="25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1" y="8"/>
                      <a:pt x="21" y="10"/>
                      <a:pt x="20" y="16"/>
                    </a:cubicBezTo>
                    <a:cubicBezTo>
                      <a:pt x="14" y="16"/>
                      <a:pt x="11" y="16"/>
                      <a:pt x="5" y="16"/>
                    </a:cubicBezTo>
                    <a:cubicBezTo>
                      <a:pt x="4" y="16"/>
                      <a:pt x="3" y="17"/>
                      <a:pt x="2" y="18"/>
                    </a:cubicBezTo>
                    <a:cubicBezTo>
                      <a:pt x="2" y="21"/>
                      <a:pt x="1" y="23"/>
                      <a:pt x="1" y="26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8" y="28"/>
                      <a:pt x="11" y="28"/>
                      <a:pt x="17" y="28"/>
                    </a:cubicBezTo>
                    <a:cubicBezTo>
                      <a:pt x="16" y="33"/>
                      <a:pt x="15" y="36"/>
                      <a:pt x="14" y="41"/>
                    </a:cubicBezTo>
                    <a:cubicBezTo>
                      <a:pt x="14" y="42"/>
                      <a:pt x="15" y="43"/>
                      <a:pt x="16" y="43"/>
                    </a:cubicBezTo>
                    <a:cubicBezTo>
                      <a:pt x="20" y="43"/>
                      <a:pt x="22" y="43"/>
                      <a:pt x="25" y="43"/>
                    </a:cubicBezTo>
                    <a:cubicBezTo>
                      <a:pt x="27" y="43"/>
                      <a:pt x="28" y="42"/>
                      <a:pt x="28" y="41"/>
                    </a:cubicBezTo>
                    <a:cubicBezTo>
                      <a:pt x="29" y="36"/>
                      <a:pt x="30" y="33"/>
                      <a:pt x="31" y="28"/>
                    </a:cubicBezTo>
                    <a:cubicBezTo>
                      <a:pt x="37" y="28"/>
                      <a:pt x="40" y="28"/>
                      <a:pt x="45" y="28"/>
                    </a:cubicBezTo>
                    <a:cubicBezTo>
                      <a:pt x="47" y="28"/>
                      <a:pt x="48" y="27"/>
                      <a:pt x="48" y="26"/>
                    </a:cubicBezTo>
                    <a:cubicBezTo>
                      <a:pt x="49" y="23"/>
                      <a:pt x="49" y="21"/>
                      <a:pt x="50" y="18"/>
                    </a:cubicBezTo>
                    <a:cubicBezTo>
                      <a:pt x="50" y="17"/>
                      <a:pt x="49" y="16"/>
                      <a:pt x="4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43"/>
              <p:cNvSpPr/>
              <p:nvPr/>
            </p:nvSpPr>
            <p:spPr bwMode="auto">
              <a:xfrm>
                <a:off x="2373" y="1940"/>
                <a:ext cx="464" cy="266"/>
              </a:xfrm>
              <a:custGeom>
                <a:avLst/>
                <a:gdLst>
                  <a:gd name="T0" fmla="*/ 39 w 194"/>
                  <a:gd name="T1" fmla="*/ 46 h 111"/>
                  <a:gd name="T2" fmla="*/ 194 w 194"/>
                  <a:gd name="T3" fmla="*/ 46 h 111"/>
                  <a:gd name="T4" fmla="*/ 194 w 194"/>
                  <a:gd name="T5" fmla="*/ 39 h 111"/>
                  <a:gd name="T6" fmla="*/ 178 w 194"/>
                  <a:gd name="T7" fmla="*/ 23 h 111"/>
                  <a:gd name="T8" fmla="*/ 77 w 194"/>
                  <a:gd name="T9" fmla="*/ 23 h 111"/>
                  <a:gd name="T10" fmla="*/ 77 w 194"/>
                  <a:gd name="T11" fmla="*/ 16 h 111"/>
                  <a:gd name="T12" fmla="*/ 61 w 194"/>
                  <a:gd name="T13" fmla="*/ 0 h 111"/>
                  <a:gd name="T14" fmla="*/ 30 w 194"/>
                  <a:gd name="T15" fmla="*/ 0 h 111"/>
                  <a:gd name="T16" fmla="*/ 14 w 194"/>
                  <a:gd name="T17" fmla="*/ 16 h 111"/>
                  <a:gd name="T18" fmla="*/ 14 w 194"/>
                  <a:gd name="T19" fmla="*/ 23 h 111"/>
                  <a:gd name="T20" fmla="*/ 0 w 194"/>
                  <a:gd name="T21" fmla="*/ 39 h 111"/>
                  <a:gd name="T22" fmla="*/ 0 w 194"/>
                  <a:gd name="T23" fmla="*/ 111 h 111"/>
                  <a:gd name="T24" fmla="*/ 12 w 194"/>
                  <a:gd name="T25" fmla="*/ 64 h 111"/>
                  <a:gd name="T26" fmla="*/ 39 w 194"/>
                  <a:gd name="T27" fmla="*/ 4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4" h="111">
                    <a:moveTo>
                      <a:pt x="39" y="46"/>
                    </a:moveTo>
                    <a:cubicBezTo>
                      <a:pt x="194" y="46"/>
                      <a:pt x="194" y="46"/>
                      <a:pt x="194" y="46"/>
                    </a:cubicBezTo>
                    <a:cubicBezTo>
                      <a:pt x="194" y="39"/>
                      <a:pt x="194" y="39"/>
                      <a:pt x="194" y="39"/>
                    </a:cubicBezTo>
                    <a:cubicBezTo>
                      <a:pt x="194" y="30"/>
                      <a:pt x="187" y="23"/>
                      <a:pt x="178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7"/>
                      <a:pt x="70" y="0"/>
                      <a:pt x="6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0"/>
                      <a:pt x="14" y="7"/>
                      <a:pt x="14" y="16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6" y="24"/>
                      <a:pt x="0" y="31"/>
                      <a:pt x="0" y="3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4" y="54"/>
                      <a:pt x="26" y="46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6" name="文本框 215"/>
            <p:cNvSpPr txBox="1"/>
            <p:nvPr/>
          </p:nvSpPr>
          <p:spPr>
            <a:xfrm>
              <a:off x="6790063" y="3745517"/>
              <a:ext cx="1693143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5. </a:t>
              </a: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添加内容</a:t>
              </a:r>
              <a:endPara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6218140" y="1890564"/>
            <a:ext cx="1954259" cy="511632"/>
            <a:chOff x="6312923" y="1920134"/>
            <a:chExt cx="1954259" cy="511632"/>
          </a:xfrm>
        </p:grpSpPr>
        <p:grpSp>
          <p:nvGrpSpPr>
            <p:cNvPr id="188" name="Group 34"/>
            <p:cNvGrpSpPr>
              <a:grpSpLocks noChangeAspect="1"/>
            </p:cNvGrpSpPr>
            <p:nvPr/>
          </p:nvGrpSpPr>
          <p:grpSpPr bwMode="auto">
            <a:xfrm>
              <a:off x="6312923" y="1920134"/>
              <a:ext cx="347240" cy="296760"/>
              <a:chOff x="2653" y="1425"/>
              <a:chExt cx="454" cy="388"/>
            </a:xfrm>
            <a:solidFill>
              <a:srgbClr val="1FADB1"/>
            </a:solidFill>
          </p:grpSpPr>
          <p:sp>
            <p:nvSpPr>
              <p:cNvPr id="189" name="Freeform 35"/>
              <p:cNvSpPr>
                <a:spLocks noEditPoints="1"/>
              </p:cNvSpPr>
              <p:nvPr/>
            </p:nvSpPr>
            <p:spPr bwMode="auto">
              <a:xfrm>
                <a:off x="2653" y="1476"/>
                <a:ext cx="454" cy="337"/>
              </a:xfrm>
              <a:custGeom>
                <a:avLst/>
                <a:gdLst>
                  <a:gd name="T0" fmla="*/ 175 w 189"/>
                  <a:gd name="T1" fmla="*/ 0 h 140"/>
                  <a:gd name="T2" fmla="*/ 14 w 189"/>
                  <a:gd name="T3" fmla="*/ 0 h 140"/>
                  <a:gd name="T4" fmla="*/ 0 w 189"/>
                  <a:gd name="T5" fmla="*/ 14 h 140"/>
                  <a:gd name="T6" fmla="*/ 0 w 189"/>
                  <a:gd name="T7" fmla="*/ 126 h 140"/>
                  <a:gd name="T8" fmla="*/ 14 w 189"/>
                  <a:gd name="T9" fmla="*/ 140 h 140"/>
                  <a:gd name="T10" fmla="*/ 175 w 189"/>
                  <a:gd name="T11" fmla="*/ 140 h 140"/>
                  <a:gd name="T12" fmla="*/ 189 w 189"/>
                  <a:gd name="T13" fmla="*/ 126 h 140"/>
                  <a:gd name="T14" fmla="*/ 189 w 189"/>
                  <a:gd name="T15" fmla="*/ 14 h 140"/>
                  <a:gd name="T16" fmla="*/ 175 w 189"/>
                  <a:gd name="T17" fmla="*/ 0 h 140"/>
                  <a:gd name="T18" fmla="*/ 94 w 189"/>
                  <a:gd name="T19" fmla="*/ 118 h 140"/>
                  <a:gd name="T20" fmla="*/ 46 w 189"/>
                  <a:gd name="T21" fmla="*/ 70 h 140"/>
                  <a:gd name="T22" fmla="*/ 94 w 189"/>
                  <a:gd name="T23" fmla="*/ 22 h 140"/>
                  <a:gd name="T24" fmla="*/ 143 w 189"/>
                  <a:gd name="T25" fmla="*/ 70 h 140"/>
                  <a:gd name="T26" fmla="*/ 94 w 189"/>
                  <a:gd name="T27" fmla="*/ 11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140">
                    <a:moveTo>
                      <a:pt x="17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4"/>
                      <a:pt x="6" y="140"/>
                      <a:pt x="14" y="140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2" y="140"/>
                      <a:pt x="189" y="134"/>
                      <a:pt x="189" y="126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7"/>
                      <a:pt x="182" y="0"/>
                      <a:pt x="175" y="0"/>
                    </a:cubicBezTo>
                    <a:close/>
                    <a:moveTo>
                      <a:pt x="94" y="118"/>
                    </a:moveTo>
                    <a:cubicBezTo>
                      <a:pt x="68" y="118"/>
                      <a:pt x="46" y="97"/>
                      <a:pt x="46" y="70"/>
                    </a:cubicBezTo>
                    <a:cubicBezTo>
                      <a:pt x="46" y="43"/>
                      <a:pt x="68" y="22"/>
                      <a:pt x="94" y="22"/>
                    </a:cubicBezTo>
                    <a:cubicBezTo>
                      <a:pt x="121" y="22"/>
                      <a:pt x="143" y="43"/>
                      <a:pt x="143" y="70"/>
                    </a:cubicBezTo>
                    <a:cubicBezTo>
                      <a:pt x="143" y="97"/>
                      <a:pt x="121" y="118"/>
                      <a:pt x="94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6"/>
              <p:cNvSpPr/>
              <p:nvPr/>
            </p:nvSpPr>
            <p:spPr bwMode="auto">
              <a:xfrm>
                <a:off x="2811" y="1577"/>
                <a:ext cx="135" cy="135"/>
              </a:xfrm>
              <a:custGeom>
                <a:avLst/>
                <a:gdLst>
                  <a:gd name="T0" fmla="*/ 54 w 56"/>
                  <a:gd name="T1" fmla="*/ 20 h 56"/>
                  <a:gd name="T2" fmla="*/ 37 w 56"/>
                  <a:gd name="T3" fmla="*/ 20 h 56"/>
                  <a:gd name="T4" fmla="*/ 37 w 56"/>
                  <a:gd name="T5" fmla="*/ 3 h 56"/>
                  <a:gd name="T6" fmla="*/ 34 w 56"/>
                  <a:gd name="T7" fmla="*/ 0 h 56"/>
                  <a:gd name="T8" fmla="*/ 23 w 56"/>
                  <a:gd name="T9" fmla="*/ 0 h 56"/>
                  <a:gd name="T10" fmla="*/ 20 w 56"/>
                  <a:gd name="T11" fmla="*/ 3 h 56"/>
                  <a:gd name="T12" fmla="*/ 20 w 56"/>
                  <a:gd name="T13" fmla="*/ 20 h 56"/>
                  <a:gd name="T14" fmla="*/ 3 w 56"/>
                  <a:gd name="T15" fmla="*/ 20 h 56"/>
                  <a:gd name="T16" fmla="*/ 0 w 56"/>
                  <a:gd name="T17" fmla="*/ 23 h 56"/>
                  <a:gd name="T18" fmla="*/ 0 w 56"/>
                  <a:gd name="T19" fmla="*/ 33 h 56"/>
                  <a:gd name="T20" fmla="*/ 3 w 56"/>
                  <a:gd name="T21" fmla="*/ 36 h 56"/>
                  <a:gd name="T22" fmla="*/ 20 w 56"/>
                  <a:gd name="T23" fmla="*/ 36 h 56"/>
                  <a:gd name="T24" fmla="*/ 20 w 56"/>
                  <a:gd name="T25" fmla="*/ 53 h 56"/>
                  <a:gd name="T26" fmla="*/ 23 w 56"/>
                  <a:gd name="T27" fmla="*/ 56 h 56"/>
                  <a:gd name="T28" fmla="*/ 34 w 56"/>
                  <a:gd name="T29" fmla="*/ 56 h 56"/>
                  <a:gd name="T30" fmla="*/ 37 w 56"/>
                  <a:gd name="T31" fmla="*/ 53 h 56"/>
                  <a:gd name="T32" fmla="*/ 37 w 56"/>
                  <a:gd name="T33" fmla="*/ 36 h 56"/>
                  <a:gd name="T34" fmla="*/ 54 w 56"/>
                  <a:gd name="T35" fmla="*/ 36 h 56"/>
                  <a:gd name="T36" fmla="*/ 56 w 56"/>
                  <a:gd name="T37" fmla="*/ 33 h 56"/>
                  <a:gd name="T38" fmla="*/ 56 w 56"/>
                  <a:gd name="T39" fmla="*/ 23 h 56"/>
                  <a:gd name="T40" fmla="*/ 54 w 56"/>
                  <a:gd name="T41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56">
                    <a:moveTo>
                      <a:pt x="54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1"/>
                      <a:pt x="35" y="0"/>
                      <a:pt x="3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0" y="1"/>
                      <a:pt x="20" y="3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6"/>
                      <a:pt x="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1" y="56"/>
                      <a:pt x="23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5" y="56"/>
                      <a:pt x="37" y="55"/>
                      <a:pt x="37" y="53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5" y="36"/>
                      <a:pt x="56" y="35"/>
                      <a:pt x="56" y="3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1"/>
                      <a:pt x="55" y="20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7"/>
              <p:cNvSpPr/>
              <p:nvPr/>
            </p:nvSpPr>
            <p:spPr bwMode="auto">
              <a:xfrm>
                <a:off x="2804" y="1425"/>
                <a:ext cx="149" cy="36"/>
              </a:xfrm>
              <a:custGeom>
                <a:avLst/>
                <a:gdLst>
                  <a:gd name="T0" fmla="*/ 10 w 62"/>
                  <a:gd name="T1" fmla="*/ 9 h 15"/>
                  <a:gd name="T2" fmla="*/ 53 w 62"/>
                  <a:gd name="T3" fmla="*/ 9 h 15"/>
                  <a:gd name="T4" fmla="*/ 53 w 62"/>
                  <a:gd name="T5" fmla="*/ 15 h 15"/>
                  <a:gd name="T6" fmla="*/ 62 w 62"/>
                  <a:gd name="T7" fmla="*/ 15 h 15"/>
                  <a:gd name="T8" fmla="*/ 62 w 62"/>
                  <a:gd name="T9" fmla="*/ 5 h 15"/>
                  <a:gd name="T10" fmla="*/ 58 w 62"/>
                  <a:gd name="T11" fmla="*/ 0 h 15"/>
                  <a:gd name="T12" fmla="*/ 5 w 62"/>
                  <a:gd name="T13" fmla="*/ 0 h 15"/>
                  <a:gd name="T14" fmla="*/ 0 w 62"/>
                  <a:gd name="T15" fmla="*/ 5 h 15"/>
                  <a:gd name="T16" fmla="*/ 0 w 62"/>
                  <a:gd name="T17" fmla="*/ 15 h 15"/>
                  <a:gd name="T18" fmla="*/ 10 w 62"/>
                  <a:gd name="T19" fmla="*/ 15 h 15"/>
                  <a:gd name="T20" fmla="*/ 10 w 62"/>
                  <a:gd name="T2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5">
                    <a:moveTo>
                      <a:pt x="10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60" y="0"/>
                      <a:pt x="5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10" y="15"/>
                      <a:pt x="10" y="15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7" name="文本框 206"/>
            <p:cNvSpPr txBox="1"/>
            <p:nvPr/>
          </p:nvSpPr>
          <p:spPr>
            <a:xfrm>
              <a:off x="6790063" y="1923935"/>
              <a:ext cx="147711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2. </a:t>
              </a: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添加内容</a:t>
              </a:r>
              <a:endPara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28" name="Group 18"/>
          <p:cNvGrpSpPr>
            <a:grpSpLocks noChangeAspect="1"/>
          </p:cNvGrpSpPr>
          <p:nvPr/>
        </p:nvGrpSpPr>
        <p:grpSpPr bwMode="auto">
          <a:xfrm>
            <a:off x="4308969" y="1741598"/>
            <a:ext cx="273483" cy="291416"/>
            <a:chOff x="2577" y="1291"/>
            <a:chExt cx="610" cy="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29" name="Freeform 19"/>
            <p:cNvSpPr/>
            <p:nvPr/>
          </p:nvSpPr>
          <p:spPr bwMode="auto">
            <a:xfrm>
              <a:off x="2982" y="1635"/>
              <a:ext cx="167" cy="227"/>
            </a:xfrm>
            <a:custGeom>
              <a:avLst/>
              <a:gdLst>
                <a:gd name="T0" fmla="*/ 57 w 70"/>
                <a:gd name="T1" fmla="*/ 95 h 95"/>
                <a:gd name="T2" fmla="*/ 70 w 70"/>
                <a:gd name="T3" fmla="*/ 53 h 95"/>
                <a:gd name="T4" fmla="*/ 48 w 70"/>
                <a:gd name="T5" fmla="*/ 0 h 95"/>
                <a:gd name="T6" fmla="*/ 0 w 70"/>
                <a:gd name="T7" fmla="*/ 49 h 95"/>
                <a:gd name="T8" fmla="*/ 57 w 7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5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Freeform 20"/>
            <p:cNvSpPr/>
            <p:nvPr/>
          </p:nvSpPr>
          <p:spPr bwMode="auto">
            <a:xfrm>
              <a:off x="2848" y="1776"/>
              <a:ext cx="251" cy="165"/>
            </a:xfrm>
            <a:custGeom>
              <a:avLst/>
              <a:gdLst>
                <a:gd name="T0" fmla="*/ 47 w 105"/>
                <a:gd name="T1" fmla="*/ 0 h 69"/>
                <a:gd name="T2" fmla="*/ 0 w 105"/>
                <a:gd name="T3" fmla="*/ 48 h 69"/>
                <a:gd name="T4" fmla="*/ 51 w 105"/>
                <a:gd name="T5" fmla="*/ 69 h 69"/>
                <a:gd name="T6" fmla="*/ 105 w 105"/>
                <a:gd name="T7" fmla="*/ 46 h 69"/>
                <a:gd name="T8" fmla="*/ 47 w 10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21"/>
            <p:cNvSpPr>
              <a:spLocks noEditPoints="1"/>
            </p:cNvSpPr>
            <p:nvPr/>
          </p:nvSpPr>
          <p:spPr bwMode="auto">
            <a:xfrm>
              <a:off x="2577" y="1291"/>
              <a:ext cx="610" cy="612"/>
            </a:xfrm>
            <a:custGeom>
              <a:avLst/>
              <a:gdLst>
                <a:gd name="T0" fmla="*/ 240 w 255"/>
                <a:gd name="T1" fmla="*/ 42 h 256"/>
                <a:gd name="T2" fmla="*/ 214 w 255"/>
                <a:gd name="T3" fmla="*/ 16 h 256"/>
                <a:gd name="T4" fmla="*/ 158 w 255"/>
                <a:gd name="T5" fmla="*/ 16 h 256"/>
                <a:gd name="T6" fmla="*/ 15 w 255"/>
                <a:gd name="T7" fmla="*/ 159 h 256"/>
                <a:gd name="T8" fmla="*/ 15 w 255"/>
                <a:gd name="T9" fmla="*/ 215 h 256"/>
                <a:gd name="T10" fmla="*/ 41 w 255"/>
                <a:gd name="T11" fmla="*/ 241 h 256"/>
                <a:gd name="T12" fmla="*/ 96 w 255"/>
                <a:gd name="T13" fmla="*/ 241 h 256"/>
                <a:gd name="T14" fmla="*/ 240 w 255"/>
                <a:gd name="T15" fmla="*/ 97 h 256"/>
                <a:gd name="T16" fmla="*/ 240 w 255"/>
                <a:gd name="T17" fmla="*/ 42 h 256"/>
                <a:gd name="T18" fmla="*/ 231 w 255"/>
                <a:gd name="T19" fmla="*/ 88 h 256"/>
                <a:gd name="T20" fmla="*/ 158 w 255"/>
                <a:gd name="T21" fmla="*/ 160 h 256"/>
                <a:gd name="T22" fmla="*/ 104 w 255"/>
                <a:gd name="T23" fmla="*/ 107 h 256"/>
                <a:gd name="T24" fmla="*/ 33 w 255"/>
                <a:gd name="T25" fmla="*/ 178 h 256"/>
                <a:gd name="T26" fmla="*/ 29 w 255"/>
                <a:gd name="T27" fmla="*/ 187 h 256"/>
                <a:gd name="T28" fmla="*/ 33 w 255"/>
                <a:gd name="T29" fmla="*/ 196 h 256"/>
                <a:gd name="T30" fmla="*/ 33 w 255"/>
                <a:gd name="T31" fmla="*/ 205 h 256"/>
                <a:gd name="T32" fmla="*/ 28 w 255"/>
                <a:gd name="T33" fmla="*/ 207 h 256"/>
                <a:gd name="T34" fmla="*/ 24 w 255"/>
                <a:gd name="T35" fmla="*/ 205 h 256"/>
                <a:gd name="T36" fmla="*/ 16 w 255"/>
                <a:gd name="T37" fmla="*/ 187 h 256"/>
                <a:gd name="T38" fmla="*/ 24 w 255"/>
                <a:gd name="T39" fmla="*/ 169 h 256"/>
                <a:gd name="T40" fmla="*/ 168 w 255"/>
                <a:gd name="T41" fmla="*/ 25 h 256"/>
                <a:gd name="T42" fmla="*/ 186 w 255"/>
                <a:gd name="T43" fmla="*/ 17 h 256"/>
                <a:gd name="T44" fmla="*/ 204 w 255"/>
                <a:gd name="T45" fmla="*/ 25 h 256"/>
                <a:gd name="T46" fmla="*/ 231 w 255"/>
                <a:gd name="T47" fmla="*/ 51 h 256"/>
                <a:gd name="T48" fmla="*/ 231 w 255"/>
                <a:gd name="T49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6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2" name="Group 29"/>
          <p:cNvGrpSpPr>
            <a:grpSpLocks noChangeAspect="1"/>
          </p:cNvGrpSpPr>
          <p:nvPr/>
        </p:nvGrpSpPr>
        <p:grpSpPr bwMode="auto">
          <a:xfrm>
            <a:off x="3997548" y="2188427"/>
            <a:ext cx="342976" cy="338724"/>
            <a:chOff x="2637" y="1381"/>
            <a:chExt cx="484" cy="47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33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75199" y="252421"/>
            <a:ext cx="5557480" cy="4731601"/>
            <a:chOff x="205" y="1422"/>
            <a:chExt cx="2907" cy="2475"/>
          </a:xfrm>
          <a:solidFill>
            <a:srgbClr val="C00000">
              <a:alpha val="20000"/>
            </a:srgbClr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205" y="1422"/>
              <a:ext cx="2907" cy="1986"/>
            </a:xfrm>
            <a:custGeom>
              <a:avLst/>
              <a:gdLst>
                <a:gd name="T0" fmla="*/ 171 w 2262"/>
                <a:gd name="T1" fmla="*/ 1113 h 1546"/>
                <a:gd name="T2" fmla="*/ 180 w 2262"/>
                <a:gd name="T3" fmla="*/ 1129 h 1546"/>
                <a:gd name="T4" fmla="*/ 197 w 2262"/>
                <a:gd name="T5" fmla="*/ 1158 h 1546"/>
                <a:gd name="T6" fmla="*/ 204 w 2262"/>
                <a:gd name="T7" fmla="*/ 1170 h 1546"/>
                <a:gd name="T8" fmla="*/ 216 w 2262"/>
                <a:gd name="T9" fmla="*/ 1189 h 1546"/>
                <a:gd name="T10" fmla="*/ 467 w 2262"/>
                <a:gd name="T11" fmla="*/ 900 h 1546"/>
                <a:gd name="T12" fmla="*/ 615 w 2262"/>
                <a:gd name="T13" fmla="*/ 1156 h 1546"/>
                <a:gd name="T14" fmla="*/ 792 w 2262"/>
                <a:gd name="T15" fmla="*/ 881 h 1546"/>
                <a:gd name="T16" fmla="*/ 1034 w 2262"/>
                <a:gd name="T17" fmla="*/ 1546 h 1546"/>
                <a:gd name="T18" fmla="*/ 1280 w 2262"/>
                <a:gd name="T19" fmla="*/ 437 h 1546"/>
                <a:gd name="T20" fmla="*/ 1364 w 2262"/>
                <a:gd name="T21" fmla="*/ 1312 h 1546"/>
                <a:gd name="T22" fmla="*/ 1738 w 2262"/>
                <a:gd name="T23" fmla="*/ 847 h 1546"/>
                <a:gd name="T24" fmla="*/ 1932 w 2262"/>
                <a:gd name="T25" fmla="*/ 1082 h 1546"/>
                <a:gd name="T26" fmla="*/ 2169 w 2262"/>
                <a:gd name="T27" fmla="*/ 953 h 1546"/>
                <a:gd name="T28" fmla="*/ 2171 w 2262"/>
                <a:gd name="T29" fmla="*/ 947 h 1546"/>
                <a:gd name="T30" fmla="*/ 2221 w 2262"/>
                <a:gd name="T31" fmla="*/ 808 h 1546"/>
                <a:gd name="T32" fmla="*/ 2244 w 2262"/>
                <a:gd name="T33" fmla="*/ 717 h 1546"/>
                <a:gd name="T34" fmla="*/ 2261 w 2262"/>
                <a:gd name="T35" fmla="*/ 565 h 1546"/>
                <a:gd name="T36" fmla="*/ 2213 w 2262"/>
                <a:gd name="T37" fmla="*/ 331 h 1546"/>
                <a:gd name="T38" fmla="*/ 2145 w 2262"/>
                <a:gd name="T39" fmla="*/ 218 h 1546"/>
                <a:gd name="T40" fmla="*/ 1980 w 2262"/>
                <a:gd name="T41" fmla="*/ 75 h 1546"/>
                <a:gd name="T42" fmla="*/ 1696 w 2262"/>
                <a:gd name="T43" fmla="*/ 0 h 1546"/>
                <a:gd name="T44" fmla="*/ 1618 w 2262"/>
                <a:gd name="T45" fmla="*/ 6 h 1546"/>
                <a:gd name="T46" fmla="*/ 1600 w 2262"/>
                <a:gd name="T47" fmla="*/ 8 h 1546"/>
                <a:gd name="T48" fmla="*/ 1477 w 2262"/>
                <a:gd name="T49" fmla="*/ 44 h 1546"/>
                <a:gd name="T50" fmla="*/ 1413 w 2262"/>
                <a:gd name="T51" fmla="*/ 76 h 1546"/>
                <a:gd name="T52" fmla="*/ 1237 w 2262"/>
                <a:gd name="T53" fmla="*/ 235 h 1546"/>
                <a:gd name="T54" fmla="*/ 1186 w 2262"/>
                <a:gd name="T55" fmla="*/ 321 h 1546"/>
                <a:gd name="T56" fmla="*/ 1131 w 2262"/>
                <a:gd name="T57" fmla="*/ 565 h 1546"/>
                <a:gd name="T58" fmla="*/ 1112 w 2262"/>
                <a:gd name="T59" fmla="*/ 421 h 1546"/>
                <a:gd name="T60" fmla="*/ 1092 w 2262"/>
                <a:gd name="T61" fmla="*/ 358 h 1546"/>
                <a:gd name="T62" fmla="*/ 1056 w 2262"/>
                <a:gd name="T63" fmla="*/ 284 h 1546"/>
                <a:gd name="T64" fmla="*/ 1033 w 2262"/>
                <a:gd name="T65" fmla="*/ 246 h 1546"/>
                <a:gd name="T66" fmla="*/ 1004 w 2262"/>
                <a:gd name="T67" fmla="*/ 208 h 1546"/>
                <a:gd name="T68" fmla="*/ 956 w 2262"/>
                <a:gd name="T69" fmla="*/ 156 h 1546"/>
                <a:gd name="T70" fmla="*/ 675 w 2262"/>
                <a:gd name="T71" fmla="*/ 11 h 1546"/>
                <a:gd name="T72" fmla="*/ 603 w 2262"/>
                <a:gd name="T73" fmla="*/ 1 h 1546"/>
                <a:gd name="T74" fmla="*/ 566 w 2262"/>
                <a:gd name="T75" fmla="*/ 0 h 1546"/>
                <a:gd name="T76" fmla="*/ 516 w 2262"/>
                <a:gd name="T77" fmla="*/ 2 h 1546"/>
                <a:gd name="T78" fmla="*/ 454 w 2262"/>
                <a:gd name="T79" fmla="*/ 11 h 1546"/>
                <a:gd name="T80" fmla="*/ 80 w 2262"/>
                <a:gd name="T81" fmla="*/ 273 h 1546"/>
                <a:gd name="T82" fmla="*/ 50 w 2262"/>
                <a:gd name="T83" fmla="*/ 328 h 1546"/>
                <a:gd name="T84" fmla="*/ 16 w 2262"/>
                <a:gd name="T85" fmla="*/ 428 h 1546"/>
                <a:gd name="T86" fmla="*/ 1 w 2262"/>
                <a:gd name="T87" fmla="*/ 565 h 1546"/>
                <a:gd name="T88" fmla="*/ 2 w 2262"/>
                <a:gd name="T89" fmla="*/ 598 h 1546"/>
                <a:gd name="T90" fmla="*/ 9 w 2262"/>
                <a:gd name="T91" fmla="*/ 667 h 1546"/>
                <a:gd name="T92" fmla="*/ 32 w 2262"/>
                <a:gd name="T93" fmla="*/ 775 h 1546"/>
                <a:gd name="T94" fmla="*/ 63 w 2262"/>
                <a:gd name="T95" fmla="*/ 875 h 1546"/>
                <a:gd name="T96" fmla="*/ 141 w 2262"/>
                <a:gd name="T97" fmla="*/ 1055 h 1546"/>
                <a:gd name="T98" fmla="*/ 171 w 2262"/>
                <a:gd name="T99" fmla="*/ 1113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62" h="1546">
                  <a:moveTo>
                    <a:pt x="171" y="1113"/>
                  </a:moveTo>
                  <a:cubicBezTo>
                    <a:pt x="174" y="1118"/>
                    <a:pt x="177" y="1123"/>
                    <a:pt x="180" y="1129"/>
                  </a:cubicBezTo>
                  <a:cubicBezTo>
                    <a:pt x="186" y="1138"/>
                    <a:pt x="191" y="1148"/>
                    <a:pt x="197" y="1158"/>
                  </a:cubicBezTo>
                  <a:cubicBezTo>
                    <a:pt x="199" y="1162"/>
                    <a:pt x="202" y="1166"/>
                    <a:pt x="204" y="1170"/>
                  </a:cubicBezTo>
                  <a:cubicBezTo>
                    <a:pt x="208" y="1176"/>
                    <a:pt x="212" y="1182"/>
                    <a:pt x="216" y="1189"/>
                  </a:cubicBezTo>
                  <a:cubicBezTo>
                    <a:pt x="467" y="900"/>
                    <a:pt x="467" y="900"/>
                    <a:pt x="467" y="900"/>
                  </a:cubicBezTo>
                  <a:cubicBezTo>
                    <a:pt x="615" y="1156"/>
                    <a:pt x="615" y="1156"/>
                    <a:pt x="615" y="1156"/>
                  </a:cubicBezTo>
                  <a:cubicBezTo>
                    <a:pt x="792" y="881"/>
                    <a:pt x="792" y="881"/>
                    <a:pt x="792" y="881"/>
                  </a:cubicBezTo>
                  <a:cubicBezTo>
                    <a:pt x="1034" y="1546"/>
                    <a:pt x="1034" y="1546"/>
                    <a:pt x="1034" y="1546"/>
                  </a:cubicBezTo>
                  <a:cubicBezTo>
                    <a:pt x="1280" y="437"/>
                    <a:pt x="1280" y="437"/>
                    <a:pt x="1280" y="437"/>
                  </a:cubicBezTo>
                  <a:cubicBezTo>
                    <a:pt x="1364" y="1312"/>
                    <a:pt x="1364" y="1312"/>
                    <a:pt x="1364" y="1312"/>
                  </a:cubicBezTo>
                  <a:cubicBezTo>
                    <a:pt x="1738" y="847"/>
                    <a:pt x="1738" y="847"/>
                    <a:pt x="1738" y="847"/>
                  </a:cubicBezTo>
                  <a:cubicBezTo>
                    <a:pt x="1932" y="1082"/>
                    <a:pt x="1932" y="1082"/>
                    <a:pt x="1932" y="1082"/>
                  </a:cubicBezTo>
                  <a:cubicBezTo>
                    <a:pt x="2169" y="953"/>
                    <a:pt x="2169" y="953"/>
                    <a:pt x="2169" y="953"/>
                  </a:cubicBezTo>
                  <a:cubicBezTo>
                    <a:pt x="2170" y="951"/>
                    <a:pt x="2171" y="949"/>
                    <a:pt x="2171" y="947"/>
                  </a:cubicBezTo>
                  <a:cubicBezTo>
                    <a:pt x="2191" y="900"/>
                    <a:pt x="2208" y="854"/>
                    <a:pt x="2221" y="808"/>
                  </a:cubicBezTo>
                  <a:cubicBezTo>
                    <a:pt x="2230" y="777"/>
                    <a:pt x="2238" y="747"/>
                    <a:pt x="2244" y="717"/>
                  </a:cubicBezTo>
                  <a:cubicBezTo>
                    <a:pt x="2255" y="665"/>
                    <a:pt x="2261" y="614"/>
                    <a:pt x="2261" y="565"/>
                  </a:cubicBezTo>
                  <a:cubicBezTo>
                    <a:pt x="2262" y="481"/>
                    <a:pt x="2245" y="402"/>
                    <a:pt x="2213" y="331"/>
                  </a:cubicBezTo>
                  <a:cubicBezTo>
                    <a:pt x="2195" y="290"/>
                    <a:pt x="2172" y="253"/>
                    <a:pt x="2145" y="218"/>
                  </a:cubicBezTo>
                  <a:cubicBezTo>
                    <a:pt x="2100" y="161"/>
                    <a:pt x="2044" y="112"/>
                    <a:pt x="1980" y="75"/>
                  </a:cubicBezTo>
                  <a:cubicBezTo>
                    <a:pt x="1897" y="27"/>
                    <a:pt x="1799" y="0"/>
                    <a:pt x="1696" y="0"/>
                  </a:cubicBezTo>
                  <a:cubicBezTo>
                    <a:pt x="1670" y="0"/>
                    <a:pt x="1644" y="2"/>
                    <a:pt x="1618" y="6"/>
                  </a:cubicBezTo>
                  <a:cubicBezTo>
                    <a:pt x="1612" y="6"/>
                    <a:pt x="1606" y="7"/>
                    <a:pt x="1600" y="8"/>
                  </a:cubicBezTo>
                  <a:cubicBezTo>
                    <a:pt x="1557" y="16"/>
                    <a:pt x="1516" y="28"/>
                    <a:pt x="1477" y="44"/>
                  </a:cubicBezTo>
                  <a:cubicBezTo>
                    <a:pt x="1455" y="54"/>
                    <a:pt x="1433" y="64"/>
                    <a:pt x="1413" y="76"/>
                  </a:cubicBezTo>
                  <a:cubicBezTo>
                    <a:pt x="1344" y="116"/>
                    <a:pt x="1284" y="171"/>
                    <a:pt x="1237" y="235"/>
                  </a:cubicBezTo>
                  <a:cubicBezTo>
                    <a:pt x="1218" y="262"/>
                    <a:pt x="1201" y="291"/>
                    <a:pt x="1186" y="321"/>
                  </a:cubicBezTo>
                  <a:cubicBezTo>
                    <a:pt x="1151" y="395"/>
                    <a:pt x="1131" y="478"/>
                    <a:pt x="1131" y="565"/>
                  </a:cubicBezTo>
                  <a:cubicBezTo>
                    <a:pt x="1131" y="515"/>
                    <a:pt x="1125" y="467"/>
                    <a:pt x="1112" y="421"/>
                  </a:cubicBezTo>
                  <a:cubicBezTo>
                    <a:pt x="1107" y="399"/>
                    <a:pt x="1100" y="378"/>
                    <a:pt x="1092" y="358"/>
                  </a:cubicBezTo>
                  <a:cubicBezTo>
                    <a:pt x="1082" y="332"/>
                    <a:pt x="1070" y="307"/>
                    <a:pt x="1056" y="284"/>
                  </a:cubicBezTo>
                  <a:cubicBezTo>
                    <a:pt x="1049" y="271"/>
                    <a:pt x="1041" y="259"/>
                    <a:pt x="1033" y="246"/>
                  </a:cubicBezTo>
                  <a:cubicBezTo>
                    <a:pt x="1024" y="233"/>
                    <a:pt x="1014" y="221"/>
                    <a:pt x="1004" y="208"/>
                  </a:cubicBezTo>
                  <a:cubicBezTo>
                    <a:pt x="989" y="190"/>
                    <a:pt x="973" y="173"/>
                    <a:pt x="956" y="156"/>
                  </a:cubicBezTo>
                  <a:cubicBezTo>
                    <a:pt x="879" y="83"/>
                    <a:pt x="783" y="32"/>
                    <a:pt x="675" y="11"/>
                  </a:cubicBezTo>
                  <a:cubicBezTo>
                    <a:pt x="651" y="6"/>
                    <a:pt x="628" y="3"/>
                    <a:pt x="603" y="1"/>
                  </a:cubicBezTo>
                  <a:cubicBezTo>
                    <a:pt x="591" y="1"/>
                    <a:pt x="578" y="0"/>
                    <a:pt x="566" y="0"/>
                  </a:cubicBezTo>
                  <a:cubicBezTo>
                    <a:pt x="549" y="0"/>
                    <a:pt x="533" y="1"/>
                    <a:pt x="516" y="2"/>
                  </a:cubicBezTo>
                  <a:cubicBezTo>
                    <a:pt x="495" y="4"/>
                    <a:pt x="475" y="7"/>
                    <a:pt x="454" y="11"/>
                  </a:cubicBezTo>
                  <a:cubicBezTo>
                    <a:pt x="296" y="42"/>
                    <a:pt x="160" y="139"/>
                    <a:pt x="80" y="273"/>
                  </a:cubicBezTo>
                  <a:cubicBezTo>
                    <a:pt x="69" y="291"/>
                    <a:pt x="59" y="309"/>
                    <a:pt x="50" y="328"/>
                  </a:cubicBezTo>
                  <a:cubicBezTo>
                    <a:pt x="36" y="360"/>
                    <a:pt x="25" y="394"/>
                    <a:pt x="16" y="428"/>
                  </a:cubicBezTo>
                  <a:cubicBezTo>
                    <a:pt x="6" y="472"/>
                    <a:pt x="0" y="518"/>
                    <a:pt x="1" y="565"/>
                  </a:cubicBezTo>
                  <a:cubicBezTo>
                    <a:pt x="1" y="576"/>
                    <a:pt x="1" y="587"/>
                    <a:pt x="2" y="598"/>
                  </a:cubicBezTo>
                  <a:cubicBezTo>
                    <a:pt x="3" y="621"/>
                    <a:pt x="6" y="643"/>
                    <a:pt x="9" y="667"/>
                  </a:cubicBezTo>
                  <a:cubicBezTo>
                    <a:pt x="14" y="702"/>
                    <a:pt x="22" y="738"/>
                    <a:pt x="32" y="775"/>
                  </a:cubicBezTo>
                  <a:cubicBezTo>
                    <a:pt x="40" y="808"/>
                    <a:pt x="51" y="842"/>
                    <a:pt x="63" y="875"/>
                  </a:cubicBezTo>
                  <a:cubicBezTo>
                    <a:pt x="84" y="935"/>
                    <a:pt x="110" y="995"/>
                    <a:pt x="141" y="1055"/>
                  </a:cubicBezTo>
                  <a:cubicBezTo>
                    <a:pt x="151" y="1074"/>
                    <a:pt x="161" y="1094"/>
                    <a:pt x="171" y="1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536" y="2586"/>
              <a:ext cx="2389" cy="1311"/>
            </a:xfrm>
            <a:custGeom>
              <a:avLst/>
              <a:gdLst>
                <a:gd name="T0" fmla="*/ 1657 w 1859"/>
                <a:gd name="T1" fmla="*/ 269 h 1020"/>
                <a:gd name="T2" fmla="*/ 1482 w 1859"/>
                <a:gd name="T3" fmla="*/ 57 h 1020"/>
                <a:gd name="T4" fmla="*/ 1051 w 1859"/>
                <a:gd name="T5" fmla="*/ 593 h 1020"/>
                <a:gd name="T6" fmla="*/ 994 w 1859"/>
                <a:gd name="T7" fmla="*/ 0 h 1020"/>
                <a:gd name="T8" fmla="*/ 794 w 1859"/>
                <a:gd name="T9" fmla="*/ 902 h 1020"/>
                <a:gd name="T10" fmla="*/ 517 w 1859"/>
                <a:gd name="T11" fmla="*/ 139 h 1020"/>
                <a:gd name="T12" fmla="*/ 354 w 1859"/>
                <a:gd name="T13" fmla="*/ 390 h 1020"/>
                <a:gd name="T14" fmla="*/ 198 w 1859"/>
                <a:gd name="T15" fmla="*/ 120 h 1020"/>
                <a:gd name="T16" fmla="*/ 0 w 1859"/>
                <a:gd name="T17" fmla="*/ 347 h 1020"/>
                <a:gd name="T18" fmla="*/ 232 w 1859"/>
                <a:gd name="T19" fmla="*/ 642 h 1020"/>
                <a:gd name="T20" fmla="*/ 546 w 1859"/>
                <a:gd name="T21" fmla="*/ 906 h 1020"/>
                <a:gd name="T22" fmla="*/ 661 w 1859"/>
                <a:gd name="T23" fmla="*/ 968 h 1020"/>
                <a:gd name="T24" fmla="*/ 726 w 1859"/>
                <a:gd name="T25" fmla="*/ 994 h 1020"/>
                <a:gd name="T26" fmla="*/ 874 w 1859"/>
                <a:gd name="T27" fmla="*/ 1020 h 1020"/>
                <a:gd name="T28" fmla="*/ 1066 w 1859"/>
                <a:gd name="T29" fmla="*/ 977 h 1020"/>
                <a:gd name="T30" fmla="*/ 1144 w 1859"/>
                <a:gd name="T31" fmla="*/ 940 h 1020"/>
                <a:gd name="T32" fmla="*/ 1202 w 1859"/>
                <a:gd name="T33" fmla="*/ 906 h 1020"/>
                <a:gd name="T34" fmla="*/ 1723 w 1859"/>
                <a:gd name="T35" fmla="*/ 385 h 1020"/>
                <a:gd name="T36" fmla="*/ 1764 w 1859"/>
                <a:gd name="T37" fmla="*/ 325 h 1020"/>
                <a:gd name="T38" fmla="*/ 1813 w 1859"/>
                <a:gd name="T39" fmla="*/ 243 h 1020"/>
                <a:gd name="T40" fmla="*/ 1859 w 1859"/>
                <a:gd name="T41" fmla="*/ 159 h 1020"/>
                <a:gd name="T42" fmla="*/ 1657 w 1859"/>
                <a:gd name="T43" fmla="*/ 26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9" h="1020">
                  <a:moveTo>
                    <a:pt x="1657" y="269"/>
                  </a:moveTo>
                  <a:cubicBezTo>
                    <a:pt x="1482" y="57"/>
                    <a:pt x="1482" y="57"/>
                    <a:pt x="1482" y="57"/>
                  </a:cubicBezTo>
                  <a:cubicBezTo>
                    <a:pt x="1051" y="593"/>
                    <a:pt x="1051" y="593"/>
                    <a:pt x="1051" y="593"/>
                  </a:cubicBezTo>
                  <a:cubicBezTo>
                    <a:pt x="994" y="0"/>
                    <a:pt x="994" y="0"/>
                    <a:pt x="994" y="0"/>
                  </a:cubicBezTo>
                  <a:cubicBezTo>
                    <a:pt x="794" y="902"/>
                    <a:pt x="794" y="902"/>
                    <a:pt x="794" y="902"/>
                  </a:cubicBezTo>
                  <a:cubicBezTo>
                    <a:pt x="517" y="139"/>
                    <a:pt x="517" y="139"/>
                    <a:pt x="517" y="139"/>
                  </a:cubicBezTo>
                  <a:cubicBezTo>
                    <a:pt x="354" y="390"/>
                    <a:pt x="354" y="390"/>
                    <a:pt x="354" y="39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69" y="452"/>
                    <a:pt x="148" y="552"/>
                    <a:pt x="232" y="642"/>
                  </a:cubicBezTo>
                  <a:cubicBezTo>
                    <a:pt x="332" y="748"/>
                    <a:pt x="440" y="840"/>
                    <a:pt x="546" y="906"/>
                  </a:cubicBezTo>
                  <a:cubicBezTo>
                    <a:pt x="585" y="931"/>
                    <a:pt x="623" y="951"/>
                    <a:pt x="661" y="968"/>
                  </a:cubicBezTo>
                  <a:cubicBezTo>
                    <a:pt x="683" y="978"/>
                    <a:pt x="704" y="986"/>
                    <a:pt x="726" y="994"/>
                  </a:cubicBezTo>
                  <a:cubicBezTo>
                    <a:pt x="777" y="1011"/>
                    <a:pt x="827" y="1020"/>
                    <a:pt x="874" y="1020"/>
                  </a:cubicBezTo>
                  <a:cubicBezTo>
                    <a:pt x="934" y="1020"/>
                    <a:pt x="999" y="1005"/>
                    <a:pt x="1066" y="977"/>
                  </a:cubicBezTo>
                  <a:cubicBezTo>
                    <a:pt x="1092" y="967"/>
                    <a:pt x="1118" y="954"/>
                    <a:pt x="1144" y="940"/>
                  </a:cubicBezTo>
                  <a:cubicBezTo>
                    <a:pt x="1163" y="930"/>
                    <a:pt x="1182" y="918"/>
                    <a:pt x="1202" y="906"/>
                  </a:cubicBezTo>
                  <a:cubicBezTo>
                    <a:pt x="1386" y="791"/>
                    <a:pt x="1575" y="599"/>
                    <a:pt x="1723" y="385"/>
                  </a:cubicBezTo>
                  <a:cubicBezTo>
                    <a:pt x="1737" y="365"/>
                    <a:pt x="1751" y="345"/>
                    <a:pt x="1764" y="325"/>
                  </a:cubicBezTo>
                  <a:cubicBezTo>
                    <a:pt x="1781" y="298"/>
                    <a:pt x="1797" y="271"/>
                    <a:pt x="1813" y="243"/>
                  </a:cubicBezTo>
                  <a:cubicBezTo>
                    <a:pt x="1829" y="215"/>
                    <a:pt x="1845" y="187"/>
                    <a:pt x="1859" y="159"/>
                  </a:cubicBezTo>
                  <a:lnTo>
                    <a:pt x="1657" y="2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56" name="Group 56"/>
          <p:cNvGrpSpPr>
            <a:grpSpLocks noChangeAspect="1"/>
          </p:cNvGrpSpPr>
          <p:nvPr/>
        </p:nvGrpSpPr>
        <p:grpSpPr bwMode="auto">
          <a:xfrm>
            <a:off x="1750070" y="2754143"/>
            <a:ext cx="2360061" cy="2410800"/>
            <a:chOff x="220" y="1544"/>
            <a:chExt cx="1535" cy="1568"/>
          </a:xfrm>
        </p:grpSpPr>
        <p:sp>
          <p:nvSpPr>
            <p:cNvPr id="157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9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3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4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8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9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8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9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0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1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2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1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2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04" name="文本框 203"/>
          <p:cNvSpPr txBox="1"/>
          <p:nvPr/>
        </p:nvSpPr>
        <p:spPr>
          <a:xfrm>
            <a:off x="747781" y="685988"/>
            <a:ext cx="39737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zh-CN" altLang="en-US" sz="6600" spc="-190" dirty="0">
                <a:solidFill>
                  <a:srgbClr val="C00000"/>
                </a:solidFill>
                <a:ea typeface="MElleHKS-Medium" panose="00000600000000000000" pitchFamily="50" charset="-128"/>
              </a:rPr>
              <a:t>谢谢观看</a:t>
            </a:r>
            <a:endParaRPr lang="zh-CN" altLang="en-US" sz="6600" spc="-190" dirty="0">
              <a:solidFill>
                <a:srgbClr val="C00000"/>
              </a:solidFill>
              <a:ea typeface="MElleHKS-Medium" panose="00000600000000000000" pitchFamily="50" charset="-128"/>
            </a:endParaRPr>
          </a:p>
        </p:txBody>
      </p:sp>
      <p:sp>
        <p:nvSpPr>
          <p:cNvPr id="209" name="文本框 208"/>
          <p:cNvSpPr txBox="1"/>
          <p:nvPr/>
        </p:nvSpPr>
        <p:spPr>
          <a:xfrm>
            <a:off x="803711" y="1668782"/>
            <a:ext cx="380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en-US" altLang="zh-CN" sz="2800" spc="50" dirty="0">
                <a:solidFill>
                  <a:srgbClr val="C0000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THANK YOU</a:t>
            </a:r>
            <a:endParaRPr lang="zh-CN" altLang="en-US" sz="2800" spc="50" dirty="0">
              <a:solidFill>
                <a:srgbClr val="C00000"/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210" name="Group 56"/>
          <p:cNvGrpSpPr>
            <a:grpSpLocks noChangeAspect="1"/>
          </p:cNvGrpSpPr>
          <p:nvPr/>
        </p:nvGrpSpPr>
        <p:grpSpPr bwMode="auto">
          <a:xfrm>
            <a:off x="795975" y="4355284"/>
            <a:ext cx="773175" cy="789798"/>
            <a:chOff x="220" y="1544"/>
            <a:chExt cx="1535" cy="1568"/>
          </a:xfrm>
        </p:grpSpPr>
        <p:sp>
          <p:nvSpPr>
            <p:cNvPr id="211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9AA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3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6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7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8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5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6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7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8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9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0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1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2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3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4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5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6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7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8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9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0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1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2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3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4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5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6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B7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7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Group 56"/>
          <p:cNvGrpSpPr>
            <a:grpSpLocks noChangeAspect="1"/>
          </p:cNvGrpSpPr>
          <p:nvPr/>
        </p:nvGrpSpPr>
        <p:grpSpPr bwMode="auto">
          <a:xfrm>
            <a:off x="4291338" y="4353772"/>
            <a:ext cx="773175" cy="789798"/>
            <a:chOff x="220" y="1544"/>
            <a:chExt cx="1535" cy="1568"/>
          </a:xfrm>
        </p:grpSpPr>
        <p:sp>
          <p:nvSpPr>
            <p:cNvPr id="259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0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9AA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1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2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3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B7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85" b="40232"/>
          <a:stretch>
            <a:fillRect/>
          </a:stretch>
        </p:blipFill>
        <p:spPr>
          <a:xfrm>
            <a:off x="5374478" y="915566"/>
            <a:ext cx="3797717" cy="5061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6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6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318" y="-26478"/>
            <a:ext cx="9134507" cy="5169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652" y="1940406"/>
            <a:ext cx="9141172" cy="9279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601" y="1050524"/>
            <a:ext cx="1878323" cy="571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759" y="3100729"/>
            <a:ext cx="28496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56"/>
          <p:cNvGrpSpPr>
            <a:grpSpLocks noChangeAspect="1"/>
          </p:cNvGrpSpPr>
          <p:nvPr/>
        </p:nvGrpSpPr>
        <p:grpSpPr bwMode="auto">
          <a:xfrm>
            <a:off x="7869493" y="4011313"/>
            <a:ext cx="1109501" cy="1133354"/>
            <a:chOff x="220" y="1544"/>
            <a:chExt cx="1535" cy="1568"/>
          </a:xfrm>
        </p:grpSpPr>
        <p:sp>
          <p:nvSpPr>
            <p:cNvPr id="263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252536" y="252421"/>
            <a:ext cx="8944121" cy="4886476"/>
            <a:chOff x="-252536" y="252421"/>
            <a:chExt cx="8944121" cy="4886476"/>
          </a:xfrm>
        </p:grpSpPr>
        <p:grpSp>
          <p:nvGrpSpPr>
            <p:cNvPr id="329" name="Group 4"/>
            <p:cNvGrpSpPr>
              <a:grpSpLocks noChangeAspect="1"/>
            </p:cNvGrpSpPr>
            <p:nvPr/>
          </p:nvGrpSpPr>
          <p:grpSpPr bwMode="auto">
            <a:xfrm>
              <a:off x="3134105" y="252421"/>
              <a:ext cx="5557480" cy="4731601"/>
              <a:chOff x="205" y="1422"/>
              <a:chExt cx="2907" cy="2475"/>
            </a:xfrm>
            <a:solidFill>
              <a:srgbClr val="C00000">
                <a:alpha val="20000"/>
              </a:srgbClr>
            </a:solidFill>
          </p:grpSpPr>
          <p:sp>
            <p:nvSpPr>
              <p:cNvPr id="330" name="Freeform 5"/>
              <p:cNvSpPr/>
              <p:nvPr/>
            </p:nvSpPr>
            <p:spPr bwMode="auto">
              <a:xfrm>
                <a:off x="205" y="1422"/>
                <a:ext cx="2907" cy="1986"/>
              </a:xfrm>
              <a:custGeom>
                <a:avLst/>
                <a:gdLst>
                  <a:gd name="T0" fmla="*/ 171 w 2262"/>
                  <a:gd name="T1" fmla="*/ 1113 h 1546"/>
                  <a:gd name="T2" fmla="*/ 180 w 2262"/>
                  <a:gd name="T3" fmla="*/ 1129 h 1546"/>
                  <a:gd name="T4" fmla="*/ 197 w 2262"/>
                  <a:gd name="T5" fmla="*/ 1158 h 1546"/>
                  <a:gd name="T6" fmla="*/ 204 w 2262"/>
                  <a:gd name="T7" fmla="*/ 1170 h 1546"/>
                  <a:gd name="T8" fmla="*/ 216 w 2262"/>
                  <a:gd name="T9" fmla="*/ 1189 h 1546"/>
                  <a:gd name="T10" fmla="*/ 467 w 2262"/>
                  <a:gd name="T11" fmla="*/ 900 h 1546"/>
                  <a:gd name="T12" fmla="*/ 615 w 2262"/>
                  <a:gd name="T13" fmla="*/ 1156 h 1546"/>
                  <a:gd name="T14" fmla="*/ 792 w 2262"/>
                  <a:gd name="T15" fmla="*/ 881 h 1546"/>
                  <a:gd name="T16" fmla="*/ 1034 w 2262"/>
                  <a:gd name="T17" fmla="*/ 1546 h 1546"/>
                  <a:gd name="T18" fmla="*/ 1280 w 2262"/>
                  <a:gd name="T19" fmla="*/ 437 h 1546"/>
                  <a:gd name="T20" fmla="*/ 1364 w 2262"/>
                  <a:gd name="T21" fmla="*/ 1312 h 1546"/>
                  <a:gd name="T22" fmla="*/ 1738 w 2262"/>
                  <a:gd name="T23" fmla="*/ 847 h 1546"/>
                  <a:gd name="T24" fmla="*/ 1932 w 2262"/>
                  <a:gd name="T25" fmla="*/ 1082 h 1546"/>
                  <a:gd name="T26" fmla="*/ 2169 w 2262"/>
                  <a:gd name="T27" fmla="*/ 953 h 1546"/>
                  <a:gd name="T28" fmla="*/ 2171 w 2262"/>
                  <a:gd name="T29" fmla="*/ 947 h 1546"/>
                  <a:gd name="T30" fmla="*/ 2221 w 2262"/>
                  <a:gd name="T31" fmla="*/ 808 h 1546"/>
                  <a:gd name="T32" fmla="*/ 2244 w 2262"/>
                  <a:gd name="T33" fmla="*/ 717 h 1546"/>
                  <a:gd name="T34" fmla="*/ 2261 w 2262"/>
                  <a:gd name="T35" fmla="*/ 565 h 1546"/>
                  <a:gd name="T36" fmla="*/ 2213 w 2262"/>
                  <a:gd name="T37" fmla="*/ 331 h 1546"/>
                  <a:gd name="T38" fmla="*/ 2145 w 2262"/>
                  <a:gd name="T39" fmla="*/ 218 h 1546"/>
                  <a:gd name="T40" fmla="*/ 1980 w 2262"/>
                  <a:gd name="T41" fmla="*/ 75 h 1546"/>
                  <a:gd name="T42" fmla="*/ 1696 w 2262"/>
                  <a:gd name="T43" fmla="*/ 0 h 1546"/>
                  <a:gd name="T44" fmla="*/ 1618 w 2262"/>
                  <a:gd name="T45" fmla="*/ 6 h 1546"/>
                  <a:gd name="T46" fmla="*/ 1600 w 2262"/>
                  <a:gd name="T47" fmla="*/ 8 h 1546"/>
                  <a:gd name="T48" fmla="*/ 1477 w 2262"/>
                  <a:gd name="T49" fmla="*/ 44 h 1546"/>
                  <a:gd name="T50" fmla="*/ 1413 w 2262"/>
                  <a:gd name="T51" fmla="*/ 76 h 1546"/>
                  <a:gd name="T52" fmla="*/ 1237 w 2262"/>
                  <a:gd name="T53" fmla="*/ 235 h 1546"/>
                  <a:gd name="T54" fmla="*/ 1186 w 2262"/>
                  <a:gd name="T55" fmla="*/ 321 h 1546"/>
                  <a:gd name="T56" fmla="*/ 1131 w 2262"/>
                  <a:gd name="T57" fmla="*/ 565 h 1546"/>
                  <a:gd name="T58" fmla="*/ 1112 w 2262"/>
                  <a:gd name="T59" fmla="*/ 421 h 1546"/>
                  <a:gd name="T60" fmla="*/ 1092 w 2262"/>
                  <a:gd name="T61" fmla="*/ 358 h 1546"/>
                  <a:gd name="T62" fmla="*/ 1056 w 2262"/>
                  <a:gd name="T63" fmla="*/ 284 h 1546"/>
                  <a:gd name="T64" fmla="*/ 1033 w 2262"/>
                  <a:gd name="T65" fmla="*/ 246 h 1546"/>
                  <a:gd name="T66" fmla="*/ 1004 w 2262"/>
                  <a:gd name="T67" fmla="*/ 208 h 1546"/>
                  <a:gd name="T68" fmla="*/ 956 w 2262"/>
                  <a:gd name="T69" fmla="*/ 156 h 1546"/>
                  <a:gd name="T70" fmla="*/ 675 w 2262"/>
                  <a:gd name="T71" fmla="*/ 11 h 1546"/>
                  <a:gd name="T72" fmla="*/ 603 w 2262"/>
                  <a:gd name="T73" fmla="*/ 1 h 1546"/>
                  <a:gd name="T74" fmla="*/ 566 w 2262"/>
                  <a:gd name="T75" fmla="*/ 0 h 1546"/>
                  <a:gd name="T76" fmla="*/ 516 w 2262"/>
                  <a:gd name="T77" fmla="*/ 2 h 1546"/>
                  <a:gd name="T78" fmla="*/ 454 w 2262"/>
                  <a:gd name="T79" fmla="*/ 11 h 1546"/>
                  <a:gd name="T80" fmla="*/ 80 w 2262"/>
                  <a:gd name="T81" fmla="*/ 273 h 1546"/>
                  <a:gd name="T82" fmla="*/ 50 w 2262"/>
                  <a:gd name="T83" fmla="*/ 328 h 1546"/>
                  <a:gd name="T84" fmla="*/ 16 w 2262"/>
                  <a:gd name="T85" fmla="*/ 428 h 1546"/>
                  <a:gd name="T86" fmla="*/ 1 w 2262"/>
                  <a:gd name="T87" fmla="*/ 565 h 1546"/>
                  <a:gd name="T88" fmla="*/ 2 w 2262"/>
                  <a:gd name="T89" fmla="*/ 598 h 1546"/>
                  <a:gd name="T90" fmla="*/ 9 w 2262"/>
                  <a:gd name="T91" fmla="*/ 667 h 1546"/>
                  <a:gd name="T92" fmla="*/ 32 w 2262"/>
                  <a:gd name="T93" fmla="*/ 775 h 1546"/>
                  <a:gd name="T94" fmla="*/ 63 w 2262"/>
                  <a:gd name="T95" fmla="*/ 875 h 1546"/>
                  <a:gd name="T96" fmla="*/ 141 w 2262"/>
                  <a:gd name="T97" fmla="*/ 1055 h 1546"/>
                  <a:gd name="T98" fmla="*/ 171 w 2262"/>
                  <a:gd name="T99" fmla="*/ 1113 h 1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62" h="1546">
                    <a:moveTo>
                      <a:pt x="171" y="1113"/>
                    </a:moveTo>
                    <a:cubicBezTo>
                      <a:pt x="174" y="1118"/>
                      <a:pt x="177" y="1123"/>
                      <a:pt x="180" y="1129"/>
                    </a:cubicBezTo>
                    <a:cubicBezTo>
                      <a:pt x="186" y="1138"/>
                      <a:pt x="191" y="1148"/>
                      <a:pt x="197" y="1158"/>
                    </a:cubicBezTo>
                    <a:cubicBezTo>
                      <a:pt x="199" y="1162"/>
                      <a:pt x="202" y="1166"/>
                      <a:pt x="204" y="1170"/>
                    </a:cubicBezTo>
                    <a:cubicBezTo>
                      <a:pt x="208" y="1176"/>
                      <a:pt x="212" y="1182"/>
                      <a:pt x="216" y="1189"/>
                    </a:cubicBezTo>
                    <a:cubicBezTo>
                      <a:pt x="467" y="900"/>
                      <a:pt x="467" y="900"/>
                      <a:pt x="467" y="900"/>
                    </a:cubicBezTo>
                    <a:cubicBezTo>
                      <a:pt x="615" y="1156"/>
                      <a:pt x="615" y="1156"/>
                      <a:pt x="615" y="1156"/>
                    </a:cubicBezTo>
                    <a:cubicBezTo>
                      <a:pt x="792" y="881"/>
                      <a:pt x="792" y="881"/>
                      <a:pt x="792" y="881"/>
                    </a:cubicBezTo>
                    <a:cubicBezTo>
                      <a:pt x="1034" y="1546"/>
                      <a:pt x="1034" y="1546"/>
                      <a:pt x="1034" y="1546"/>
                    </a:cubicBezTo>
                    <a:cubicBezTo>
                      <a:pt x="1280" y="437"/>
                      <a:pt x="1280" y="437"/>
                      <a:pt x="1280" y="437"/>
                    </a:cubicBezTo>
                    <a:cubicBezTo>
                      <a:pt x="1364" y="1312"/>
                      <a:pt x="1364" y="1312"/>
                      <a:pt x="1364" y="1312"/>
                    </a:cubicBezTo>
                    <a:cubicBezTo>
                      <a:pt x="1738" y="847"/>
                      <a:pt x="1738" y="847"/>
                      <a:pt x="1738" y="847"/>
                    </a:cubicBezTo>
                    <a:cubicBezTo>
                      <a:pt x="1932" y="1082"/>
                      <a:pt x="1932" y="1082"/>
                      <a:pt x="1932" y="1082"/>
                    </a:cubicBezTo>
                    <a:cubicBezTo>
                      <a:pt x="2169" y="953"/>
                      <a:pt x="2169" y="953"/>
                      <a:pt x="2169" y="953"/>
                    </a:cubicBezTo>
                    <a:cubicBezTo>
                      <a:pt x="2170" y="951"/>
                      <a:pt x="2171" y="949"/>
                      <a:pt x="2171" y="947"/>
                    </a:cubicBezTo>
                    <a:cubicBezTo>
                      <a:pt x="2191" y="900"/>
                      <a:pt x="2208" y="854"/>
                      <a:pt x="2221" y="808"/>
                    </a:cubicBezTo>
                    <a:cubicBezTo>
                      <a:pt x="2230" y="777"/>
                      <a:pt x="2238" y="747"/>
                      <a:pt x="2244" y="717"/>
                    </a:cubicBezTo>
                    <a:cubicBezTo>
                      <a:pt x="2255" y="665"/>
                      <a:pt x="2261" y="614"/>
                      <a:pt x="2261" y="565"/>
                    </a:cubicBezTo>
                    <a:cubicBezTo>
                      <a:pt x="2262" y="481"/>
                      <a:pt x="2245" y="402"/>
                      <a:pt x="2213" y="331"/>
                    </a:cubicBezTo>
                    <a:cubicBezTo>
                      <a:pt x="2195" y="290"/>
                      <a:pt x="2172" y="253"/>
                      <a:pt x="2145" y="218"/>
                    </a:cubicBezTo>
                    <a:cubicBezTo>
                      <a:pt x="2100" y="161"/>
                      <a:pt x="2044" y="112"/>
                      <a:pt x="1980" y="75"/>
                    </a:cubicBezTo>
                    <a:cubicBezTo>
                      <a:pt x="1897" y="27"/>
                      <a:pt x="1799" y="0"/>
                      <a:pt x="1696" y="0"/>
                    </a:cubicBezTo>
                    <a:cubicBezTo>
                      <a:pt x="1670" y="0"/>
                      <a:pt x="1644" y="2"/>
                      <a:pt x="1618" y="6"/>
                    </a:cubicBezTo>
                    <a:cubicBezTo>
                      <a:pt x="1612" y="6"/>
                      <a:pt x="1606" y="7"/>
                      <a:pt x="1600" y="8"/>
                    </a:cubicBezTo>
                    <a:cubicBezTo>
                      <a:pt x="1557" y="16"/>
                      <a:pt x="1516" y="28"/>
                      <a:pt x="1477" y="44"/>
                    </a:cubicBezTo>
                    <a:cubicBezTo>
                      <a:pt x="1455" y="54"/>
                      <a:pt x="1433" y="64"/>
                      <a:pt x="1413" y="76"/>
                    </a:cubicBezTo>
                    <a:cubicBezTo>
                      <a:pt x="1344" y="116"/>
                      <a:pt x="1284" y="171"/>
                      <a:pt x="1237" y="235"/>
                    </a:cubicBezTo>
                    <a:cubicBezTo>
                      <a:pt x="1218" y="262"/>
                      <a:pt x="1201" y="291"/>
                      <a:pt x="1186" y="321"/>
                    </a:cubicBezTo>
                    <a:cubicBezTo>
                      <a:pt x="1151" y="395"/>
                      <a:pt x="1131" y="478"/>
                      <a:pt x="1131" y="565"/>
                    </a:cubicBezTo>
                    <a:cubicBezTo>
                      <a:pt x="1131" y="515"/>
                      <a:pt x="1125" y="467"/>
                      <a:pt x="1112" y="421"/>
                    </a:cubicBezTo>
                    <a:cubicBezTo>
                      <a:pt x="1107" y="399"/>
                      <a:pt x="1100" y="378"/>
                      <a:pt x="1092" y="358"/>
                    </a:cubicBezTo>
                    <a:cubicBezTo>
                      <a:pt x="1082" y="332"/>
                      <a:pt x="1070" y="307"/>
                      <a:pt x="1056" y="284"/>
                    </a:cubicBezTo>
                    <a:cubicBezTo>
                      <a:pt x="1049" y="271"/>
                      <a:pt x="1041" y="259"/>
                      <a:pt x="1033" y="246"/>
                    </a:cubicBezTo>
                    <a:cubicBezTo>
                      <a:pt x="1024" y="233"/>
                      <a:pt x="1014" y="221"/>
                      <a:pt x="1004" y="208"/>
                    </a:cubicBezTo>
                    <a:cubicBezTo>
                      <a:pt x="989" y="190"/>
                      <a:pt x="973" y="173"/>
                      <a:pt x="956" y="156"/>
                    </a:cubicBezTo>
                    <a:cubicBezTo>
                      <a:pt x="879" y="83"/>
                      <a:pt x="783" y="32"/>
                      <a:pt x="675" y="11"/>
                    </a:cubicBezTo>
                    <a:cubicBezTo>
                      <a:pt x="651" y="6"/>
                      <a:pt x="628" y="3"/>
                      <a:pt x="603" y="1"/>
                    </a:cubicBezTo>
                    <a:cubicBezTo>
                      <a:pt x="591" y="1"/>
                      <a:pt x="578" y="0"/>
                      <a:pt x="566" y="0"/>
                    </a:cubicBezTo>
                    <a:cubicBezTo>
                      <a:pt x="549" y="0"/>
                      <a:pt x="533" y="1"/>
                      <a:pt x="516" y="2"/>
                    </a:cubicBezTo>
                    <a:cubicBezTo>
                      <a:pt x="495" y="4"/>
                      <a:pt x="475" y="7"/>
                      <a:pt x="454" y="11"/>
                    </a:cubicBezTo>
                    <a:cubicBezTo>
                      <a:pt x="296" y="42"/>
                      <a:pt x="160" y="139"/>
                      <a:pt x="80" y="273"/>
                    </a:cubicBezTo>
                    <a:cubicBezTo>
                      <a:pt x="69" y="291"/>
                      <a:pt x="59" y="309"/>
                      <a:pt x="50" y="328"/>
                    </a:cubicBezTo>
                    <a:cubicBezTo>
                      <a:pt x="36" y="360"/>
                      <a:pt x="25" y="394"/>
                      <a:pt x="16" y="428"/>
                    </a:cubicBezTo>
                    <a:cubicBezTo>
                      <a:pt x="6" y="472"/>
                      <a:pt x="0" y="518"/>
                      <a:pt x="1" y="565"/>
                    </a:cubicBezTo>
                    <a:cubicBezTo>
                      <a:pt x="1" y="576"/>
                      <a:pt x="1" y="587"/>
                      <a:pt x="2" y="598"/>
                    </a:cubicBezTo>
                    <a:cubicBezTo>
                      <a:pt x="3" y="621"/>
                      <a:pt x="6" y="643"/>
                      <a:pt x="9" y="667"/>
                    </a:cubicBezTo>
                    <a:cubicBezTo>
                      <a:pt x="14" y="702"/>
                      <a:pt x="22" y="738"/>
                      <a:pt x="32" y="775"/>
                    </a:cubicBezTo>
                    <a:cubicBezTo>
                      <a:pt x="40" y="808"/>
                      <a:pt x="51" y="842"/>
                      <a:pt x="63" y="875"/>
                    </a:cubicBezTo>
                    <a:cubicBezTo>
                      <a:pt x="84" y="935"/>
                      <a:pt x="110" y="995"/>
                      <a:pt x="141" y="1055"/>
                    </a:cubicBezTo>
                    <a:cubicBezTo>
                      <a:pt x="151" y="1074"/>
                      <a:pt x="161" y="1094"/>
                      <a:pt x="171" y="1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6"/>
              <p:cNvSpPr/>
              <p:nvPr/>
            </p:nvSpPr>
            <p:spPr bwMode="auto">
              <a:xfrm>
                <a:off x="536" y="2586"/>
                <a:ext cx="2389" cy="1311"/>
              </a:xfrm>
              <a:custGeom>
                <a:avLst/>
                <a:gdLst>
                  <a:gd name="T0" fmla="*/ 1657 w 1859"/>
                  <a:gd name="T1" fmla="*/ 269 h 1020"/>
                  <a:gd name="T2" fmla="*/ 1482 w 1859"/>
                  <a:gd name="T3" fmla="*/ 57 h 1020"/>
                  <a:gd name="T4" fmla="*/ 1051 w 1859"/>
                  <a:gd name="T5" fmla="*/ 593 h 1020"/>
                  <a:gd name="T6" fmla="*/ 994 w 1859"/>
                  <a:gd name="T7" fmla="*/ 0 h 1020"/>
                  <a:gd name="T8" fmla="*/ 794 w 1859"/>
                  <a:gd name="T9" fmla="*/ 902 h 1020"/>
                  <a:gd name="T10" fmla="*/ 517 w 1859"/>
                  <a:gd name="T11" fmla="*/ 139 h 1020"/>
                  <a:gd name="T12" fmla="*/ 354 w 1859"/>
                  <a:gd name="T13" fmla="*/ 390 h 1020"/>
                  <a:gd name="T14" fmla="*/ 198 w 1859"/>
                  <a:gd name="T15" fmla="*/ 120 h 1020"/>
                  <a:gd name="T16" fmla="*/ 0 w 1859"/>
                  <a:gd name="T17" fmla="*/ 347 h 1020"/>
                  <a:gd name="T18" fmla="*/ 232 w 1859"/>
                  <a:gd name="T19" fmla="*/ 642 h 1020"/>
                  <a:gd name="T20" fmla="*/ 546 w 1859"/>
                  <a:gd name="T21" fmla="*/ 906 h 1020"/>
                  <a:gd name="T22" fmla="*/ 661 w 1859"/>
                  <a:gd name="T23" fmla="*/ 968 h 1020"/>
                  <a:gd name="T24" fmla="*/ 726 w 1859"/>
                  <a:gd name="T25" fmla="*/ 994 h 1020"/>
                  <a:gd name="T26" fmla="*/ 874 w 1859"/>
                  <a:gd name="T27" fmla="*/ 1020 h 1020"/>
                  <a:gd name="T28" fmla="*/ 1066 w 1859"/>
                  <a:gd name="T29" fmla="*/ 977 h 1020"/>
                  <a:gd name="T30" fmla="*/ 1144 w 1859"/>
                  <a:gd name="T31" fmla="*/ 940 h 1020"/>
                  <a:gd name="T32" fmla="*/ 1202 w 1859"/>
                  <a:gd name="T33" fmla="*/ 906 h 1020"/>
                  <a:gd name="T34" fmla="*/ 1723 w 1859"/>
                  <a:gd name="T35" fmla="*/ 385 h 1020"/>
                  <a:gd name="T36" fmla="*/ 1764 w 1859"/>
                  <a:gd name="T37" fmla="*/ 325 h 1020"/>
                  <a:gd name="T38" fmla="*/ 1813 w 1859"/>
                  <a:gd name="T39" fmla="*/ 243 h 1020"/>
                  <a:gd name="T40" fmla="*/ 1859 w 1859"/>
                  <a:gd name="T41" fmla="*/ 159 h 1020"/>
                  <a:gd name="T42" fmla="*/ 1657 w 1859"/>
                  <a:gd name="T43" fmla="*/ 269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59" h="1020">
                    <a:moveTo>
                      <a:pt x="1657" y="269"/>
                    </a:moveTo>
                    <a:cubicBezTo>
                      <a:pt x="1482" y="57"/>
                      <a:pt x="1482" y="57"/>
                      <a:pt x="1482" y="57"/>
                    </a:cubicBezTo>
                    <a:cubicBezTo>
                      <a:pt x="1051" y="593"/>
                      <a:pt x="1051" y="593"/>
                      <a:pt x="1051" y="593"/>
                    </a:cubicBezTo>
                    <a:cubicBezTo>
                      <a:pt x="994" y="0"/>
                      <a:pt x="994" y="0"/>
                      <a:pt x="994" y="0"/>
                    </a:cubicBezTo>
                    <a:cubicBezTo>
                      <a:pt x="794" y="902"/>
                      <a:pt x="794" y="902"/>
                      <a:pt x="794" y="902"/>
                    </a:cubicBezTo>
                    <a:cubicBezTo>
                      <a:pt x="517" y="139"/>
                      <a:pt x="517" y="139"/>
                      <a:pt x="517" y="139"/>
                    </a:cubicBezTo>
                    <a:cubicBezTo>
                      <a:pt x="354" y="390"/>
                      <a:pt x="354" y="390"/>
                      <a:pt x="354" y="390"/>
                    </a:cubicBezTo>
                    <a:cubicBezTo>
                      <a:pt x="198" y="120"/>
                      <a:pt x="198" y="120"/>
                      <a:pt x="198" y="120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69" y="452"/>
                      <a:pt x="148" y="552"/>
                      <a:pt x="232" y="642"/>
                    </a:cubicBezTo>
                    <a:cubicBezTo>
                      <a:pt x="332" y="748"/>
                      <a:pt x="440" y="840"/>
                      <a:pt x="546" y="906"/>
                    </a:cubicBezTo>
                    <a:cubicBezTo>
                      <a:pt x="585" y="931"/>
                      <a:pt x="623" y="951"/>
                      <a:pt x="661" y="968"/>
                    </a:cubicBezTo>
                    <a:cubicBezTo>
                      <a:pt x="683" y="978"/>
                      <a:pt x="704" y="986"/>
                      <a:pt x="726" y="994"/>
                    </a:cubicBezTo>
                    <a:cubicBezTo>
                      <a:pt x="777" y="1011"/>
                      <a:pt x="827" y="1020"/>
                      <a:pt x="874" y="1020"/>
                    </a:cubicBezTo>
                    <a:cubicBezTo>
                      <a:pt x="934" y="1020"/>
                      <a:pt x="999" y="1005"/>
                      <a:pt x="1066" y="977"/>
                    </a:cubicBezTo>
                    <a:cubicBezTo>
                      <a:pt x="1092" y="967"/>
                      <a:pt x="1118" y="954"/>
                      <a:pt x="1144" y="940"/>
                    </a:cubicBezTo>
                    <a:cubicBezTo>
                      <a:pt x="1163" y="930"/>
                      <a:pt x="1182" y="918"/>
                      <a:pt x="1202" y="906"/>
                    </a:cubicBezTo>
                    <a:cubicBezTo>
                      <a:pt x="1386" y="791"/>
                      <a:pt x="1575" y="599"/>
                      <a:pt x="1723" y="385"/>
                    </a:cubicBezTo>
                    <a:cubicBezTo>
                      <a:pt x="1737" y="365"/>
                      <a:pt x="1751" y="345"/>
                      <a:pt x="1764" y="325"/>
                    </a:cubicBezTo>
                    <a:cubicBezTo>
                      <a:pt x="1781" y="298"/>
                      <a:pt x="1797" y="271"/>
                      <a:pt x="1813" y="243"/>
                    </a:cubicBezTo>
                    <a:cubicBezTo>
                      <a:pt x="1829" y="215"/>
                      <a:pt x="1845" y="187"/>
                      <a:pt x="1859" y="159"/>
                    </a:cubicBezTo>
                    <a:lnTo>
                      <a:pt x="1657" y="2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8" name="Group 29"/>
            <p:cNvGrpSpPr>
              <a:grpSpLocks noChangeAspect="1"/>
            </p:cNvGrpSpPr>
            <p:nvPr/>
          </p:nvGrpSpPr>
          <p:grpSpPr bwMode="auto">
            <a:xfrm>
              <a:off x="4082117" y="652289"/>
              <a:ext cx="768350" cy="758825"/>
              <a:chOff x="2637" y="1381"/>
              <a:chExt cx="484" cy="478"/>
            </a:xfrm>
            <a:solidFill>
              <a:srgbClr val="1FADB1"/>
            </a:solidFill>
          </p:grpSpPr>
          <p:sp>
            <p:nvSpPr>
              <p:cNvPr id="260" name="Freeform 30"/>
              <p:cNvSpPr/>
              <p:nvPr/>
            </p:nvSpPr>
            <p:spPr bwMode="auto">
              <a:xfrm>
                <a:off x="2963" y="1381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1"/>
              <p:cNvSpPr>
                <a:spLocks noEditPoints="1"/>
              </p:cNvSpPr>
              <p:nvPr/>
            </p:nvSpPr>
            <p:spPr bwMode="auto">
              <a:xfrm>
                <a:off x="2637" y="1426"/>
                <a:ext cx="431" cy="433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8" name="组合 327"/>
            <p:cNvGrpSpPr/>
            <p:nvPr/>
          </p:nvGrpSpPr>
          <p:grpSpPr>
            <a:xfrm>
              <a:off x="5052232" y="913587"/>
              <a:ext cx="2541303" cy="333183"/>
              <a:chOff x="4708178" y="1220936"/>
              <a:chExt cx="2541303" cy="333183"/>
            </a:xfrm>
          </p:grpSpPr>
          <p:sp>
            <p:nvSpPr>
              <p:cNvPr id="326" name="文本框 325"/>
              <p:cNvSpPr txBox="1"/>
              <p:nvPr/>
            </p:nvSpPr>
            <p:spPr>
              <a:xfrm>
                <a:off x="4708178" y="1220936"/>
                <a:ext cx="210826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defRPr sz="25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defRPr>
                </a:lvl1pPr>
              </a:lstStyle>
              <a:p>
                <a:pPr defTabSz="685800"/>
                <a:r>
                  <a: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zh-CN" altLang="en-US" sz="1500" b="1" spc="9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7" name="矩形 326"/>
              <p:cNvSpPr/>
              <p:nvPr/>
            </p:nvSpPr>
            <p:spPr>
              <a:xfrm>
                <a:off x="6050114" y="1230954"/>
                <a:ext cx="119936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685800"/>
                <a:r>
                  <a:rPr lang="en-US" altLang="zh-CN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zh-CN" altLang="en-US" sz="1500" b="1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1" name="Group 34"/>
            <p:cNvGrpSpPr>
              <a:grpSpLocks noChangeAspect="1"/>
            </p:cNvGrpSpPr>
            <p:nvPr/>
          </p:nvGrpSpPr>
          <p:grpSpPr bwMode="auto">
            <a:xfrm>
              <a:off x="4064894" y="1723934"/>
              <a:ext cx="673301" cy="575420"/>
              <a:chOff x="2653" y="1425"/>
              <a:chExt cx="454" cy="388"/>
            </a:xfrm>
            <a:solidFill>
              <a:srgbClr val="EF4343"/>
            </a:solidFill>
          </p:grpSpPr>
          <p:sp>
            <p:nvSpPr>
              <p:cNvPr id="313" name="Freeform 35"/>
              <p:cNvSpPr>
                <a:spLocks noEditPoints="1"/>
              </p:cNvSpPr>
              <p:nvPr/>
            </p:nvSpPr>
            <p:spPr bwMode="auto">
              <a:xfrm>
                <a:off x="2653" y="1476"/>
                <a:ext cx="454" cy="337"/>
              </a:xfrm>
              <a:custGeom>
                <a:avLst/>
                <a:gdLst>
                  <a:gd name="T0" fmla="*/ 175 w 189"/>
                  <a:gd name="T1" fmla="*/ 0 h 140"/>
                  <a:gd name="T2" fmla="*/ 14 w 189"/>
                  <a:gd name="T3" fmla="*/ 0 h 140"/>
                  <a:gd name="T4" fmla="*/ 0 w 189"/>
                  <a:gd name="T5" fmla="*/ 14 h 140"/>
                  <a:gd name="T6" fmla="*/ 0 w 189"/>
                  <a:gd name="T7" fmla="*/ 126 h 140"/>
                  <a:gd name="T8" fmla="*/ 14 w 189"/>
                  <a:gd name="T9" fmla="*/ 140 h 140"/>
                  <a:gd name="T10" fmla="*/ 175 w 189"/>
                  <a:gd name="T11" fmla="*/ 140 h 140"/>
                  <a:gd name="T12" fmla="*/ 189 w 189"/>
                  <a:gd name="T13" fmla="*/ 126 h 140"/>
                  <a:gd name="T14" fmla="*/ 189 w 189"/>
                  <a:gd name="T15" fmla="*/ 14 h 140"/>
                  <a:gd name="T16" fmla="*/ 175 w 189"/>
                  <a:gd name="T17" fmla="*/ 0 h 140"/>
                  <a:gd name="T18" fmla="*/ 94 w 189"/>
                  <a:gd name="T19" fmla="*/ 118 h 140"/>
                  <a:gd name="T20" fmla="*/ 46 w 189"/>
                  <a:gd name="T21" fmla="*/ 70 h 140"/>
                  <a:gd name="T22" fmla="*/ 94 w 189"/>
                  <a:gd name="T23" fmla="*/ 22 h 140"/>
                  <a:gd name="T24" fmla="*/ 143 w 189"/>
                  <a:gd name="T25" fmla="*/ 70 h 140"/>
                  <a:gd name="T26" fmla="*/ 94 w 189"/>
                  <a:gd name="T27" fmla="*/ 11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140">
                    <a:moveTo>
                      <a:pt x="17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4"/>
                      <a:pt x="6" y="140"/>
                      <a:pt x="14" y="140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2" y="140"/>
                      <a:pt x="189" y="134"/>
                      <a:pt x="189" y="126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7"/>
                      <a:pt x="182" y="0"/>
                      <a:pt x="175" y="0"/>
                    </a:cubicBezTo>
                    <a:close/>
                    <a:moveTo>
                      <a:pt x="94" y="118"/>
                    </a:moveTo>
                    <a:cubicBezTo>
                      <a:pt x="68" y="118"/>
                      <a:pt x="46" y="97"/>
                      <a:pt x="46" y="70"/>
                    </a:cubicBezTo>
                    <a:cubicBezTo>
                      <a:pt x="46" y="43"/>
                      <a:pt x="68" y="22"/>
                      <a:pt x="94" y="22"/>
                    </a:cubicBezTo>
                    <a:cubicBezTo>
                      <a:pt x="121" y="22"/>
                      <a:pt x="143" y="43"/>
                      <a:pt x="143" y="70"/>
                    </a:cubicBezTo>
                    <a:cubicBezTo>
                      <a:pt x="143" y="97"/>
                      <a:pt x="121" y="118"/>
                      <a:pt x="94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36"/>
              <p:cNvSpPr/>
              <p:nvPr/>
            </p:nvSpPr>
            <p:spPr bwMode="auto">
              <a:xfrm>
                <a:off x="2811" y="1577"/>
                <a:ext cx="135" cy="135"/>
              </a:xfrm>
              <a:custGeom>
                <a:avLst/>
                <a:gdLst>
                  <a:gd name="T0" fmla="*/ 54 w 56"/>
                  <a:gd name="T1" fmla="*/ 20 h 56"/>
                  <a:gd name="T2" fmla="*/ 37 w 56"/>
                  <a:gd name="T3" fmla="*/ 20 h 56"/>
                  <a:gd name="T4" fmla="*/ 37 w 56"/>
                  <a:gd name="T5" fmla="*/ 3 h 56"/>
                  <a:gd name="T6" fmla="*/ 34 w 56"/>
                  <a:gd name="T7" fmla="*/ 0 h 56"/>
                  <a:gd name="T8" fmla="*/ 23 w 56"/>
                  <a:gd name="T9" fmla="*/ 0 h 56"/>
                  <a:gd name="T10" fmla="*/ 20 w 56"/>
                  <a:gd name="T11" fmla="*/ 3 h 56"/>
                  <a:gd name="T12" fmla="*/ 20 w 56"/>
                  <a:gd name="T13" fmla="*/ 20 h 56"/>
                  <a:gd name="T14" fmla="*/ 3 w 56"/>
                  <a:gd name="T15" fmla="*/ 20 h 56"/>
                  <a:gd name="T16" fmla="*/ 0 w 56"/>
                  <a:gd name="T17" fmla="*/ 23 h 56"/>
                  <a:gd name="T18" fmla="*/ 0 w 56"/>
                  <a:gd name="T19" fmla="*/ 33 h 56"/>
                  <a:gd name="T20" fmla="*/ 3 w 56"/>
                  <a:gd name="T21" fmla="*/ 36 h 56"/>
                  <a:gd name="T22" fmla="*/ 20 w 56"/>
                  <a:gd name="T23" fmla="*/ 36 h 56"/>
                  <a:gd name="T24" fmla="*/ 20 w 56"/>
                  <a:gd name="T25" fmla="*/ 53 h 56"/>
                  <a:gd name="T26" fmla="*/ 23 w 56"/>
                  <a:gd name="T27" fmla="*/ 56 h 56"/>
                  <a:gd name="T28" fmla="*/ 34 w 56"/>
                  <a:gd name="T29" fmla="*/ 56 h 56"/>
                  <a:gd name="T30" fmla="*/ 37 w 56"/>
                  <a:gd name="T31" fmla="*/ 53 h 56"/>
                  <a:gd name="T32" fmla="*/ 37 w 56"/>
                  <a:gd name="T33" fmla="*/ 36 h 56"/>
                  <a:gd name="T34" fmla="*/ 54 w 56"/>
                  <a:gd name="T35" fmla="*/ 36 h 56"/>
                  <a:gd name="T36" fmla="*/ 56 w 56"/>
                  <a:gd name="T37" fmla="*/ 33 h 56"/>
                  <a:gd name="T38" fmla="*/ 56 w 56"/>
                  <a:gd name="T39" fmla="*/ 23 h 56"/>
                  <a:gd name="T40" fmla="*/ 54 w 56"/>
                  <a:gd name="T41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56">
                    <a:moveTo>
                      <a:pt x="54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1"/>
                      <a:pt x="35" y="0"/>
                      <a:pt x="3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0" y="1"/>
                      <a:pt x="20" y="3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6"/>
                      <a:pt x="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1" y="56"/>
                      <a:pt x="23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5" y="56"/>
                      <a:pt x="37" y="55"/>
                      <a:pt x="37" y="53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5" y="36"/>
                      <a:pt x="56" y="35"/>
                      <a:pt x="56" y="3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1"/>
                      <a:pt x="55" y="20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7"/>
              <p:cNvSpPr/>
              <p:nvPr/>
            </p:nvSpPr>
            <p:spPr bwMode="auto">
              <a:xfrm>
                <a:off x="2804" y="1425"/>
                <a:ext cx="149" cy="36"/>
              </a:xfrm>
              <a:custGeom>
                <a:avLst/>
                <a:gdLst>
                  <a:gd name="T0" fmla="*/ 10 w 62"/>
                  <a:gd name="T1" fmla="*/ 9 h 15"/>
                  <a:gd name="T2" fmla="*/ 53 w 62"/>
                  <a:gd name="T3" fmla="*/ 9 h 15"/>
                  <a:gd name="T4" fmla="*/ 53 w 62"/>
                  <a:gd name="T5" fmla="*/ 15 h 15"/>
                  <a:gd name="T6" fmla="*/ 62 w 62"/>
                  <a:gd name="T7" fmla="*/ 15 h 15"/>
                  <a:gd name="T8" fmla="*/ 62 w 62"/>
                  <a:gd name="T9" fmla="*/ 5 h 15"/>
                  <a:gd name="T10" fmla="*/ 58 w 62"/>
                  <a:gd name="T11" fmla="*/ 0 h 15"/>
                  <a:gd name="T12" fmla="*/ 5 w 62"/>
                  <a:gd name="T13" fmla="*/ 0 h 15"/>
                  <a:gd name="T14" fmla="*/ 0 w 62"/>
                  <a:gd name="T15" fmla="*/ 5 h 15"/>
                  <a:gd name="T16" fmla="*/ 0 w 62"/>
                  <a:gd name="T17" fmla="*/ 15 h 15"/>
                  <a:gd name="T18" fmla="*/ 10 w 62"/>
                  <a:gd name="T19" fmla="*/ 15 h 15"/>
                  <a:gd name="T20" fmla="*/ 10 w 62"/>
                  <a:gd name="T2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5">
                    <a:moveTo>
                      <a:pt x="10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60" y="0"/>
                      <a:pt x="5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10" y="15"/>
                      <a:pt x="10" y="15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2" name="组合 331"/>
            <p:cNvGrpSpPr/>
            <p:nvPr/>
          </p:nvGrpSpPr>
          <p:grpSpPr>
            <a:xfrm>
              <a:off x="5052232" y="1881219"/>
              <a:ext cx="2541303" cy="333183"/>
              <a:chOff x="4708178" y="1220936"/>
              <a:chExt cx="2541303" cy="333183"/>
            </a:xfrm>
          </p:grpSpPr>
          <p:sp>
            <p:nvSpPr>
              <p:cNvPr id="333" name="文本框 332"/>
              <p:cNvSpPr txBox="1"/>
              <p:nvPr/>
            </p:nvSpPr>
            <p:spPr>
              <a:xfrm>
                <a:off x="4708178" y="1220936"/>
                <a:ext cx="210826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defRPr sz="25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defRPr>
                </a:lvl1pPr>
              </a:lstStyle>
              <a:p>
                <a:pPr defTabSz="685800"/>
                <a:r>
                  <a: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zh-CN" altLang="en-US" sz="1500" b="1" spc="9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矩形 333"/>
              <p:cNvSpPr/>
              <p:nvPr/>
            </p:nvSpPr>
            <p:spPr>
              <a:xfrm>
                <a:off x="6050114" y="1230954"/>
                <a:ext cx="119936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685800"/>
                <a:r>
                  <a:rPr lang="en-US" altLang="zh-CN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zh-CN" altLang="en-US" sz="1500" b="1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5" name="Freeform 47"/>
            <p:cNvSpPr>
              <a:spLocks noEditPoints="1"/>
            </p:cNvSpPr>
            <p:nvPr/>
          </p:nvSpPr>
          <p:spPr bwMode="auto">
            <a:xfrm>
              <a:off x="4012464" y="2619048"/>
              <a:ext cx="712590" cy="713680"/>
            </a:xfrm>
            <a:custGeom>
              <a:avLst/>
              <a:gdLst>
                <a:gd name="T0" fmla="*/ 85 w 90"/>
                <a:gd name="T1" fmla="*/ 14 h 90"/>
                <a:gd name="T2" fmla="*/ 76 w 90"/>
                <a:gd name="T3" fmla="*/ 5 h 90"/>
                <a:gd name="T4" fmla="*/ 56 w 90"/>
                <a:gd name="T5" fmla="*/ 5 h 90"/>
                <a:gd name="T6" fmla="*/ 6 w 90"/>
                <a:gd name="T7" fmla="*/ 56 h 90"/>
                <a:gd name="T8" fmla="*/ 6 w 90"/>
                <a:gd name="T9" fmla="*/ 75 h 90"/>
                <a:gd name="T10" fmla="*/ 15 w 90"/>
                <a:gd name="T11" fmla="*/ 84 h 90"/>
                <a:gd name="T12" fmla="*/ 34 w 90"/>
                <a:gd name="T13" fmla="*/ 84 h 90"/>
                <a:gd name="T14" fmla="*/ 85 w 90"/>
                <a:gd name="T15" fmla="*/ 34 h 90"/>
                <a:gd name="T16" fmla="*/ 85 w 90"/>
                <a:gd name="T17" fmla="*/ 14 h 90"/>
                <a:gd name="T18" fmla="*/ 82 w 90"/>
                <a:gd name="T19" fmla="*/ 31 h 90"/>
                <a:gd name="T20" fmla="*/ 56 w 90"/>
                <a:gd name="T21" fmla="*/ 56 h 90"/>
                <a:gd name="T22" fmla="*/ 37 w 90"/>
                <a:gd name="T23" fmla="*/ 37 h 90"/>
                <a:gd name="T24" fmla="*/ 12 w 90"/>
                <a:gd name="T25" fmla="*/ 62 h 90"/>
                <a:gd name="T26" fmla="*/ 11 w 90"/>
                <a:gd name="T27" fmla="*/ 66 h 90"/>
                <a:gd name="T28" fmla="*/ 12 w 90"/>
                <a:gd name="T29" fmla="*/ 69 h 90"/>
                <a:gd name="T30" fmla="*/ 12 w 90"/>
                <a:gd name="T31" fmla="*/ 72 h 90"/>
                <a:gd name="T32" fmla="*/ 10 w 90"/>
                <a:gd name="T33" fmla="*/ 73 h 90"/>
                <a:gd name="T34" fmla="*/ 9 w 90"/>
                <a:gd name="T35" fmla="*/ 72 h 90"/>
                <a:gd name="T36" fmla="*/ 6 w 90"/>
                <a:gd name="T37" fmla="*/ 66 h 90"/>
                <a:gd name="T38" fmla="*/ 9 w 90"/>
                <a:gd name="T39" fmla="*/ 59 h 90"/>
                <a:gd name="T40" fmla="*/ 59 w 90"/>
                <a:gd name="T41" fmla="*/ 8 h 90"/>
                <a:gd name="T42" fmla="*/ 66 w 90"/>
                <a:gd name="T43" fmla="*/ 6 h 90"/>
                <a:gd name="T44" fmla="*/ 72 w 90"/>
                <a:gd name="T45" fmla="*/ 8 h 90"/>
                <a:gd name="T46" fmla="*/ 82 w 90"/>
                <a:gd name="T47" fmla="*/ 18 h 90"/>
                <a:gd name="T48" fmla="*/ 82 w 90"/>
                <a:gd name="T49" fmla="*/ 3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0">
                  <a:moveTo>
                    <a:pt x="85" y="14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0" y="0"/>
                    <a:pt x="62" y="0"/>
                    <a:pt x="56" y="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0" y="61"/>
                    <a:pt x="0" y="70"/>
                    <a:pt x="6" y="7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20" y="90"/>
                    <a:pt x="29" y="90"/>
                    <a:pt x="34" y="8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90" y="28"/>
                    <a:pt x="90" y="20"/>
                    <a:pt x="85" y="14"/>
                  </a:cubicBezTo>
                  <a:close/>
                  <a:moveTo>
                    <a:pt x="82" y="31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3"/>
                    <a:pt x="11" y="64"/>
                    <a:pt x="11" y="66"/>
                  </a:cubicBezTo>
                  <a:cubicBezTo>
                    <a:pt x="11" y="67"/>
                    <a:pt x="11" y="68"/>
                    <a:pt x="12" y="69"/>
                  </a:cubicBezTo>
                  <a:cubicBezTo>
                    <a:pt x="13" y="70"/>
                    <a:pt x="13" y="71"/>
                    <a:pt x="12" y="72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10" y="73"/>
                    <a:pt x="9" y="73"/>
                    <a:pt x="9" y="72"/>
                  </a:cubicBezTo>
                  <a:cubicBezTo>
                    <a:pt x="7" y="70"/>
                    <a:pt x="6" y="68"/>
                    <a:pt x="6" y="66"/>
                  </a:cubicBezTo>
                  <a:cubicBezTo>
                    <a:pt x="6" y="63"/>
                    <a:pt x="7" y="61"/>
                    <a:pt x="9" y="5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1" y="7"/>
                    <a:pt x="64" y="6"/>
                    <a:pt x="66" y="6"/>
                  </a:cubicBezTo>
                  <a:cubicBezTo>
                    <a:pt x="68" y="6"/>
                    <a:pt x="71" y="7"/>
                    <a:pt x="72" y="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5" y="21"/>
                    <a:pt x="85" y="27"/>
                    <a:pt x="82" y="31"/>
                  </a:cubicBez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335" name="组合 334"/>
            <p:cNvGrpSpPr/>
            <p:nvPr/>
          </p:nvGrpSpPr>
          <p:grpSpPr>
            <a:xfrm>
              <a:off x="5052232" y="2848851"/>
              <a:ext cx="2541303" cy="333183"/>
              <a:chOff x="4708178" y="1220936"/>
              <a:chExt cx="2541303" cy="333183"/>
            </a:xfrm>
          </p:grpSpPr>
          <p:sp>
            <p:nvSpPr>
              <p:cNvPr id="336" name="文本框 335"/>
              <p:cNvSpPr txBox="1"/>
              <p:nvPr/>
            </p:nvSpPr>
            <p:spPr>
              <a:xfrm>
                <a:off x="4708178" y="1220936"/>
                <a:ext cx="210826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defRPr sz="25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defRPr>
                </a:lvl1pPr>
              </a:lstStyle>
              <a:p>
                <a:pPr defTabSz="685800"/>
                <a:r>
                  <a: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zh-CN" altLang="en-US" sz="1500" b="1" spc="9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矩形 336"/>
              <p:cNvSpPr/>
              <p:nvPr/>
            </p:nvSpPr>
            <p:spPr>
              <a:xfrm>
                <a:off x="6050114" y="1230954"/>
                <a:ext cx="119936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685800"/>
                <a:r>
                  <a:rPr lang="en-US" altLang="zh-CN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zh-CN" altLang="en-US" sz="1500" b="1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7" name="Group 40"/>
            <p:cNvGrpSpPr>
              <a:grpSpLocks noChangeAspect="1"/>
            </p:cNvGrpSpPr>
            <p:nvPr/>
          </p:nvGrpSpPr>
          <p:grpSpPr bwMode="auto">
            <a:xfrm>
              <a:off x="3991275" y="3639777"/>
              <a:ext cx="784663" cy="587747"/>
              <a:chOff x="2368" y="1940"/>
              <a:chExt cx="522" cy="391"/>
            </a:xfrm>
            <a:solidFill>
              <a:srgbClr val="EF4343"/>
            </a:solidFill>
          </p:grpSpPr>
          <p:sp>
            <p:nvSpPr>
              <p:cNvPr id="319" name="Freeform 41"/>
              <p:cNvSpPr>
                <a:spLocks noEditPoints="1"/>
              </p:cNvSpPr>
              <p:nvPr/>
            </p:nvSpPr>
            <p:spPr bwMode="auto">
              <a:xfrm>
                <a:off x="2368" y="2074"/>
                <a:ext cx="522" cy="257"/>
              </a:xfrm>
              <a:custGeom>
                <a:avLst/>
                <a:gdLst>
                  <a:gd name="T0" fmla="*/ 205 w 218"/>
                  <a:gd name="T1" fmla="*/ 0 h 107"/>
                  <a:gd name="T2" fmla="*/ 41 w 218"/>
                  <a:gd name="T3" fmla="*/ 0 h 107"/>
                  <a:gd name="T4" fmla="*/ 24 w 218"/>
                  <a:gd name="T5" fmla="*/ 11 h 107"/>
                  <a:gd name="T6" fmla="*/ 2 w 218"/>
                  <a:gd name="T7" fmla="*/ 97 h 107"/>
                  <a:gd name="T8" fmla="*/ 13 w 218"/>
                  <a:gd name="T9" fmla="*/ 107 h 107"/>
                  <a:gd name="T10" fmla="*/ 178 w 218"/>
                  <a:gd name="T11" fmla="*/ 107 h 107"/>
                  <a:gd name="T12" fmla="*/ 195 w 218"/>
                  <a:gd name="T13" fmla="*/ 97 h 107"/>
                  <a:gd name="T14" fmla="*/ 217 w 218"/>
                  <a:gd name="T15" fmla="*/ 11 h 107"/>
                  <a:gd name="T16" fmla="*/ 205 w 218"/>
                  <a:gd name="T17" fmla="*/ 0 h 107"/>
                  <a:gd name="T18" fmla="*/ 144 w 218"/>
                  <a:gd name="T19" fmla="*/ 54 h 107"/>
                  <a:gd name="T20" fmla="*/ 103 w 218"/>
                  <a:gd name="T21" fmla="*/ 91 h 107"/>
                  <a:gd name="T22" fmla="*/ 74 w 218"/>
                  <a:gd name="T23" fmla="*/ 54 h 107"/>
                  <a:gd name="T24" fmla="*/ 116 w 218"/>
                  <a:gd name="T25" fmla="*/ 17 h 107"/>
                  <a:gd name="T26" fmla="*/ 144 w 218"/>
                  <a:gd name="T27" fmla="*/ 5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8" h="107">
                    <a:moveTo>
                      <a:pt x="205" y="0"/>
                    </a:moveTo>
                    <a:cubicBezTo>
                      <a:pt x="151" y="0"/>
                      <a:pt x="96" y="0"/>
                      <a:pt x="41" y="0"/>
                    </a:cubicBezTo>
                    <a:cubicBezTo>
                      <a:pt x="33" y="0"/>
                      <a:pt x="25" y="5"/>
                      <a:pt x="24" y="11"/>
                    </a:cubicBezTo>
                    <a:cubicBezTo>
                      <a:pt x="15" y="45"/>
                      <a:pt x="11" y="62"/>
                      <a:pt x="2" y="97"/>
                    </a:cubicBezTo>
                    <a:cubicBezTo>
                      <a:pt x="0" y="103"/>
                      <a:pt x="5" y="107"/>
                      <a:pt x="13" y="107"/>
                    </a:cubicBezTo>
                    <a:cubicBezTo>
                      <a:pt x="68" y="107"/>
                      <a:pt x="123" y="107"/>
                      <a:pt x="178" y="107"/>
                    </a:cubicBezTo>
                    <a:cubicBezTo>
                      <a:pt x="185" y="107"/>
                      <a:pt x="193" y="103"/>
                      <a:pt x="195" y="97"/>
                    </a:cubicBezTo>
                    <a:cubicBezTo>
                      <a:pt x="203" y="62"/>
                      <a:pt x="208" y="45"/>
                      <a:pt x="217" y="11"/>
                    </a:cubicBezTo>
                    <a:cubicBezTo>
                      <a:pt x="218" y="5"/>
                      <a:pt x="213" y="0"/>
                      <a:pt x="205" y="0"/>
                    </a:cubicBezTo>
                    <a:close/>
                    <a:moveTo>
                      <a:pt x="144" y="54"/>
                    </a:moveTo>
                    <a:cubicBezTo>
                      <a:pt x="140" y="74"/>
                      <a:pt x="122" y="91"/>
                      <a:pt x="103" y="91"/>
                    </a:cubicBezTo>
                    <a:cubicBezTo>
                      <a:pt x="83" y="91"/>
                      <a:pt x="71" y="74"/>
                      <a:pt x="74" y="54"/>
                    </a:cubicBezTo>
                    <a:cubicBezTo>
                      <a:pt x="78" y="33"/>
                      <a:pt x="97" y="17"/>
                      <a:pt x="116" y="17"/>
                    </a:cubicBezTo>
                    <a:cubicBezTo>
                      <a:pt x="135" y="17"/>
                      <a:pt x="148" y="33"/>
                      <a:pt x="14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42"/>
              <p:cNvSpPr/>
              <p:nvPr/>
            </p:nvSpPr>
            <p:spPr bwMode="auto">
              <a:xfrm>
                <a:off x="2569" y="2151"/>
                <a:ext cx="120" cy="103"/>
              </a:xfrm>
              <a:custGeom>
                <a:avLst/>
                <a:gdLst>
                  <a:gd name="T0" fmla="*/ 48 w 50"/>
                  <a:gd name="T1" fmla="*/ 16 h 43"/>
                  <a:gd name="T2" fmla="*/ 34 w 50"/>
                  <a:gd name="T3" fmla="*/ 16 h 43"/>
                  <a:gd name="T4" fmla="*/ 36 w 50"/>
                  <a:gd name="T5" fmla="*/ 3 h 43"/>
                  <a:gd name="T6" fmla="*/ 34 w 50"/>
                  <a:gd name="T7" fmla="*/ 0 h 43"/>
                  <a:gd name="T8" fmla="*/ 25 w 50"/>
                  <a:gd name="T9" fmla="*/ 0 h 43"/>
                  <a:gd name="T10" fmla="*/ 22 w 50"/>
                  <a:gd name="T11" fmla="*/ 3 h 43"/>
                  <a:gd name="T12" fmla="*/ 20 w 50"/>
                  <a:gd name="T13" fmla="*/ 16 h 43"/>
                  <a:gd name="T14" fmla="*/ 5 w 50"/>
                  <a:gd name="T15" fmla="*/ 16 h 43"/>
                  <a:gd name="T16" fmla="*/ 2 w 50"/>
                  <a:gd name="T17" fmla="*/ 18 h 43"/>
                  <a:gd name="T18" fmla="*/ 1 w 50"/>
                  <a:gd name="T19" fmla="*/ 26 h 43"/>
                  <a:gd name="T20" fmla="*/ 3 w 50"/>
                  <a:gd name="T21" fmla="*/ 28 h 43"/>
                  <a:gd name="T22" fmla="*/ 17 w 50"/>
                  <a:gd name="T23" fmla="*/ 28 h 43"/>
                  <a:gd name="T24" fmla="*/ 14 w 50"/>
                  <a:gd name="T25" fmla="*/ 41 h 43"/>
                  <a:gd name="T26" fmla="*/ 16 w 50"/>
                  <a:gd name="T27" fmla="*/ 43 h 43"/>
                  <a:gd name="T28" fmla="*/ 25 w 50"/>
                  <a:gd name="T29" fmla="*/ 43 h 43"/>
                  <a:gd name="T30" fmla="*/ 28 w 50"/>
                  <a:gd name="T31" fmla="*/ 41 h 43"/>
                  <a:gd name="T32" fmla="*/ 31 w 50"/>
                  <a:gd name="T33" fmla="*/ 28 h 43"/>
                  <a:gd name="T34" fmla="*/ 45 w 50"/>
                  <a:gd name="T35" fmla="*/ 28 h 43"/>
                  <a:gd name="T36" fmla="*/ 48 w 50"/>
                  <a:gd name="T37" fmla="*/ 26 h 43"/>
                  <a:gd name="T38" fmla="*/ 50 w 50"/>
                  <a:gd name="T39" fmla="*/ 18 h 43"/>
                  <a:gd name="T40" fmla="*/ 48 w 50"/>
                  <a:gd name="T41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43">
                    <a:moveTo>
                      <a:pt x="48" y="16"/>
                    </a:moveTo>
                    <a:cubicBezTo>
                      <a:pt x="42" y="16"/>
                      <a:pt x="39" y="16"/>
                      <a:pt x="34" y="16"/>
                    </a:cubicBezTo>
                    <a:cubicBezTo>
                      <a:pt x="35" y="10"/>
                      <a:pt x="35" y="8"/>
                      <a:pt x="36" y="3"/>
                    </a:cubicBezTo>
                    <a:cubicBezTo>
                      <a:pt x="37" y="1"/>
                      <a:pt x="36" y="0"/>
                      <a:pt x="34" y="0"/>
                    </a:cubicBezTo>
                    <a:cubicBezTo>
                      <a:pt x="31" y="0"/>
                      <a:pt x="29" y="0"/>
                      <a:pt x="25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1" y="8"/>
                      <a:pt x="21" y="10"/>
                      <a:pt x="20" y="16"/>
                    </a:cubicBezTo>
                    <a:cubicBezTo>
                      <a:pt x="14" y="16"/>
                      <a:pt x="11" y="16"/>
                      <a:pt x="5" y="16"/>
                    </a:cubicBezTo>
                    <a:cubicBezTo>
                      <a:pt x="4" y="16"/>
                      <a:pt x="3" y="17"/>
                      <a:pt x="2" y="18"/>
                    </a:cubicBezTo>
                    <a:cubicBezTo>
                      <a:pt x="2" y="21"/>
                      <a:pt x="1" y="23"/>
                      <a:pt x="1" y="26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8" y="28"/>
                      <a:pt x="11" y="28"/>
                      <a:pt x="17" y="28"/>
                    </a:cubicBezTo>
                    <a:cubicBezTo>
                      <a:pt x="16" y="33"/>
                      <a:pt x="15" y="36"/>
                      <a:pt x="14" y="41"/>
                    </a:cubicBezTo>
                    <a:cubicBezTo>
                      <a:pt x="14" y="42"/>
                      <a:pt x="15" y="43"/>
                      <a:pt x="16" y="43"/>
                    </a:cubicBezTo>
                    <a:cubicBezTo>
                      <a:pt x="20" y="43"/>
                      <a:pt x="22" y="43"/>
                      <a:pt x="25" y="43"/>
                    </a:cubicBezTo>
                    <a:cubicBezTo>
                      <a:pt x="27" y="43"/>
                      <a:pt x="28" y="42"/>
                      <a:pt x="28" y="41"/>
                    </a:cubicBezTo>
                    <a:cubicBezTo>
                      <a:pt x="29" y="36"/>
                      <a:pt x="30" y="33"/>
                      <a:pt x="31" y="28"/>
                    </a:cubicBezTo>
                    <a:cubicBezTo>
                      <a:pt x="37" y="28"/>
                      <a:pt x="40" y="28"/>
                      <a:pt x="45" y="28"/>
                    </a:cubicBezTo>
                    <a:cubicBezTo>
                      <a:pt x="47" y="28"/>
                      <a:pt x="48" y="27"/>
                      <a:pt x="48" y="26"/>
                    </a:cubicBezTo>
                    <a:cubicBezTo>
                      <a:pt x="49" y="23"/>
                      <a:pt x="49" y="21"/>
                      <a:pt x="50" y="18"/>
                    </a:cubicBezTo>
                    <a:cubicBezTo>
                      <a:pt x="50" y="17"/>
                      <a:pt x="49" y="16"/>
                      <a:pt x="4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43"/>
              <p:cNvSpPr/>
              <p:nvPr/>
            </p:nvSpPr>
            <p:spPr bwMode="auto">
              <a:xfrm>
                <a:off x="2373" y="1940"/>
                <a:ext cx="464" cy="266"/>
              </a:xfrm>
              <a:custGeom>
                <a:avLst/>
                <a:gdLst>
                  <a:gd name="T0" fmla="*/ 39 w 194"/>
                  <a:gd name="T1" fmla="*/ 46 h 111"/>
                  <a:gd name="T2" fmla="*/ 194 w 194"/>
                  <a:gd name="T3" fmla="*/ 46 h 111"/>
                  <a:gd name="T4" fmla="*/ 194 w 194"/>
                  <a:gd name="T5" fmla="*/ 39 h 111"/>
                  <a:gd name="T6" fmla="*/ 178 w 194"/>
                  <a:gd name="T7" fmla="*/ 23 h 111"/>
                  <a:gd name="T8" fmla="*/ 77 w 194"/>
                  <a:gd name="T9" fmla="*/ 23 h 111"/>
                  <a:gd name="T10" fmla="*/ 77 w 194"/>
                  <a:gd name="T11" fmla="*/ 16 h 111"/>
                  <a:gd name="T12" fmla="*/ 61 w 194"/>
                  <a:gd name="T13" fmla="*/ 0 h 111"/>
                  <a:gd name="T14" fmla="*/ 30 w 194"/>
                  <a:gd name="T15" fmla="*/ 0 h 111"/>
                  <a:gd name="T16" fmla="*/ 14 w 194"/>
                  <a:gd name="T17" fmla="*/ 16 h 111"/>
                  <a:gd name="T18" fmla="*/ 14 w 194"/>
                  <a:gd name="T19" fmla="*/ 23 h 111"/>
                  <a:gd name="T20" fmla="*/ 0 w 194"/>
                  <a:gd name="T21" fmla="*/ 39 h 111"/>
                  <a:gd name="T22" fmla="*/ 0 w 194"/>
                  <a:gd name="T23" fmla="*/ 111 h 111"/>
                  <a:gd name="T24" fmla="*/ 12 w 194"/>
                  <a:gd name="T25" fmla="*/ 64 h 111"/>
                  <a:gd name="T26" fmla="*/ 39 w 194"/>
                  <a:gd name="T27" fmla="*/ 4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4" h="111">
                    <a:moveTo>
                      <a:pt x="39" y="46"/>
                    </a:moveTo>
                    <a:cubicBezTo>
                      <a:pt x="194" y="46"/>
                      <a:pt x="194" y="46"/>
                      <a:pt x="194" y="46"/>
                    </a:cubicBezTo>
                    <a:cubicBezTo>
                      <a:pt x="194" y="39"/>
                      <a:pt x="194" y="39"/>
                      <a:pt x="194" y="39"/>
                    </a:cubicBezTo>
                    <a:cubicBezTo>
                      <a:pt x="194" y="30"/>
                      <a:pt x="187" y="23"/>
                      <a:pt x="178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7"/>
                      <a:pt x="70" y="0"/>
                      <a:pt x="6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0"/>
                      <a:pt x="14" y="7"/>
                      <a:pt x="14" y="16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6" y="24"/>
                      <a:pt x="0" y="31"/>
                      <a:pt x="0" y="3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4" y="54"/>
                      <a:pt x="26" y="46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8" name="组合 337"/>
            <p:cNvGrpSpPr/>
            <p:nvPr/>
          </p:nvGrpSpPr>
          <p:grpSpPr>
            <a:xfrm>
              <a:off x="5052232" y="3816482"/>
              <a:ext cx="2541303" cy="333183"/>
              <a:chOff x="4708178" y="1220936"/>
              <a:chExt cx="2541303" cy="333183"/>
            </a:xfrm>
          </p:grpSpPr>
          <p:sp>
            <p:nvSpPr>
              <p:cNvPr id="339" name="文本框 338"/>
              <p:cNvSpPr txBox="1"/>
              <p:nvPr/>
            </p:nvSpPr>
            <p:spPr>
              <a:xfrm>
                <a:off x="4708178" y="1220936"/>
                <a:ext cx="210826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defRPr sz="25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</a:defRPr>
                </a:lvl1pPr>
              </a:lstStyle>
              <a:p>
                <a:pPr defTabSz="685800"/>
                <a:r>
                  <a: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zh-CN" altLang="en-US" sz="1500" b="1" spc="90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矩形 339"/>
              <p:cNvSpPr/>
              <p:nvPr/>
            </p:nvSpPr>
            <p:spPr>
              <a:xfrm>
                <a:off x="6050114" y="1230954"/>
                <a:ext cx="119936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685800"/>
                <a:r>
                  <a:rPr lang="en-US" altLang="zh-CN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</a:t>
                </a:r>
                <a:endParaRPr lang="zh-CN" altLang="en-US" sz="1500" b="1" dirty="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73" r="25488" b="42433"/>
            <a:stretch>
              <a:fillRect/>
            </a:stretch>
          </p:blipFill>
          <p:spPr>
            <a:xfrm>
              <a:off x="-252536" y="818417"/>
              <a:ext cx="4023976" cy="4320480"/>
            </a:xfrm>
            <a:prstGeom prst="rect">
              <a:avLst/>
            </a:prstGeom>
          </p:spPr>
        </p:pic>
        <p:sp>
          <p:nvSpPr>
            <p:cNvPr id="103" name="文本框 102"/>
            <p:cNvSpPr txBox="1"/>
            <p:nvPr/>
          </p:nvSpPr>
          <p:spPr>
            <a:xfrm>
              <a:off x="899592" y="1203598"/>
              <a:ext cx="8130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zh-CN" altLang="en-US" sz="2400" spc="50">
                  <a:solidFill>
                    <a:srgbClr val="C00000"/>
                  </a:solidFill>
                  <a:latin typeface="汉仪大黑简" panose="02010609000101010101" pitchFamily="49" charset="-122"/>
                  <a:ea typeface="汉仪大黑简" panose="02010609000101010101" pitchFamily="49" charset="-122"/>
                </a:rPr>
                <a:t>目录</a:t>
              </a:r>
              <a:endParaRPr lang="zh-CN" altLang="en-US" sz="2400" spc="50" dirty="0">
                <a:solidFill>
                  <a:srgbClr val="C0000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endParaRPr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 rot="5716826">
              <a:off x="990894" y="1995686"/>
              <a:ext cx="432048" cy="432709"/>
            </a:xfrm>
            <a:custGeom>
              <a:avLst/>
              <a:gdLst>
                <a:gd name="T0" fmla="*/ 85 w 90"/>
                <a:gd name="T1" fmla="*/ 14 h 90"/>
                <a:gd name="T2" fmla="*/ 76 w 90"/>
                <a:gd name="T3" fmla="*/ 5 h 90"/>
                <a:gd name="T4" fmla="*/ 56 w 90"/>
                <a:gd name="T5" fmla="*/ 5 h 90"/>
                <a:gd name="T6" fmla="*/ 6 w 90"/>
                <a:gd name="T7" fmla="*/ 56 h 90"/>
                <a:gd name="T8" fmla="*/ 6 w 90"/>
                <a:gd name="T9" fmla="*/ 75 h 90"/>
                <a:gd name="T10" fmla="*/ 15 w 90"/>
                <a:gd name="T11" fmla="*/ 84 h 90"/>
                <a:gd name="T12" fmla="*/ 34 w 90"/>
                <a:gd name="T13" fmla="*/ 84 h 90"/>
                <a:gd name="T14" fmla="*/ 85 w 90"/>
                <a:gd name="T15" fmla="*/ 34 h 90"/>
                <a:gd name="T16" fmla="*/ 85 w 90"/>
                <a:gd name="T17" fmla="*/ 14 h 90"/>
                <a:gd name="T18" fmla="*/ 82 w 90"/>
                <a:gd name="T19" fmla="*/ 31 h 90"/>
                <a:gd name="T20" fmla="*/ 56 w 90"/>
                <a:gd name="T21" fmla="*/ 56 h 90"/>
                <a:gd name="T22" fmla="*/ 37 w 90"/>
                <a:gd name="T23" fmla="*/ 37 h 90"/>
                <a:gd name="T24" fmla="*/ 12 w 90"/>
                <a:gd name="T25" fmla="*/ 62 h 90"/>
                <a:gd name="T26" fmla="*/ 11 w 90"/>
                <a:gd name="T27" fmla="*/ 66 h 90"/>
                <a:gd name="T28" fmla="*/ 12 w 90"/>
                <a:gd name="T29" fmla="*/ 69 h 90"/>
                <a:gd name="T30" fmla="*/ 12 w 90"/>
                <a:gd name="T31" fmla="*/ 72 h 90"/>
                <a:gd name="T32" fmla="*/ 10 w 90"/>
                <a:gd name="T33" fmla="*/ 73 h 90"/>
                <a:gd name="T34" fmla="*/ 9 w 90"/>
                <a:gd name="T35" fmla="*/ 72 h 90"/>
                <a:gd name="T36" fmla="*/ 6 w 90"/>
                <a:gd name="T37" fmla="*/ 66 h 90"/>
                <a:gd name="T38" fmla="*/ 9 w 90"/>
                <a:gd name="T39" fmla="*/ 59 h 90"/>
                <a:gd name="T40" fmla="*/ 59 w 90"/>
                <a:gd name="T41" fmla="*/ 8 h 90"/>
                <a:gd name="T42" fmla="*/ 66 w 90"/>
                <a:gd name="T43" fmla="*/ 6 h 90"/>
                <a:gd name="T44" fmla="*/ 72 w 90"/>
                <a:gd name="T45" fmla="*/ 8 h 90"/>
                <a:gd name="T46" fmla="*/ 82 w 90"/>
                <a:gd name="T47" fmla="*/ 18 h 90"/>
                <a:gd name="T48" fmla="*/ 82 w 90"/>
                <a:gd name="T49" fmla="*/ 3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0">
                  <a:moveTo>
                    <a:pt x="85" y="14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0" y="0"/>
                    <a:pt x="62" y="0"/>
                    <a:pt x="56" y="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0" y="61"/>
                    <a:pt x="0" y="70"/>
                    <a:pt x="6" y="7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20" y="90"/>
                    <a:pt x="29" y="90"/>
                    <a:pt x="34" y="8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90" y="28"/>
                    <a:pt x="90" y="20"/>
                    <a:pt x="85" y="14"/>
                  </a:cubicBezTo>
                  <a:close/>
                  <a:moveTo>
                    <a:pt x="82" y="31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3"/>
                    <a:pt x="11" y="64"/>
                    <a:pt x="11" y="66"/>
                  </a:cubicBezTo>
                  <a:cubicBezTo>
                    <a:pt x="11" y="67"/>
                    <a:pt x="11" y="68"/>
                    <a:pt x="12" y="69"/>
                  </a:cubicBezTo>
                  <a:cubicBezTo>
                    <a:pt x="13" y="70"/>
                    <a:pt x="13" y="71"/>
                    <a:pt x="12" y="72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10" y="73"/>
                    <a:pt x="9" y="73"/>
                    <a:pt x="9" y="72"/>
                  </a:cubicBezTo>
                  <a:cubicBezTo>
                    <a:pt x="7" y="70"/>
                    <a:pt x="6" y="68"/>
                    <a:pt x="6" y="66"/>
                  </a:cubicBezTo>
                  <a:cubicBezTo>
                    <a:pt x="6" y="63"/>
                    <a:pt x="7" y="61"/>
                    <a:pt x="9" y="5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1" y="7"/>
                    <a:pt x="64" y="6"/>
                    <a:pt x="66" y="6"/>
                  </a:cubicBezTo>
                  <a:cubicBezTo>
                    <a:pt x="68" y="6"/>
                    <a:pt x="71" y="7"/>
                    <a:pt x="72" y="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5" y="21"/>
                    <a:pt x="85" y="27"/>
                    <a:pt x="82" y="31"/>
                  </a:cubicBezTo>
                  <a:close/>
                </a:path>
              </a:pathLst>
            </a:custGeom>
            <a:solidFill>
              <a:srgbClr val="1FADB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105" name="Group 29"/>
            <p:cNvGrpSpPr>
              <a:grpSpLocks noChangeAspect="1"/>
            </p:cNvGrpSpPr>
            <p:nvPr/>
          </p:nvGrpSpPr>
          <p:grpSpPr bwMode="auto">
            <a:xfrm rot="14707392">
              <a:off x="2251809" y="3423175"/>
              <a:ext cx="354185" cy="349794"/>
              <a:chOff x="2637" y="1381"/>
              <a:chExt cx="484" cy="478"/>
            </a:xfrm>
            <a:solidFill>
              <a:srgbClr val="1FADB1">
                <a:alpha val="20000"/>
              </a:srgbClr>
            </a:solidFill>
          </p:grpSpPr>
          <p:sp>
            <p:nvSpPr>
              <p:cNvPr id="106" name="Freeform 30"/>
              <p:cNvSpPr/>
              <p:nvPr/>
            </p:nvSpPr>
            <p:spPr bwMode="auto">
              <a:xfrm>
                <a:off x="2963" y="1381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31"/>
              <p:cNvSpPr>
                <a:spLocks noEditPoints="1"/>
              </p:cNvSpPr>
              <p:nvPr/>
            </p:nvSpPr>
            <p:spPr bwMode="auto">
              <a:xfrm>
                <a:off x="2637" y="1426"/>
                <a:ext cx="431" cy="433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8" name="Group 40"/>
            <p:cNvGrpSpPr>
              <a:grpSpLocks noChangeAspect="1"/>
            </p:cNvGrpSpPr>
            <p:nvPr/>
          </p:nvGrpSpPr>
          <p:grpSpPr bwMode="auto">
            <a:xfrm rot="1375787">
              <a:off x="405631" y="2854488"/>
              <a:ext cx="403815" cy="302475"/>
              <a:chOff x="2368" y="1940"/>
              <a:chExt cx="522" cy="391"/>
            </a:xfrm>
            <a:solidFill>
              <a:srgbClr val="EF4343">
                <a:alpha val="20000"/>
              </a:srgbClr>
            </a:solidFill>
          </p:grpSpPr>
          <p:sp>
            <p:nvSpPr>
              <p:cNvPr id="109" name="Freeform 41"/>
              <p:cNvSpPr>
                <a:spLocks noEditPoints="1"/>
              </p:cNvSpPr>
              <p:nvPr/>
            </p:nvSpPr>
            <p:spPr bwMode="auto">
              <a:xfrm>
                <a:off x="2368" y="2074"/>
                <a:ext cx="522" cy="257"/>
              </a:xfrm>
              <a:custGeom>
                <a:avLst/>
                <a:gdLst>
                  <a:gd name="T0" fmla="*/ 205 w 218"/>
                  <a:gd name="T1" fmla="*/ 0 h 107"/>
                  <a:gd name="T2" fmla="*/ 41 w 218"/>
                  <a:gd name="T3" fmla="*/ 0 h 107"/>
                  <a:gd name="T4" fmla="*/ 24 w 218"/>
                  <a:gd name="T5" fmla="*/ 11 h 107"/>
                  <a:gd name="T6" fmla="*/ 2 w 218"/>
                  <a:gd name="T7" fmla="*/ 97 h 107"/>
                  <a:gd name="T8" fmla="*/ 13 w 218"/>
                  <a:gd name="T9" fmla="*/ 107 h 107"/>
                  <a:gd name="T10" fmla="*/ 178 w 218"/>
                  <a:gd name="T11" fmla="*/ 107 h 107"/>
                  <a:gd name="T12" fmla="*/ 195 w 218"/>
                  <a:gd name="T13" fmla="*/ 97 h 107"/>
                  <a:gd name="T14" fmla="*/ 217 w 218"/>
                  <a:gd name="T15" fmla="*/ 11 h 107"/>
                  <a:gd name="T16" fmla="*/ 205 w 218"/>
                  <a:gd name="T17" fmla="*/ 0 h 107"/>
                  <a:gd name="T18" fmla="*/ 144 w 218"/>
                  <a:gd name="T19" fmla="*/ 54 h 107"/>
                  <a:gd name="T20" fmla="*/ 103 w 218"/>
                  <a:gd name="T21" fmla="*/ 91 h 107"/>
                  <a:gd name="T22" fmla="*/ 74 w 218"/>
                  <a:gd name="T23" fmla="*/ 54 h 107"/>
                  <a:gd name="T24" fmla="*/ 116 w 218"/>
                  <a:gd name="T25" fmla="*/ 17 h 107"/>
                  <a:gd name="T26" fmla="*/ 144 w 218"/>
                  <a:gd name="T27" fmla="*/ 5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8" h="107">
                    <a:moveTo>
                      <a:pt x="205" y="0"/>
                    </a:moveTo>
                    <a:cubicBezTo>
                      <a:pt x="151" y="0"/>
                      <a:pt x="96" y="0"/>
                      <a:pt x="41" y="0"/>
                    </a:cubicBezTo>
                    <a:cubicBezTo>
                      <a:pt x="33" y="0"/>
                      <a:pt x="25" y="5"/>
                      <a:pt x="24" y="11"/>
                    </a:cubicBezTo>
                    <a:cubicBezTo>
                      <a:pt x="15" y="45"/>
                      <a:pt x="11" y="62"/>
                      <a:pt x="2" y="97"/>
                    </a:cubicBezTo>
                    <a:cubicBezTo>
                      <a:pt x="0" y="103"/>
                      <a:pt x="5" y="107"/>
                      <a:pt x="13" y="107"/>
                    </a:cubicBezTo>
                    <a:cubicBezTo>
                      <a:pt x="68" y="107"/>
                      <a:pt x="123" y="107"/>
                      <a:pt x="178" y="107"/>
                    </a:cubicBezTo>
                    <a:cubicBezTo>
                      <a:pt x="185" y="107"/>
                      <a:pt x="193" y="103"/>
                      <a:pt x="195" y="97"/>
                    </a:cubicBezTo>
                    <a:cubicBezTo>
                      <a:pt x="203" y="62"/>
                      <a:pt x="208" y="45"/>
                      <a:pt x="217" y="11"/>
                    </a:cubicBezTo>
                    <a:cubicBezTo>
                      <a:pt x="218" y="5"/>
                      <a:pt x="213" y="0"/>
                      <a:pt x="205" y="0"/>
                    </a:cubicBezTo>
                    <a:close/>
                    <a:moveTo>
                      <a:pt x="144" y="54"/>
                    </a:moveTo>
                    <a:cubicBezTo>
                      <a:pt x="140" y="74"/>
                      <a:pt x="122" y="91"/>
                      <a:pt x="103" y="91"/>
                    </a:cubicBezTo>
                    <a:cubicBezTo>
                      <a:pt x="83" y="91"/>
                      <a:pt x="71" y="74"/>
                      <a:pt x="74" y="54"/>
                    </a:cubicBezTo>
                    <a:cubicBezTo>
                      <a:pt x="78" y="33"/>
                      <a:pt x="97" y="17"/>
                      <a:pt x="116" y="17"/>
                    </a:cubicBezTo>
                    <a:cubicBezTo>
                      <a:pt x="135" y="17"/>
                      <a:pt x="148" y="33"/>
                      <a:pt x="14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42"/>
              <p:cNvSpPr/>
              <p:nvPr/>
            </p:nvSpPr>
            <p:spPr bwMode="auto">
              <a:xfrm>
                <a:off x="2569" y="2151"/>
                <a:ext cx="120" cy="103"/>
              </a:xfrm>
              <a:custGeom>
                <a:avLst/>
                <a:gdLst>
                  <a:gd name="T0" fmla="*/ 48 w 50"/>
                  <a:gd name="T1" fmla="*/ 16 h 43"/>
                  <a:gd name="T2" fmla="*/ 34 w 50"/>
                  <a:gd name="T3" fmla="*/ 16 h 43"/>
                  <a:gd name="T4" fmla="*/ 36 w 50"/>
                  <a:gd name="T5" fmla="*/ 3 h 43"/>
                  <a:gd name="T6" fmla="*/ 34 w 50"/>
                  <a:gd name="T7" fmla="*/ 0 h 43"/>
                  <a:gd name="T8" fmla="*/ 25 w 50"/>
                  <a:gd name="T9" fmla="*/ 0 h 43"/>
                  <a:gd name="T10" fmla="*/ 22 w 50"/>
                  <a:gd name="T11" fmla="*/ 3 h 43"/>
                  <a:gd name="T12" fmla="*/ 20 w 50"/>
                  <a:gd name="T13" fmla="*/ 16 h 43"/>
                  <a:gd name="T14" fmla="*/ 5 w 50"/>
                  <a:gd name="T15" fmla="*/ 16 h 43"/>
                  <a:gd name="T16" fmla="*/ 2 w 50"/>
                  <a:gd name="T17" fmla="*/ 18 h 43"/>
                  <a:gd name="T18" fmla="*/ 1 w 50"/>
                  <a:gd name="T19" fmla="*/ 26 h 43"/>
                  <a:gd name="T20" fmla="*/ 3 w 50"/>
                  <a:gd name="T21" fmla="*/ 28 h 43"/>
                  <a:gd name="T22" fmla="*/ 17 w 50"/>
                  <a:gd name="T23" fmla="*/ 28 h 43"/>
                  <a:gd name="T24" fmla="*/ 14 w 50"/>
                  <a:gd name="T25" fmla="*/ 41 h 43"/>
                  <a:gd name="T26" fmla="*/ 16 w 50"/>
                  <a:gd name="T27" fmla="*/ 43 h 43"/>
                  <a:gd name="T28" fmla="*/ 25 w 50"/>
                  <a:gd name="T29" fmla="*/ 43 h 43"/>
                  <a:gd name="T30" fmla="*/ 28 w 50"/>
                  <a:gd name="T31" fmla="*/ 41 h 43"/>
                  <a:gd name="T32" fmla="*/ 31 w 50"/>
                  <a:gd name="T33" fmla="*/ 28 h 43"/>
                  <a:gd name="T34" fmla="*/ 45 w 50"/>
                  <a:gd name="T35" fmla="*/ 28 h 43"/>
                  <a:gd name="T36" fmla="*/ 48 w 50"/>
                  <a:gd name="T37" fmla="*/ 26 h 43"/>
                  <a:gd name="T38" fmla="*/ 50 w 50"/>
                  <a:gd name="T39" fmla="*/ 18 h 43"/>
                  <a:gd name="T40" fmla="*/ 48 w 50"/>
                  <a:gd name="T41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43">
                    <a:moveTo>
                      <a:pt x="48" y="16"/>
                    </a:moveTo>
                    <a:cubicBezTo>
                      <a:pt x="42" y="16"/>
                      <a:pt x="39" y="16"/>
                      <a:pt x="34" y="16"/>
                    </a:cubicBezTo>
                    <a:cubicBezTo>
                      <a:pt x="35" y="10"/>
                      <a:pt x="35" y="8"/>
                      <a:pt x="36" y="3"/>
                    </a:cubicBezTo>
                    <a:cubicBezTo>
                      <a:pt x="37" y="1"/>
                      <a:pt x="36" y="0"/>
                      <a:pt x="34" y="0"/>
                    </a:cubicBezTo>
                    <a:cubicBezTo>
                      <a:pt x="31" y="0"/>
                      <a:pt x="29" y="0"/>
                      <a:pt x="25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1" y="8"/>
                      <a:pt x="21" y="10"/>
                      <a:pt x="20" y="16"/>
                    </a:cubicBezTo>
                    <a:cubicBezTo>
                      <a:pt x="14" y="16"/>
                      <a:pt x="11" y="16"/>
                      <a:pt x="5" y="16"/>
                    </a:cubicBezTo>
                    <a:cubicBezTo>
                      <a:pt x="4" y="16"/>
                      <a:pt x="3" y="17"/>
                      <a:pt x="2" y="18"/>
                    </a:cubicBezTo>
                    <a:cubicBezTo>
                      <a:pt x="2" y="21"/>
                      <a:pt x="1" y="23"/>
                      <a:pt x="1" y="26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8" y="28"/>
                      <a:pt x="11" y="28"/>
                      <a:pt x="17" y="28"/>
                    </a:cubicBezTo>
                    <a:cubicBezTo>
                      <a:pt x="16" y="33"/>
                      <a:pt x="15" y="36"/>
                      <a:pt x="14" y="41"/>
                    </a:cubicBezTo>
                    <a:cubicBezTo>
                      <a:pt x="14" y="42"/>
                      <a:pt x="15" y="43"/>
                      <a:pt x="16" y="43"/>
                    </a:cubicBezTo>
                    <a:cubicBezTo>
                      <a:pt x="20" y="43"/>
                      <a:pt x="22" y="43"/>
                      <a:pt x="25" y="43"/>
                    </a:cubicBezTo>
                    <a:cubicBezTo>
                      <a:pt x="27" y="43"/>
                      <a:pt x="28" y="42"/>
                      <a:pt x="28" y="41"/>
                    </a:cubicBezTo>
                    <a:cubicBezTo>
                      <a:pt x="29" y="36"/>
                      <a:pt x="30" y="33"/>
                      <a:pt x="31" y="28"/>
                    </a:cubicBezTo>
                    <a:cubicBezTo>
                      <a:pt x="37" y="28"/>
                      <a:pt x="40" y="28"/>
                      <a:pt x="45" y="28"/>
                    </a:cubicBezTo>
                    <a:cubicBezTo>
                      <a:pt x="47" y="28"/>
                      <a:pt x="48" y="27"/>
                      <a:pt x="48" y="26"/>
                    </a:cubicBezTo>
                    <a:cubicBezTo>
                      <a:pt x="49" y="23"/>
                      <a:pt x="49" y="21"/>
                      <a:pt x="50" y="18"/>
                    </a:cubicBezTo>
                    <a:cubicBezTo>
                      <a:pt x="50" y="17"/>
                      <a:pt x="49" y="16"/>
                      <a:pt x="4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43"/>
              <p:cNvSpPr/>
              <p:nvPr/>
            </p:nvSpPr>
            <p:spPr bwMode="auto">
              <a:xfrm>
                <a:off x="2373" y="1940"/>
                <a:ext cx="464" cy="266"/>
              </a:xfrm>
              <a:custGeom>
                <a:avLst/>
                <a:gdLst>
                  <a:gd name="T0" fmla="*/ 39 w 194"/>
                  <a:gd name="T1" fmla="*/ 46 h 111"/>
                  <a:gd name="T2" fmla="*/ 194 w 194"/>
                  <a:gd name="T3" fmla="*/ 46 h 111"/>
                  <a:gd name="T4" fmla="*/ 194 w 194"/>
                  <a:gd name="T5" fmla="*/ 39 h 111"/>
                  <a:gd name="T6" fmla="*/ 178 w 194"/>
                  <a:gd name="T7" fmla="*/ 23 h 111"/>
                  <a:gd name="T8" fmla="*/ 77 w 194"/>
                  <a:gd name="T9" fmla="*/ 23 h 111"/>
                  <a:gd name="T10" fmla="*/ 77 w 194"/>
                  <a:gd name="T11" fmla="*/ 16 h 111"/>
                  <a:gd name="T12" fmla="*/ 61 w 194"/>
                  <a:gd name="T13" fmla="*/ 0 h 111"/>
                  <a:gd name="T14" fmla="*/ 30 w 194"/>
                  <a:gd name="T15" fmla="*/ 0 h 111"/>
                  <a:gd name="T16" fmla="*/ 14 w 194"/>
                  <a:gd name="T17" fmla="*/ 16 h 111"/>
                  <a:gd name="T18" fmla="*/ 14 w 194"/>
                  <a:gd name="T19" fmla="*/ 23 h 111"/>
                  <a:gd name="T20" fmla="*/ 0 w 194"/>
                  <a:gd name="T21" fmla="*/ 39 h 111"/>
                  <a:gd name="T22" fmla="*/ 0 w 194"/>
                  <a:gd name="T23" fmla="*/ 111 h 111"/>
                  <a:gd name="T24" fmla="*/ 12 w 194"/>
                  <a:gd name="T25" fmla="*/ 64 h 111"/>
                  <a:gd name="T26" fmla="*/ 39 w 194"/>
                  <a:gd name="T27" fmla="*/ 4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4" h="111">
                    <a:moveTo>
                      <a:pt x="39" y="46"/>
                    </a:moveTo>
                    <a:cubicBezTo>
                      <a:pt x="194" y="46"/>
                      <a:pt x="194" y="46"/>
                      <a:pt x="194" y="46"/>
                    </a:cubicBezTo>
                    <a:cubicBezTo>
                      <a:pt x="194" y="39"/>
                      <a:pt x="194" y="39"/>
                      <a:pt x="194" y="39"/>
                    </a:cubicBezTo>
                    <a:cubicBezTo>
                      <a:pt x="194" y="30"/>
                      <a:pt x="187" y="23"/>
                      <a:pt x="178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7"/>
                      <a:pt x="70" y="0"/>
                      <a:pt x="6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0"/>
                      <a:pt x="14" y="7"/>
                      <a:pt x="14" y="16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6" y="24"/>
                      <a:pt x="0" y="31"/>
                      <a:pt x="0" y="3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4" y="54"/>
                      <a:pt x="26" y="46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2" name="Freeform 47"/>
            <p:cNvSpPr>
              <a:spLocks noEditPoints="1"/>
            </p:cNvSpPr>
            <p:nvPr/>
          </p:nvSpPr>
          <p:spPr bwMode="auto">
            <a:xfrm>
              <a:off x="827584" y="3867894"/>
              <a:ext cx="432048" cy="432709"/>
            </a:xfrm>
            <a:custGeom>
              <a:avLst/>
              <a:gdLst>
                <a:gd name="T0" fmla="*/ 85 w 90"/>
                <a:gd name="T1" fmla="*/ 14 h 90"/>
                <a:gd name="T2" fmla="*/ 76 w 90"/>
                <a:gd name="T3" fmla="*/ 5 h 90"/>
                <a:gd name="T4" fmla="*/ 56 w 90"/>
                <a:gd name="T5" fmla="*/ 5 h 90"/>
                <a:gd name="T6" fmla="*/ 6 w 90"/>
                <a:gd name="T7" fmla="*/ 56 h 90"/>
                <a:gd name="T8" fmla="*/ 6 w 90"/>
                <a:gd name="T9" fmla="*/ 75 h 90"/>
                <a:gd name="T10" fmla="*/ 15 w 90"/>
                <a:gd name="T11" fmla="*/ 84 h 90"/>
                <a:gd name="T12" fmla="*/ 34 w 90"/>
                <a:gd name="T13" fmla="*/ 84 h 90"/>
                <a:gd name="T14" fmla="*/ 85 w 90"/>
                <a:gd name="T15" fmla="*/ 34 h 90"/>
                <a:gd name="T16" fmla="*/ 85 w 90"/>
                <a:gd name="T17" fmla="*/ 14 h 90"/>
                <a:gd name="T18" fmla="*/ 82 w 90"/>
                <a:gd name="T19" fmla="*/ 31 h 90"/>
                <a:gd name="T20" fmla="*/ 56 w 90"/>
                <a:gd name="T21" fmla="*/ 56 h 90"/>
                <a:gd name="T22" fmla="*/ 37 w 90"/>
                <a:gd name="T23" fmla="*/ 37 h 90"/>
                <a:gd name="T24" fmla="*/ 12 w 90"/>
                <a:gd name="T25" fmla="*/ 62 h 90"/>
                <a:gd name="T26" fmla="*/ 11 w 90"/>
                <a:gd name="T27" fmla="*/ 66 h 90"/>
                <a:gd name="T28" fmla="*/ 12 w 90"/>
                <a:gd name="T29" fmla="*/ 69 h 90"/>
                <a:gd name="T30" fmla="*/ 12 w 90"/>
                <a:gd name="T31" fmla="*/ 72 h 90"/>
                <a:gd name="T32" fmla="*/ 10 w 90"/>
                <a:gd name="T33" fmla="*/ 73 h 90"/>
                <a:gd name="T34" fmla="*/ 9 w 90"/>
                <a:gd name="T35" fmla="*/ 72 h 90"/>
                <a:gd name="T36" fmla="*/ 6 w 90"/>
                <a:gd name="T37" fmla="*/ 66 h 90"/>
                <a:gd name="T38" fmla="*/ 9 w 90"/>
                <a:gd name="T39" fmla="*/ 59 h 90"/>
                <a:gd name="T40" fmla="*/ 59 w 90"/>
                <a:gd name="T41" fmla="*/ 8 h 90"/>
                <a:gd name="T42" fmla="*/ 66 w 90"/>
                <a:gd name="T43" fmla="*/ 6 h 90"/>
                <a:gd name="T44" fmla="*/ 72 w 90"/>
                <a:gd name="T45" fmla="*/ 8 h 90"/>
                <a:gd name="T46" fmla="*/ 82 w 90"/>
                <a:gd name="T47" fmla="*/ 18 h 90"/>
                <a:gd name="T48" fmla="*/ 82 w 90"/>
                <a:gd name="T49" fmla="*/ 3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0">
                  <a:moveTo>
                    <a:pt x="85" y="14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0" y="0"/>
                    <a:pt x="62" y="0"/>
                    <a:pt x="56" y="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0" y="61"/>
                    <a:pt x="0" y="70"/>
                    <a:pt x="6" y="7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20" y="90"/>
                    <a:pt x="29" y="90"/>
                    <a:pt x="34" y="8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90" y="28"/>
                    <a:pt x="90" y="20"/>
                    <a:pt x="85" y="14"/>
                  </a:cubicBezTo>
                  <a:close/>
                  <a:moveTo>
                    <a:pt x="82" y="31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3"/>
                    <a:pt x="11" y="64"/>
                    <a:pt x="11" y="66"/>
                  </a:cubicBezTo>
                  <a:cubicBezTo>
                    <a:pt x="11" y="67"/>
                    <a:pt x="11" y="68"/>
                    <a:pt x="12" y="69"/>
                  </a:cubicBezTo>
                  <a:cubicBezTo>
                    <a:pt x="13" y="70"/>
                    <a:pt x="13" y="71"/>
                    <a:pt x="12" y="72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10" y="73"/>
                    <a:pt x="9" y="73"/>
                    <a:pt x="9" y="72"/>
                  </a:cubicBezTo>
                  <a:cubicBezTo>
                    <a:pt x="7" y="70"/>
                    <a:pt x="6" y="68"/>
                    <a:pt x="6" y="66"/>
                  </a:cubicBezTo>
                  <a:cubicBezTo>
                    <a:pt x="6" y="63"/>
                    <a:pt x="7" y="61"/>
                    <a:pt x="9" y="5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1" y="7"/>
                    <a:pt x="64" y="6"/>
                    <a:pt x="66" y="6"/>
                  </a:cubicBezTo>
                  <a:cubicBezTo>
                    <a:pt x="68" y="6"/>
                    <a:pt x="71" y="7"/>
                    <a:pt x="72" y="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5" y="21"/>
                    <a:pt x="85" y="27"/>
                    <a:pt x="82" y="31"/>
                  </a:cubicBezTo>
                  <a:close/>
                </a:path>
              </a:pathLst>
            </a:custGeom>
            <a:solidFill>
              <a:srgbClr val="1FADB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113" name="Group 34"/>
            <p:cNvGrpSpPr>
              <a:grpSpLocks noChangeAspect="1"/>
            </p:cNvGrpSpPr>
            <p:nvPr/>
          </p:nvGrpSpPr>
          <p:grpSpPr bwMode="auto">
            <a:xfrm rot="1515722">
              <a:off x="883844" y="411639"/>
              <a:ext cx="418150" cy="357362"/>
              <a:chOff x="2653" y="1425"/>
              <a:chExt cx="454" cy="388"/>
            </a:xfrm>
            <a:solidFill>
              <a:srgbClr val="EF4343">
                <a:alpha val="20000"/>
              </a:srgbClr>
            </a:solidFill>
          </p:grpSpPr>
          <p:sp>
            <p:nvSpPr>
              <p:cNvPr id="114" name="Freeform 35"/>
              <p:cNvSpPr>
                <a:spLocks noEditPoints="1"/>
              </p:cNvSpPr>
              <p:nvPr/>
            </p:nvSpPr>
            <p:spPr bwMode="auto">
              <a:xfrm>
                <a:off x="2653" y="1476"/>
                <a:ext cx="454" cy="337"/>
              </a:xfrm>
              <a:custGeom>
                <a:avLst/>
                <a:gdLst>
                  <a:gd name="T0" fmla="*/ 175 w 189"/>
                  <a:gd name="T1" fmla="*/ 0 h 140"/>
                  <a:gd name="T2" fmla="*/ 14 w 189"/>
                  <a:gd name="T3" fmla="*/ 0 h 140"/>
                  <a:gd name="T4" fmla="*/ 0 w 189"/>
                  <a:gd name="T5" fmla="*/ 14 h 140"/>
                  <a:gd name="T6" fmla="*/ 0 w 189"/>
                  <a:gd name="T7" fmla="*/ 126 h 140"/>
                  <a:gd name="T8" fmla="*/ 14 w 189"/>
                  <a:gd name="T9" fmla="*/ 140 h 140"/>
                  <a:gd name="T10" fmla="*/ 175 w 189"/>
                  <a:gd name="T11" fmla="*/ 140 h 140"/>
                  <a:gd name="T12" fmla="*/ 189 w 189"/>
                  <a:gd name="T13" fmla="*/ 126 h 140"/>
                  <a:gd name="T14" fmla="*/ 189 w 189"/>
                  <a:gd name="T15" fmla="*/ 14 h 140"/>
                  <a:gd name="T16" fmla="*/ 175 w 189"/>
                  <a:gd name="T17" fmla="*/ 0 h 140"/>
                  <a:gd name="T18" fmla="*/ 94 w 189"/>
                  <a:gd name="T19" fmla="*/ 118 h 140"/>
                  <a:gd name="T20" fmla="*/ 46 w 189"/>
                  <a:gd name="T21" fmla="*/ 70 h 140"/>
                  <a:gd name="T22" fmla="*/ 94 w 189"/>
                  <a:gd name="T23" fmla="*/ 22 h 140"/>
                  <a:gd name="T24" fmla="*/ 143 w 189"/>
                  <a:gd name="T25" fmla="*/ 70 h 140"/>
                  <a:gd name="T26" fmla="*/ 94 w 189"/>
                  <a:gd name="T27" fmla="*/ 11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140">
                    <a:moveTo>
                      <a:pt x="17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4"/>
                      <a:pt x="6" y="140"/>
                      <a:pt x="14" y="140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2" y="140"/>
                      <a:pt x="189" y="134"/>
                      <a:pt x="189" y="126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7"/>
                      <a:pt x="182" y="0"/>
                      <a:pt x="175" y="0"/>
                    </a:cubicBezTo>
                    <a:close/>
                    <a:moveTo>
                      <a:pt x="94" y="118"/>
                    </a:moveTo>
                    <a:cubicBezTo>
                      <a:pt x="68" y="118"/>
                      <a:pt x="46" y="97"/>
                      <a:pt x="46" y="70"/>
                    </a:cubicBezTo>
                    <a:cubicBezTo>
                      <a:pt x="46" y="43"/>
                      <a:pt x="68" y="22"/>
                      <a:pt x="94" y="22"/>
                    </a:cubicBezTo>
                    <a:cubicBezTo>
                      <a:pt x="121" y="22"/>
                      <a:pt x="143" y="43"/>
                      <a:pt x="143" y="70"/>
                    </a:cubicBezTo>
                    <a:cubicBezTo>
                      <a:pt x="143" y="97"/>
                      <a:pt x="121" y="118"/>
                      <a:pt x="94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36"/>
              <p:cNvSpPr/>
              <p:nvPr/>
            </p:nvSpPr>
            <p:spPr bwMode="auto">
              <a:xfrm>
                <a:off x="2811" y="1577"/>
                <a:ext cx="135" cy="135"/>
              </a:xfrm>
              <a:custGeom>
                <a:avLst/>
                <a:gdLst>
                  <a:gd name="T0" fmla="*/ 54 w 56"/>
                  <a:gd name="T1" fmla="*/ 20 h 56"/>
                  <a:gd name="T2" fmla="*/ 37 w 56"/>
                  <a:gd name="T3" fmla="*/ 20 h 56"/>
                  <a:gd name="T4" fmla="*/ 37 w 56"/>
                  <a:gd name="T5" fmla="*/ 3 h 56"/>
                  <a:gd name="T6" fmla="*/ 34 w 56"/>
                  <a:gd name="T7" fmla="*/ 0 h 56"/>
                  <a:gd name="T8" fmla="*/ 23 w 56"/>
                  <a:gd name="T9" fmla="*/ 0 h 56"/>
                  <a:gd name="T10" fmla="*/ 20 w 56"/>
                  <a:gd name="T11" fmla="*/ 3 h 56"/>
                  <a:gd name="T12" fmla="*/ 20 w 56"/>
                  <a:gd name="T13" fmla="*/ 20 h 56"/>
                  <a:gd name="T14" fmla="*/ 3 w 56"/>
                  <a:gd name="T15" fmla="*/ 20 h 56"/>
                  <a:gd name="T16" fmla="*/ 0 w 56"/>
                  <a:gd name="T17" fmla="*/ 23 h 56"/>
                  <a:gd name="T18" fmla="*/ 0 w 56"/>
                  <a:gd name="T19" fmla="*/ 33 h 56"/>
                  <a:gd name="T20" fmla="*/ 3 w 56"/>
                  <a:gd name="T21" fmla="*/ 36 h 56"/>
                  <a:gd name="T22" fmla="*/ 20 w 56"/>
                  <a:gd name="T23" fmla="*/ 36 h 56"/>
                  <a:gd name="T24" fmla="*/ 20 w 56"/>
                  <a:gd name="T25" fmla="*/ 53 h 56"/>
                  <a:gd name="T26" fmla="*/ 23 w 56"/>
                  <a:gd name="T27" fmla="*/ 56 h 56"/>
                  <a:gd name="T28" fmla="*/ 34 w 56"/>
                  <a:gd name="T29" fmla="*/ 56 h 56"/>
                  <a:gd name="T30" fmla="*/ 37 w 56"/>
                  <a:gd name="T31" fmla="*/ 53 h 56"/>
                  <a:gd name="T32" fmla="*/ 37 w 56"/>
                  <a:gd name="T33" fmla="*/ 36 h 56"/>
                  <a:gd name="T34" fmla="*/ 54 w 56"/>
                  <a:gd name="T35" fmla="*/ 36 h 56"/>
                  <a:gd name="T36" fmla="*/ 56 w 56"/>
                  <a:gd name="T37" fmla="*/ 33 h 56"/>
                  <a:gd name="T38" fmla="*/ 56 w 56"/>
                  <a:gd name="T39" fmla="*/ 23 h 56"/>
                  <a:gd name="T40" fmla="*/ 54 w 56"/>
                  <a:gd name="T41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56">
                    <a:moveTo>
                      <a:pt x="54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1"/>
                      <a:pt x="35" y="0"/>
                      <a:pt x="3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0" y="1"/>
                      <a:pt x="20" y="3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6"/>
                      <a:pt x="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1" y="56"/>
                      <a:pt x="23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5" y="56"/>
                      <a:pt x="37" y="55"/>
                      <a:pt x="37" y="53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5" y="36"/>
                      <a:pt x="56" y="35"/>
                      <a:pt x="56" y="3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1"/>
                      <a:pt x="55" y="20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37"/>
              <p:cNvSpPr/>
              <p:nvPr/>
            </p:nvSpPr>
            <p:spPr bwMode="auto">
              <a:xfrm>
                <a:off x="2804" y="1425"/>
                <a:ext cx="149" cy="36"/>
              </a:xfrm>
              <a:custGeom>
                <a:avLst/>
                <a:gdLst>
                  <a:gd name="T0" fmla="*/ 10 w 62"/>
                  <a:gd name="T1" fmla="*/ 9 h 15"/>
                  <a:gd name="T2" fmla="*/ 53 w 62"/>
                  <a:gd name="T3" fmla="*/ 9 h 15"/>
                  <a:gd name="T4" fmla="*/ 53 w 62"/>
                  <a:gd name="T5" fmla="*/ 15 h 15"/>
                  <a:gd name="T6" fmla="*/ 62 w 62"/>
                  <a:gd name="T7" fmla="*/ 15 h 15"/>
                  <a:gd name="T8" fmla="*/ 62 w 62"/>
                  <a:gd name="T9" fmla="*/ 5 h 15"/>
                  <a:gd name="T10" fmla="*/ 58 w 62"/>
                  <a:gd name="T11" fmla="*/ 0 h 15"/>
                  <a:gd name="T12" fmla="*/ 5 w 62"/>
                  <a:gd name="T13" fmla="*/ 0 h 15"/>
                  <a:gd name="T14" fmla="*/ 0 w 62"/>
                  <a:gd name="T15" fmla="*/ 5 h 15"/>
                  <a:gd name="T16" fmla="*/ 0 w 62"/>
                  <a:gd name="T17" fmla="*/ 15 h 15"/>
                  <a:gd name="T18" fmla="*/ 10 w 62"/>
                  <a:gd name="T19" fmla="*/ 15 h 15"/>
                  <a:gd name="T20" fmla="*/ 10 w 62"/>
                  <a:gd name="T2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5">
                    <a:moveTo>
                      <a:pt x="10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60" y="0"/>
                      <a:pt x="5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10" y="15"/>
                      <a:pt x="10" y="15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56"/>
          <p:cNvGrpSpPr>
            <a:grpSpLocks noChangeAspect="1"/>
          </p:cNvGrpSpPr>
          <p:nvPr/>
        </p:nvGrpSpPr>
        <p:grpSpPr bwMode="auto">
          <a:xfrm>
            <a:off x="7869493" y="4011313"/>
            <a:ext cx="1109501" cy="1133354"/>
            <a:chOff x="220" y="1544"/>
            <a:chExt cx="1535" cy="1568"/>
          </a:xfrm>
        </p:grpSpPr>
        <p:sp>
          <p:nvSpPr>
            <p:cNvPr id="263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9512" y="252421"/>
            <a:ext cx="8512073" cy="4964559"/>
            <a:chOff x="179512" y="252421"/>
            <a:chExt cx="8512073" cy="4964559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82" t="45740" r="1157" b="1483"/>
            <a:stretch>
              <a:fillRect/>
            </a:stretch>
          </p:blipFill>
          <p:spPr>
            <a:xfrm>
              <a:off x="179512" y="267494"/>
              <a:ext cx="2952328" cy="4949486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405631" y="252421"/>
              <a:ext cx="8285954" cy="4731601"/>
              <a:chOff x="405631" y="252421"/>
              <a:chExt cx="8285954" cy="4731601"/>
            </a:xfrm>
          </p:grpSpPr>
          <p:grpSp>
            <p:nvGrpSpPr>
              <p:cNvPr id="329" name="Group 4"/>
              <p:cNvGrpSpPr>
                <a:grpSpLocks noChangeAspect="1"/>
              </p:cNvGrpSpPr>
              <p:nvPr/>
            </p:nvGrpSpPr>
            <p:grpSpPr bwMode="auto">
              <a:xfrm>
                <a:off x="3134105" y="252421"/>
                <a:ext cx="5557480" cy="4731601"/>
                <a:chOff x="205" y="1422"/>
                <a:chExt cx="2907" cy="2475"/>
              </a:xfrm>
              <a:solidFill>
                <a:srgbClr val="C00000">
                  <a:alpha val="20000"/>
                </a:srgbClr>
              </a:solidFill>
            </p:grpSpPr>
            <p:sp>
              <p:nvSpPr>
                <p:cNvPr id="330" name="Freeform 5"/>
                <p:cNvSpPr/>
                <p:nvPr/>
              </p:nvSpPr>
              <p:spPr bwMode="auto">
                <a:xfrm>
                  <a:off x="205" y="1422"/>
                  <a:ext cx="2907" cy="1986"/>
                </a:xfrm>
                <a:custGeom>
                  <a:avLst/>
                  <a:gdLst>
                    <a:gd name="T0" fmla="*/ 171 w 2262"/>
                    <a:gd name="T1" fmla="*/ 1113 h 1546"/>
                    <a:gd name="T2" fmla="*/ 180 w 2262"/>
                    <a:gd name="T3" fmla="*/ 1129 h 1546"/>
                    <a:gd name="T4" fmla="*/ 197 w 2262"/>
                    <a:gd name="T5" fmla="*/ 1158 h 1546"/>
                    <a:gd name="T6" fmla="*/ 204 w 2262"/>
                    <a:gd name="T7" fmla="*/ 1170 h 1546"/>
                    <a:gd name="T8" fmla="*/ 216 w 2262"/>
                    <a:gd name="T9" fmla="*/ 1189 h 1546"/>
                    <a:gd name="T10" fmla="*/ 467 w 2262"/>
                    <a:gd name="T11" fmla="*/ 900 h 1546"/>
                    <a:gd name="T12" fmla="*/ 615 w 2262"/>
                    <a:gd name="T13" fmla="*/ 1156 h 1546"/>
                    <a:gd name="T14" fmla="*/ 792 w 2262"/>
                    <a:gd name="T15" fmla="*/ 881 h 1546"/>
                    <a:gd name="T16" fmla="*/ 1034 w 2262"/>
                    <a:gd name="T17" fmla="*/ 1546 h 1546"/>
                    <a:gd name="T18" fmla="*/ 1280 w 2262"/>
                    <a:gd name="T19" fmla="*/ 437 h 1546"/>
                    <a:gd name="T20" fmla="*/ 1364 w 2262"/>
                    <a:gd name="T21" fmla="*/ 1312 h 1546"/>
                    <a:gd name="T22" fmla="*/ 1738 w 2262"/>
                    <a:gd name="T23" fmla="*/ 847 h 1546"/>
                    <a:gd name="T24" fmla="*/ 1932 w 2262"/>
                    <a:gd name="T25" fmla="*/ 1082 h 1546"/>
                    <a:gd name="T26" fmla="*/ 2169 w 2262"/>
                    <a:gd name="T27" fmla="*/ 953 h 1546"/>
                    <a:gd name="T28" fmla="*/ 2171 w 2262"/>
                    <a:gd name="T29" fmla="*/ 947 h 1546"/>
                    <a:gd name="T30" fmla="*/ 2221 w 2262"/>
                    <a:gd name="T31" fmla="*/ 808 h 1546"/>
                    <a:gd name="T32" fmla="*/ 2244 w 2262"/>
                    <a:gd name="T33" fmla="*/ 717 h 1546"/>
                    <a:gd name="T34" fmla="*/ 2261 w 2262"/>
                    <a:gd name="T35" fmla="*/ 565 h 1546"/>
                    <a:gd name="T36" fmla="*/ 2213 w 2262"/>
                    <a:gd name="T37" fmla="*/ 331 h 1546"/>
                    <a:gd name="T38" fmla="*/ 2145 w 2262"/>
                    <a:gd name="T39" fmla="*/ 218 h 1546"/>
                    <a:gd name="T40" fmla="*/ 1980 w 2262"/>
                    <a:gd name="T41" fmla="*/ 75 h 1546"/>
                    <a:gd name="T42" fmla="*/ 1696 w 2262"/>
                    <a:gd name="T43" fmla="*/ 0 h 1546"/>
                    <a:gd name="T44" fmla="*/ 1618 w 2262"/>
                    <a:gd name="T45" fmla="*/ 6 h 1546"/>
                    <a:gd name="T46" fmla="*/ 1600 w 2262"/>
                    <a:gd name="T47" fmla="*/ 8 h 1546"/>
                    <a:gd name="T48" fmla="*/ 1477 w 2262"/>
                    <a:gd name="T49" fmla="*/ 44 h 1546"/>
                    <a:gd name="T50" fmla="*/ 1413 w 2262"/>
                    <a:gd name="T51" fmla="*/ 76 h 1546"/>
                    <a:gd name="T52" fmla="*/ 1237 w 2262"/>
                    <a:gd name="T53" fmla="*/ 235 h 1546"/>
                    <a:gd name="T54" fmla="*/ 1186 w 2262"/>
                    <a:gd name="T55" fmla="*/ 321 h 1546"/>
                    <a:gd name="T56" fmla="*/ 1131 w 2262"/>
                    <a:gd name="T57" fmla="*/ 565 h 1546"/>
                    <a:gd name="T58" fmla="*/ 1112 w 2262"/>
                    <a:gd name="T59" fmla="*/ 421 h 1546"/>
                    <a:gd name="T60" fmla="*/ 1092 w 2262"/>
                    <a:gd name="T61" fmla="*/ 358 h 1546"/>
                    <a:gd name="T62" fmla="*/ 1056 w 2262"/>
                    <a:gd name="T63" fmla="*/ 284 h 1546"/>
                    <a:gd name="T64" fmla="*/ 1033 w 2262"/>
                    <a:gd name="T65" fmla="*/ 246 h 1546"/>
                    <a:gd name="T66" fmla="*/ 1004 w 2262"/>
                    <a:gd name="T67" fmla="*/ 208 h 1546"/>
                    <a:gd name="T68" fmla="*/ 956 w 2262"/>
                    <a:gd name="T69" fmla="*/ 156 h 1546"/>
                    <a:gd name="T70" fmla="*/ 675 w 2262"/>
                    <a:gd name="T71" fmla="*/ 11 h 1546"/>
                    <a:gd name="T72" fmla="*/ 603 w 2262"/>
                    <a:gd name="T73" fmla="*/ 1 h 1546"/>
                    <a:gd name="T74" fmla="*/ 566 w 2262"/>
                    <a:gd name="T75" fmla="*/ 0 h 1546"/>
                    <a:gd name="T76" fmla="*/ 516 w 2262"/>
                    <a:gd name="T77" fmla="*/ 2 h 1546"/>
                    <a:gd name="T78" fmla="*/ 454 w 2262"/>
                    <a:gd name="T79" fmla="*/ 11 h 1546"/>
                    <a:gd name="T80" fmla="*/ 80 w 2262"/>
                    <a:gd name="T81" fmla="*/ 273 h 1546"/>
                    <a:gd name="T82" fmla="*/ 50 w 2262"/>
                    <a:gd name="T83" fmla="*/ 328 h 1546"/>
                    <a:gd name="T84" fmla="*/ 16 w 2262"/>
                    <a:gd name="T85" fmla="*/ 428 h 1546"/>
                    <a:gd name="T86" fmla="*/ 1 w 2262"/>
                    <a:gd name="T87" fmla="*/ 565 h 1546"/>
                    <a:gd name="T88" fmla="*/ 2 w 2262"/>
                    <a:gd name="T89" fmla="*/ 598 h 1546"/>
                    <a:gd name="T90" fmla="*/ 9 w 2262"/>
                    <a:gd name="T91" fmla="*/ 667 h 1546"/>
                    <a:gd name="T92" fmla="*/ 32 w 2262"/>
                    <a:gd name="T93" fmla="*/ 775 h 1546"/>
                    <a:gd name="T94" fmla="*/ 63 w 2262"/>
                    <a:gd name="T95" fmla="*/ 875 h 1546"/>
                    <a:gd name="T96" fmla="*/ 141 w 2262"/>
                    <a:gd name="T97" fmla="*/ 1055 h 1546"/>
                    <a:gd name="T98" fmla="*/ 171 w 2262"/>
                    <a:gd name="T99" fmla="*/ 1113 h 1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262" h="1546">
                      <a:moveTo>
                        <a:pt x="171" y="1113"/>
                      </a:moveTo>
                      <a:cubicBezTo>
                        <a:pt x="174" y="1118"/>
                        <a:pt x="177" y="1123"/>
                        <a:pt x="180" y="1129"/>
                      </a:cubicBezTo>
                      <a:cubicBezTo>
                        <a:pt x="186" y="1138"/>
                        <a:pt x="191" y="1148"/>
                        <a:pt x="197" y="1158"/>
                      </a:cubicBezTo>
                      <a:cubicBezTo>
                        <a:pt x="199" y="1162"/>
                        <a:pt x="202" y="1166"/>
                        <a:pt x="204" y="1170"/>
                      </a:cubicBezTo>
                      <a:cubicBezTo>
                        <a:pt x="208" y="1176"/>
                        <a:pt x="212" y="1182"/>
                        <a:pt x="216" y="1189"/>
                      </a:cubicBezTo>
                      <a:cubicBezTo>
                        <a:pt x="467" y="900"/>
                        <a:pt x="467" y="900"/>
                        <a:pt x="467" y="900"/>
                      </a:cubicBezTo>
                      <a:cubicBezTo>
                        <a:pt x="615" y="1156"/>
                        <a:pt x="615" y="1156"/>
                        <a:pt x="615" y="1156"/>
                      </a:cubicBezTo>
                      <a:cubicBezTo>
                        <a:pt x="792" y="881"/>
                        <a:pt x="792" y="881"/>
                        <a:pt x="792" y="881"/>
                      </a:cubicBezTo>
                      <a:cubicBezTo>
                        <a:pt x="1034" y="1546"/>
                        <a:pt x="1034" y="1546"/>
                        <a:pt x="1034" y="1546"/>
                      </a:cubicBezTo>
                      <a:cubicBezTo>
                        <a:pt x="1280" y="437"/>
                        <a:pt x="1280" y="437"/>
                        <a:pt x="1280" y="437"/>
                      </a:cubicBezTo>
                      <a:cubicBezTo>
                        <a:pt x="1364" y="1312"/>
                        <a:pt x="1364" y="1312"/>
                        <a:pt x="1364" y="1312"/>
                      </a:cubicBezTo>
                      <a:cubicBezTo>
                        <a:pt x="1738" y="847"/>
                        <a:pt x="1738" y="847"/>
                        <a:pt x="1738" y="847"/>
                      </a:cubicBezTo>
                      <a:cubicBezTo>
                        <a:pt x="1932" y="1082"/>
                        <a:pt x="1932" y="1082"/>
                        <a:pt x="1932" y="1082"/>
                      </a:cubicBezTo>
                      <a:cubicBezTo>
                        <a:pt x="2169" y="953"/>
                        <a:pt x="2169" y="953"/>
                        <a:pt x="2169" y="953"/>
                      </a:cubicBezTo>
                      <a:cubicBezTo>
                        <a:pt x="2170" y="951"/>
                        <a:pt x="2171" y="949"/>
                        <a:pt x="2171" y="947"/>
                      </a:cubicBezTo>
                      <a:cubicBezTo>
                        <a:pt x="2191" y="900"/>
                        <a:pt x="2208" y="854"/>
                        <a:pt x="2221" y="808"/>
                      </a:cubicBezTo>
                      <a:cubicBezTo>
                        <a:pt x="2230" y="777"/>
                        <a:pt x="2238" y="747"/>
                        <a:pt x="2244" y="717"/>
                      </a:cubicBezTo>
                      <a:cubicBezTo>
                        <a:pt x="2255" y="665"/>
                        <a:pt x="2261" y="614"/>
                        <a:pt x="2261" y="565"/>
                      </a:cubicBezTo>
                      <a:cubicBezTo>
                        <a:pt x="2262" y="481"/>
                        <a:pt x="2245" y="402"/>
                        <a:pt x="2213" y="331"/>
                      </a:cubicBezTo>
                      <a:cubicBezTo>
                        <a:pt x="2195" y="290"/>
                        <a:pt x="2172" y="253"/>
                        <a:pt x="2145" y="218"/>
                      </a:cubicBezTo>
                      <a:cubicBezTo>
                        <a:pt x="2100" y="161"/>
                        <a:pt x="2044" y="112"/>
                        <a:pt x="1980" y="75"/>
                      </a:cubicBezTo>
                      <a:cubicBezTo>
                        <a:pt x="1897" y="27"/>
                        <a:pt x="1799" y="0"/>
                        <a:pt x="1696" y="0"/>
                      </a:cubicBezTo>
                      <a:cubicBezTo>
                        <a:pt x="1670" y="0"/>
                        <a:pt x="1644" y="2"/>
                        <a:pt x="1618" y="6"/>
                      </a:cubicBezTo>
                      <a:cubicBezTo>
                        <a:pt x="1612" y="6"/>
                        <a:pt x="1606" y="7"/>
                        <a:pt x="1600" y="8"/>
                      </a:cubicBezTo>
                      <a:cubicBezTo>
                        <a:pt x="1557" y="16"/>
                        <a:pt x="1516" y="28"/>
                        <a:pt x="1477" y="44"/>
                      </a:cubicBezTo>
                      <a:cubicBezTo>
                        <a:pt x="1455" y="54"/>
                        <a:pt x="1433" y="64"/>
                        <a:pt x="1413" y="76"/>
                      </a:cubicBezTo>
                      <a:cubicBezTo>
                        <a:pt x="1344" y="116"/>
                        <a:pt x="1284" y="171"/>
                        <a:pt x="1237" y="235"/>
                      </a:cubicBezTo>
                      <a:cubicBezTo>
                        <a:pt x="1218" y="262"/>
                        <a:pt x="1201" y="291"/>
                        <a:pt x="1186" y="321"/>
                      </a:cubicBezTo>
                      <a:cubicBezTo>
                        <a:pt x="1151" y="395"/>
                        <a:pt x="1131" y="478"/>
                        <a:pt x="1131" y="565"/>
                      </a:cubicBezTo>
                      <a:cubicBezTo>
                        <a:pt x="1131" y="515"/>
                        <a:pt x="1125" y="467"/>
                        <a:pt x="1112" y="421"/>
                      </a:cubicBezTo>
                      <a:cubicBezTo>
                        <a:pt x="1107" y="399"/>
                        <a:pt x="1100" y="378"/>
                        <a:pt x="1092" y="358"/>
                      </a:cubicBezTo>
                      <a:cubicBezTo>
                        <a:pt x="1082" y="332"/>
                        <a:pt x="1070" y="307"/>
                        <a:pt x="1056" y="284"/>
                      </a:cubicBezTo>
                      <a:cubicBezTo>
                        <a:pt x="1049" y="271"/>
                        <a:pt x="1041" y="259"/>
                        <a:pt x="1033" y="246"/>
                      </a:cubicBezTo>
                      <a:cubicBezTo>
                        <a:pt x="1024" y="233"/>
                        <a:pt x="1014" y="221"/>
                        <a:pt x="1004" y="208"/>
                      </a:cubicBezTo>
                      <a:cubicBezTo>
                        <a:pt x="989" y="190"/>
                        <a:pt x="973" y="173"/>
                        <a:pt x="956" y="156"/>
                      </a:cubicBezTo>
                      <a:cubicBezTo>
                        <a:pt x="879" y="83"/>
                        <a:pt x="783" y="32"/>
                        <a:pt x="675" y="11"/>
                      </a:cubicBezTo>
                      <a:cubicBezTo>
                        <a:pt x="651" y="6"/>
                        <a:pt x="628" y="3"/>
                        <a:pt x="603" y="1"/>
                      </a:cubicBezTo>
                      <a:cubicBezTo>
                        <a:pt x="591" y="1"/>
                        <a:pt x="578" y="0"/>
                        <a:pt x="566" y="0"/>
                      </a:cubicBezTo>
                      <a:cubicBezTo>
                        <a:pt x="549" y="0"/>
                        <a:pt x="533" y="1"/>
                        <a:pt x="516" y="2"/>
                      </a:cubicBezTo>
                      <a:cubicBezTo>
                        <a:pt x="495" y="4"/>
                        <a:pt x="475" y="7"/>
                        <a:pt x="454" y="11"/>
                      </a:cubicBezTo>
                      <a:cubicBezTo>
                        <a:pt x="296" y="42"/>
                        <a:pt x="160" y="139"/>
                        <a:pt x="80" y="273"/>
                      </a:cubicBezTo>
                      <a:cubicBezTo>
                        <a:pt x="69" y="291"/>
                        <a:pt x="59" y="309"/>
                        <a:pt x="50" y="328"/>
                      </a:cubicBezTo>
                      <a:cubicBezTo>
                        <a:pt x="36" y="360"/>
                        <a:pt x="25" y="394"/>
                        <a:pt x="16" y="428"/>
                      </a:cubicBezTo>
                      <a:cubicBezTo>
                        <a:pt x="6" y="472"/>
                        <a:pt x="0" y="518"/>
                        <a:pt x="1" y="565"/>
                      </a:cubicBezTo>
                      <a:cubicBezTo>
                        <a:pt x="1" y="576"/>
                        <a:pt x="1" y="587"/>
                        <a:pt x="2" y="598"/>
                      </a:cubicBezTo>
                      <a:cubicBezTo>
                        <a:pt x="3" y="621"/>
                        <a:pt x="6" y="643"/>
                        <a:pt x="9" y="667"/>
                      </a:cubicBezTo>
                      <a:cubicBezTo>
                        <a:pt x="14" y="702"/>
                        <a:pt x="22" y="738"/>
                        <a:pt x="32" y="775"/>
                      </a:cubicBezTo>
                      <a:cubicBezTo>
                        <a:pt x="40" y="808"/>
                        <a:pt x="51" y="842"/>
                        <a:pt x="63" y="875"/>
                      </a:cubicBezTo>
                      <a:cubicBezTo>
                        <a:pt x="84" y="935"/>
                        <a:pt x="110" y="995"/>
                        <a:pt x="141" y="1055"/>
                      </a:cubicBezTo>
                      <a:cubicBezTo>
                        <a:pt x="151" y="1074"/>
                        <a:pt x="161" y="1094"/>
                        <a:pt x="171" y="1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" name="Freeform 6"/>
                <p:cNvSpPr/>
                <p:nvPr/>
              </p:nvSpPr>
              <p:spPr bwMode="auto">
                <a:xfrm>
                  <a:off x="536" y="2586"/>
                  <a:ext cx="2389" cy="1311"/>
                </a:xfrm>
                <a:custGeom>
                  <a:avLst/>
                  <a:gdLst>
                    <a:gd name="T0" fmla="*/ 1657 w 1859"/>
                    <a:gd name="T1" fmla="*/ 269 h 1020"/>
                    <a:gd name="T2" fmla="*/ 1482 w 1859"/>
                    <a:gd name="T3" fmla="*/ 57 h 1020"/>
                    <a:gd name="T4" fmla="*/ 1051 w 1859"/>
                    <a:gd name="T5" fmla="*/ 593 h 1020"/>
                    <a:gd name="T6" fmla="*/ 994 w 1859"/>
                    <a:gd name="T7" fmla="*/ 0 h 1020"/>
                    <a:gd name="T8" fmla="*/ 794 w 1859"/>
                    <a:gd name="T9" fmla="*/ 902 h 1020"/>
                    <a:gd name="T10" fmla="*/ 517 w 1859"/>
                    <a:gd name="T11" fmla="*/ 139 h 1020"/>
                    <a:gd name="T12" fmla="*/ 354 w 1859"/>
                    <a:gd name="T13" fmla="*/ 390 h 1020"/>
                    <a:gd name="T14" fmla="*/ 198 w 1859"/>
                    <a:gd name="T15" fmla="*/ 120 h 1020"/>
                    <a:gd name="T16" fmla="*/ 0 w 1859"/>
                    <a:gd name="T17" fmla="*/ 347 h 1020"/>
                    <a:gd name="T18" fmla="*/ 232 w 1859"/>
                    <a:gd name="T19" fmla="*/ 642 h 1020"/>
                    <a:gd name="T20" fmla="*/ 546 w 1859"/>
                    <a:gd name="T21" fmla="*/ 906 h 1020"/>
                    <a:gd name="T22" fmla="*/ 661 w 1859"/>
                    <a:gd name="T23" fmla="*/ 968 h 1020"/>
                    <a:gd name="T24" fmla="*/ 726 w 1859"/>
                    <a:gd name="T25" fmla="*/ 994 h 1020"/>
                    <a:gd name="T26" fmla="*/ 874 w 1859"/>
                    <a:gd name="T27" fmla="*/ 1020 h 1020"/>
                    <a:gd name="T28" fmla="*/ 1066 w 1859"/>
                    <a:gd name="T29" fmla="*/ 977 h 1020"/>
                    <a:gd name="T30" fmla="*/ 1144 w 1859"/>
                    <a:gd name="T31" fmla="*/ 940 h 1020"/>
                    <a:gd name="T32" fmla="*/ 1202 w 1859"/>
                    <a:gd name="T33" fmla="*/ 906 h 1020"/>
                    <a:gd name="T34" fmla="*/ 1723 w 1859"/>
                    <a:gd name="T35" fmla="*/ 385 h 1020"/>
                    <a:gd name="T36" fmla="*/ 1764 w 1859"/>
                    <a:gd name="T37" fmla="*/ 325 h 1020"/>
                    <a:gd name="T38" fmla="*/ 1813 w 1859"/>
                    <a:gd name="T39" fmla="*/ 243 h 1020"/>
                    <a:gd name="T40" fmla="*/ 1859 w 1859"/>
                    <a:gd name="T41" fmla="*/ 159 h 1020"/>
                    <a:gd name="T42" fmla="*/ 1657 w 1859"/>
                    <a:gd name="T43" fmla="*/ 269 h 10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59" h="1020">
                      <a:moveTo>
                        <a:pt x="1657" y="269"/>
                      </a:moveTo>
                      <a:cubicBezTo>
                        <a:pt x="1482" y="57"/>
                        <a:pt x="1482" y="57"/>
                        <a:pt x="1482" y="57"/>
                      </a:cubicBezTo>
                      <a:cubicBezTo>
                        <a:pt x="1051" y="593"/>
                        <a:pt x="1051" y="593"/>
                        <a:pt x="1051" y="593"/>
                      </a:cubicBezTo>
                      <a:cubicBezTo>
                        <a:pt x="994" y="0"/>
                        <a:pt x="994" y="0"/>
                        <a:pt x="994" y="0"/>
                      </a:cubicBezTo>
                      <a:cubicBezTo>
                        <a:pt x="794" y="902"/>
                        <a:pt x="794" y="902"/>
                        <a:pt x="794" y="902"/>
                      </a:cubicBezTo>
                      <a:cubicBezTo>
                        <a:pt x="517" y="139"/>
                        <a:pt x="517" y="139"/>
                        <a:pt x="517" y="139"/>
                      </a:cubicBezTo>
                      <a:cubicBezTo>
                        <a:pt x="354" y="390"/>
                        <a:pt x="354" y="390"/>
                        <a:pt x="354" y="390"/>
                      </a:cubicBezTo>
                      <a:cubicBezTo>
                        <a:pt x="198" y="120"/>
                        <a:pt x="198" y="120"/>
                        <a:pt x="198" y="120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69" y="452"/>
                        <a:pt x="148" y="552"/>
                        <a:pt x="232" y="642"/>
                      </a:cubicBezTo>
                      <a:cubicBezTo>
                        <a:pt x="332" y="748"/>
                        <a:pt x="440" y="840"/>
                        <a:pt x="546" y="906"/>
                      </a:cubicBezTo>
                      <a:cubicBezTo>
                        <a:pt x="585" y="931"/>
                        <a:pt x="623" y="951"/>
                        <a:pt x="661" y="968"/>
                      </a:cubicBezTo>
                      <a:cubicBezTo>
                        <a:pt x="683" y="978"/>
                        <a:pt x="704" y="986"/>
                        <a:pt x="726" y="994"/>
                      </a:cubicBezTo>
                      <a:cubicBezTo>
                        <a:pt x="777" y="1011"/>
                        <a:pt x="827" y="1020"/>
                        <a:pt x="874" y="1020"/>
                      </a:cubicBezTo>
                      <a:cubicBezTo>
                        <a:pt x="934" y="1020"/>
                        <a:pt x="999" y="1005"/>
                        <a:pt x="1066" y="977"/>
                      </a:cubicBezTo>
                      <a:cubicBezTo>
                        <a:pt x="1092" y="967"/>
                        <a:pt x="1118" y="954"/>
                        <a:pt x="1144" y="940"/>
                      </a:cubicBezTo>
                      <a:cubicBezTo>
                        <a:pt x="1163" y="930"/>
                        <a:pt x="1182" y="918"/>
                        <a:pt x="1202" y="906"/>
                      </a:cubicBezTo>
                      <a:cubicBezTo>
                        <a:pt x="1386" y="791"/>
                        <a:pt x="1575" y="599"/>
                        <a:pt x="1723" y="385"/>
                      </a:cubicBezTo>
                      <a:cubicBezTo>
                        <a:pt x="1737" y="365"/>
                        <a:pt x="1751" y="345"/>
                        <a:pt x="1764" y="325"/>
                      </a:cubicBezTo>
                      <a:cubicBezTo>
                        <a:pt x="1781" y="298"/>
                        <a:pt x="1797" y="271"/>
                        <a:pt x="1813" y="243"/>
                      </a:cubicBezTo>
                      <a:cubicBezTo>
                        <a:pt x="1829" y="215"/>
                        <a:pt x="1845" y="187"/>
                        <a:pt x="1859" y="159"/>
                      </a:cubicBezTo>
                      <a:lnTo>
                        <a:pt x="1657" y="2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8" name="Group 29"/>
              <p:cNvGrpSpPr>
                <a:grpSpLocks noChangeAspect="1"/>
              </p:cNvGrpSpPr>
              <p:nvPr/>
            </p:nvGrpSpPr>
            <p:grpSpPr bwMode="auto">
              <a:xfrm>
                <a:off x="4082117" y="652289"/>
                <a:ext cx="768350" cy="758825"/>
                <a:chOff x="2637" y="1381"/>
                <a:chExt cx="484" cy="478"/>
              </a:xfrm>
              <a:solidFill>
                <a:srgbClr val="1FADB1"/>
              </a:solidFill>
            </p:grpSpPr>
            <p:sp>
              <p:nvSpPr>
                <p:cNvPr id="260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avLst/>
                  <a:gdLst>
                    <a:gd name="T0" fmla="*/ 63 w 66"/>
                    <a:gd name="T1" fmla="*/ 42 h 64"/>
                    <a:gd name="T2" fmla="*/ 23 w 66"/>
                    <a:gd name="T3" fmla="*/ 3 h 64"/>
                    <a:gd name="T4" fmla="*/ 13 w 66"/>
                    <a:gd name="T5" fmla="*/ 3 h 64"/>
                    <a:gd name="T6" fmla="*/ 13 w 66"/>
                    <a:gd name="T7" fmla="*/ 13 h 64"/>
                    <a:gd name="T8" fmla="*/ 19 w 66"/>
                    <a:gd name="T9" fmla="*/ 19 h 64"/>
                    <a:gd name="T10" fmla="*/ 0 w 66"/>
                    <a:gd name="T11" fmla="*/ 38 h 64"/>
                    <a:gd name="T12" fmla="*/ 26 w 66"/>
                    <a:gd name="T13" fmla="*/ 64 h 64"/>
                    <a:gd name="T14" fmla="*/ 45 w 66"/>
                    <a:gd name="T15" fmla="*/ 45 h 64"/>
                    <a:gd name="T16" fmla="*/ 52 w 66"/>
                    <a:gd name="T17" fmla="*/ 53 h 64"/>
                    <a:gd name="T18" fmla="*/ 63 w 66"/>
                    <a:gd name="T19" fmla="*/ 53 h 64"/>
                    <a:gd name="T20" fmla="*/ 63 w 66"/>
                    <a:gd name="T21" fmla="*/ 4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64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avLst/>
                  <a:gdLst>
                    <a:gd name="T0" fmla="*/ 178 w 180"/>
                    <a:gd name="T1" fmla="*/ 70 h 181"/>
                    <a:gd name="T2" fmla="*/ 110 w 180"/>
                    <a:gd name="T3" fmla="*/ 2 h 181"/>
                    <a:gd name="T4" fmla="*/ 99 w 180"/>
                    <a:gd name="T5" fmla="*/ 2 h 181"/>
                    <a:gd name="T6" fmla="*/ 99 w 180"/>
                    <a:gd name="T7" fmla="*/ 13 h 181"/>
                    <a:gd name="T8" fmla="*/ 108 w 180"/>
                    <a:gd name="T9" fmla="*/ 21 h 181"/>
                    <a:gd name="T10" fmla="*/ 18 w 180"/>
                    <a:gd name="T11" fmla="*/ 111 h 181"/>
                    <a:gd name="T12" fmla="*/ 18 w 180"/>
                    <a:gd name="T13" fmla="*/ 159 h 181"/>
                    <a:gd name="T14" fmla="*/ 0 w 180"/>
                    <a:gd name="T15" fmla="*/ 177 h 181"/>
                    <a:gd name="T16" fmla="*/ 4 w 180"/>
                    <a:gd name="T17" fmla="*/ 181 h 181"/>
                    <a:gd name="T18" fmla="*/ 22 w 180"/>
                    <a:gd name="T19" fmla="*/ 163 h 181"/>
                    <a:gd name="T20" fmla="*/ 70 w 180"/>
                    <a:gd name="T21" fmla="*/ 163 h 181"/>
                    <a:gd name="T22" fmla="*/ 160 w 180"/>
                    <a:gd name="T23" fmla="*/ 73 h 181"/>
                    <a:gd name="T24" fmla="*/ 167 w 180"/>
                    <a:gd name="T25" fmla="*/ 81 h 181"/>
                    <a:gd name="T26" fmla="*/ 178 w 180"/>
                    <a:gd name="T27" fmla="*/ 81 h 181"/>
                    <a:gd name="T28" fmla="*/ 178 w 180"/>
                    <a:gd name="T29" fmla="*/ 70 h 181"/>
                    <a:gd name="T30" fmla="*/ 54 w 180"/>
                    <a:gd name="T31" fmla="*/ 120 h 181"/>
                    <a:gd name="T32" fmla="*/ 41 w 180"/>
                    <a:gd name="T33" fmla="*/ 107 h 181"/>
                    <a:gd name="T34" fmla="*/ 41 w 180"/>
                    <a:gd name="T35" fmla="*/ 103 h 181"/>
                    <a:gd name="T36" fmla="*/ 44 w 180"/>
                    <a:gd name="T37" fmla="*/ 103 h 181"/>
                    <a:gd name="T38" fmla="*/ 57 w 180"/>
                    <a:gd name="T39" fmla="*/ 116 h 181"/>
                    <a:gd name="T40" fmla="*/ 57 w 180"/>
                    <a:gd name="T41" fmla="*/ 120 h 181"/>
                    <a:gd name="T42" fmla="*/ 54 w 180"/>
                    <a:gd name="T43" fmla="*/ 120 h 181"/>
                    <a:gd name="T44" fmla="*/ 65 w 180"/>
                    <a:gd name="T45" fmla="*/ 108 h 181"/>
                    <a:gd name="T46" fmla="*/ 52 w 180"/>
                    <a:gd name="T47" fmla="*/ 95 h 181"/>
                    <a:gd name="T48" fmla="*/ 52 w 180"/>
                    <a:gd name="T49" fmla="*/ 92 h 181"/>
                    <a:gd name="T50" fmla="*/ 56 w 180"/>
                    <a:gd name="T51" fmla="*/ 92 h 181"/>
                    <a:gd name="T52" fmla="*/ 69 w 180"/>
                    <a:gd name="T53" fmla="*/ 105 h 181"/>
                    <a:gd name="T54" fmla="*/ 69 w 180"/>
                    <a:gd name="T55" fmla="*/ 108 h 181"/>
                    <a:gd name="T56" fmla="*/ 65 w 180"/>
                    <a:gd name="T57" fmla="*/ 108 h 181"/>
                    <a:gd name="T58" fmla="*/ 77 w 180"/>
                    <a:gd name="T59" fmla="*/ 97 h 181"/>
                    <a:gd name="T60" fmla="*/ 64 w 180"/>
                    <a:gd name="T61" fmla="*/ 84 h 181"/>
                    <a:gd name="T62" fmla="*/ 64 w 180"/>
                    <a:gd name="T63" fmla="*/ 80 h 181"/>
                    <a:gd name="T64" fmla="*/ 67 w 180"/>
                    <a:gd name="T65" fmla="*/ 80 h 181"/>
                    <a:gd name="T66" fmla="*/ 80 w 180"/>
                    <a:gd name="T67" fmla="*/ 93 h 181"/>
                    <a:gd name="T68" fmla="*/ 80 w 180"/>
                    <a:gd name="T69" fmla="*/ 97 h 181"/>
                    <a:gd name="T70" fmla="*/ 77 w 180"/>
                    <a:gd name="T71" fmla="*/ 97 h 181"/>
                    <a:gd name="T72" fmla="*/ 113 w 180"/>
                    <a:gd name="T73" fmla="*/ 106 h 181"/>
                    <a:gd name="T74" fmla="*/ 75 w 180"/>
                    <a:gd name="T75" fmla="*/ 68 h 181"/>
                    <a:gd name="T76" fmla="*/ 109 w 180"/>
                    <a:gd name="T77" fmla="*/ 33 h 181"/>
                    <a:gd name="T78" fmla="*/ 148 w 180"/>
                    <a:gd name="T79" fmla="*/ 72 h 181"/>
                    <a:gd name="T80" fmla="*/ 113 w 180"/>
                    <a:gd name="T81" fmla="*/ 106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0" h="181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8" name="组合 327"/>
              <p:cNvGrpSpPr/>
              <p:nvPr/>
            </p:nvGrpSpPr>
            <p:grpSpPr>
              <a:xfrm>
                <a:off x="5052232" y="913587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26" name="文本框 325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7" name="矩形 326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1" name="Group 34"/>
              <p:cNvGrpSpPr>
                <a:grpSpLocks noChangeAspect="1"/>
              </p:cNvGrpSpPr>
              <p:nvPr/>
            </p:nvGrpSpPr>
            <p:grpSpPr bwMode="auto">
              <a:xfrm>
                <a:off x="4064894" y="1723934"/>
                <a:ext cx="673301" cy="575420"/>
                <a:chOff x="2653" y="1425"/>
                <a:chExt cx="454" cy="388"/>
              </a:xfrm>
              <a:solidFill>
                <a:srgbClr val="EF4343"/>
              </a:solidFill>
            </p:grpSpPr>
            <p:sp>
              <p:nvSpPr>
                <p:cNvPr id="313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avLst/>
                  <a:gdLst>
                    <a:gd name="T0" fmla="*/ 175 w 189"/>
                    <a:gd name="T1" fmla="*/ 0 h 140"/>
                    <a:gd name="T2" fmla="*/ 14 w 189"/>
                    <a:gd name="T3" fmla="*/ 0 h 140"/>
                    <a:gd name="T4" fmla="*/ 0 w 189"/>
                    <a:gd name="T5" fmla="*/ 14 h 140"/>
                    <a:gd name="T6" fmla="*/ 0 w 189"/>
                    <a:gd name="T7" fmla="*/ 126 h 140"/>
                    <a:gd name="T8" fmla="*/ 14 w 189"/>
                    <a:gd name="T9" fmla="*/ 140 h 140"/>
                    <a:gd name="T10" fmla="*/ 175 w 189"/>
                    <a:gd name="T11" fmla="*/ 140 h 140"/>
                    <a:gd name="T12" fmla="*/ 189 w 189"/>
                    <a:gd name="T13" fmla="*/ 126 h 140"/>
                    <a:gd name="T14" fmla="*/ 189 w 189"/>
                    <a:gd name="T15" fmla="*/ 14 h 140"/>
                    <a:gd name="T16" fmla="*/ 175 w 189"/>
                    <a:gd name="T17" fmla="*/ 0 h 140"/>
                    <a:gd name="T18" fmla="*/ 94 w 189"/>
                    <a:gd name="T19" fmla="*/ 118 h 140"/>
                    <a:gd name="T20" fmla="*/ 46 w 189"/>
                    <a:gd name="T21" fmla="*/ 70 h 140"/>
                    <a:gd name="T22" fmla="*/ 94 w 189"/>
                    <a:gd name="T23" fmla="*/ 22 h 140"/>
                    <a:gd name="T24" fmla="*/ 143 w 189"/>
                    <a:gd name="T25" fmla="*/ 70 h 140"/>
                    <a:gd name="T26" fmla="*/ 94 w 189"/>
                    <a:gd name="T27" fmla="*/ 11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9" h="140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avLst/>
                  <a:gdLst>
                    <a:gd name="T0" fmla="*/ 54 w 56"/>
                    <a:gd name="T1" fmla="*/ 20 h 56"/>
                    <a:gd name="T2" fmla="*/ 37 w 56"/>
                    <a:gd name="T3" fmla="*/ 20 h 56"/>
                    <a:gd name="T4" fmla="*/ 37 w 56"/>
                    <a:gd name="T5" fmla="*/ 3 h 56"/>
                    <a:gd name="T6" fmla="*/ 34 w 56"/>
                    <a:gd name="T7" fmla="*/ 0 h 56"/>
                    <a:gd name="T8" fmla="*/ 23 w 56"/>
                    <a:gd name="T9" fmla="*/ 0 h 56"/>
                    <a:gd name="T10" fmla="*/ 20 w 56"/>
                    <a:gd name="T11" fmla="*/ 3 h 56"/>
                    <a:gd name="T12" fmla="*/ 20 w 56"/>
                    <a:gd name="T13" fmla="*/ 20 h 56"/>
                    <a:gd name="T14" fmla="*/ 3 w 56"/>
                    <a:gd name="T15" fmla="*/ 20 h 56"/>
                    <a:gd name="T16" fmla="*/ 0 w 56"/>
                    <a:gd name="T17" fmla="*/ 23 h 56"/>
                    <a:gd name="T18" fmla="*/ 0 w 56"/>
                    <a:gd name="T19" fmla="*/ 33 h 56"/>
                    <a:gd name="T20" fmla="*/ 3 w 56"/>
                    <a:gd name="T21" fmla="*/ 36 h 56"/>
                    <a:gd name="T22" fmla="*/ 20 w 56"/>
                    <a:gd name="T23" fmla="*/ 36 h 56"/>
                    <a:gd name="T24" fmla="*/ 20 w 56"/>
                    <a:gd name="T25" fmla="*/ 53 h 56"/>
                    <a:gd name="T26" fmla="*/ 23 w 56"/>
                    <a:gd name="T27" fmla="*/ 56 h 56"/>
                    <a:gd name="T28" fmla="*/ 34 w 56"/>
                    <a:gd name="T29" fmla="*/ 56 h 56"/>
                    <a:gd name="T30" fmla="*/ 37 w 56"/>
                    <a:gd name="T31" fmla="*/ 53 h 56"/>
                    <a:gd name="T32" fmla="*/ 37 w 56"/>
                    <a:gd name="T33" fmla="*/ 36 h 56"/>
                    <a:gd name="T34" fmla="*/ 54 w 56"/>
                    <a:gd name="T35" fmla="*/ 36 h 56"/>
                    <a:gd name="T36" fmla="*/ 56 w 56"/>
                    <a:gd name="T37" fmla="*/ 33 h 56"/>
                    <a:gd name="T38" fmla="*/ 56 w 56"/>
                    <a:gd name="T39" fmla="*/ 23 h 56"/>
                    <a:gd name="T40" fmla="*/ 54 w 56"/>
                    <a:gd name="T41" fmla="*/ 2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5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avLst/>
                  <a:gdLst>
                    <a:gd name="T0" fmla="*/ 10 w 62"/>
                    <a:gd name="T1" fmla="*/ 9 h 15"/>
                    <a:gd name="T2" fmla="*/ 53 w 62"/>
                    <a:gd name="T3" fmla="*/ 9 h 15"/>
                    <a:gd name="T4" fmla="*/ 53 w 62"/>
                    <a:gd name="T5" fmla="*/ 15 h 15"/>
                    <a:gd name="T6" fmla="*/ 62 w 62"/>
                    <a:gd name="T7" fmla="*/ 15 h 15"/>
                    <a:gd name="T8" fmla="*/ 62 w 62"/>
                    <a:gd name="T9" fmla="*/ 5 h 15"/>
                    <a:gd name="T10" fmla="*/ 58 w 62"/>
                    <a:gd name="T11" fmla="*/ 0 h 15"/>
                    <a:gd name="T12" fmla="*/ 5 w 62"/>
                    <a:gd name="T13" fmla="*/ 0 h 15"/>
                    <a:gd name="T14" fmla="*/ 0 w 62"/>
                    <a:gd name="T15" fmla="*/ 5 h 15"/>
                    <a:gd name="T16" fmla="*/ 0 w 62"/>
                    <a:gd name="T17" fmla="*/ 15 h 15"/>
                    <a:gd name="T18" fmla="*/ 10 w 62"/>
                    <a:gd name="T19" fmla="*/ 15 h 15"/>
                    <a:gd name="T20" fmla="*/ 10 w 62"/>
                    <a:gd name="T2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5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2" name="组合 331"/>
              <p:cNvGrpSpPr/>
              <p:nvPr/>
            </p:nvGrpSpPr>
            <p:grpSpPr>
              <a:xfrm>
                <a:off x="5052232" y="1881219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3" name="文本框 332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4" name="矩形 333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25" name="Freeform 47"/>
              <p:cNvSpPr>
                <a:spLocks noEditPoints="1"/>
              </p:cNvSpPr>
              <p:nvPr/>
            </p:nvSpPr>
            <p:spPr bwMode="auto">
              <a:xfrm>
                <a:off x="4012464" y="2619048"/>
                <a:ext cx="712590" cy="713680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35" name="组合 334"/>
              <p:cNvGrpSpPr/>
              <p:nvPr/>
            </p:nvGrpSpPr>
            <p:grpSpPr>
              <a:xfrm>
                <a:off x="5052232" y="2848851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6" name="文本框 335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7" name="矩形 336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7" name="Group 40"/>
              <p:cNvGrpSpPr>
                <a:grpSpLocks noChangeAspect="1"/>
              </p:cNvGrpSpPr>
              <p:nvPr/>
            </p:nvGrpSpPr>
            <p:grpSpPr bwMode="auto">
              <a:xfrm>
                <a:off x="3991275" y="3639777"/>
                <a:ext cx="784663" cy="587747"/>
                <a:chOff x="2368" y="1940"/>
                <a:chExt cx="522" cy="391"/>
              </a:xfrm>
              <a:solidFill>
                <a:srgbClr val="EF4343"/>
              </a:solidFill>
            </p:grpSpPr>
            <p:sp>
              <p:nvSpPr>
                <p:cNvPr id="319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avLst/>
                  <a:gdLst>
                    <a:gd name="T0" fmla="*/ 205 w 218"/>
                    <a:gd name="T1" fmla="*/ 0 h 107"/>
                    <a:gd name="T2" fmla="*/ 41 w 218"/>
                    <a:gd name="T3" fmla="*/ 0 h 107"/>
                    <a:gd name="T4" fmla="*/ 24 w 218"/>
                    <a:gd name="T5" fmla="*/ 11 h 107"/>
                    <a:gd name="T6" fmla="*/ 2 w 218"/>
                    <a:gd name="T7" fmla="*/ 97 h 107"/>
                    <a:gd name="T8" fmla="*/ 13 w 218"/>
                    <a:gd name="T9" fmla="*/ 107 h 107"/>
                    <a:gd name="T10" fmla="*/ 178 w 218"/>
                    <a:gd name="T11" fmla="*/ 107 h 107"/>
                    <a:gd name="T12" fmla="*/ 195 w 218"/>
                    <a:gd name="T13" fmla="*/ 97 h 107"/>
                    <a:gd name="T14" fmla="*/ 217 w 218"/>
                    <a:gd name="T15" fmla="*/ 11 h 107"/>
                    <a:gd name="T16" fmla="*/ 205 w 218"/>
                    <a:gd name="T17" fmla="*/ 0 h 107"/>
                    <a:gd name="T18" fmla="*/ 144 w 218"/>
                    <a:gd name="T19" fmla="*/ 54 h 107"/>
                    <a:gd name="T20" fmla="*/ 103 w 218"/>
                    <a:gd name="T21" fmla="*/ 91 h 107"/>
                    <a:gd name="T22" fmla="*/ 74 w 218"/>
                    <a:gd name="T23" fmla="*/ 54 h 107"/>
                    <a:gd name="T24" fmla="*/ 116 w 218"/>
                    <a:gd name="T25" fmla="*/ 17 h 107"/>
                    <a:gd name="T26" fmla="*/ 144 w 218"/>
                    <a:gd name="T27" fmla="*/ 5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8" h="107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avLst/>
                  <a:gdLst>
                    <a:gd name="T0" fmla="*/ 48 w 50"/>
                    <a:gd name="T1" fmla="*/ 16 h 43"/>
                    <a:gd name="T2" fmla="*/ 34 w 50"/>
                    <a:gd name="T3" fmla="*/ 16 h 43"/>
                    <a:gd name="T4" fmla="*/ 36 w 50"/>
                    <a:gd name="T5" fmla="*/ 3 h 43"/>
                    <a:gd name="T6" fmla="*/ 34 w 50"/>
                    <a:gd name="T7" fmla="*/ 0 h 43"/>
                    <a:gd name="T8" fmla="*/ 25 w 50"/>
                    <a:gd name="T9" fmla="*/ 0 h 43"/>
                    <a:gd name="T10" fmla="*/ 22 w 50"/>
                    <a:gd name="T11" fmla="*/ 3 h 43"/>
                    <a:gd name="T12" fmla="*/ 20 w 50"/>
                    <a:gd name="T13" fmla="*/ 16 h 43"/>
                    <a:gd name="T14" fmla="*/ 5 w 50"/>
                    <a:gd name="T15" fmla="*/ 16 h 43"/>
                    <a:gd name="T16" fmla="*/ 2 w 50"/>
                    <a:gd name="T17" fmla="*/ 18 h 43"/>
                    <a:gd name="T18" fmla="*/ 1 w 50"/>
                    <a:gd name="T19" fmla="*/ 26 h 43"/>
                    <a:gd name="T20" fmla="*/ 3 w 50"/>
                    <a:gd name="T21" fmla="*/ 28 h 43"/>
                    <a:gd name="T22" fmla="*/ 17 w 50"/>
                    <a:gd name="T23" fmla="*/ 28 h 43"/>
                    <a:gd name="T24" fmla="*/ 14 w 50"/>
                    <a:gd name="T25" fmla="*/ 41 h 43"/>
                    <a:gd name="T26" fmla="*/ 16 w 50"/>
                    <a:gd name="T27" fmla="*/ 43 h 43"/>
                    <a:gd name="T28" fmla="*/ 25 w 50"/>
                    <a:gd name="T29" fmla="*/ 43 h 43"/>
                    <a:gd name="T30" fmla="*/ 28 w 50"/>
                    <a:gd name="T31" fmla="*/ 41 h 43"/>
                    <a:gd name="T32" fmla="*/ 31 w 50"/>
                    <a:gd name="T33" fmla="*/ 28 h 43"/>
                    <a:gd name="T34" fmla="*/ 45 w 50"/>
                    <a:gd name="T35" fmla="*/ 28 h 43"/>
                    <a:gd name="T36" fmla="*/ 48 w 50"/>
                    <a:gd name="T37" fmla="*/ 26 h 43"/>
                    <a:gd name="T38" fmla="*/ 50 w 50"/>
                    <a:gd name="T39" fmla="*/ 18 h 43"/>
                    <a:gd name="T40" fmla="*/ 48 w 50"/>
                    <a:gd name="T41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43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avLst/>
                  <a:gdLst>
                    <a:gd name="T0" fmla="*/ 39 w 194"/>
                    <a:gd name="T1" fmla="*/ 46 h 111"/>
                    <a:gd name="T2" fmla="*/ 194 w 194"/>
                    <a:gd name="T3" fmla="*/ 46 h 111"/>
                    <a:gd name="T4" fmla="*/ 194 w 194"/>
                    <a:gd name="T5" fmla="*/ 39 h 111"/>
                    <a:gd name="T6" fmla="*/ 178 w 194"/>
                    <a:gd name="T7" fmla="*/ 23 h 111"/>
                    <a:gd name="T8" fmla="*/ 77 w 194"/>
                    <a:gd name="T9" fmla="*/ 23 h 111"/>
                    <a:gd name="T10" fmla="*/ 77 w 194"/>
                    <a:gd name="T11" fmla="*/ 16 h 111"/>
                    <a:gd name="T12" fmla="*/ 61 w 194"/>
                    <a:gd name="T13" fmla="*/ 0 h 111"/>
                    <a:gd name="T14" fmla="*/ 30 w 194"/>
                    <a:gd name="T15" fmla="*/ 0 h 111"/>
                    <a:gd name="T16" fmla="*/ 14 w 194"/>
                    <a:gd name="T17" fmla="*/ 16 h 111"/>
                    <a:gd name="T18" fmla="*/ 14 w 194"/>
                    <a:gd name="T19" fmla="*/ 23 h 111"/>
                    <a:gd name="T20" fmla="*/ 0 w 194"/>
                    <a:gd name="T21" fmla="*/ 39 h 111"/>
                    <a:gd name="T22" fmla="*/ 0 w 194"/>
                    <a:gd name="T23" fmla="*/ 111 h 111"/>
                    <a:gd name="T24" fmla="*/ 12 w 194"/>
                    <a:gd name="T25" fmla="*/ 64 h 111"/>
                    <a:gd name="T26" fmla="*/ 39 w 194"/>
                    <a:gd name="T27" fmla="*/ 4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11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8" name="组合 337"/>
              <p:cNvGrpSpPr/>
              <p:nvPr/>
            </p:nvGrpSpPr>
            <p:grpSpPr>
              <a:xfrm>
                <a:off x="5052232" y="3816482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9" name="文本框 338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0" name="矩形 339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8" name="Freeform 47"/>
              <p:cNvSpPr>
                <a:spLocks noEditPoints="1"/>
              </p:cNvSpPr>
              <p:nvPr/>
            </p:nvSpPr>
            <p:spPr bwMode="auto">
              <a:xfrm rot="5716826">
                <a:off x="990894" y="1995686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" name="Group 29"/>
              <p:cNvGrpSpPr>
                <a:grpSpLocks noChangeAspect="1"/>
              </p:cNvGrpSpPr>
              <p:nvPr/>
            </p:nvGrpSpPr>
            <p:grpSpPr bwMode="auto">
              <a:xfrm rot="14707392">
                <a:off x="2251809" y="3423175"/>
                <a:ext cx="354185" cy="349794"/>
                <a:chOff x="2637" y="1381"/>
                <a:chExt cx="484" cy="478"/>
              </a:xfrm>
              <a:solidFill>
                <a:srgbClr val="1FADB1">
                  <a:alpha val="20000"/>
                </a:srgbClr>
              </a:solidFill>
            </p:grpSpPr>
            <p:sp>
              <p:nvSpPr>
                <p:cNvPr id="80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avLst/>
                  <a:gdLst>
                    <a:gd name="T0" fmla="*/ 63 w 66"/>
                    <a:gd name="T1" fmla="*/ 42 h 64"/>
                    <a:gd name="T2" fmla="*/ 23 w 66"/>
                    <a:gd name="T3" fmla="*/ 3 h 64"/>
                    <a:gd name="T4" fmla="*/ 13 w 66"/>
                    <a:gd name="T5" fmla="*/ 3 h 64"/>
                    <a:gd name="T6" fmla="*/ 13 w 66"/>
                    <a:gd name="T7" fmla="*/ 13 h 64"/>
                    <a:gd name="T8" fmla="*/ 19 w 66"/>
                    <a:gd name="T9" fmla="*/ 19 h 64"/>
                    <a:gd name="T10" fmla="*/ 0 w 66"/>
                    <a:gd name="T11" fmla="*/ 38 h 64"/>
                    <a:gd name="T12" fmla="*/ 26 w 66"/>
                    <a:gd name="T13" fmla="*/ 64 h 64"/>
                    <a:gd name="T14" fmla="*/ 45 w 66"/>
                    <a:gd name="T15" fmla="*/ 45 h 64"/>
                    <a:gd name="T16" fmla="*/ 52 w 66"/>
                    <a:gd name="T17" fmla="*/ 53 h 64"/>
                    <a:gd name="T18" fmla="*/ 63 w 66"/>
                    <a:gd name="T19" fmla="*/ 53 h 64"/>
                    <a:gd name="T20" fmla="*/ 63 w 66"/>
                    <a:gd name="T21" fmla="*/ 4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64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avLst/>
                  <a:gdLst>
                    <a:gd name="T0" fmla="*/ 178 w 180"/>
                    <a:gd name="T1" fmla="*/ 70 h 181"/>
                    <a:gd name="T2" fmla="*/ 110 w 180"/>
                    <a:gd name="T3" fmla="*/ 2 h 181"/>
                    <a:gd name="T4" fmla="*/ 99 w 180"/>
                    <a:gd name="T5" fmla="*/ 2 h 181"/>
                    <a:gd name="T6" fmla="*/ 99 w 180"/>
                    <a:gd name="T7" fmla="*/ 13 h 181"/>
                    <a:gd name="T8" fmla="*/ 108 w 180"/>
                    <a:gd name="T9" fmla="*/ 21 h 181"/>
                    <a:gd name="T10" fmla="*/ 18 w 180"/>
                    <a:gd name="T11" fmla="*/ 111 h 181"/>
                    <a:gd name="T12" fmla="*/ 18 w 180"/>
                    <a:gd name="T13" fmla="*/ 159 h 181"/>
                    <a:gd name="T14" fmla="*/ 0 w 180"/>
                    <a:gd name="T15" fmla="*/ 177 h 181"/>
                    <a:gd name="T16" fmla="*/ 4 w 180"/>
                    <a:gd name="T17" fmla="*/ 181 h 181"/>
                    <a:gd name="T18" fmla="*/ 22 w 180"/>
                    <a:gd name="T19" fmla="*/ 163 h 181"/>
                    <a:gd name="T20" fmla="*/ 70 w 180"/>
                    <a:gd name="T21" fmla="*/ 163 h 181"/>
                    <a:gd name="T22" fmla="*/ 160 w 180"/>
                    <a:gd name="T23" fmla="*/ 73 h 181"/>
                    <a:gd name="T24" fmla="*/ 167 w 180"/>
                    <a:gd name="T25" fmla="*/ 81 h 181"/>
                    <a:gd name="T26" fmla="*/ 178 w 180"/>
                    <a:gd name="T27" fmla="*/ 81 h 181"/>
                    <a:gd name="T28" fmla="*/ 178 w 180"/>
                    <a:gd name="T29" fmla="*/ 70 h 181"/>
                    <a:gd name="T30" fmla="*/ 54 w 180"/>
                    <a:gd name="T31" fmla="*/ 120 h 181"/>
                    <a:gd name="T32" fmla="*/ 41 w 180"/>
                    <a:gd name="T33" fmla="*/ 107 h 181"/>
                    <a:gd name="T34" fmla="*/ 41 w 180"/>
                    <a:gd name="T35" fmla="*/ 103 h 181"/>
                    <a:gd name="T36" fmla="*/ 44 w 180"/>
                    <a:gd name="T37" fmla="*/ 103 h 181"/>
                    <a:gd name="T38" fmla="*/ 57 w 180"/>
                    <a:gd name="T39" fmla="*/ 116 h 181"/>
                    <a:gd name="T40" fmla="*/ 57 w 180"/>
                    <a:gd name="T41" fmla="*/ 120 h 181"/>
                    <a:gd name="T42" fmla="*/ 54 w 180"/>
                    <a:gd name="T43" fmla="*/ 120 h 181"/>
                    <a:gd name="T44" fmla="*/ 65 w 180"/>
                    <a:gd name="T45" fmla="*/ 108 h 181"/>
                    <a:gd name="T46" fmla="*/ 52 w 180"/>
                    <a:gd name="T47" fmla="*/ 95 h 181"/>
                    <a:gd name="T48" fmla="*/ 52 w 180"/>
                    <a:gd name="T49" fmla="*/ 92 h 181"/>
                    <a:gd name="T50" fmla="*/ 56 w 180"/>
                    <a:gd name="T51" fmla="*/ 92 h 181"/>
                    <a:gd name="T52" fmla="*/ 69 w 180"/>
                    <a:gd name="T53" fmla="*/ 105 h 181"/>
                    <a:gd name="T54" fmla="*/ 69 w 180"/>
                    <a:gd name="T55" fmla="*/ 108 h 181"/>
                    <a:gd name="T56" fmla="*/ 65 w 180"/>
                    <a:gd name="T57" fmla="*/ 108 h 181"/>
                    <a:gd name="T58" fmla="*/ 77 w 180"/>
                    <a:gd name="T59" fmla="*/ 97 h 181"/>
                    <a:gd name="T60" fmla="*/ 64 w 180"/>
                    <a:gd name="T61" fmla="*/ 84 h 181"/>
                    <a:gd name="T62" fmla="*/ 64 w 180"/>
                    <a:gd name="T63" fmla="*/ 80 h 181"/>
                    <a:gd name="T64" fmla="*/ 67 w 180"/>
                    <a:gd name="T65" fmla="*/ 80 h 181"/>
                    <a:gd name="T66" fmla="*/ 80 w 180"/>
                    <a:gd name="T67" fmla="*/ 93 h 181"/>
                    <a:gd name="T68" fmla="*/ 80 w 180"/>
                    <a:gd name="T69" fmla="*/ 97 h 181"/>
                    <a:gd name="T70" fmla="*/ 77 w 180"/>
                    <a:gd name="T71" fmla="*/ 97 h 181"/>
                    <a:gd name="T72" fmla="*/ 113 w 180"/>
                    <a:gd name="T73" fmla="*/ 106 h 181"/>
                    <a:gd name="T74" fmla="*/ 75 w 180"/>
                    <a:gd name="T75" fmla="*/ 68 h 181"/>
                    <a:gd name="T76" fmla="*/ 109 w 180"/>
                    <a:gd name="T77" fmla="*/ 33 h 181"/>
                    <a:gd name="T78" fmla="*/ 148 w 180"/>
                    <a:gd name="T79" fmla="*/ 72 h 181"/>
                    <a:gd name="T80" fmla="*/ 113 w 180"/>
                    <a:gd name="T81" fmla="*/ 106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0" h="181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2" name="Group 40"/>
              <p:cNvGrpSpPr>
                <a:grpSpLocks noChangeAspect="1"/>
              </p:cNvGrpSpPr>
              <p:nvPr/>
            </p:nvGrpSpPr>
            <p:grpSpPr bwMode="auto">
              <a:xfrm rot="1375787">
                <a:off x="405631" y="2854488"/>
                <a:ext cx="403815" cy="302475"/>
                <a:chOff x="2368" y="1940"/>
                <a:chExt cx="522" cy="391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3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avLst/>
                  <a:gdLst>
                    <a:gd name="T0" fmla="*/ 205 w 218"/>
                    <a:gd name="T1" fmla="*/ 0 h 107"/>
                    <a:gd name="T2" fmla="*/ 41 w 218"/>
                    <a:gd name="T3" fmla="*/ 0 h 107"/>
                    <a:gd name="T4" fmla="*/ 24 w 218"/>
                    <a:gd name="T5" fmla="*/ 11 h 107"/>
                    <a:gd name="T6" fmla="*/ 2 w 218"/>
                    <a:gd name="T7" fmla="*/ 97 h 107"/>
                    <a:gd name="T8" fmla="*/ 13 w 218"/>
                    <a:gd name="T9" fmla="*/ 107 h 107"/>
                    <a:gd name="T10" fmla="*/ 178 w 218"/>
                    <a:gd name="T11" fmla="*/ 107 h 107"/>
                    <a:gd name="T12" fmla="*/ 195 w 218"/>
                    <a:gd name="T13" fmla="*/ 97 h 107"/>
                    <a:gd name="T14" fmla="*/ 217 w 218"/>
                    <a:gd name="T15" fmla="*/ 11 h 107"/>
                    <a:gd name="T16" fmla="*/ 205 w 218"/>
                    <a:gd name="T17" fmla="*/ 0 h 107"/>
                    <a:gd name="T18" fmla="*/ 144 w 218"/>
                    <a:gd name="T19" fmla="*/ 54 h 107"/>
                    <a:gd name="T20" fmla="*/ 103 w 218"/>
                    <a:gd name="T21" fmla="*/ 91 h 107"/>
                    <a:gd name="T22" fmla="*/ 74 w 218"/>
                    <a:gd name="T23" fmla="*/ 54 h 107"/>
                    <a:gd name="T24" fmla="*/ 116 w 218"/>
                    <a:gd name="T25" fmla="*/ 17 h 107"/>
                    <a:gd name="T26" fmla="*/ 144 w 218"/>
                    <a:gd name="T27" fmla="*/ 5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8" h="107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avLst/>
                  <a:gdLst>
                    <a:gd name="T0" fmla="*/ 48 w 50"/>
                    <a:gd name="T1" fmla="*/ 16 h 43"/>
                    <a:gd name="T2" fmla="*/ 34 w 50"/>
                    <a:gd name="T3" fmla="*/ 16 h 43"/>
                    <a:gd name="T4" fmla="*/ 36 w 50"/>
                    <a:gd name="T5" fmla="*/ 3 h 43"/>
                    <a:gd name="T6" fmla="*/ 34 w 50"/>
                    <a:gd name="T7" fmla="*/ 0 h 43"/>
                    <a:gd name="T8" fmla="*/ 25 w 50"/>
                    <a:gd name="T9" fmla="*/ 0 h 43"/>
                    <a:gd name="T10" fmla="*/ 22 w 50"/>
                    <a:gd name="T11" fmla="*/ 3 h 43"/>
                    <a:gd name="T12" fmla="*/ 20 w 50"/>
                    <a:gd name="T13" fmla="*/ 16 h 43"/>
                    <a:gd name="T14" fmla="*/ 5 w 50"/>
                    <a:gd name="T15" fmla="*/ 16 h 43"/>
                    <a:gd name="T16" fmla="*/ 2 w 50"/>
                    <a:gd name="T17" fmla="*/ 18 h 43"/>
                    <a:gd name="T18" fmla="*/ 1 w 50"/>
                    <a:gd name="T19" fmla="*/ 26 h 43"/>
                    <a:gd name="T20" fmla="*/ 3 w 50"/>
                    <a:gd name="T21" fmla="*/ 28 h 43"/>
                    <a:gd name="T22" fmla="*/ 17 w 50"/>
                    <a:gd name="T23" fmla="*/ 28 h 43"/>
                    <a:gd name="T24" fmla="*/ 14 w 50"/>
                    <a:gd name="T25" fmla="*/ 41 h 43"/>
                    <a:gd name="T26" fmla="*/ 16 w 50"/>
                    <a:gd name="T27" fmla="*/ 43 h 43"/>
                    <a:gd name="T28" fmla="*/ 25 w 50"/>
                    <a:gd name="T29" fmla="*/ 43 h 43"/>
                    <a:gd name="T30" fmla="*/ 28 w 50"/>
                    <a:gd name="T31" fmla="*/ 41 h 43"/>
                    <a:gd name="T32" fmla="*/ 31 w 50"/>
                    <a:gd name="T33" fmla="*/ 28 h 43"/>
                    <a:gd name="T34" fmla="*/ 45 w 50"/>
                    <a:gd name="T35" fmla="*/ 28 h 43"/>
                    <a:gd name="T36" fmla="*/ 48 w 50"/>
                    <a:gd name="T37" fmla="*/ 26 h 43"/>
                    <a:gd name="T38" fmla="*/ 50 w 50"/>
                    <a:gd name="T39" fmla="*/ 18 h 43"/>
                    <a:gd name="T40" fmla="*/ 48 w 50"/>
                    <a:gd name="T41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43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avLst/>
                  <a:gdLst>
                    <a:gd name="T0" fmla="*/ 39 w 194"/>
                    <a:gd name="T1" fmla="*/ 46 h 111"/>
                    <a:gd name="T2" fmla="*/ 194 w 194"/>
                    <a:gd name="T3" fmla="*/ 46 h 111"/>
                    <a:gd name="T4" fmla="*/ 194 w 194"/>
                    <a:gd name="T5" fmla="*/ 39 h 111"/>
                    <a:gd name="T6" fmla="*/ 178 w 194"/>
                    <a:gd name="T7" fmla="*/ 23 h 111"/>
                    <a:gd name="T8" fmla="*/ 77 w 194"/>
                    <a:gd name="T9" fmla="*/ 23 h 111"/>
                    <a:gd name="T10" fmla="*/ 77 w 194"/>
                    <a:gd name="T11" fmla="*/ 16 h 111"/>
                    <a:gd name="T12" fmla="*/ 61 w 194"/>
                    <a:gd name="T13" fmla="*/ 0 h 111"/>
                    <a:gd name="T14" fmla="*/ 30 w 194"/>
                    <a:gd name="T15" fmla="*/ 0 h 111"/>
                    <a:gd name="T16" fmla="*/ 14 w 194"/>
                    <a:gd name="T17" fmla="*/ 16 h 111"/>
                    <a:gd name="T18" fmla="*/ 14 w 194"/>
                    <a:gd name="T19" fmla="*/ 23 h 111"/>
                    <a:gd name="T20" fmla="*/ 0 w 194"/>
                    <a:gd name="T21" fmla="*/ 39 h 111"/>
                    <a:gd name="T22" fmla="*/ 0 w 194"/>
                    <a:gd name="T23" fmla="*/ 111 h 111"/>
                    <a:gd name="T24" fmla="*/ 12 w 194"/>
                    <a:gd name="T25" fmla="*/ 64 h 111"/>
                    <a:gd name="T26" fmla="*/ 39 w 194"/>
                    <a:gd name="T27" fmla="*/ 4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11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6" name="Freeform 47"/>
              <p:cNvSpPr>
                <a:spLocks noEditPoints="1"/>
              </p:cNvSpPr>
              <p:nvPr/>
            </p:nvSpPr>
            <p:spPr bwMode="auto">
              <a:xfrm>
                <a:off x="827584" y="3867894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7" name="Group 34"/>
              <p:cNvGrpSpPr>
                <a:grpSpLocks noChangeAspect="1"/>
              </p:cNvGrpSpPr>
              <p:nvPr/>
            </p:nvGrpSpPr>
            <p:grpSpPr bwMode="auto">
              <a:xfrm rot="1515722">
                <a:off x="883844" y="411639"/>
                <a:ext cx="418150" cy="357362"/>
                <a:chOff x="2653" y="1425"/>
                <a:chExt cx="454" cy="388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8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avLst/>
                  <a:gdLst>
                    <a:gd name="T0" fmla="*/ 175 w 189"/>
                    <a:gd name="T1" fmla="*/ 0 h 140"/>
                    <a:gd name="T2" fmla="*/ 14 w 189"/>
                    <a:gd name="T3" fmla="*/ 0 h 140"/>
                    <a:gd name="T4" fmla="*/ 0 w 189"/>
                    <a:gd name="T5" fmla="*/ 14 h 140"/>
                    <a:gd name="T6" fmla="*/ 0 w 189"/>
                    <a:gd name="T7" fmla="*/ 126 h 140"/>
                    <a:gd name="T8" fmla="*/ 14 w 189"/>
                    <a:gd name="T9" fmla="*/ 140 h 140"/>
                    <a:gd name="T10" fmla="*/ 175 w 189"/>
                    <a:gd name="T11" fmla="*/ 140 h 140"/>
                    <a:gd name="T12" fmla="*/ 189 w 189"/>
                    <a:gd name="T13" fmla="*/ 126 h 140"/>
                    <a:gd name="T14" fmla="*/ 189 w 189"/>
                    <a:gd name="T15" fmla="*/ 14 h 140"/>
                    <a:gd name="T16" fmla="*/ 175 w 189"/>
                    <a:gd name="T17" fmla="*/ 0 h 140"/>
                    <a:gd name="T18" fmla="*/ 94 w 189"/>
                    <a:gd name="T19" fmla="*/ 118 h 140"/>
                    <a:gd name="T20" fmla="*/ 46 w 189"/>
                    <a:gd name="T21" fmla="*/ 70 h 140"/>
                    <a:gd name="T22" fmla="*/ 94 w 189"/>
                    <a:gd name="T23" fmla="*/ 22 h 140"/>
                    <a:gd name="T24" fmla="*/ 143 w 189"/>
                    <a:gd name="T25" fmla="*/ 70 h 140"/>
                    <a:gd name="T26" fmla="*/ 94 w 189"/>
                    <a:gd name="T27" fmla="*/ 11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9" h="140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avLst/>
                  <a:gdLst>
                    <a:gd name="T0" fmla="*/ 54 w 56"/>
                    <a:gd name="T1" fmla="*/ 20 h 56"/>
                    <a:gd name="T2" fmla="*/ 37 w 56"/>
                    <a:gd name="T3" fmla="*/ 20 h 56"/>
                    <a:gd name="T4" fmla="*/ 37 w 56"/>
                    <a:gd name="T5" fmla="*/ 3 h 56"/>
                    <a:gd name="T6" fmla="*/ 34 w 56"/>
                    <a:gd name="T7" fmla="*/ 0 h 56"/>
                    <a:gd name="T8" fmla="*/ 23 w 56"/>
                    <a:gd name="T9" fmla="*/ 0 h 56"/>
                    <a:gd name="T10" fmla="*/ 20 w 56"/>
                    <a:gd name="T11" fmla="*/ 3 h 56"/>
                    <a:gd name="T12" fmla="*/ 20 w 56"/>
                    <a:gd name="T13" fmla="*/ 20 h 56"/>
                    <a:gd name="T14" fmla="*/ 3 w 56"/>
                    <a:gd name="T15" fmla="*/ 20 h 56"/>
                    <a:gd name="T16" fmla="*/ 0 w 56"/>
                    <a:gd name="T17" fmla="*/ 23 h 56"/>
                    <a:gd name="T18" fmla="*/ 0 w 56"/>
                    <a:gd name="T19" fmla="*/ 33 h 56"/>
                    <a:gd name="T20" fmla="*/ 3 w 56"/>
                    <a:gd name="T21" fmla="*/ 36 h 56"/>
                    <a:gd name="T22" fmla="*/ 20 w 56"/>
                    <a:gd name="T23" fmla="*/ 36 h 56"/>
                    <a:gd name="T24" fmla="*/ 20 w 56"/>
                    <a:gd name="T25" fmla="*/ 53 h 56"/>
                    <a:gd name="T26" fmla="*/ 23 w 56"/>
                    <a:gd name="T27" fmla="*/ 56 h 56"/>
                    <a:gd name="T28" fmla="*/ 34 w 56"/>
                    <a:gd name="T29" fmla="*/ 56 h 56"/>
                    <a:gd name="T30" fmla="*/ 37 w 56"/>
                    <a:gd name="T31" fmla="*/ 53 h 56"/>
                    <a:gd name="T32" fmla="*/ 37 w 56"/>
                    <a:gd name="T33" fmla="*/ 36 h 56"/>
                    <a:gd name="T34" fmla="*/ 54 w 56"/>
                    <a:gd name="T35" fmla="*/ 36 h 56"/>
                    <a:gd name="T36" fmla="*/ 56 w 56"/>
                    <a:gd name="T37" fmla="*/ 33 h 56"/>
                    <a:gd name="T38" fmla="*/ 56 w 56"/>
                    <a:gd name="T39" fmla="*/ 23 h 56"/>
                    <a:gd name="T40" fmla="*/ 54 w 56"/>
                    <a:gd name="T41" fmla="*/ 2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avLst/>
                  <a:gdLst>
                    <a:gd name="T0" fmla="*/ 10 w 62"/>
                    <a:gd name="T1" fmla="*/ 9 h 15"/>
                    <a:gd name="T2" fmla="*/ 53 w 62"/>
                    <a:gd name="T3" fmla="*/ 9 h 15"/>
                    <a:gd name="T4" fmla="*/ 53 w 62"/>
                    <a:gd name="T5" fmla="*/ 15 h 15"/>
                    <a:gd name="T6" fmla="*/ 62 w 62"/>
                    <a:gd name="T7" fmla="*/ 15 h 15"/>
                    <a:gd name="T8" fmla="*/ 62 w 62"/>
                    <a:gd name="T9" fmla="*/ 5 h 15"/>
                    <a:gd name="T10" fmla="*/ 58 w 62"/>
                    <a:gd name="T11" fmla="*/ 0 h 15"/>
                    <a:gd name="T12" fmla="*/ 5 w 62"/>
                    <a:gd name="T13" fmla="*/ 0 h 15"/>
                    <a:gd name="T14" fmla="*/ 0 w 62"/>
                    <a:gd name="T15" fmla="*/ 5 h 15"/>
                    <a:gd name="T16" fmla="*/ 0 w 62"/>
                    <a:gd name="T17" fmla="*/ 15 h 15"/>
                    <a:gd name="T18" fmla="*/ 10 w 62"/>
                    <a:gd name="T19" fmla="*/ 15 h 15"/>
                    <a:gd name="T20" fmla="*/ 10 w 62"/>
                    <a:gd name="T2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5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 noChangeAspect="1"/>
          </p:cNvGrpSpPr>
          <p:nvPr/>
        </p:nvGrpSpPr>
        <p:grpSpPr bwMode="auto">
          <a:xfrm>
            <a:off x="247941" y="182240"/>
            <a:ext cx="508937" cy="502628"/>
            <a:chOff x="2637" y="1381"/>
            <a:chExt cx="484" cy="478"/>
          </a:xfrm>
          <a:solidFill>
            <a:srgbClr val="1FADB1"/>
          </a:solidFill>
        </p:grpSpPr>
        <p:sp>
          <p:nvSpPr>
            <p:cNvPr id="5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6878" y="996731"/>
            <a:ext cx="7646827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2100"/>
              </a:lnSpc>
              <a:defRPr/>
            </a:pPr>
            <a:r>
              <a:rPr lang="zh-CN" altLang="en-US" kern="1100" spc="11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模板内颜色可以替换为自己的颜色，图片也可以替换为自己的图片。图表以简单实用、易修改为设计原则，从配色到版式都精益求精，满足您不同场合的需要。</a:t>
            </a:r>
            <a:endParaRPr lang="en-US" altLang="zh-CN" kern="1100" spc="11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图示 10"/>
          <p:cNvGraphicFramePr/>
          <p:nvPr/>
        </p:nvGraphicFramePr>
        <p:xfrm>
          <a:off x="1315457" y="996731"/>
          <a:ext cx="6697737" cy="446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9"/>
          <p:cNvGrpSpPr>
            <a:grpSpLocks noChangeAspect="1"/>
          </p:cNvGrpSpPr>
          <p:nvPr/>
        </p:nvGrpSpPr>
        <p:grpSpPr bwMode="auto">
          <a:xfrm>
            <a:off x="247941" y="182240"/>
            <a:ext cx="508937" cy="502628"/>
            <a:chOff x="2637" y="1381"/>
            <a:chExt cx="484" cy="478"/>
          </a:xfrm>
          <a:solidFill>
            <a:srgbClr val="1FADB1"/>
          </a:solidFill>
        </p:grpSpPr>
        <p:sp>
          <p:nvSpPr>
            <p:cNvPr id="53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039801" y="2470666"/>
            <a:ext cx="2647588" cy="1107996"/>
            <a:chOff x="5039801" y="2470666"/>
            <a:chExt cx="2647588" cy="1107996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 bwMode="auto">
            <a:xfrm>
              <a:off x="6871012" y="2548059"/>
              <a:ext cx="816377" cy="869910"/>
              <a:chOff x="3279" y="2037"/>
              <a:chExt cx="610" cy="650"/>
            </a:xfrm>
            <a:solidFill>
              <a:srgbClr val="EF8C95"/>
            </a:solidFill>
          </p:grpSpPr>
          <p:sp>
            <p:nvSpPr>
              <p:cNvPr id="13" name="Freeform 12"/>
              <p:cNvSpPr/>
              <p:nvPr/>
            </p:nvSpPr>
            <p:spPr bwMode="auto">
              <a:xfrm>
                <a:off x="3684" y="2381"/>
                <a:ext cx="167" cy="227"/>
              </a:xfrm>
              <a:custGeom>
                <a:avLst/>
                <a:gdLst>
                  <a:gd name="T0" fmla="*/ 57 w 70"/>
                  <a:gd name="T1" fmla="*/ 95 h 95"/>
                  <a:gd name="T2" fmla="*/ 70 w 70"/>
                  <a:gd name="T3" fmla="*/ 53 h 95"/>
                  <a:gd name="T4" fmla="*/ 48 w 70"/>
                  <a:gd name="T5" fmla="*/ 0 h 95"/>
                  <a:gd name="T6" fmla="*/ 0 w 70"/>
                  <a:gd name="T7" fmla="*/ 49 h 95"/>
                  <a:gd name="T8" fmla="*/ 57 w 7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5">
                    <a:moveTo>
                      <a:pt x="57" y="95"/>
                    </a:moveTo>
                    <a:cubicBezTo>
                      <a:pt x="65" y="83"/>
                      <a:pt x="70" y="69"/>
                      <a:pt x="70" y="53"/>
                    </a:cubicBezTo>
                    <a:cubicBezTo>
                      <a:pt x="70" y="32"/>
                      <a:pt x="62" y="14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57" y="95"/>
                    </a:ln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3550" y="2522"/>
                <a:ext cx="251" cy="165"/>
              </a:xfrm>
              <a:custGeom>
                <a:avLst/>
                <a:gdLst>
                  <a:gd name="T0" fmla="*/ 47 w 105"/>
                  <a:gd name="T1" fmla="*/ 0 h 69"/>
                  <a:gd name="T2" fmla="*/ 0 w 105"/>
                  <a:gd name="T3" fmla="*/ 48 h 69"/>
                  <a:gd name="T4" fmla="*/ 51 w 105"/>
                  <a:gd name="T5" fmla="*/ 69 h 69"/>
                  <a:gd name="T6" fmla="*/ 105 w 105"/>
                  <a:gd name="T7" fmla="*/ 46 h 69"/>
                  <a:gd name="T8" fmla="*/ 47 w 10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9">
                    <a:moveTo>
                      <a:pt x="47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13" y="61"/>
                      <a:pt x="32" y="69"/>
                      <a:pt x="51" y="69"/>
                    </a:cubicBezTo>
                    <a:cubicBezTo>
                      <a:pt x="72" y="69"/>
                      <a:pt x="91" y="60"/>
                      <a:pt x="105" y="46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3279" y="2037"/>
                <a:ext cx="610" cy="612"/>
              </a:xfrm>
              <a:custGeom>
                <a:avLst/>
                <a:gdLst>
                  <a:gd name="T0" fmla="*/ 240 w 255"/>
                  <a:gd name="T1" fmla="*/ 42 h 256"/>
                  <a:gd name="T2" fmla="*/ 214 w 255"/>
                  <a:gd name="T3" fmla="*/ 16 h 256"/>
                  <a:gd name="T4" fmla="*/ 158 w 255"/>
                  <a:gd name="T5" fmla="*/ 16 h 256"/>
                  <a:gd name="T6" fmla="*/ 15 w 255"/>
                  <a:gd name="T7" fmla="*/ 159 h 256"/>
                  <a:gd name="T8" fmla="*/ 15 w 255"/>
                  <a:gd name="T9" fmla="*/ 215 h 256"/>
                  <a:gd name="T10" fmla="*/ 41 w 255"/>
                  <a:gd name="T11" fmla="*/ 241 h 256"/>
                  <a:gd name="T12" fmla="*/ 96 w 255"/>
                  <a:gd name="T13" fmla="*/ 241 h 256"/>
                  <a:gd name="T14" fmla="*/ 240 w 255"/>
                  <a:gd name="T15" fmla="*/ 97 h 256"/>
                  <a:gd name="T16" fmla="*/ 240 w 255"/>
                  <a:gd name="T17" fmla="*/ 42 h 256"/>
                  <a:gd name="T18" fmla="*/ 231 w 255"/>
                  <a:gd name="T19" fmla="*/ 88 h 256"/>
                  <a:gd name="T20" fmla="*/ 158 w 255"/>
                  <a:gd name="T21" fmla="*/ 160 h 256"/>
                  <a:gd name="T22" fmla="*/ 104 w 255"/>
                  <a:gd name="T23" fmla="*/ 107 h 256"/>
                  <a:gd name="T24" fmla="*/ 33 w 255"/>
                  <a:gd name="T25" fmla="*/ 178 h 256"/>
                  <a:gd name="T26" fmla="*/ 29 w 255"/>
                  <a:gd name="T27" fmla="*/ 187 h 256"/>
                  <a:gd name="T28" fmla="*/ 33 w 255"/>
                  <a:gd name="T29" fmla="*/ 196 h 256"/>
                  <a:gd name="T30" fmla="*/ 33 w 255"/>
                  <a:gd name="T31" fmla="*/ 205 h 256"/>
                  <a:gd name="T32" fmla="*/ 28 w 255"/>
                  <a:gd name="T33" fmla="*/ 207 h 256"/>
                  <a:gd name="T34" fmla="*/ 24 w 255"/>
                  <a:gd name="T35" fmla="*/ 205 h 256"/>
                  <a:gd name="T36" fmla="*/ 16 w 255"/>
                  <a:gd name="T37" fmla="*/ 187 h 256"/>
                  <a:gd name="T38" fmla="*/ 24 w 255"/>
                  <a:gd name="T39" fmla="*/ 169 h 256"/>
                  <a:gd name="T40" fmla="*/ 168 w 255"/>
                  <a:gd name="T41" fmla="*/ 25 h 256"/>
                  <a:gd name="T42" fmla="*/ 186 w 255"/>
                  <a:gd name="T43" fmla="*/ 17 h 256"/>
                  <a:gd name="T44" fmla="*/ 204 w 255"/>
                  <a:gd name="T45" fmla="*/ 25 h 256"/>
                  <a:gd name="T46" fmla="*/ 231 w 255"/>
                  <a:gd name="T47" fmla="*/ 51 h 256"/>
                  <a:gd name="T48" fmla="*/ 231 w 255"/>
                  <a:gd name="T49" fmla="*/ 8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56">
                    <a:moveTo>
                      <a:pt x="240" y="42"/>
                    </a:moveTo>
                    <a:cubicBezTo>
                      <a:pt x="214" y="16"/>
                      <a:pt x="214" y="16"/>
                      <a:pt x="214" y="16"/>
                    </a:cubicBezTo>
                    <a:cubicBezTo>
                      <a:pt x="198" y="0"/>
                      <a:pt x="174" y="0"/>
                      <a:pt x="158" y="16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0" y="175"/>
                      <a:pt x="0" y="199"/>
                      <a:pt x="15" y="215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56" y="256"/>
                      <a:pt x="81" y="256"/>
                      <a:pt x="96" y="241"/>
                    </a:cubicBezTo>
                    <a:cubicBezTo>
                      <a:pt x="240" y="97"/>
                      <a:pt x="240" y="97"/>
                      <a:pt x="240" y="97"/>
                    </a:cubicBezTo>
                    <a:cubicBezTo>
                      <a:pt x="255" y="82"/>
                      <a:pt x="255" y="57"/>
                      <a:pt x="240" y="42"/>
                    </a:cubicBezTo>
                    <a:close/>
                    <a:moveTo>
                      <a:pt x="231" y="88"/>
                    </a:moveTo>
                    <a:cubicBezTo>
                      <a:pt x="158" y="160"/>
                      <a:pt x="158" y="160"/>
                      <a:pt x="158" y="160"/>
                    </a:cubicBezTo>
                    <a:cubicBezTo>
                      <a:pt x="104" y="107"/>
                      <a:pt x="104" y="107"/>
                      <a:pt x="104" y="107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1" y="180"/>
                      <a:pt x="29" y="183"/>
                      <a:pt x="29" y="187"/>
                    </a:cubicBezTo>
                    <a:cubicBezTo>
                      <a:pt x="29" y="191"/>
                      <a:pt x="31" y="194"/>
                      <a:pt x="33" y="196"/>
                    </a:cubicBezTo>
                    <a:cubicBezTo>
                      <a:pt x="36" y="199"/>
                      <a:pt x="36" y="203"/>
                      <a:pt x="33" y="205"/>
                    </a:cubicBezTo>
                    <a:cubicBezTo>
                      <a:pt x="32" y="207"/>
                      <a:pt x="30" y="207"/>
                      <a:pt x="28" y="207"/>
                    </a:cubicBezTo>
                    <a:cubicBezTo>
                      <a:pt x="27" y="207"/>
                      <a:pt x="25" y="207"/>
                      <a:pt x="24" y="205"/>
                    </a:cubicBezTo>
                    <a:cubicBezTo>
                      <a:pt x="19" y="201"/>
                      <a:pt x="16" y="194"/>
                      <a:pt x="16" y="187"/>
                    </a:cubicBezTo>
                    <a:cubicBezTo>
                      <a:pt x="16" y="180"/>
                      <a:pt x="19" y="173"/>
                      <a:pt x="24" y="169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3" y="20"/>
                      <a:pt x="179" y="17"/>
                      <a:pt x="186" y="17"/>
                    </a:cubicBezTo>
                    <a:cubicBezTo>
                      <a:pt x="193" y="17"/>
                      <a:pt x="200" y="20"/>
                      <a:pt x="204" y="25"/>
                    </a:cubicBezTo>
                    <a:cubicBezTo>
                      <a:pt x="231" y="51"/>
                      <a:pt x="231" y="51"/>
                      <a:pt x="231" y="51"/>
                    </a:cubicBezTo>
                    <a:cubicBezTo>
                      <a:pt x="241" y="61"/>
                      <a:pt x="241" y="78"/>
                      <a:pt x="231" y="88"/>
                    </a:cubicBez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039801" y="2470666"/>
              <a:ext cx="156645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 b="1" spc="-190">
                  <a:solidFill>
                    <a:srgbClr val="BBA35E"/>
                  </a:solidFill>
                  <a:ea typeface="MElleHKS-Medium" panose="00000600000000000000" pitchFamily="50" charset="-128"/>
                </a:defRPr>
              </a:lvl1pPr>
            </a:lstStyle>
            <a:p>
              <a:pPr defTabSz="685800"/>
              <a:r>
                <a:rPr lang="en-US" altLang="zh-CN" b="0" spc="-9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75%</a:t>
              </a:r>
              <a:endParaRPr lang="zh-CN" altLang="en-US" b="0" spc="-95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18537" y="3661649"/>
            <a:ext cx="2694483" cy="600164"/>
            <a:chOff x="1318537" y="3661649"/>
            <a:chExt cx="2694483" cy="600164"/>
          </a:xfrm>
        </p:grpSpPr>
        <p:sp>
          <p:nvSpPr>
            <p:cNvPr id="17" name="文本框 16"/>
            <p:cNvSpPr txBox="1"/>
            <p:nvPr/>
          </p:nvSpPr>
          <p:spPr>
            <a:xfrm>
              <a:off x="1318537" y="3661649"/>
              <a:ext cx="2694483" cy="29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1. </a:t>
              </a:r>
              <a:r>
                <a:rPr lang="zh-CN" altLang="en-US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点击添加内容点击添加内容点击添加内容</a:t>
              </a:r>
              <a:endPara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18537" y="3938648"/>
              <a:ext cx="2588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1. Add a title Add a title Add a title</a:t>
              </a:r>
              <a:endPara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067780" y="3661649"/>
            <a:ext cx="2694483" cy="600164"/>
            <a:chOff x="5067780" y="3661649"/>
            <a:chExt cx="2694483" cy="600164"/>
          </a:xfrm>
        </p:grpSpPr>
        <p:sp>
          <p:nvSpPr>
            <p:cNvPr id="25" name="文本框 24"/>
            <p:cNvSpPr txBox="1"/>
            <p:nvPr/>
          </p:nvSpPr>
          <p:spPr>
            <a:xfrm>
              <a:off x="5067780" y="3661649"/>
              <a:ext cx="269448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2. </a:t>
              </a:r>
              <a:r>
                <a:rPr lang="zh-CN" altLang="en-US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点击添加内容点击添加内容点击添加内容</a:t>
              </a:r>
              <a:endPara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067780" y="3938648"/>
              <a:ext cx="2588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dist"/>
              <a:r>
                <a:rPr lang="en-US" altLang="zh-CN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2. Add a title Add a title Add a title</a:t>
              </a:r>
              <a:endPara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756878" y="996731"/>
            <a:ext cx="7646827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2100"/>
              </a:lnSpc>
              <a:defRPr/>
            </a:pPr>
            <a:r>
              <a:rPr lang="zh-CN" altLang="en-US" kern="1100" spc="11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模板内颜色可以替换为自己的颜色，图片也可以替换为自己的图片。图表以简单实用、易修改为设计原则，从配色到版式都精益求精，满足您不同场合的需要。</a:t>
            </a:r>
            <a:endParaRPr lang="en-US" altLang="zh-CN" kern="1100" spc="11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05993" y="2470666"/>
            <a:ext cx="2710202" cy="1107996"/>
            <a:chOff x="1305993" y="2470666"/>
            <a:chExt cx="2710202" cy="1107996"/>
          </a:xfrm>
        </p:grpSpPr>
        <p:sp>
          <p:nvSpPr>
            <p:cNvPr id="16" name="文本框 15"/>
            <p:cNvSpPr txBox="1"/>
            <p:nvPr/>
          </p:nvSpPr>
          <p:spPr>
            <a:xfrm>
              <a:off x="1305993" y="2470666"/>
              <a:ext cx="156645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 b="1" spc="-190">
                  <a:solidFill>
                    <a:srgbClr val="BBA35E"/>
                  </a:solidFill>
                  <a:ea typeface="MElleHKS-Medium" panose="00000600000000000000" pitchFamily="50" charset="-128"/>
                </a:defRPr>
              </a:lvl1pPr>
            </a:lstStyle>
            <a:p>
              <a:pPr defTabSz="685800"/>
              <a:r>
                <a:rPr lang="en-US" altLang="zh-CN" b="0" spc="-9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25%</a:t>
              </a:r>
              <a:endParaRPr lang="zh-CN" altLang="en-US" b="0" spc="-95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Group 4"/>
            <p:cNvGrpSpPr>
              <a:grpSpLocks noChangeAspect="1"/>
            </p:cNvGrpSpPr>
            <p:nvPr/>
          </p:nvGrpSpPr>
          <p:grpSpPr bwMode="auto">
            <a:xfrm>
              <a:off x="3137204" y="2548058"/>
              <a:ext cx="878991" cy="869911"/>
              <a:chOff x="2396" y="2288"/>
              <a:chExt cx="484" cy="479"/>
            </a:xfrm>
            <a:solidFill>
              <a:srgbClr val="1FADB1"/>
            </a:solidFill>
          </p:grpSpPr>
          <p:sp>
            <p:nvSpPr>
              <p:cNvPr id="30" name="Freeform 5"/>
              <p:cNvSpPr/>
              <p:nvPr/>
            </p:nvSpPr>
            <p:spPr bwMode="auto">
              <a:xfrm>
                <a:off x="2722" y="2288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"/>
              <p:cNvSpPr>
                <a:spLocks noEditPoints="1"/>
              </p:cNvSpPr>
              <p:nvPr/>
            </p:nvSpPr>
            <p:spPr bwMode="auto">
              <a:xfrm>
                <a:off x="2396" y="2333"/>
                <a:ext cx="431" cy="434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 noChangeAspect="1"/>
          </p:cNvGrpSpPr>
          <p:nvPr/>
        </p:nvGrpSpPr>
        <p:grpSpPr bwMode="auto">
          <a:xfrm>
            <a:off x="247941" y="182240"/>
            <a:ext cx="508937" cy="502628"/>
            <a:chOff x="2637" y="1381"/>
            <a:chExt cx="484" cy="478"/>
          </a:xfrm>
          <a:solidFill>
            <a:srgbClr val="1FADB1"/>
          </a:solidFill>
        </p:grpSpPr>
        <p:sp>
          <p:nvSpPr>
            <p:cNvPr id="5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792163" y="1158637"/>
          <a:ext cx="4760031" cy="317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5868144" y="1131590"/>
            <a:ext cx="2376263" cy="1513876"/>
            <a:chOff x="5890362" y="1443514"/>
            <a:chExt cx="2376263" cy="1513876"/>
          </a:xfrm>
        </p:grpSpPr>
        <p:sp>
          <p:nvSpPr>
            <p:cNvPr id="11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b="1" dirty="0">
                <a:solidFill>
                  <a:srgbClr val="BBA3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868144" y="2643758"/>
            <a:ext cx="2376263" cy="1513876"/>
            <a:chOff x="5890362" y="1443514"/>
            <a:chExt cx="2376263" cy="1513876"/>
          </a:xfrm>
        </p:grpSpPr>
        <p:sp>
          <p:nvSpPr>
            <p:cNvPr id="18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b="1" dirty="0">
                <a:solidFill>
                  <a:srgbClr val="BBA3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9"/>
          <p:cNvGrpSpPr>
            <a:grpSpLocks noChangeAspect="1"/>
          </p:cNvGrpSpPr>
          <p:nvPr/>
        </p:nvGrpSpPr>
        <p:grpSpPr bwMode="auto">
          <a:xfrm>
            <a:off x="247941" y="182240"/>
            <a:ext cx="508937" cy="502628"/>
            <a:chOff x="2637" y="1381"/>
            <a:chExt cx="484" cy="478"/>
          </a:xfrm>
          <a:solidFill>
            <a:srgbClr val="1FADB1"/>
          </a:solidFill>
        </p:grpSpPr>
        <p:sp>
          <p:nvSpPr>
            <p:cNvPr id="53" name="Freeform 30"/>
            <p:cNvSpPr/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01147" y="30758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300" spc="50">
                <a:solidFill>
                  <a:srgbClr val="BBA35E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defRPr>
            </a:lvl1pPr>
          </a:lstStyle>
          <a:p>
            <a:pPr defTabSz="685800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点击添加标题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340852" y="349383"/>
            <a:ext cx="185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000" spc="-190" dirty="0">
                <a:solidFill>
                  <a:prstClr val="black">
                    <a:lumMod val="85000"/>
                    <a:lumOff val="15000"/>
                  </a:prstClr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Add a title</a:t>
            </a:r>
            <a:endParaRPr lang="zh-CN" altLang="en-US" sz="2000" spc="-190" dirty="0">
              <a:solidFill>
                <a:prstClr val="black">
                  <a:lumMod val="85000"/>
                  <a:lumOff val="15000"/>
                </a:prstClr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691128" y="1380976"/>
            <a:ext cx="968375" cy="2484587"/>
            <a:chOff x="4937125" y="2149475"/>
            <a:chExt cx="676275" cy="1735138"/>
          </a:xfrm>
        </p:grpSpPr>
        <p:sp>
          <p:nvSpPr>
            <p:cNvPr id="18" name="Freeform 5"/>
            <p:cNvSpPr/>
            <p:nvPr/>
          </p:nvSpPr>
          <p:spPr bwMode="auto">
            <a:xfrm>
              <a:off x="4937125" y="2471738"/>
              <a:ext cx="676275" cy="1412875"/>
            </a:xfrm>
            <a:custGeom>
              <a:avLst/>
              <a:gdLst>
                <a:gd name="T0" fmla="*/ 78 w 101"/>
                <a:gd name="T1" fmla="*/ 0 h 215"/>
                <a:gd name="T2" fmla="*/ 78 w 101"/>
                <a:gd name="T3" fmla="*/ 0 h 215"/>
                <a:gd name="T4" fmla="*/ 24 w 101"/>
                <a:gd name="T5" fmla="*/ 0 h 215"/>
                <a:gd name="T6" fmla="*/ 24 w 101"/>
                <a:gd name="T7" fmla="*/ 0 h 215"/>
                <a:gd name="T8" fmla="*/ 0 w 101"/>
                <a:gd name="T9" fmla="*/ 18 h 215"/>
                <a:gd name="T10" fmla="*/ 0 w 101"/>
                <a:gd name="T11" fmla="*/ 25 h 215"/>
                <a:gd name="T12" fmla="*/ 0 w 101"/>
                <a:gd name="T13" fmla="*/ 88 h 215"/>
                <a:gd name="T14" fmla="*/ 0 w 101"/>
                <a:gd name="T15" fmla="*/ 100 h 215"/>
                <a:gd name="T16" fmla="*/ 8 w 101"/>
                <a:gd name="T17" fmla="*/ 108 h 215"/>
                <a:gd name="T18" fmla="*/ 11 w 101"/>
                <a:gd name="T19" fmla="*/ 108 h 215"/>
                <a:gd name="T20" fmla="*/ 18 w 101"/>
                <a:gd name="T21" fmla="*/ 100 h 215"/>
                <a:gd name="T22" fmla="*/ 18 w 101"/>
                <a:gd name="T23" fmla="*/ 88 h 215"/>
                <a:gd name="T24" fmla="*/ 18 w 101"/>
                <a:gd name="T25" fmla="*/ 35 h 215"/>
                <a:gd name="T26" fmla="*/ 24 w 101"/>
                <a:gd name="T27" fmla="*/ 36 h 215"/>
                <a:gd name="T28" fmla="*/ 24 w 101"/>
                <a:gd name="T29" fmla="*/ 88 h 215"/>
                <a:gd name="T30" fmla="*/ 24 w 101"/>
                <a:gd name="T31" fmla="*/ 139 h 215"/>
                <a:gd name="T32" fmla="*/ 24 w 101"/>
                <a:gd name="T33" fmla="*/ 177 h 215"/>
                <a:gd name="T34" fmla="*/ 24 w 101"/>
                <a:gd name="T35" fmla="*/ 204 h 215"/>
                <a:gd name="T36" fmla="*/ 24 w 101"/>
                <a:gd name="T37" fmla="*/ 207 h 215"/>
                <a:gd name="T38" fmla="*/ 32 w 101"/>
                <a:gd name="T39" fmla="*/ 215 h 215"/>
                <a:gd name="T40" fmla="*/ 40 w 101"/>
                <a:gd name="T41" fmla="*/ 215 h 215"/>
                <a:gd name="T42" fmla="*/ 49 w 101"/>
                <a:gd name="T43" fmla="*/ 207 h 215"/>
                <a:gd name="T44" fmla="*/ 49 w 101"/>
                <a:gd name="T45" fmla="*/ 204 h 215"/>
                <a:gd name="T46" fmla="*/ 49 w 101"/>
                <a:gd name="T47" fmla="*/ 177 h 215"/>
                <a:gd name="T48" fmla="*/ 49 w 101"/>
                <a:gd name="T49" fmla="*/ 139 h 215"/>
                <a:gd name="T50" fmla="*/ 49 w 101"/>
                <a:gd name="T51" fmla="*/ 105 h 215"/>
                <a:gd name="T52" fmla="*/ 53 w 101"/>
                <a:gd name="T53" fmla="*/ 105 h 215"/>
                <a:gd name="T54" fmla="*/ 53 w 101"/>
                <a:gd name="T55" fmla="*/ 139 h 215"/>
                <a:gd name="T56" fmla="*/ 53 w 101"/>
                <a:gd name="T57" fmla="*/ 177 h 215"/>
                <a:gd name="T58" fmla="*/ 53 w 101"/>
                <a:gd name="T59" fmla="*/ 204 h 215"/>
                <a:gd name="T60" fmla="*/ 53 w 101"/>
                <a:gd name="T61" fmla="*/ 207 h 215"/>
                <a:gd name="T62" fmla="*/ 61 w 101"/>
                <a:gd name="T63" fmla="*/ 215 h 215"/>
                <a:gd name="T64" fmla="*/ 69 w 101"/>
                <a:gd name="T65" fmla="*/ 215 h 215"/>
                <a:gd name="T66" fmla="*/ 78 w 101"/>
                <a:gd name="T67" fmla="*/ 207 h 215"/>
                <a:gd name="T68" fmla="*/ 78 w 101"/>
                <a:gd name="T69" fmla="*/ 204 h 215"/>
                <a:gd name="T70" fmla="*/ 78 w 101"/>
                <a:gd name="T71" fmla="*/ 177 h 215"/>
                <a:gd name="T72" fmla="*/ 78 w 101"/>
                <a:gd name="T73" fmla="*/ 139 h 215"/>
                <a:gd name="T74" fmla="*/ 78 w 101"/>
                <a:gd name="T75" fmla="*/ 88 h 215"/>
                <a:gd name="T76" fmla="*/ 78 w 101"/>
                <a:gd name="T77" fmla="*/ 36 h 215"/>
                <a:gd name="T78" fmla="*/ 83 w 101"/>
                <a:gd name="T79" fmla="*/ 35 h 215"/>
                <a:gd name="T80" fmla="*/ 83 w 101"/>
                <a:gd name="T81" fmla="*/ 88 h 215"/>
                <a:gd name="T82" fmla="*/ 83 w 101"/>
                <a:gd name="T83" fmla="*/ 100 h 215"/>
                <a:gd name="T84" fmla="*/ 90 w 101"/>
                <a:gd name="T85" fmla="*/ 108 h 215"/>
                <a:gd name="T86" fmla="*/ 94 w 101"/>
                <a:gd name="T87" fmla="*/ 108 h 215"/>
                <a:gd name="T88" fmla="*/ 101 w 101"/>
                <a:gd name="T89" fmla="*/ 100 h 215"/>
                <a:gd name="T90" fmla="*/ 101 w 101"/>
                <a:gd name="T91" fmla="*/ 88 h 215"/>
                <a:gd name="T92" fmla="*/ 101 w 101"/>
                <a:gd name="T93" fmla="*/ 25 h 215"/>
                <a:gd name="T94" fmla="*/ 101 w 101"/>
                <a:gd name="T95" fmla="*/ 18 h 215"/>
                <a:gd name="T96" fmla="*/ 78 w 101"/>
                <a:gd name="T9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1" h="215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1"/>
                    <a:pt x="0" y="9"/>
                    <a:pt x="0" y="18"/>
                  </a:cubicBezTo>
                  <a:cubicBezTo>
                    <a:pt x="0" y="19"/>
                    <a:pt x="0" y="25"/>
                    <a:pt x="0" y="25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08"/>
                    <a:pt x="8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5" y="108"/>
                    <a:pt x="18" y="105"/>
                    <a:pt x="18" y="10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5"/>
                    <a:pt x="22" y="36"/>
                    <a:pt x="24" y="36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4" y="212"/>
                    <a:pt x="28" y="215"/>
                    <a:pt x="32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45" y="215"/>
                    <a:pt x="49" y="212"/>
                    <a:pt x="49" y="207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177"/>
                    <a:pt x="49" y="177"/>
                    <a:pt x="49" y="177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53" y="212"/>
                    <a:pt x="57" y="215"/>
                    <a:pt x="61" y="215"/>
                  </a:cubicBezTo>
                  <a:cubicBezTo>
                    <a:pt x="69" y="215"/>
                    <a:pt x="69" y="215"/>
                    <a:pt x="69" y="215"/>
                  </a:cubicBezTo>
                  <a:cubicBezTo>
                    <a:pt x="74" y="215"/>
                    <a:pt x="78" y="212"/>
                    <a:pt x="78" y="207"/>
                  </a:cubicBezTo>
                  <a:cubicBezTo>
                    <a:pt x="78" y="204"/>
                    <a:pt x="78" y="204"/>
                    <a:pt x="78" y="204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0" y="36"/>
                    <a:pt x="81" y="35"/>
                    <a:pt x="83" y="35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5"/>
                    <a:pt x="86" y="108"/>
                    <a:pt x="90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8" y="108"/>
                    <a:pt x="101" y="105"/>
                    <a:pt x="101" y="100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19"/>
                    <a:pt x="101" y="18"/>
                  </a:cubicBezTo>
                  <a:cubicBezTo>
                    <a:pt x="101" y="9"/>
                    <a:pt x="91" y="1"/>
                    <a:pt x="78" y="0"/>
                  </a:cubicBez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5130800" y="2149475"/>
              <a:ext cx="288925" cy="282575"/>
            </a:xfrm>
            <a:prstGeom prst="ellipse">
              <a:avLst/>
            </a:prstGeom>
            <a:solidFill>
              <a:srgbClr val="1FAD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9"/>
          <p:cNvGrpSpPr>
            <a:grpSpLocks noChangeAspect="1"/>
          </p:cNvGrpSpPr>
          <p:nvPr/>
        </p:nvGrpSpPr>
        <p:grpSpPr bwMode="auto">
          <a:xfrm>
            <a:off x="3465447" y="1392341"/>
            <a:ext cx="1213879" cy="2473222"/>
            <a:chOff x="2468" y="1359"/>
            <a:chExt cx="534" cy="1088"/>
          </a:xfrm>
          <a:solidFill>
            <a:srgbClr val="EF4343"/>
          </a:solidFill>
        </p:grpSpPr>
        <p:sp>
          <p:nvSpPr>
            <p:cNvPr id="27" name="Freeform 10"/>
            <p:cNvSpPr/>
            <p:nvPr/>
          </p:nvSpPr>
          <p:spPr bwMode="auto">
            <a:xfrm>
              <a:off x="2468" y="1565"/>
              <a:ext cx="534" cy="882"/>
            </a:xfrm>
            <a:custGeom>
              <a:avLst/>
              <a:gdLst>
                <a:gd name="T0" fmla="*/ 126 w 128"/>
                <a:gd name="T1" fmla="*/ 88 h 214"/>
                <a:gd name="T2" fmla="*/ 102 w 128"/>
                <a:gd name="T3" fmla="*/ 11 h 214"/>
                <a:gd name="T4" fmla="*/ 84 w 128"/>
                <a:gd name="T5" fmla="*/ 0 h 214"/>
                <a:gd name="T6" fmla="*/ 44 w 128"/>
                <a:gd name="T7" fmla="*/ 0 h 214"/>
                <a:gd name="T8" fmla="*/ 25 w 128"/>
                <a:gd name="T9" fmla="*/ 11 h 214"/>
                <a:gd name="T10" fmla="*/ 1 w 128"/>
                <a:gd name="T11" fmla="*/ 88 h 214"/>
                <a:gd name="T12" fmla="*/ 6 w 128"/>
                <a:gd name="T13" fmla="*/ 97 h 214"/>
                <a:gd name="T14" fmla="*/ 9 w 128"/>
                <a:gd name="T15" fmla="*/ 98 h 214"/>
                <a:gd name="T16" fmla="*/ 18 w 128"/>
                <a:gd name="T17" fmla="*/ 93 h 214"/>
                <a:gd name="T18" fmla="*/ 37 w 128"/>
                <a:gd name="T19" fmla="*/ 34 h 214"/>
                <a:gd name="T20" fmla="*/ 40 w 128"/>
                <a:gd name="T21" fmla="*/ 35 h 214"/>
                <a:gd name="T22" fmla="*/ 17 w 128"/>
                <a:gd name="T23" fmla="*/ 130 h 214"/>
                <a:gd name="T24" fmla="*/ 35 w 128"/>
                <a:gd name="T25" fmla="*/ 130 h 214"/>
                <a:gd name="T26" fmla="*/ 35 w 128"/>
                <a:gd name="T27" fmla="*/ 206 h 214"/>
                <a:gd name="T28" fmla="*/ 43 w 128"/>
                <a:gd name="T29" fmla="*/ 214 h 214"/>
                <a:gd name="T30" fmla="*/ 51 w 128"/>
                <a:gd name="T31" fmla="*/ 214 h 214"/>
                <a:gd name="T32" fmla="*/ 60 w 128"/>
                <a:gd name="T33" fmla="*/ 206 h 214"/>
                <a:gd name="T34" fmla="*/ 60 w 128"/>
                <a:gd name="T35" fmla="*/ 130 h 214"/>
                <a:gd name="T36" fmla="*/ 68 w 128"/>
                <a:gd name="T37" fmla="*/ 130 h 214"/>
                <a:gd name="T38" fmla="*/ 68 w 128"/>
                <a:gd name="T39" fmla="*/ 206 h 214"/>
                <a:gd name="T40" fmla="*/ 76 w 128"/>
                <a:gd name="T41" fmla="*/ 214 h 214"/>
                <a:gd name="T42" fmla="*/ 84 w 128"/>
                <a:gd name="T43" fmla="*/ 214 h 214"/>
                <a:gd name="T44" fmla="*/ 92 w 128"/>
                <a:gd name="T45" fmla="*/ 206 h 214"/>
                <a:gd name="T46" fmla="*/ 92 w 128"/>
                <a:gd name="T47" fmla="*/ 130 h 214"/>
                <a:gd name="T48" fmla="*/ 111 w 128"/>
                <a:gd name="T49" fmla="*/ 130 h 214"/>
                <a:gd name="T50" fmla="*/ 88 w 128"/>
                <a:gd name="T51" fmla="*/ 35 h 214"/>
                <a:gd name="T52" fmla="*/ 91 w 128"/>
                <a:gd name="T53" fmla="*/ 34 h 214"/>
                <a:gd name="T54" fmla="*/ 109 w 128"/>
                <a:gd name="T55" fmla="*/ 93 h 214"/>
                <a:gd name="T56" fmla="*/ 118 w 128"/>
                <a:gd name="T57" fmla="*/ 98 h 214"/>
                <a:gd name="T58" fmla="*/ 122 w 128"/>
                <a:gd name="T59" fmla="*/ 97 h 214"/>
                <a:gd name="T60" fmla="*/ 126 w 128"/>
                <a:gd name="T61" fmla="*/ 8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8" h="214">
                  <a:moveTo>
                    <a:pt x="126" y="88"/>
                  </a:moveTo>
                  <a:cubicBezTo>
                    <a:pt x="126" y="88"/>
                    <a:pt x="103" y="11"/>
                    <a:pt x="102" y="11"/>
                  </a:cubicBezTo>
                  <a:cubicBezTo>
                    <a:pt x="99" y="4"/>
                    <a:pt x="92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5" y="0"/>
                    <a:pt x="28" y="4"/>
                    <a:pt x="25" y="11"/>
                  </a:cubicBezTo>
                  <a:cubicBezTo>
                    <a:pt x="25" y="11"/>
                    <a:pt x="1" y="88"/>
                    <a:pt x="1" y="88"/>
                  </a:cubicBezTo>
                  <a:cubicBezTo>
                    <a:pt x="0" y="92"/>
                    <a:pt x="2" y="96"/>
                    <a:pt x="6" y="97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3" y="99"/>
                    <a:pt x="17" y="97"/>
                    <a:pt x="18" y="9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4"/>
                    <a:pt x="39" y="34"/>
                    <a:pt x="40" y="35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210"/>
                    <a:pt x="39" y="214"/>
                    <a:pt x="43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6" y="214"/>
                    <a:pt x="60" y="210"/>
                    <a:pt x="60" y="206"/>
                  </a:cubicBezTo>
                  <a:cubicBezTo>
                    <a:pt x="60" y="130"/>
                    <a:pt x="60" y="130"/>
                    <a:pt x="60" y="130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206"/>
                    <a:pt x="68" y="206"/>
                    <a:pt x="68" y="206"/>
                  </a:cubicBezTo>
                  <a:cubicBezTo>
                    <a:pt x="68" y="210"/>
                    <a:pt x="72" y="214"/>
                    <a:pt x="76" y="214"/>
                  </a:cubicBezTo>
                  <a:cubicBezTo>
                    <a:pt x="84" y="214"/>
                    <a:pt x="84" y="214"/>
                    <a:pt x="84" y="214"/>
                  </a:cubicBezTo>
                  <a:cubicBezTo>
                    <a:pt x="89" y="214"/>
                    <a:pt x="92" y="210"/>
                    <a:pt x="92" y="206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9" y="34"/>
                    <a:pt x="90" y="34"/>
                    <a:pt x="91" y="34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10" y="97"/>
                    <a:pt x="115" y="99"/>
                    <a:pt x="118" y="98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6" y="96"/>
                    <a:pt x="128" y="92"/>
                    <a:pt x="12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2643" y="1359"/>
              <a:ext cx="180" cy="17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3695415" y="3917198"/>
            <a:ext cx="7448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 defTabSz="914400">
              <a:lnSpc>
                <a:spcPct val="150000"/>
              </a:lnSpc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添加内容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83835" y="3917198"/>
            <a:ext cx="82105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sz="1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228184" y="1779662"/>
            <a:ext cx="2376263" cy="1513876"/>
            <a:chOff x="5890362" y="1443514"/>
            <a:chExt cx="2376263" cy="1513876"/>
          </a:xfrm>
        </p:grpSpPr>
        <p:sp>
          <p:nvSpPr>
            <p:cNvPr id="24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b="1" dirty="0">
                <a:solidFill>
                  <a:srgbClr val="BBA3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15616" y="1779662"/>
            <a:ext cx="2376263" cy="1513876"/>
            <a:chOff x="5890362" y="1443514"/>
            <a:chExt cx="2376263" cy="1513876"/>
          </a:xfrm>
        </p:grpSpPr>
        <p:sp>
          <p:nvSpPr>
            <p:cNvPr id="31" name="矩形 91"/>
            <p:cNvSpPr>
              <a:spLocks noChangeArrowheads="1"/>
            </p:cNvSpPr>
            <p:nvPr/>
          </p:nvSpPr>
          <p:spPr bwMode="auto">
            <a:xfrm>
              <a:off x="5890362" y="1800535"/>
              <a:ext cx="2257829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目前中国的医疗信息化建设主要集中在大城市的大医院</a:t>
              </a:r>
              <a:endPara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898982" y="1443514"/>
              <a:ext cx="2367643" cy="45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rgbClr val="BBA3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b="1" dirty="0">
                <a:solidFill>
                  <a:srgbClr val="BBA3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56"/>
          <p:cNvGrpSpPr>
            <a:grpSpLocks noChangeAspect="1"/>
          </p:cNvGrpSpPr>
          <p:nvPr/>
        </p:nvGrpSpPr>
        <p:grpSpPr bwMode="auto">
          <a:xfrm>
            <a:off x="7869493" y="4011313"/>
            <a:ext cx="1109501" cy="1133354"/>
            <a:chOff x="220" y="1544"/>
            <a:chExt cx="1535" cy="1568"/>
          </a:xfrm>
        </p:grpSpPr>
        <p:sp>
          <p:nvSpPr>
            <p:cNvPr id="263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61"/>
            <p:cNvSpPr/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03"/>
            <p:cNvSpPr/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9512" y="252421"/>
            <a:ext cx="8512073" cy="4964559"/>
            <a:chOff x="179512" y="252421"/>
            <a:chExt cx="8512073" cy="4964559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82" t="45740" r="1157" b="1483"/>
            <a:stretch>
              <a:fillRect/>
            </a:stretch>
          </p:blipFill>
          <p:spPr>
            <a:xfrm>
              <a:off x="179512" y="267494"/>
              <a:ext cx="2952328" cy="4949486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405631" y="252421"/>
              <a:ext cx="8285954" cy="4731601"/>
              <a:chOff x="405631" y="252421"/>
              <a:chExt cx="8285954" cy="4731601"/>
            </a:xfrm>
          </p:grpSpPr>
          <p:grpSp>
            <p:nvGrpSpPr>
              <p:cNvPr id="329" name="Group 4"/>
              <p:cNvGrpSpPr>
                <a:grpSpLocks noChangeAspect="1"/>
              </p:cNvGrpSpPr>
              <p:nvPr/>
            </p:nvGrpSpPr>
            <p:grpSpPr bwMode="auto">
              <a:xfrm>
                <a:off x="3134105" y="252421"/>
                <a:ext cx="5557480" cy="4731601"/>
                <a:chOff x="205" y="1422"/>
                <a:chExt cx="2907" cy="2475"/>
              </a:xfrm>
              <a:solidFill>
                <a:srgbClr val="C00000">
                  <a:alpha val="20000"/>
                </a:srgbClr>
              </a:solidFill>
            </p:grpSpPr>
            <p:sp>
              <p:nvSpPr>
                <p:cNvPr id="330" name="Freeform 5"/>
                <p:cNvSpPr/>
                <p:nvPr/>
              </p:nvSpPr>
              <p:spPr bwMode="auto">
                <a:xfrm>
                  <a:off x="205" y="1422"/>
                  <a:ext cx="2907" cy="1986"/>
                </a:xfrm>
                <a:custGeom>
                  <a:avLst/>
                  <a:gdLst>
                    <a:gd name="T0" fmla="*/ 171 w 2262"/>
                    <a:gd name="T1" fmla="*/ 1113 h 1546"/>
                    <a:gd name="T2" fmla="*/ 180 w 2262"/>
                    <a:gd name="T3" fmla="*/ 1129 h 1546"/>
                    <a:gd name="T4" fmla="*/ 197 w 2262"/>
                    <a:gd name="T5" fmla="*/ 1158 h 1546"/>
                    <a:gd name="T6" fmla="*/ 204 w 2262"/>
                    <a:gd name="T7" fmla="*/ 1170 h 1546"/>
                    <a:gd name="T8" fmla="*/ 216 w 2262"/>
                    <a:gd name="T9" fmla="*/ 1189 h 1546"/>
                    <a:gd name="T10" fmla="*/ 467 w 2262"/>
                    <a:gd name="T11" fmla="*/ 900 h 1546"/>
                    <a:gd name="T12" fmla="*/ 615 w 2262"/>
                    <a:gd name="T13" fmla="*/ 1156 h 1546"/>
                    <a:gd name="T14" fmla="*/ 792 w 2262"/>
                    <a:gd name="T15" fmla="*/ 881 h 1546"/>
                    <a:gd name="T16" fmla="*/ 1034 w 2262"/>
                    <a:gd name="T17" fmla="*/ 1546 h 1546"/>
                    <a:gd name="T18" fmla="*/ 1280 w 2262"/>
                    <a:gd name="T19" fmla="*/ 437 h 1546"/>
                    <a:gd name="T20" fmla="*/ 1364 w 2262"/>
                    <a:gd name="T21" fmla="*/ 1312 h 1546"/>
                    <a:gd name="T22" fmla="*/ 1738 w 2262"/>
                    <a:gd name="T23" fmla="*/ 847 h 1546"/>
                    <a:gd name="T24" fmla="*/ 1932 w 2262"/>
                    <a:gd name="T25" fmla="*/ 1082 h 1546"/>
                    <a:gd name="T26" fmla="*/ 2169 w 2262"/>
                    <a:gd name="T27" fmla="*/ 953 h 1546"/>
                    <a:gd name="T28" fmla="*/ 2171 w 2262"/>
                    <a:gd name="T29" fmla="*/ 947 h 1546"/>
                    <a:gd name="T30" fmla="*/ 2221 w 2262"/>
                    <a:gd name="T31" fmla="*/ 808 h 1546"/>
                    <a:gd name="T32" fmla="*/ 2244 w 2262"/>
                    <a:gd name="T33" fmla="*/ 717 h 1546"/>
                    <a:gd name="T34" fmla="*/ 2261 w 2262"/>
                    <a:gd name="T35" fmla="*/ 565 h 1546"/>
                    <a:gd name="T36" fmla="*/ 2213 w 2262"/>
                    <a:gd name="T37" fmla="*/ 331 h 1546"/>
                    <a:gd name="T38" fmla="*/ 2145 w 2262"/>
                    <a:gd name="T39" fmla="*/ 218 h 1546"/>
                    <a:gd name="T40" fmla="*/ 1980 w 2262"/>
                    <a:gd name="T41" fmla="*/ 75 h 1546"/>
                    <a:gd name="T42" fmla="*/ 1696 w 2262"/>
                    <a:gd name="T43" fmla="*/ 0 h 1546"/>
                    <a:gd name="T44" fmla="*/ 1618 w 2262"/>
                    <a:gd name="T45" fmla="*/ 6 h 1546"/>
                    <a:gd name="T46" fmla="*/ 1600 w 2262"/>
                    <a:gd name="T47" fmla="*/ 8 h 1546"/>
                    <a:gd name="T48" fmla="*/ 1477 w 2262"/>
                    <a:gd name="T49" fmla="*/ 44 h 1546"/>
                    <a:gd name="T50" fmla="*/ 1413 w 2262"/>
                    <a:gd name="T51" fmla="*/ 76 h 1546"/>
                    <a:gd name="T52" fmla="*/ 1237 w 2262"/>
                    <a:gd name="T53" fmla="*/ 235 h 1546"/>
                    <a:gd name="T54" fmla="*/ 1186 w 2262"/>
                    <a:gd name="T55" fmla="*/ 321 h 1546"/>
                    <a:gd name="T56" fmla="*/ 1131 w 2262"/>
                    <a:gd name="T57" fmla="*/ 565 h 1546"/>
                    <a:gd name="T58" fmla="*/ 1112 w 2262"/>
                    <a:gd name="T59" fmla="*/ 421 h 1546"/>
                    <a:gd name="T60" fmla="*/ 1092 w 2262"/>
                    <a:gd name="T61" fmla="*/ 358 h 1546"/>
                    <a:gd name="T62" fmla="*/ 1056 w 2262"/>
                    <a:gd name="T63" fmla="*/ 284 h 1546"/>
                    <a:gd name="T64" fmla="*/ 1033 w 2262"/>
                    <a:gd name="T65" fmla="*/ 246 h 1546"/>
                    <a:gd name="T66" fmla="*/ 1004 w 2262"/>
                    <a:gd name="T67" fmla="*/ 208 h 1546"/>
                    <a:gd name="T68" fmla="*/ 956 w 2262"/>
                    <a:gd name="T69" fmla="*/ 156 h 1546"/>
                    <a:gd name="T70" fmla="*/ 675 w 2262"/>
                    <a:gd name="T71" fmla="*/ 11 h 1546"/>
                    <a:gd name="T72" fmla="*/ 603 w 2262"/>
                    <a:gd name="T73" fmla="*/ 1 h 1546"/>
                    <a:gd name="T74" fmla="*/ 566 w 2262"/>
                    <a:gd name="T75" fmla="*/ 0 h 1546"/>
                    <a:gd name="T76" fmla="*/ 516 w 2262"/>
                    <a:gd name="T77" fmla="*/ 2 h 1546"/>
                    <a:gd name="T78" fmla="*/ 454 w 2262"/>
                    <a:gd name="T79" fmla="*/ 11 h 1546"/>
                    <a:gd name="T80" fmla="*/ 80 w 2262"/>
                    <a:gd name="T81" fmla="*/ 273 h 1546"/>
                    <a:gd name="T82" fmla="*/ 50 w 2262"/>
                    <a:gd name="T83" fmla="*/ 328 h 1546"/>
                    <a:gd name="T84" fmla="*/ 16 w 2262"/>
                    <a:gd name="T85" fmla="*/ 428 h 1546"/>
                    <a:gd name="T86" fmla="*/ 1 w 2262"/>
                    <a:gd name="T87" fmla="*/ 565 h 1546"/>
                    <a:gd name="T88" fmla="*/ 2 w 2262"/>
                    <a:gd name="T89" fmla="*/ 598 h 1546"/>
                    <a:gd name="T90" fmla="*/ 9 w 2262"/>
                    <a:gd name="T91" fmla="*/ 667 h 1546"/>
                    <a:gd name="T92" fmla="*/ 32 w 2262"/>
                    <a:gd name="T93" fmla="*/ 775 h 1546"/>
                    <a:gd name="T94" fmla="*/ 63 w 2262"/>
                    <a:gd name="T95" fmla="*/ 875 h 1546"/>
                    <a:gd name="T96" fmla="*/ 141 w 2262"/>
                    <a:gd name="T97" fmla="*/ 1055 h 1546"/>
                    <a:gd name="T98" fmla="*/ 171 w 2262"/>
                    <a:gd name="T99" fmla="*/ 1113 h 1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262" h="1546">
                      <a:moveTo>
                        <a:pt x="171" y="1113"/>
                      </a:moveTo>
                      <a:cubicBezTo>
                        <a:pt x="174" y="1118"/>
                        <a:pt x="177" y="1123"/>
                        <a:pt x="180" y="1129"/>
                      </a:cubicBezTo>
                      <a:cubicBezTo>
                        <a:pt x="186" y="1138"/>
                        <a:pt x="191" y="1148"/>
                        <a:pt x="197" y="1158"/>
                      </a:cubicBezTo>
                      <a:cubicBezTo>
                        <a:pt x="199" y="1162"/>
                        <a:pt x="202" y="1166"/>
                        <a:pt x="204" y="1170"/>
                      </a:cubicBezTo>
                      <a:cubicBezTo>
                        <a:pt x="208" y="1176"/>
                        <a:pt x="212" y="1182"/>
                        <a:pt x="216" y="1189"/>
                      </a:cubicBezTo>
                      <a:cubicBezTo>
                        <a:pt x="467" y="900"/>
                        <a:pt x="467" y="900"/>
                        <a:pt x="467" y="900"/>
                      </a:cubicBezTo>
                      <a:cubicBezTo>
                        <a:pt x="615" y="1156"/>
                        <a:pt x="615" y="1156"/>
                        <a:pt x="615" y="1156"/>
                      </a:cubicBezTo>
                      <a:cubicBezTo>
                        <a:pt x="792" y="881"/>
                        <a:pt x="792" y="881"/>
                        <a:pt x="792" y="881"/>
                      </a:cubicBezTo>
                      <a:cubicBezTo>
                        <a:pt x="1034" y="1546"/>
                        <a:pt x="1034" y="1546"/>
                        <a:pt x="1034" y="1546"/>
                      </a:cubicBezTo>
                      <a:cubicBezTo>
                        <a:pt x="1280" y="437"/>
                        <a:pt x="1280" y="437"/>
                        <a:pt x="1280" y="437"/>
                      </a:cubicBezTo>
                      <a:cubicBezTo>
                        <a:pt x="1364" y="1312"/>
                        <a:pt x="1364" y="1312"/>
                        <a:pt x="1364" y="1312"/>
                      </a:cubicBezTo>
                      <a:cubicBezTo>
                        <a:pt x="1738" y="847"/>
                        <a:pt x="1738" y="847"/>
                        <a:pt x="1738" y="847"/>
                      </a:cubicBezTo>
                      <a:cubicBezTo>
                        <a:pt x="1932" y="1082"/>
                        <a:pt x="1932" y="1082"/>
                        <a:pt x="1932" y="1082"/>
                      </a:cubicBezTo>
                      <a:cubicBezTo>
                        <a:pt x="2169" y="953"/>
                        <a:pt x="2169" y="953"/>
                        <a:pt x="2169" y="953"/>
                      </a:cubicBezTo>
                      <a:cubicBezTo>
                        <a:pt x="2170" y="951"/>
                        <a:pt x="2171" y="949"/>
                        <a:pt x="2171" y="947"/>
                      </a:cubicBezTo>
                      <a:cubicBezTo>
                        <a:pt x="2191" y="900"/>
                        <a:pt x="2208" y="854"/>
                        <a:pt x="2221" y="808"/>
                      </a:cubicBezTo>
                      <a:cubicBezTo>
                        <a:pt x="2230" y="777"/>
                        <a:pt x="2238" y="747"/>
                        <a:pt x="2244" y="717"/>
                      </a:cubicBezTo>
                      <a:cubicBezTo>
                        <a:pt x="2255" y="665"/>
                        <a:pt x="2261" y="614"/>
                        <a:pt x="2261" y="565"/>
                      </a:cubicBezTo>
                      <a:cubicBezTo>
                        <a:pt x="2262" y="481"/>
                        <a:pt x="2245" y="402"/>
                        <a:pt x="2213" y="331"/>
                      </a:cubicBezTo>
                      <a:cubicBezTo>
                        <a:pt x="2195" y="290"/>
                        <a:pt x="2172" y="253"/>
                        <a:pt x="2145" y="218"/>
                      </a:cubicBezTo>
                      <a:cubicBezTo>
                        <a:pt x="2100" y="161"/>
                        <a:pt x="2044" y="112"/>
                        <a:pt x="1980" y="75"/>
                      </a:cubicBezTo>
                      <a:cubicBezTo>
                        <a:pt x="1897" y="27"/>
                        <a:pt x="1799" y="0"/>
                        <a:pt x="1696" y="0"/>
                      </a:cubicBezTo>
                      <a:cubicBezTo>
                        <a:pt x="1670" y="0"/>
                        <a:pt x="1644" y="2"/>
                        <a:pt x="1618" y="6"/>
                      </a:cubicBezTo>
                      <a:cubicBezTo>
                        <a:pt x="1612" y="6"/>
                        <a:pt x="1606" y="7"/>
                        <a:pt x="1600" y="8"/>
                      </a:cubicBezTo>
                      <a:cubicBezTo>
                        <a:pt x="1557" y="16"/>
                        <a:pt x="1516" y="28"/>
                        <a:pt x="1477" y="44"/>
                      </a:cubicBezTo>
                      <a:cubicBezTo>
                        <a:pt x="1455" y="54"/>
                        <a:pt x="1433" y="64"/>
                        <a:pt x="1413" y="76"/>
                      </a:cubicBezTo>
                      <a:cubicBezTo>
                        <a:pt x="1344" y="116"/>
                        <a:pt x="1284" y="171"/>
                        <a:pt x="1237" y="235"/>
                      </a:cubicBezTo>
                      <a:cubicBezTo>
                        <a:pt x="1218" y="262"/>
                        <a:pt x="1201" y="291"/>
                        <a:pt x="1186" y="321"/>
                      </a:cubicBezTo>
                      <a:cubicBezTo>
                        <a:pt x="1151" y="395"/>
                        <a:pt x="1131" y="478"/>
                        <a:pt x="1131" y="565"/>
                      </a:cubicBezTo>
                      <a:cubicBezTo>
                        <a:pt x="1131" y="515"/>
                        <a:pt x="1125" y="467"/>
                        <a:pt x="1112" y="421"/>
                      </a:cubicBezTo>
                      <a:cubicBezTo>
                        <a:pt x="1107" y="399"/>
                        <a:pt x="1100" y="378"/>
                        <a:pt x="1092" y="358"/>
                      </a:cubicBezTo>
                      <a:cubicBezTo>
                        <a:pt x="1082" y="332"/>
                        <a:pt x="1070" y="307"/>
                        <a:pt x="1056" y="284"/>
                      </a:cubicBezTo>
                      <a:cubicBezTo>
                        <a:pt x="1049" y="271"/>
                        <a:pt x="1041" y="259"/>
                        <a:pt x="1033" y="246"/>
                      </a:cubicBezTo>
                      <a:cubicBezTo>
                        <a:pt x="1024" y="233"/>
                        <a:pt x="1014" y="221"/>
                        <a:pt x="1004" y="208"/>
                      </a:cubicBezTo>
                      <a:cubicBezTo>
                        <a:pt x="989" y="190"/>
                        <a:pt x="973" y="173"/>
                        <a:pt x="956" y="156"/>
                      </a:cubicBezTo>
                      <a:cubicBezTo>
                        <a:pt x="879" y="83"/>
                        <a:pt x="783" y="32"/>
                        <a:pt x="675" y="11"/>
                      </a:cubicBezTo>
                      <a:cubicBezTo>
                        <a:pt x="651" y="6"/>
                        <a:pt x="628" y="3"/>
                        <a:pt x="603" y="1"/>
                      </a:cubicBezTo>
                      <a:cubicBezTo>
                        <a:pt x="591" y="1"/>
                        <a:pt x="578" y="0"/>
                        <a:pt x="566" y="0"/>
                      </a:cubicBezTo>
                      <a:cubicBezTo>
                        <a:pt x="549" y="0"/>
                        <a:pt x="533" y="1"/>
                        <a:pt x="516" y="2"/>
                      </a:cubicBezTo>
                      <a:cubicBezTo>
                        <a:pt x="495" y="4"/>
                        <a:pt x="475" y="7"/>
                        <a:pt x="454" y="11"/>
                      </a:cubicBezTo>
                      <a:cubicBezTo>
                        <a:pt x="296" y="42"/>
                        <a:pt x="160" y="139"/>
                        <a:pt x="80" y="273"/>
                      </a:cubicBezTo>
                      <a:cubicBezTo>
                        <a:pt x="69" y="291"/>
                        <a:pt x="59" y="309"/>
                        <a:pt x="50" y="328"/>
                      </a:cubicBezTo>
                      <a:cubicBezTo>
                        <a:pt x="36" y="360"/>
                        <a:pt x="25" y="394"/>
                        <a:pt x="16" y="428"/>
                      </a:cubicBezTo>
                      <a:cubicBezTo>
                        <a:pt x="6" y="472"/>
                        <a:pt x="0" y="518"/>
                        <a:pt x="1" y="565"/>
                      </a:cubicBezTo>
                      <a:cubicBezTo>
                        <a:pt x="1" y="576"/>
                        <a:pt x="1" y="587"/>
                        <a:pt x="2" y="598"/>
                      </a:cubicBezTo>
                      <a:cubicBezTo>
                        <a:pt x="3" y="621"/>
                        <a:pt x="6" y="643"/>
                        <a:pt x="9" y="667"/>
                      </a:cubicBezTo>
                      <a:cubicBezTo>
                        <a:pt x="14" y="702"/>
                        <a:pt x="22" y="738"/>
                        <a:pt x="32" y="775"/>
                      </a:cubicBezTo>
                      <a:cubicBezTo>
                        <a:pt x="40" y="808"/>
                        <a:pt x="51" y="842"/>
                        <a:pt x="63" y="875"/>
                      </a:cubicBezTo>
                      <a:cubicBezTo>
                        <a:pt x="84" y="935"/>
                        <a:pt x="110" y="995"/>
                        <a:pt x="141" y="1055"/>
                      </a:cubicBezTo>
                      <a:cubicBezTo>
                        <a:pt x="151" y="1074"/>
                        <a:pt x="161" y="1094"/>
                        <a:pt x="171" y="1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" name="Freeform 6"/>
                <p:cNvSpPr/>
                <p:nvPr/>
              </p:nvSpPr>
              <p:spPr bwMode="auto">
                <a:xfrm>
                  <a:off x="536" y="2586"/>
                  <a:ext cx="2389" cy="1311"/>
                </a:xfrm>
                <a:custGeom>
                  <a:avLst/>
                  <a:gdLst>
                    <a:gd name="T0" fmla="*/ 1657 w 1859"/>
                    <a:gd name="T1" fmla="*/ 269 h 1020"/>
                    <a:gd name="T2" fmla="*/ 1482 w 1859"/>
                    <a:gd name="T3" fmla="*/ 57 h 1020"/>
                    <a:gd name="T4" fmla="*/ 1051 w 1859"/>
                    <a:gd name="T5" fmla="*/ 593 h 1020"/>
                    <a:gd name="T6" fmla="*/ 994 w 1859"/>
                    <a:gd name="T7" fmla="*/ 0 h 1020"/>
                    <a:gd name="T8" fmla="*/ 794 w 1859"/>
                    <a:gd name="T9" fmla="*/ 902 h 1020"/>
                    <a:gd name="T10" fmla="*/ 517 w 1859"/>
                    <a:gd name="T11" fmla="*/ 139 h 1020"/>
                    <a:gd name="T12" fmla="*/ 354 w 1859"/>
                    <a:gd name="T13" fmla="*/ 390 h 1020"/>
                    <a:gd name="T14" fmla="*/ 198 w 1859"/>
                    <a:gd name="T15" fmla="*/ 120 h 1020"/>
                    <a:gd name="T16" fmla="*/ 0 w 1859"/>
                    <a:gd name="T17" fmla="*/ 347 h 1020"/>
                    <a:gd name="T18" fmla="*/ 232 w 1859"/>
                    <a:gd name="T19" fmla="*/ 642 h 1020"/>
                    <a:gd name="T20" fmla="*/ 546 w 1859"/>
                    <a:gd name="T21" fmla="*/ 906 h 1020"/>
                    <a:gd name="T22" fmla="*/ 661 w 1859"/>
                    <a:gd name="T23" fmla="*/ 968 h 1020"/>
                    <a:gd name="T24" fmla="*/ 726 w 1859"/>
                    <a:gd name="T25" fmla="*/ 994 h 1020"/>
                    <a:gd name="T26" fmla="*/ 874 w 1859"/>
                    <a:gd name="T27" fmla="*/ 1020 h 1020"/>
                    <a:gd name="T28" fmla="*/ 1066 w 1859"/>
                    <a:gd name="T29" fmla="*/ 977 h 1020"/>
                    <a:gd name="T30" fmla="*/ 1144 w 1859"/>
                    <a:gd name="T31" fmla="*/ 940 h 1020"/>
                    <a:gd name="T32" fmla="*/ 1202 w 1859"/>
                    <a:gd name="T33" fmla="*/ 906 h 1020"/>
                    <a:gd name="T34" fmla="*/ 1723 w 1859"/>
                    <a:gd name="T35" fmla="*/ 385 h 1020"/>
                    <a:gd name="T36" fmla="*/ 1764 w 1859"/>
                    <a:gd name="T37" fmla="*/ 325 h 1020"/>
                    <a:gd name="T38" fmla="*/ 1813 w 1859"/>
                    <a:gd name="T39" fmla="*/ 243 h 1020"/>
                    <a:gd name="T40" fmla="*/ 1859 w 1859"/>
                    <a:gd name="T41" fmla="*/ 159 h 1020"/>
                    <a:gd name="T42" fmla="*/ 1657 w 1859"/>
                    <a:gd name="T43" fmla="*/ 269 h 10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59" h="1020">
                      <a:moveTo>
                        <a:pt x="1657" y="269"/>
                      </a:moveTo>
                      <a:cubicBezTo>
                        <a:pt x="1482" y="57"/>
                        <a:pt x="1482" y="57"/>
                        <a:pt x="1482" y="57"/>
                      </a:cubicBezTo>
                      <a:cubicBezTo>
                        <a:pt x="1051" y="593"/>
                        <a:pt x="1051" y="593"/>
                        <a:pt x="1051" y="593"/>
                      </a:cubicBezTo>
                      <a:cubicBezTo>
                        <a:pt x="994" y="0"/>
                        <a:pt x="994" y="0"/>
                        <a:pt x="994" y="0"/>
                      </a:cubicBezTo>
                      <a:cubicBezTo>
                        <a:pt x="794" y="902"/>
                        <a:pt x="794" y="902"/>
                        <a:pt x="794" y="902"/>
                      </a:cubicBezTo>
                      <a:cubicBezTo>
                        <a:pt x="517" y="139"/>
                        <a:pt x="517" y="139"/>
                        <a:pt x="517" y="139"/>
                      </a:cubicBezTo>
                      <a:cubicBezTo>
                        <a:pt x="354" y="390"/>
                        <a:pt x="354" y="390"/>
                        <a:pt x="354" y="390"/>
                      </a:cubicBezTo>
                      <a:cubicBezTo>
                        <a:pt x="198" y="120"/>
                        <a:pt x="198" y="120"/>
                        <a:pt x="198" y="120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69" y="452"/>
                        <a:pt x="148" y="552"/>
                        <a:pt x="232" y="642"/>
                      </a:cubicBezTo>
                      <a:cubicBezTo>
                        <a:pt x="332" y="748"/>
                        <a:pt x="440" y="840"/>
                        <a:pt x="546" y="906"/>
                      </a:cubicBezTo>
                      <a:cubicBezTo>
                        <a:pt x="585" y="931"/>
                        <a:pt x="623" y="951"/>
                        <a:pt x="661" y="968"/>
                      </a:cubicBezTo>
                      <a:cubicBezTo>
                        <a:pt x="683" y="978"/>
                        <a:pt x="704" y="986"/>
                        <a:pt x="726" y="994"/>
                      </a:cubicBezTo>
                      <a:cubicBezTo>
                        <a:pt x="777" y="1011"/>
                        <a:pt x="827" y="1020"/>
                        <a:pt x="874" y="1020"/>
                      </a:cubicBezTo>
                      <a:cubicBezTo>
                        <a:pt x="934" y="1020"/>
                        <a:pt x="999" y="1005"/>
                        <a:pt x="1066" y="977"/>
                      </a:cubicBezTo>
                      <a:cubicBezTo>
                        <a:pt x="1092" y="967"/>
                        <a:pt x="1118" y="954"/>
                        <a:pt x="1144" y="940"/>
                      </a:cubicBezTo>
                      <a:cubicBezTo>
                        <a:pt x="1163" y="930"/>
                        <a:pt x="1182" y="918"/>
                        <a:pt x="1202" y="906"/>
                      </a:cubicBezTo>
                      <a:cubicBezTo>
                        <a:pt x="1386" y="791"/>
                        <a:pt x="1575" y="599"/>
                        <a:pt x="1723" y="385"/>
                      </a:cubicBezTo>
                      <a:cubicBezTo>
                        <a:pt x="1737" y="365"/>
                        <a:pt x="1751" y="345"/>
                        <a:pt x="1764" y="325"/>
                      </a:cubicBezTo>
                      <a:cubicBezTo>
                        <a:pt x="1781" y="298"/>
                        <a:pt x="1797" y="271"/>
                        <a:pt x="1813" y="243"/>
                      </a:cubicBezTo>
                      <a:cubicBezTo>
                        <a:pt x="1829" y="215"/>
                        <a:pt x="1845" y="187"/>
                        <a:pt x="1859" y="159"/>
                      </a:cubicBezTo>
                      <a:lnTo>
                        <a:pt x="1657" y="2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8" name="Group 29"/>
              <p:cNvGrpSpPr>
                <a:grpSpLocks noChangeAspect="1"/>
              </p:cNvGrpSpPr>
              <p:nvPr/>
            </p:nvGrpSpPr>
            <p:grpSpPr bwMode="auto">
              <a:xfrm>
                <a:off x="4082117" y="652289"/>
                <a:ext cx="768350" cy="758825"/>
                <a:chOff x="2637" y="1381"/>
                <a:chExt cx="484" cy="478"/>
              </a:xfrm>
              <a:solidFill>
                <a:srgbClr val="1FADB1"/>
              </a:solidFill>
            </p:grpSpPr>
            <p:sp>
              <p:nvSpPr>
                <p:cNvPr id="260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avLst/>
                  <a:gdLst>
                    <a:gd name="T0" fmla="*/ 63 w 66"/>
                    <a:gd name="T1" fmla="*/ 42 h 64"/>
                    <a:gd name="T2" fmla="*/ 23 w 66"/>
                    <a:gd name="T3" fmla="*/ 3 h 64"/>
                    <a:gd name="T4" fmla="*/ 13 w 66"/>
                    <a:gd name="T5" fmla="*/ 3 h 64"/>
                    <a:gd name="T6" fmla="*/ 13 w 66"/>
                    <a:gd name="T7" fmla="*/ 13 h 64"/>
                    <a:gd name="T8" fmla="*/ 19 w 66"/>
                    <a:gd name="T9" fmla="*/ 19 h 64"/>
                    <a:gd name="T10" fmla="*/ 0 w 66"/>
                    <a:gd name="T11" fmla="*/ 38 h 64"/>
                    <a:gd name="T12" fmla="*/ 26 w 66"/>
                    <a:gd name="T13" fmla="*/ 64 h 64"/>
                    <a:gd name="T14" fmla="*/ 45 w 66"/>
                    <a:gd name="T15" fmla="*/ 45 h 64"/>
                    <a:gd name="T16" fmla="*/ 52 w 66"/>
                    <a:gd name="T17" fmla="*/ 53 h 64"/>
                    <a:gd name="T18" fmla="*/ 63 w 66"/>
                    <a:gd name="T19" fmla="*/ 53 h 64"/>
                    <a:gd name="T20" fmla="*/ 63 w 66"/>
                    <a:gd name="T21" fmla="*/ 4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64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avLst/>
                  <a:gdLst>
                    <a:gd name="T0" fmla="*/ 178 w 180"/>
                    <a:gd name="T1" fmla="*/ 70 h 181"/>
                    <a:gd name="T2" fmla="*/ 110 w 180"/>
                    <a:gd name="T3" fmla="*/ 2 h 181"/>
                    <a:gd name="T4" fmla="*/ 99 w 180"/>
                    <a:gd name="T5" fmla="*/ 2 h 181"/>
                    <a:gd name="T6" fmla="*/ 99 w 180"/>
                    <a:gd name="T7" fmla="*/ 13 h 181"/>
                    <a:gd name="T8" fmla="*/ 108 w 180"/>
                    <a:gd name="T9" fmla="*/ 21 h 181"/>
                    <a:gd name="T10" fmla="*/ 18 w 180"/>
                    <a:gd name="T11" fmla="*/ 111 h 181"/>
                    <a:gd name="T12" fmla="*/ 18 w 180"/>
                    <a:gd name="T13" fmla="*/ 159 h 181"/>
                    <a:gd name="T14" fmla="*/ 0 w 180"/>
                    <a:gd name="T15" fmla="*/ 177 h 181"/>
                    <a:gd name="T16" fmla="*/ 4 w 180"/>
                    <a:gd name="T17" fmla="*/ 181 h 181"/>
                    <a:gd name="T18" fmla="*/ 22 w 180"/>
                    <a:gd name="T19" fmla="*/ 163 h 181"/>
                    <a:gd name="T20" fmla="*/ 70 w 180"/>
                    <a:gd name="T21" fmla="*/ 163 h 181"/>
                    <a:gd name="T22" fmla="*/ 160 w 180"/>
                    <a:gd name="T23" fmla="*/ 73 h 181"/>
                    <a:gd name="T24" fmla="*/ 167 w 180"/>
                    <a:gd name="T25" fmla="*/ 81 h 181"/>
                    <a:gd name="T26" fmla="*/ 178 w 180"/>
                    <a:gd name="T27" fmla="*/ 81 h 181"/>
                    <a:gd name="T28" fmla="*/ 178 w 180"/>
                    <a:gd name="T29" fmla="*/ 70 h 181"/>
                    <a:gd name="T30" fmla="*/ 54 w 180"/>
                    <a:gd name="T31" fmla="*/ 120 h 181"/>
                    <a:gd name="T32" fmla="*/ 41 w 180"/>
                    <a:gd name="T33" fmla="*/ 107 h 181"/>
                    <a:gd name="T34" fmla="*/ 41 w 180"/>
                    <a:gd name="T35" fmla="*/ 103 h 181"/>
                    <a:gd name="T36" fmla="*/ 44 w 180"/>
                    <a:gd name="T37" fmla="*/ 103 h 181"/>
                    <a:gd name="T38" fmla="*/ 57 w 180"/>
                    <a:gd name="T39" fmla="*/ 116 h 181"/>
                    <a:gd name="T40" fmla="*/ 57 w 180"/>
                    <a:gd name="T41" fmla="*/ 120 h 181"/>
                    <a:gd name="T42" fmla="*/ 54 w 180"/>
                    <a:gd name="T43" fmla="*/ 120 h 181"/>
                    <a:gd name="T44" fmla="*/ 65 w 180"/>
                    <a:gd name="T45" fmla="*/ 108 h 181"/>
                    <a:gd name="T46" fmla="*/ 52 w 180"/>
                    <a:gd name="T47" fmla="*/ 95 h 181"/>
                    <a:gd name="T48" fmla="*/ 52 w 180"/>
                    <a:gd name="T49" fmla="*/ 92 h 181"/>
                    <a:gd name="T50" fmla="*/ 56 w 180"/>
                    <a:gd name="T51" fmla="*/ 92 h 181"/>
                    <a:gd name="T52" fmla="*/ 69 w 180"/>
                    <a:gd name="T53" fmla="*/ 105 h 181"/>
                    <a:gd name="T54" fmla="*/ 69 w 180"/>
                    <a:gd name="T55" fmla="*/ 108 h 181"/>
                    <a:gd name="T56" fmla="*/ 65 w 180"/>
                    <a:gd name="T57" fmla="*/ 108 h 181"/>
                    <a:gd name="T58" fmla="*/ 77 w 180"/>
                    <a:gd name="T59" fmla="*/ 97 h 181"/>
                    <a:gd name="T60" fmla="*/ 64 w 180"/>
                    <a:gd name="T61" fmla="*/ 84 h 181"/>
                    <a:gd name="T62" fmla="*/ 64 w 180"/>
                    <a:gd name="T63" fmla="*/ 80 h 181"/>
                    <a:gd name="T64" fmla="*/ 67 w 180"/>
                    <a:gd name="T65" fmla="*/ 80 h 181"/>
                    <a:gd name="T66" fmla="*/ 80 w 180"/>
                    <a:gd name="T67" fmla="*/ 93 h 181"/>
                    <a:gd name="T68" fmla="*/ 80 w 180"/>
                    <a:gd name="T69" fmla="*/ 97 h 181"/>
                    <a:gd name="T70" fmla="*/ 77 w 180"/>
                    <a:gd name="T71" fmla="*/ 97 h 181"/>
                    <a:gd name="T72" fmla="*/ 113 w 180"/>
                    <a:gd name="T73" fmla="*/ 106 h 181"/>
                    <a:gd name="T74" fmla="*/ 75 w 180"/>
                    <a:gd name="T75" fmla="*/ 68 h 181"/>
                    <a:gd name="T76" fmla="*/ 109 w 180"/>
                    <a:gd name="T77" fmla="*/ 33 h 181"/>
                    <a:gd name="T78" fmla="*/ 148 w 180"/>
                    <a:gd name="T79" fmla="*/ 72 h 181"/>
                    <a:gd name="T80" fmla="*/ 113 w 180"/>
                    <a:gd name="T81" fmla="*/ 106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0" h="181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8" name="组合 327"/>
              <p:cNvGrpSpPr/>
              <p:nvPr/>
            </p:nvGrpSpPr>
            <p:grpSpPr>
              <a:xfrm>
                <a:off x="5052232" y="913587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26" name="文本框 325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7" name="矩形 326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1" name="Group 34"/>
              <p:cNvGrpSpPr>
                <a:grpSpLocks noChangeAspect="1"/>
              </p:cNvGrpSpPr>
              <p:nvPr/>
            </p:nvGrpSpPr>
            <p:grpSpPr bwMode="auto">
              <a:xfrm>
                <a:off x="4064894" y="1723934"/>
                <a:ext cx="673301" cy="575420"/>
                <a:chOff x="2653" y="1425"/>
                <a:chExt cx="454" cy="388"/>
              </a:xfrm>
              <a:solidFill>
                <a:srgbClr val="EF4343"/>
              </a:solidFill>
            </p:grpSpPr>
            <p:sp>
              <p:nvSpPr>
                <p:cNvPr id="313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avLst/>
                  <a:gdLst>
                    <a:gd name="T0" fmla="*/ 175 w 189"/>
                    <a:gd name="T1" fmla="*/ 0 h 140"/>
                    <a:gd name="T2" fmla="*/ 14 w 189"/>
                    <a:gd name="T3" fmla="*/ 0 h 140"/>
                    <a:gd name="T4" fmla="*/ 0 w 189"/>
                    <a:gd name="T5" fmla="*/ 14 h 140"/>
                    <a:gd name="T6" fmla="*/ 0 w 189"/>
                    <a:gd name="T7" fmla="*/ 126 h 140"/>
                    <a:gd name="T8" fmla="*/ 14 w 189"/>
                    <a:gd name="T9" fmla="*/ 140 h 140"/>
                    <a:gd name="T10" fmla="*/ 175 w 189"/>
                    <a:gd name="T11" fmla="*/ 140 h 140"/>
                    <a:gd name="T12" fmla="*/ 189 w 189"/>
                    <a:gd name="T13" fmla="*/ 126 h 140"/>
                    <a:gd name="T14" fmla="*/ 189 w 189"/>
                    <a:gd name="T15" fmla="*/ 14 h 140"/>
                    <a:gd name="T16" fmla="*/ 175 w 189"/>
                    <a:gd name="T17" fmla="*/ 0 h 140"/>
                    <a:gd name="T18" fmla="*/ 94 w 189"/>
                    <a:gd name="T19" fmla="*/ 118 h 140"/>
                    <a:gd name="T20" fmla="*/ 46 w 189"/>
                    <a:gd name="T21" fmla="*/ 70 h 140"/>
                    <a:gd name="T22" fmla="*/ 94 w 189"/>
                    <a:gd name="T23" fmla="*/ 22 h 140"/>
                    <a:gd name="T24" fmla="*/ 143 w 189"/>
                    <a:gd name="T25" fmla="*/ 70 h 140"/>
                    <a:gd name="T26" fmla="*/ 94 w 189"/>
                    <a:gd name="T27" fmla="*/ 11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9" h="140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avLst/>
                  <a:gdLst>
                    <a:gd name="T0" fmla="*/ 54 w 56"/>
                    <a:gd name="T1" fmla="*/ 20 h 56"/>
                    <a:gd name="T2" fmla="*/ 37 w 56"/>
                    <a:gd name="T3" fmla="*/ 20 h 56"/>
                    <a:gd name="T4" fmla="*/ 37 w 56"/>
                    <a:gd name="T5" fmla="*/ 3 h 56"/>
                    <a:gd name="T6" fmla="*/ 34 w 56"/>
                    <a:gd name="T7" fmla="*/ 0 h 56"/>
                    <a:gd name="T8" fmla="*/ 23 w 56"/>
                    <a:gd name="T9" fmla="*/ 0 h 56"/>
                    <a:gd name="T10" fmla="*/ 20 w 56"/>
                    <a:gd name="T11" fmla="*/ 3 h 56"/>
                    <a:gd name="T12" fmla="*/ 20 w 56"/>
                    <a:gd name="T13" fmla="*/ 20 h 56"/>
                    <a:gd name="T14" fmla="*/ 3 w 56"/>
                    <a:gd name="T15" fmla="*/ 20 h 56"/>
                    <a:gd name="T16" fmla="*/ 0 w 56"/>
                    <a:gd name="T17" fmla="*/ 23 h 56"/>
                    <a:gd name="T18" fmla="*/ 0 w 56"/>
                    <a:gd name="T19" fmla="*/ 33 h 56"/>
                    <a:gd name="T20" fmla="*/ 3 w 56"/>
                    <a:gd name="T21" fmla="*/ 36 h 56"/>
                    <a:gd name="T22" fmla="*/ 20 w 56"/>
                    <a:gd name="T23" fmla="*/ 36 h 56"/>
                    <a:gd name="T24" fmla="*/ 20 w 56"/>
                    <a:gd name="T25" fmla="*/ 53 h 56"/>
                    <a:gd name="T26" fmla="*/ 23 w 56"/>
                    <a:gd name="T27" fmla="*/ 56 h 56"/>
                    <a:gd name="T28" fmla="*/ 34 w 56"/>
                    <a:gd name="T29" fmla="*/ 56 h 56"/>
                    <a:gd name="T30" fmla="*/ 37 w 56"/>
                    <a:gd name="T31" fmla="*/ 53 h 56"/>
                    <a:gd name="T32" fmla="*/ 37 w 56"/>
                    <a:gd name="T33" fmla="*/ 36 h 56"/>
                    <a:gd name="T34" fmla="*/ 54 w 56"/>
                    <a:gd name="T35" fmla="*/ 36 h 56"/>
                    <a:gd name="T36" fmla="*/ 56 w 56"/>
                    <a:gd name="T37" fmla="*/ 33 h 56"/>
                    <a:gd name="T38" fmla="*/ 56 w 56"/>
                    <a:gd name="T39" fmla="*/ 23 h 56"/>
                    <a:gd name="T40" fmla="*/ 54 w 56"/>
                    <a:gd name="T41" fmla="*/ 2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5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avLst/>
                  <a:gdLst>
                    <a:gd name="T0" fmla="*/ 10 w 62"/>
                    <a:gd name="T1" fmla="*/ 9 h 15"/>
                    <a:gd name="T2" fmla="*/ 53 w 62"/>
                    <a:gd name="T3" fmla="*/ 9 h 15"/>
                    <a:gd name="T4" fmla="*/ 53 w 62"/>
                    <a:gd name="T5" fmla="*/ 15 h 15"/>
                    <a:gd name="T6" fmla="*/ 62 w 62"/>
                    <a:gd name="T7" fmla="*/ 15 h 15"/>
                    <a:gd name="T8" fmla="*/ 62 w 62"/>
                    <a:gd name="T9" fmla="*/ 5 h 15"/>
                    <a:gd name="T10" fmla="*/ 58 w 62"/>
                    <a:gd name="T11" fmla="*/ 0 h 15"/>
                    <a:gd name="T12" fmla="*/ 5 w 62"/>
                    <a:gd name="T13" fmla="*/ 0 h 15"/>
                    <a:gd name="T14" fmla="*/ 0 w 62"/>
                    <a:gd name="T15" fmla="*/ 5 h 15"/>
                    <a:gd name="T16" fmla="*/ 0 w 62"/>
                    <a:gd name="T17" fmla="*/ 15 h 15"/>
                    <a:gd name="T18" fmla="*/ 10 w 62"/>
                    <a:gd name="T19" fmla="*/ 15 h 15"/>
                    <a:gd name="T20" fmla="*/ 10 w 62"/>
                    <a:gd name="T2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5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2" name="组合 331"/>
              <p:cNvGrpSpPr/>
              <p:nvPr/>
            </p:nvGrpSpPr>
            <p:grpSpPr>
              <a:xfrm>
                <a:off x="5052232" y="1881219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3" name="文本框 332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4" name="矩形 333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25" name="Freeform 47"/>
              <p:cNvSpPr>
                <a:spLocks noEditPoints="1"/>
              </p:cNvSpPr>
              <p:nvPr/>
            </p:nvSpPr>
            <p:spPr bwMode="auto">
              <a:xfrm>
                <a:off x="4012464" y="2619048"/>
                <a:ext cx="712590" cy="713680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35" name="组合 334"/>
              <p:cNvGrpSpPr/>
              <p:nvPr/>
            </p:nvGrpSpPr>
            <p:grpSpPr>
              <a:xfrm>
                <a:off x="5052232" y="2848851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6" name="文本框 335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7" name="矩形 336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7" name="Group 40"/>
              <p:cNvGrpSpPr>
                <a:grpSpLocks noChangeAspect="1"/>
              </p:cNvGrpSpPr>
              <p:nvPr/>
            </p:nvGrpSpPr>
            <p:grpSpPr bwMode="auto">
              <a:xfrm>
                <a:off x="3991275" y="3639777"/>
                <a:ext cx="784663" cy="587747"/>
                <a:chOff x="2368" y="1940"/>
                <a:chExt cx="522" cy="391"/>
              </a:xfrm>
              <a:solidFill>
                <a:srgbClr val="EF4343"/>
              </a:solidFill>
            </p:grpSpPr>
            <p:sp>
              <p:nvSpPr>
                <p:cNvPr id="319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avLst/>
                  <a:gdLst>
                    <a:gd name="T0" fmla="*/ 205 w 218"/>
                    <a:gd name="T1" fmla="*/ 0 h 107"/>
                    <a:gd name="T2" fmla="*/ 41 w 218"/>
                    <a:gd name="T3" fmla="*/ 0 h 107"/>
                    <a:gd name="T4" fmla="*/ 24 w 218"/>
                    <a:gd name="T5" fmla="*/ 11 h 107"/>
                    <a:gd name="T6" fmla="*/ 2 w 218"/>
                    <a:gd name="T7" fmla="*/ 97 h 107"/>
                    <a:gd name="T8" fmla="*/ 13 w 218"/>
                    <a:gd name="T9" fmla="*/ 107 h 107"/>
                    <a:gd name="T10" fmla="*/ 178 w 218"/>
                    <a:gd name="T11" fmla="*/ 107 h 107"/>
                    <a:gd name="T12" fmla="*/ 195 w 218"/>
                    <a:gd name="T13" fmla="*/ 97 h 107"/>
                    <a:gd name="T14" fmla="*/ 217 w 218"/>
                    <a:gd name="T15" fmla="*/ 11 h 107"/>
                    <a:gd name="T16" fmla="*/ 205 w 218"/>
                    <a:gd name="T17" fmla="*/ 0 h 107"/>
                    <a:gd name="T18" fmla="*/ 144 w 218"/>
                    <a:gd name="T19" fmla="*/ 54 h 107"/>
                    <a:gd name="T20" fmla="*/ 103 w 218"/>
                    <a:gd name="T21" fmla="*/ 91 h 107"/>
                    <a:gd name="T22" fmla="*/ 74 w 218"/>
                    <a:gd name="T23" fmla="*/ 54 h 107"/>
                    <a:gd name="T24" fmla="*/ 116 w 218"/>
                    <a:gd name="T25" fmla="*/ 17 h 107"/>
                    <a:gd name="T26" fmla="*/ 144 w 218"/>
                    <a:gd name="T27" fmla="*/ 5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8" h="107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avLst/>
                  <a:gdLst>
                    <a:gd name="T0" fmla="*/ 48 w 50"/>
                    <a:gd name="T1" fmla="*/ 16 h 43"/>
                    <a:gd name="T2" fmla="*/ 34 w 50"/>
                    <a:gd name="T3" fmla="*/ 16 h 43"/>
                    <a:gd name="T4" fmla="*/ 36 w 50"/>
                    <a:gd name="T5" fmla="*/ 3 h 43"/>
                    <a:gd name="T6" fmla="*/ 34 w 50"/>
                    <a:gd name="T7" fmla="*/ 0 h 43"/>
                    <a:gd name="T8" fmla="*/ 25 w 50"/>
                    <a:gd name="T9" fmla="*/ 0 h 43"/>
                    <a:gd name="T10" fmla="*/ 22 w 50"/>
                    <a:gd name="T11" fmla="*/ 3 h 43"/>
                    <a:gd name="T12" fmla="*/ 20 w 50"/>
                    <a:gd name="T13" fmla="*/ 16 h 43"/>
                    <a:gd name="T14" fmla="*/ 5 w 50"/>
                    <a:gd name="T15" fmla="*/ 16 h 43"/>
                    <a:gd name="T16" fmla="*/ 2 w 50"/>
                    <a:gd name="T17" fmla="*/ 18 h 43"/>
                    <a:gd name="T18" fmla="*/ 1 w 50"/>
                    <a:gd name="T19" fmla="*/ 26 h 43"/>
                    <a:gd name="T20" fmla="*/ 3 w 50"/>
                    <a:gd name="T21" fmla="*/ 28 h 43"/>
                    <a:gd name="T22" fmla="*/ 17 w 50"/>
                    <a:gd name="T23" fmla="*/ 28 h 43"/>
                    <a:gd name="T24" fmla="*/ 14 w 50"/>
                    <a:gd name="T25" fmla="*/ 41 h 43"/>
                    <a:gd name="T26" fmla="*/ 16 w 50"/>
                    <a:gd name="T27" fmla="*/ 43 h 43"/>
                    <a:gd name="T28" fmla="*/ 25 w 50"/>
                    <a:gd name="T29" fmla="*/ 43 h 43"/>
                    <a:gd name="T30" fmla="*/ 28 w 50"/>
                    <a:gd name="T31" fmla="*/ 41 h 43"/>
                    <a:gd name="T32" fmla="*/ 31 w 50"/>
                    <a:gd name="T33" fmla="*/ 28 h 43"/>
                    <a:gd name="T34" fmla="*/ 45 w 50"/>
                    <a:gd name="T35" fmla="*/ 28 h 43"/>
                    <a:gd name="T36" fmla="*/ 48 w 50"/>
                    <a:gd name="T37" fmla="*/ 26 h 43"/>
                    <a:gd name="T38" fmla="*/ 50 w 50"/>
                    <a:gd name="T39" fmla="*/ 18 h 43"/>
                    <a:gd name="T40" fmla="*/ 48 w 50"/>
                    <a:gd name="T41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43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avLst/>
                  <a:gdLst>
                    <a:gd name="T0" fmla="*/ 39 w 194"/>
                    <a:gd name="T1" fmla="*/ 46 h 111"/>
                    <a:gd name="T2" fmla="*/ 194 w 194"/>
                    <a:gd name="T3" fmla="*/ 46 h 111"/>
                    <a:gd name="T4" fmla="*/ 194 w 194"/>
                    <a:gd name="T5" fmla="*/ 39 h 111"/>
                    <a:gd name="T6" fmla="*/ 178 w 194"/>
                    <a:gd name="T7" fmla="*/ 23 h 111"/>
                    <a:gd name="T8" fmla="*/ 77 w 194"/>
                    <a:gd name="T9" fmla="*/ 23 h 111"/>
                    <a:gd name="T10" fmla="*/ 77 w 194"/>
                    <a:gd name="T11" fmla="*/ 16 h 111"/>
                    <a:gd name="T12" fmla="*/ 61 w 194"/>
                    <a:gd name="T13" fmla="*/ 0 h 111"/>
                    <a:gd name="T14" fmla="*/ 30 w 194"/>
                    <a:gd name="T15" fmla="*/ 0 h 111"/>
                    <a:gd name="T16" fmla="*/ 14 w 194"/>
                    <a:gd name="T17" fmla="*/ 16 h 111"/>
                    <a:gd name="T18" fmla="*/ 14 w 194"/>
                    <a:gd name="T19" fmla="*/ 23 h 111"/>
                    <a:gd name="T20" fmla="*/ 0 w 194"/>
                    <a:gd name="T21" fmla="*/ 39 h 111"/>
                    <a:gd name="T22" fmla="*/ 0 w 194"/>
                    <a:gd name="T23" fmla="*/ 111 h 111"/>
                    <a:gd name="T24" fmla="*/ 12 w 194"/>
                    <a:gd name="T25" fmla="*/ 64 h 111"/>
                    <a:gd name="T26" fmla="*/ 39 w 194"/>
                    <a:gd name="T27" fmla="*/ 4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11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8" name="组合 337"/>
              <p:cNvGrpSpPr/>
              <p:nvPr/>
            </p:nvGrpSpPr>
            <p:grpSpPr>
              <a:xfrm>
                <a:off x="5052232" y="3816482"/>
                <a:ext cx="2541303" cy="333183"/>
                <a:chOff x="4708178" y="1220936"/>
                <a:chExt cx="2541303" cy="333183"/>
              </a:xfrm>
            </p:grpSpPr>
            <p:sp>
              <p:nvSpPr>
                <p:cNvPr id="339" name="文本框 338"/>
                <p:cNvSpPr txBox="1"/>
                <p:nvPr/>
              </p:nvSpPr>
              <p:spPr>
                <a:xfrm>
                  <a:off x="4708178" y="1220936"/>
                  <a:ext cx="210826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just">
                    <a:defRPr sz="25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方正粗倩简体" panose="03000509000000000000" pitchFamily="65" charset="-122"/>
                      <a:ea typeface="方正粗倩简体" panose="03000509000000000000" pitchFamily="65" charset="-122"/>
                    </a:defRPr>
                  </a:lvl1pPr>
                </a:lstStyle>
                <a:p>
                  <a:pPr defTabSz="685800"/>
                  <a:r>
                    <a:rPr lang="zh-CN" altLang="en-US" sz="1500" b="1" spc="90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点击添加标题</a:t>
                  </a:r>
                  <a:endParaRPr lang="zh-CN" altLang="en-US" sz="1500" b="1" spc="90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0" name="矩形 339"/>
                <p:cNvSpPr/>
                <p:nvPr/>
              </p:nvSpPr>
              <p:spPr>
                <a:xfrm>
                  <a:off x="6050114" y="1230954"/>
                  <a:ext cx="1199367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defTabSz="685800"/>
                  <a:r>
                    <a:rPr lang="en-US" altLang="zh-CN" sz="1500" b="1" dirty="0">
                      <a:solidFill>
                        <a:prstClr val="black">
                          <a:lumMod val="85000"/>
                          <a:lumOff val="15000"/>
                          <a:alpha val="91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Add a title</a:t>
                  </a:r>
                  <a:endParaRPr lang="zh-CN" altLang="en-US" sz="1500" b="1" dirty="0">
                    <a:solidFill>
                      <a:prstClr val="black">
                        <a:lumMod val="85000"/>
                        <a:lumOff val="15000"/>
                        <a:alpha val="91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8" name="Freeform 47"/>
              <p:cNvSpPr>
                <a:spLocks noEditPoints="1"/>
              </p:cNvSpPr>
              <p:nvPr/>
            </p:nvSpPr>
            <p:spPr bwMode="auto">
              <a:xfrm rot="5716826">
                <a:off x="990894" y="1995686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" name="Group 29"/>
              <p:cNvGrpSpPr>
                <a:grpSpLocks noChangeAspect="1"/>
              </p:cNvGrpSpPr>
              <p:nvPr/>
            </p:nvGrpSpPr>
            <p:grpSpPr bwMode="auto">
              <a:xfrm rot="14707392">
                <a:off x="2251809" y="3423175"/>
                <a:ext cx="354185" cy="349794"/>
                <a:chOff x="2637" y="1381"/>
                <a:chExt cx="484" cy="478"/>
              </a:xfrm>
              <a:solidFill>
                <a:srgbClr val="1FADB1">
                  <a:alpha val="20000"/>
                </a:srgbClr>
              </a:solidFill>
            </p:grpSpPr>
            <p:sp>
              <p:nvSpPr>
                <p:cNvPr id="80" name="Freeform 30"/>
                <p:cNvSpPr/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avLst/>
                  <a:gdLst>
                    <a:gd name="T0" fmla="*/ 63 w 66"/>
                    <a:gd name="T1" fmla="*/ 42 h 64"/>
                    <a:gd name="T2" fmla="*/ 23 w 66"/>
                    <a:gd name="T3" fmla="*/ 3 h 64"/>
                    <a:gd name="T4" fmla="*/ 13 w 66"/>
                    <a:gd name="T5" fmla="*/ 3 h 64"/>
                    <a:gd name="T6" fmla="*/ 13 w 66"/>
                    <a:gd name="T7" fmla="*/ 13 h 64"/>
                    <a:gd name="T8" fmla="*/ 19 w 66"/>
                    <a:gd name="T9" fmla="*/ 19 h 64"/>
                    <a:gd name="T10" fmla="*/ 0 w 66"/>
                    <a:gd name="T11" fmla="*/ 38 h 64"/>
                    <a:gd name="T12" fmla="*/ 26 w 66"/>
                    <a:gd name="T13" fmla="*/ 64 h 64"/>
                    <a:gd name="T14" fmla="*/ 45 w 66"/>
                    <a:gd name="T15" fmla="*/ 45 h 64"/>
                    <a:gd name="T16" fmla="*/ 52 w 66"/>
                    <a:gd name="T17" fmla="*/ 53 h 64"/>
                    <a:gd name="T18" fmla="*/ 63 w 66"/>
                    <a:gd name="T19" fmla="*/ 53 h 64"/>
                    <a:gd name="T20" fmla="*/ 63 w 66"/>
                    <a:gd name="T21" fmla="*/ 4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64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avLst/>
                  <a:gdLst>
                    <a:gd name="T0" fmla="*/ 178 w 180"/>
                    <a:gd name="T1" fmla="*/ 70 h 181"/>
                    <a:gd name="T2" fmla="*/ 110 w 180"/>
                    <a:gd name="T3" fmla="*/ 2 h 181"/>
                    <a:gd name="T4" fmla="*/ 99 w 180"/>
                    <a:gd name="T5" fmla="*/ 2 h 181"/>
                    <a:gd name="T6" fmla="*/ 99 w 180"/>
                    <a:gd name="T7" fmla="*/ 13 h 181"/>
                    <a:gd name="T8" fmla="*/ 108 w 180"/>
                    <a:gd name="T9" fmla="*/ 21 h 181"/>
                    <a:gd name="T10" fmla="*/ 18 w 180"/>
                    <a:gd name="T11" fmla="*/ 111 h 181"/>
                    <a:gd name="T12" fmla="*/ 18 w 180"/>
                    <a:gd name="T13" fmla="*/ 159 h 181"/>
                    <a:gd name="T14" fmla="*/ 0 w 180"/>
                    <a:gd name="T15" fmla="*/ 177 h 181"/>
                    <a:gd name="T16" fmla="*/ 4 w 180"/>
                    <a:gd name="T17" fmla="*/ 181 h 181"/>
                    <a:gd name="T18" fmla="*/ 22 w 180"/>
                    <a:gd name="T19" fmla="*/ 163 h 181"/>
                    <a:gd name="T20" fmla="*/ 70 w 180"/>
                    <a:gd name="T21" fmla="*/ 163 h 181"/>
                    <a:gd name="T22" fmla="*/ 160 w 180"/>
                    <a:gd name="T23" fmla="*/ 73 h 181"/>
                    <a:gd name="T24" fmla="*/ 167 w 180"/>
                    <a:gd name="T25" fmla="*/ 81 h 181"/>
                    <a:gd name="T26" fmla="*/ 178 w 180"/>
                    <a:gd name="T27" fmla="*/ 81 h 181"/>
                    <a:gd name="T28" fmla="*/ 178 w 180"/>
                    <a:gd name="T29" fmla="*/ 70 h 181"/>
                    <a:gd name="T30" fmla="*/ 54 w 180"/>
                    <a:gd name="T31" fmla="*/ 120 h 181"/>
                    <a:gd name="T32" fmla="*/ 41 w 180"/>
                    <a:gd name="T33" fmla="*/ 107 h 181"/>
                    <a:gd name="T34" fmla="*/ 41 w 180"/>
                    <a:gd name="T35" fmla="*/ 103 h 181"/>
                    <a:gd name="T36" fmla="*/ 44 w 180"/>
                    <a:gd name="T37" fmla="*/ 103 h 181"/>
                    <a:gd name="T38" fmla="*/ 57 w 180"/>
                    <a:gd name="T39" fmla="*/ 116 h 181"/>
                    <a:gd name="T40" fmla="*/ 57 w 180"/>
                    <a:gd name="T41" fmla="*/ 120 h 181"/>
                    <a:gd name="T42" fmla="*/ 54 w 180"/>
                    <a:gd name="T43" fmla="*/ 120 h 181"/>
                    <a:gd name="T44" fmla="*/ 65 w 180"/>
                    <a:gd name="T45" fmla="*/ 108 h 181"/>
                    <a:gd name="T46" fmla="*/ 52 w 180"/>
                    <a:gd name="T47" fmla="*/ 95 h 181"/>
                    <a:gd name="T48" fmla="*/ 52 w 180"/>
                    <a:gd name="T49" fmla="*/ 92 h 181"/>
                    <a:gd name="T50" fmla="*/ 56 w 180"/>
                    <a:gd name="T51" fmla="*/ 92 h 181"/>
                    <a:gd name="T52" fmla="*/ 69 w 180"/>
                    <a:gd name="T53" fmla="*/ 105 h 181"/>
                    <a:gd name="T54" fmla="*/ 69 w 180"/>
                    <a:gd name="T55" fmla="*/ 108 h 181"/>
                    <a:gd name="T56" fmla="*/ 65 w 180"/>
                    <a:gd name="T57" fmla="*/ 108 h 181"/>
                    <a:gd name="T58" fmla="*/ 77 w 180"/>
                    <a:gd name="T59" fmla="*/ 97 h 181"/>
                    <a:gd name="T60" fmla="*/ 64 w 180"/>
                    <a:gd name="T61" fmla="*/ 84 h 181"/>
                    <a:gd name="T62" fmla="*/ 64 w 180"/>
                    <a:gd name="T63" fmla="*/ 80 h 181"/>
                    <a:gd name="T64" fmla="*/ 67 w 180"/>
                    <a:gd name="T65" fmla="*/ 80 h 181"/>
                    <a:gd name="T66" fmla="*/ 80 w 180"/>
                    <a:gd name="T67" fmla="*/ 93 h 181"/>
                    <a:gd name="T68" fmla="*/ 80 w 180"/>
                    <a:gd name="T69" fmla="*/ 97 h 181"/>
                    <a:gd name="T70" fmla="*/ 77 w 180"/>
                    <a:gd name="T71" fmla="*/ 97 h 181"/>
                    <a:gd name="T72" fmla="*/ 113 w 180"/>
                    <a:gd name="T73" fmla="*/ 106 h 181"/>
                    <a:gd name="T74" fmla="*/ 75 w 180"/>
                    <a:gd name="T75" fmla="*/ 68 h 181"/>
                    <a:gd name="T76" fmla="*/ 109 w 180"/>
                    <a:gd name="T77" fmla="*/ 33 h 181"/>
                    <a:gd name="T78" fmla="*/ 148 w 180"/>
                    <a:gd name="T79" fmla="*/ 72 h 181"/>
                    <a:gd name="T80" fmla="*/ 113 w 180"/>
                    <a:gd name="T81" fmla="*/ 106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0" h="181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2" name="Group 40"/>
              <p:cNvGrpSpPr>
                <a:grpSpLocks noChangeAspect="1"/>
              </p:cNvGrpSpPr>
              <p:nvPr/>
            </p:nvGrpSpPr>
            <p:grpSpPr bwMode="auto">
              <a:xfrm rot="1375787">
                <a:off x="405631" y="2854488"/>
                <a:ext cx="403815" cy="302475"/>
                <a:chOff x="2368" y="1940"/>
                <a:chExt cx="522" cy="391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3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avLst/>
                  <a:gdLst>
                    <a:gd name="T0" fmla="*/ 205 w 218"/>
                    <a:gd name="T1" fmla="*/ 0 h 107"/>
                    <a:gd name="T2" fmla="*/ 41 w 218"/>
                    <a:gd name="T3" fmla="*/ 0 h 107"/>
                    <a:gd name="T4" fmla="*/ 24 w 218"/>
                    <a:gd name="T5" fmla="*/ 11 h 107"/>
                    <a:gd name="T6" fmla="*/ 2 w 218"/>
                    <a:gd name="T7" fmla="*/ 97 h 107"/>
                    <a:gd name="T8" fmla="*/ 13 w 218"/>
                    <a:gd name="T9" fmla="*/ 107 h 107"/>
                    <a:gd name="T10" fmla="*/ 178 w 218"/>
                    <a:gd name="T11" fmla="*/ 107 h 107"/>
                    <a:gd name="T12" fmla="*/ 195 w 218"/>
                    <a:gd name="T13" fmla="*/ 97 h 107"/>
                    <a:gd name="T14" fmla="*/ 217 w 218"/>
                    <a:gd name="T15" fmla="*/ 11 h 107"/>
                    <a:gd name="T16" fmla="*/ 205 w 218"/>
                    <a:gd name="T17" fmla="*/ 0 h 107"/>
                    <a:gd name="T18" fmla="*/ 144 w 218"/>
                    <a:gd name="T19" fmla="*/ 54 h 107"/>
                    <a:gd name="T20" fmla="*/ 103 w 218"/>
                    <a:gd name="T21" fmla="*/ 91 h 107"/>
                    <a:gd name="T22" fmla="*/ 74 w 218"/>
                    <a:gd name="T23" fmla="*/ 54 h 107"/>
                    <a:gd name="T24" fmla="*/ 116 w 218"/>
                    <a:gd name="T25" fmla="*/ 17 h 107"/>
                    <a:gd name="T26" fmla="*/ 144 w 218"/>
                    <a:gd name="T27" fmla="*/ 5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8" h="107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42"/>
                <p:cNvSpPr/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avLst/>
                  <a:gdLst>
                    <a:gd name="T0" fmla="*/ 48 w 50"/>
                    <a:gd name="T1" fmla="*/ 16 h 43"/>
                    <a:gd name="T2" fmla="*/ 34 w 50"/>
                    <a:gd name="T3" fmla="*/ 16 h 43"/>
                    <a:gd name="T4" fmla="*/ 36 w 50"/>
                    <a:gd name="T5" fmla="*/ 3 h 43"/>
                    <a:gd name="T6" fmla="*/ 34 w 50"/>
                    <a:gd name="T7" fmla="*/ 0 h 43"/>
                    <a:gd name="T8" fmla="*/ 25 w 50"/>
                    <a:gd name="T9" fmla="*/ 0 h 43"/>
                    <a:gd name="T10" fmla="*/ 22 w 50"/>
                    <a:gd name="T11" fmla="*/ 3 h 43"/>
                    <a:gd name="T12" fmla="*/ 20 w 50"/>
                    <a:gd name="T13" fmla="*/ 16 h 43"/>
                    <a:gd name="T14" fmla="*/ 5 w 50"/>
                    <a:gd name="T15" fmla="*/ 16 h 43"/>
                    <a:gd name="T16" fmla="*/ 2 w 50"/>
                    <a:gd name="T17" fmla="*/ 18 h 43"/>
                    <a:gd name="T18" fmla="*/ 1 w 50"/>
                    <a:gd name="T19" fmla="*/ 26 h 43"/>
                    <a:gd name="T20" fmla="*/ 3 w 50"/>
                    <a:gd name="T21" fmla="*/ 28 h 43"/>
                    <a:gd name="T22" fmla="*/ 17 w 50"/>
                    <a:gd name="T23" fmla="*/ 28 h 43"/>
                    <a:gd name="T24" fmla="*/ 14 w 50"/>
                    <a:gd name="T25" fmla="*/ 41 h 43"/>
                    <a:gd name="T26" fmla="*/ 16 w 50"/>
                    <a:gd name="T27" fmla="*/ 43 h 43"/>
                    <a:gd name="T28" fmla="*/ 25 w 50"/>
                    <a:gd name="T29" fmla="*/ 43 h 43"/>
                    <a:gd name="T30" fmla="*/ 28 w 50"/>
                    <a:gd name="T31" fmla="*/ 41 h 43"/>
                    <a:gd name="T32" fmla="*/ 31 w 50"/>
                    <a:gd name="T33" fmla="*/ 28 h 43"/>
                    <a:gd name="T34" fmla="*/ 45 w 50"/>
                    <a:gd name="T35" fmla="*/ 28 h 43"/>
                    <a:gd name="T36" fmla="*/ 48 w 50"/>
                    <a:gd name="T37" fmla="*/ 26 h 43"/>
                    <a:gd name="T38" fmla="*/ 50 w 50"/>
                    <a:gd name="T39" fmla="*/ 18 h 43"/>
                    <a:gd name="T40" fmla="*/ 48 w 50"/>
                    <a:gd name="T41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43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43"/>
                <p:cNvSpPr/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avLst/>
                  <a:gdLst>
                    <a:gd name="T0" fmla="*/ 39 w 194"/>
                    <a:gd name="T1" fmla="*/ 46 h 111"/>
                    <a:gd name="T2" fmla="*/ 194 w 194"/>
                    <a:gd name="T3" fmla="*/ 46 h 111"/>
                    <a:gd name="T4" fmla="*/ 194 w 194"/>
                    <a:gd name="T5" fmla="*/ 39 h 111"/>
                    <a:gd name="T6" fmla="*/ 178 w 194"/>
                    <a:gd name="T7" fmla="*/ 23 h 111"/>
                    <a:gd name="T8" fmla="*/ 77 w 194"/>
                    <a:gd name="T9" fmla="*/ 23 h 111"/>
                    <a:gd name="T10" fmla="*/ 77 w 194"/>
                    <a:gd name="T11" fmla="*/ 16 h 111"/>
                    <a:gd name="T12" fmla="*/ 61 w 194"/>
                    <a:gd name="T13" fmla="*/ 0 h 111"/>
                    <a:gd name="T14" fmla="*/ 30 w 194"/>
                    <a:gd name="T15" fmla="*/ 0 h 111"/>
                    <a:gd name="T16" fmla="*/ 14 w 194"/>
                    <a:gd name="T17" fmla="*/ 16 h 111"/>
                    <a:gd name="T18" fmla="*/ 14 w 194"/>
                    <a:gd name="T19" fmla="*/ 23 h 111"/>
                    <a:gd name="T20" fmla="*/ 0 w 194"/>
                    <a:gd name="T21" fmla="*/ 39 h 111"/>
                    <a:gd name="T22" fmla="*/ 0 w 194"/>
                    <a:gd name="T23" fmla="*/ 111 h 111"/>
                    <a:gd name="T24" fmla="*/ 12 w 194"/>
                    <a:gd name="T25" fmla="*/ 64 h 111"/>
                    <a:gd name="T26" fmla="*/ 39 w 194"/>
                    <a:gd name="T27" fmla="*/ 4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11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6" name="Freeform 47"/>
              <p:cNvSpPr>
                <a:spLocks noEditPoints="1"/>
              </p:cNvSpPr>
              <p:nvPr/>
            </p:nvSpPr>
            <p:spPr bwMode="auto">
              <a:xfrm>
                <a:off x="827584" y="3867894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7" name="Group 34"/>
              <p:cNvGrpSpPr>
                <a:grpSpLocks noChangeAspect="1"/>
              </p:cNvGrpSpPr>
              <p:nvPr/>
            </p:nvGrpSpPr>
            <p:grpSpPr bwMode="auto">
              <a:xfrm rot="1515722">
                <a:off x="883844" y="411639"/>
                <a:ext cx="418150" cy="357362"/>
                <a:chOff x="2653" y="1425"/>
                <a:chExt cx="454" cy="388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8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avLst/>
                  <a:gdLst>
                    <a:gd name="T0" fmla="*/ 175 w 189"/>
                    <a:gd name="T1" fmla="*/ 0 h 140"/>
                    <a:gd name="T2" fmla="*/ 14 w 189"/>
                    <a:gd name="T3" fmla="*/ 0 h 140"/>
                    <a:gd name="T4" fmla="*/ 0 w 189"/>
                    <a:gd name="T5" fmla="*/ 14 h 140"/>
                    <a:gd name="T6" fmla="*/ 0 w 189"/>
                    <a:gd name="T7" fmla="*/ 126 h 140"/>
                    <a:gd name="T8" fmla="*/ 14 w 189"/>
                    <a:gd name="T9" fmla="*/ 140 h 140"/>
                    <a:gd name="T10" fmla="*/ 175 w 189"/>
                    <a:gd name="T11" fmla="*/ 140 h 140"/>
                    <a:gd name="T12" fmla="*/ 189 w 189"/>
                    <a:gd name="T13" fmla="*/ 126 h 140"/>
                    <a:gd name="T14" fmla="*/ 189 w 189"/>
                    <a:gd name="T15" fmla="*/ 14 h 140"/>
                    <a:gd name="T16" fmla="*/ 175 w 189"/>
                    <a:gd name="T17" fmla="*/ 0 h 140"/>
                    <a:gd name="T18" fmla="*/ 94 w 189"/>
                    <a:gd name="T19" fmla="*/ 118 h 140"/>
                    <a:gd name="T20" fmla="*/ 46 w 189"/>
                    <a:gd name="T21" fmla="*/ 70 h 140"/>
                    <a:gd name="T22" fmla="*/ 94 w 189"/>
                    <a:gd name="T23" fmla="*/ 22 h 140"/>
                    <a:gd name="T24" fmla="*/ 143 w 189"/>
                    <a:gd name="T25" fmla="*/ 70 h 140"/>
                    <a:gd name="T26" fmla="*/ 94 w 189"/>
                    <a:gd name="T27" fmla="*/ 11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9" h="140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6"/>
                <p:cNvSpPr/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avLst/>
                  <a:gdLst>
                    <a:gd name="T0" fmla="*/ 54 w 56"/>
                    <a:gd name="T1" fmla="*/ 20 h 56"/>
                    <a:gd name="T2" fmla="*/ 37 w 56"/>
                    <a:gd name="T3" fmla="*/ 20 h 56"/>
                    <a:gd name="T4" fmla="*/ 37 w 56"/>
                    <a:gd name="T5" fmla="*/ 3 h 56"/>
                    <a:gd name="T6" fmla="*/ 34 w 56"/>
                    <a:gd name="T7" fmla="*/ 0 h 56"/>
                    <a:gd name="T8" fmla="*/ 23 w 56"/>
                    <a:gd name="T9" fmla="*/ 0 h 56"/>
                    <a:gd name="T10" fmla="*/ 20 w 56"/>
                    <a:gd name="T11" fmla="*/ 3 h 56"/>
                    <a:gd name="T12" fmla="*/ 20 w 56"/>
                    <a:gd name="T13" fmla="*/ 20 h 56"/>
                    <a:gd name="T14" fmla="*/ 3 w 56"/>
                    <a:gd name="T15" fmla="*/ 20 h 56"/>
                    <a:gd name="T16" fmla="*/ 0 w 56"/>
                    <a:gd name="T17" fmla="*/ 23 h 56"/>
                    <a:gd name="T18" fmla="*/ 0 w 56"/>
                    <a:gd name="T19" fmla="*/ 33 h 56"/>
                    <a:gd name="T20" fmla="*/ 3 w 56"/>
                    <a:gd name="T21" fmla="*/ 36 h 56"/>
                    <a:gd name="T22" fmla="*/ 20 w 56"/>
                    <a:gd name="T23" fmla="*/ 36 h 56"/>
                    <a:gd name="T24" fmla="*/ 20 w 56"/>
                    <a:gd name="T25" fmla="*/ 53 h 56"/>
                    <a:gd name="T26" fmla="*/ 23 w 56"/>
                    <a:gd name="T27" fmla="*/ 56 h 56"/>
                    <a:gd name="T28" fmla="*/ 34 w 56"/>
                    <a:gd name="T29" fmla="*/ 56 h 56"/>
                    <a:gd name="T30" fmla="*/ 37 w 56"/>
                    <a:gd name="T31" fmla="*/ 53 h 56"/>
                    <a:gd name="T32" fmla="*/ 37 w 56"/>
                    <a:gd name="T33" fmla="*/ 36 h 56"/>
                    <a:gd name="T34" fmla="*/ 54 w 56"/>
                    <a:gd name="T35" fmla="*/ 36 h 56"/>
                    <a:gd name="T36" fmla="*/ 56 w 56"/>
                    <a:gd name="T37" fmla="*/ 33 h 56"/>
                    <a:gd name="T38" fmla="*/ 56 w 56"/>
                    <a:gd name="T39" fmla="*/ 23 h 56"/>
                    <a:gd name="T40" fmla="*/ 54 w 56"/>
                    <a:gd name="T41" fmla="*/ 2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7"/>
                <p:cNvSpPr/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avLst/>
                  <a:gdLst>
                    <a:gd name="T0" fmla="*/ 10 w 62"/>
                    <a:gd name="T1" fmla="*/ 9 h 15"/>
                    <a:gd name="T2" fmla="*/ 53 w 62"/>
                    <a:gd name="T3" fmla="*/ 9 h 15"/>
                    <a:gd name="T4" fmla="*/ 53 w 62"/>
                    <a:gd name="T5" fmla="*/ 15 h 15"/>
                    <a:gd name="T6" fmla="*/ 62 w 62"/>
                    <a:gd name="T7" fmla="*/ 15 h 15"/>
                    <a:gd name="T8" fmla="*/ 62 w 62"/>
                    <a:gd name="T9" fmla="*/ 5 h 15"/>
                    <a:gd name="T10" fmla="*/ 58 w 62"/>
                    <a:gd name="T11" fmla="*/ 0 h 15"/>
                    <a:gd name="T12" fmla="*/ 5 w 62"/>
                    <a:gd name="T13" fmla="*/ 0 h 15"/>
                    <a:gd name="T14" fmla="*/ 0 w 62"/>
                    <a:gd name="T15" fmla="*/ 5 h 15"/>
                    <a:gd name="T16" fmla="*/ 0 w 62"/>
                    <a:gd name="T17" fmla="*/ 15 h 15"/>
                    <a:gd name="T18" fmla="*/ 10 w 62"/>
                    <a:gd name="T19" fmla="*/ 15 h 15"/>
                    <a:gd name="T20" fmla="*/ 10 w 62"/>
                    <a:gd name="T2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5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2209</Words>
  <Application>WPS 演示</Application>
  <PresentationFormat>全屏显示(16:9)</PresentationFormat>
  <Paragraphs>433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宋体</vt:lpstr>
      <vt:lpstr>Wingdings</vt:lpstr>
      <vt:lpstr>MElleHKS-Medium</vt:lpstr>
      <vt:lpstr>Yu Gothic</vt:lpstr>
      <vt:lpstr>微软雅黑</vt:lpstr>
      <vt:lpstr>汉仪大黑简</vt:lpstr>
      <vt:lpstr>黑体</vt:lpstr>
      <vt:lpstr>方正粗倩简体</vt:lpstr>
      <vt:lpstr>Calibri</vt:lpstr>
      <vt:lpstr>Arial Unicode MS</vt:lpstr>
      <vt:lpstr>Calibri Light</vt:lpstr>
      <vt:lpstr>Meiryo</vt:lpstr>
      <vt:lpstr>Yu Gothic UI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Years later</cp:lastModifiedBy>
  <cp:revision>25</cp:revision>
  <dcterms:created xsi:type="dcterms:W3CDTF">2014-09-05T09:56:00Z</dcterms:created>
  <dcterms:modified xsi:type="dcterms:W3CDTF">2024-06-08T01:22:35Z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4C9C94D53D934551B4F5D768ADD42D33_13</vt:lpwstr>
  </property>
  <property fmtid="{D5CDD505-2E9C-101B-9397-08002B2CF9AE}" pid="3" name="KSOProductBuildVer">
    <vt:lpwstr>2052-12.1.0.16417</vt:lpwstr>
  </property>
</Properties>
</file>