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0" r:id="rId6"/>
    <p:sldId id="261" r:id="rId7"/>
    <p:sldId id="268" r:id="rId8"/>
    <p:sldId id="266" r:id="rId9"/>
    <p:sldId id="267" r:id="rId10"/>
    <p:sldId id="262" r:id="rId11"/>
    <p:sldId id="270" r:id="rId12"/>
    <p:sldId id="271" r:id="rId13"/>
    <p:sldId id="272" r:id="rId14"/>
    <p:sldId id="274" r:id="rId15"/>
    <p:sldId id="273" r:id="rId16"/>
    <p:sldId id="275" r:id="rId17"/>
    <p:sldId id="263" r:id="rId18"/>
    <p:sldId id="276" r:id="rId19"/>
    <p:sldId id="269" r:id="rId20"/>
    <p:sldId id="278" r:id="rId21"/>
    <p:sldId id="277" r:id="rId22"/>
    <p:sldId id="279" r:id="rId23"/>
    <p:sldId id="280" r:id="rId24"/>
    <p:sldId id="264" r:id="rId25"/>
    <p:sldId id="281" r:id="rId26"/>
    <p:sldId id="282" r:id="rId27"/>
    <p:sldId id="283" r:id="rId28"/>
    <p:sldId id="284" r:id="rId29"/>
    <p:sldId id="285" r:id="rId30"/>
    <p:sldId id="286" r:id="rId31"/>
    <p:sldId id="265" r:id="rId32"/>
    <p:sldId id="287" r:id="rId33"/>
    <p:sldId id="288" r:id="rId34"/>
    <p:sldId id="289" r:id="rId35"/>
    <p:sldId id="290" r:id="rId36"/>
    <p:sldId id="291" r:id="rId37"/>
    <p:sldId id="293" r:id="rId38"/>
    <p:sldId id="300"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6"/>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40.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2160" b="1"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添加文本信息</a:t>
            </a:r>
            <a:endParaRPr lang="zh-CN"/>
          </a:p>
        </c:rich>
      </c:tx>
      <c:layout/>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C0000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685362880"/>
        <c:axId val="685363440"/>
      </c:barChart>
      <c:catAx>
        <c:axId val="68536288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85363440"/>
        <c:crosses val="autoZero"/>
        <c:auto val="1"/>
        <c:lblAlgn val="ctr"/>
        <c:lblOffset val="100"/>
        <c:noMultiLvlLbl val="0"/>
      </c:catAx>
      <c:valAx>
        <c:axId val="68536344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p>
        </c:txPr>
        <c:crossAx val="685362880"/>
        <c:crosses val="autoZero"/>
        <c:crossBetween val="between"/>
      </c:valAx>
    </c:plotArea>
    <c:plotVisOnly val="1"/>
    <c:dispBlanksAs val="gap"/>
    <c:showDLblsOverMax val="0"/>
  </c:chart>
  <c:txPr>
    <a:bodyPr/>
    <a:lstStyle/>
    <a:p>
      <a:pPr>
        <a:defRPr lang="zh-CN" sz="1800">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C00000"/>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rgbClr val="C00000"/>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rgbClr val="C00000"/>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F5D49-EBA4-4F16-A9A6-255F6330B5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1E38A-3192-4307-ADB7-614C9B73D5A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1E38A-3192-4307-ADB7-614C9B73D5A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C675DB-B096-4EA2-BD81-6991036CD01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C675DB-B096-4EA2-BD81-6991036CD01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C675DB-B096-4EA2-BD81-6991036CD01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1E38A-3192-4307-ADB7-614C9B73D5A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C675DB-B096-4EA2-BD81-6991036CD01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D021F0-D03E-4D72-A510-B842A343AE9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12">
            <a:extLst>
              <a:ext uri="{28A0092B-C50C-407E-A947-70E740481C1C}">
                <a14:useLocalDpi xmlns:a14="http://schemas.microsoft.com/office/drawing/2010/main" val="0"/>
              </a:ext>
            </a:extLst>
          </a:blip>
          <a:srcRect l="27772" t="-366" r="992" b="366"/>
          <a:stretch>
            <a:fillRect/>
          </a:stretch>
        </p:blipFill>
        <p:spPr>
          <a:xfrm>
            <a:off x="-1" y="0"/>
            <a:ext cx="9144001" cy="5143500"/>
          </a:xfrm>
          <a:prstGeom prst="rect">
            <a:avLst/>
          </a:prstGeom>
        </p:spPr>
      </p:pic>
      <p:sp>
        <p:nvSpPr>
          <p:cNvPr id="10" name="矩形 9"/>
          <p:cNvSpPr/>
          <p:nvPr userDrawn="1"/>
        </p:nvSpPr>
        <p:spPr>
          <a:xfrm>
            <a:off x="0" y="-10170"/>
            <a:ext cx="9144000" cy="51435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25.png"/><Relationship Id="rId3" Type="http://schemas.openxmlformats.org/officeDocument/2006/relationships/tags" Target="../tags/tag17.xml"/><Relationship Id="rId2" Type="http://schemas.openxmlformats.org/officeDocument/2006/relationships/tags" Target="../tags/tag16.xml"/><Relationship Id="rId13" Type="http://schemas.openxmlformats.org/officeDocument/2006/relationships/notesSlide" Target="../notesSlides/notesSlide16.xml"/><Relationship Id="rId12" Type="http://schemas.openxmlformats.org/officeDocument/2006/relationships/slideLayout" Target="../slideLayouts/slideLayout7.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8" Type="http://schemas.openxmlformats.org/officeDocument/2006/relationships/notesSlide" Target="../notesSlides/notesSlide23.xml"/><Relationship Id="rId17" Type="http://schemas.openxmlformats.org/officeDocument/2006/relationships/slideLayout" Target="../slideLayouts/slideLayout7.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hyperlink" Target="http://www.shangwuppt.com/" TargetMode="Externa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0.png"/><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hyperlink" Target="http://www.shangwuppt.com/" TargetMode="Externa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淘宝网chenying0907出品 4"/>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491880" y="280003"/>
            <a:ext cx="1712250" cy="1557435"/>
          </a:xfrm>
          <a:prstGeom prst="rect">
            <a:avLst/>
          </a:prstGeom>
          <a:effectLst>
            <a:outerShdw blurRad="63500" sx="102000" sy="102000" algn="ctr" rotWithShape="0">
              <a:prstClr val="black">
                <a:alpha val="40000"/>
              </a:prstClr>
            </a:outerShdw>
          </a:effectLst>
        </p:spPr>
      </p:pic>
      <p:sp>
        <p:nvSpPr>
          <p:cNvPr id="10" name="淘宝网chenying0907出品 9"/>
          <p:cNvSpPr/>
          <p:nvPr/>
        </p:nvSpPr>
        <p:spPr>
          <a:xfrm>
            <a:off x="539552" y="1851670"/>
            <a:ext cx="8064896" cy="785402"/>
          </a:xfrm>
          <a:prstGeom prst="rect">
            <a:avLst/>
          </a:prstGeom>
          <a:effectLst>
            <a:outerShdw blurRad="63500" dir="1260000" sx="102000" sy="102000" algn="ctr" rotWithShape="0">
              <a:prstClr val="black">
                <a:alpha val="40000"/>
              </a:prstClr>
            </a:outerShdw>
          </a:effectLst>
        </p:spPr>
        <p:txBody>
          <a:bodyPr wrap="square" lIns="46286" tIns="23143" rIns="46286" bIns="23143">
            <a:spAutoFit/>
          </a:bodyPr>
          <a:lstStyle/>
          <a:p>
            <a:pPr algn="ctr"/>
            <a:r>
              <a:rPr lang="zh-CN" altLang="en-US" sz="4800" b="1" dirty="0">
                <a:solidFill>
                  <a:srgbClr val="C00000"/>
                </a:solidFill>
                <a:effectLst>
                  <a:glow rad="1016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中国共青团汇报总结</a:t>
            </a:r>
            <a:r>
              <a:rPr lang="en-US" altLang="zh-CN" sz="4800" b="1" dirty="0">
                <a:solidFill>
                  <a:srgbClr val="C00000"/>
                </a:solidFill>
                <a:effectLst>
                  <a:glow rad="1016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800" b="1" dirty="0">
                <a:solidFill>
                  <a:srgbClr val="C00000"/>
                </a:solidFill>
                <a:effectLst>
                  <a:glow rad="1016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4800" b="1" dirty="0">
              <a:solidFill>
                <a:srgbClr val="C00000"/>
              </a:solidFill>
              <a:effectLst>
                <a:glow rad="101600">
                  <a:schemeClr val="bg1"/>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p:nvPr/>
        </p:nvSpPr>
        <p:spPr>
          <a:xfrm>
            <a:off x="2483588" y="2643758"/>
            <a:ext cx="4176464" cy="370093"/>
          </a:xfrm>
          <a:prstGeom prst="rect">
            <a:avLst/>
          </a:prstGeom>
        </p:spPr>
        <p:txBody>
          <a:bodyPr wrap="square" lIns="61715" tIns="30857" rIns="61715" bIns="30857">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共青团专用简约工作演示文稿</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 name="淘宝网chenying0907出品 11"/>
          <p:cNvPicPr>
            <a:picLocks noChangeAspect="1"/>
          </p:cNvPicPr>
          <p:nvPr/>
        </p:nvPicPr>
        <p:blipFill rotWithShape="1">
          <a:blip r:embed="rId3" cstate="print">
            <a:extLst>
              <a:ext uri="{28A0092B-C50C-407E-A947-70E740481C1C}">
                <a14:useLocalDpi xmlns:a14="http://schemas.microsoft.com/office/drawing/2010/main" val="0"/>
              </a:ext>
            </a:extLst>
          </a:blip>
          <a:srcRect l="78752" t="48337"/>
          <a:stretch>
            <a:fillRect/>
          </a:stretch>
        </p:blipFill>
        <p:spPr>
          <a:xfrm>
            <a:off x="7200900" y="2866814"/>
            <a:ext cx="1942844" cy="2657264"/>
          </a:xfrm>
          <a:prstGeom prst="rect">
            <a:avLst/>
          </a:prstGeom>
        </p:spPr>
      </p:pic>
      <p:pic>
        <p:nvPicPr>
          <p:cNvPr id="6" name="淘宝网chenying0907出品 5"/>
          <p:cNvPicPr>
            <a:picLocks noChangeAspect="1"/>
          </p:cNvPicPr>
          <p:nvPr/>
        </p:nvPicPr>
        <p:blipFill rotWithShape="1">
          <a:blip r:embed="rId4" cstate="print">
            <a:extLst>
              <a:ext uri="{28A0092B-C50C-407E-A947-70E740481C1C}">
                <a14:useLocalDpi xmlns:a14="http://schemas.microsoft.com/office/drawing/2010/main" val="0"/>
              </a:ext>
            </a:extLst>
          </a:blip>
          <a:srcRect t="70968"/>
          <a:stretch>
            <a:fillRect/>
          </a:stretch>
        </p:blipFill>
        <p:spPr>
          <a:xfrm>
            <a:off x="0" y="3650396"/>
            <a:ext cx="9143640" cy="1493248"/>
          </a:xfrm>
          <a:prstGeom prst="rect">
            <a:avLst/>
          </a:prstGeom>
        </p:spPr>
      </p:pic>
      <p:sp>
        <p:nvSpPr>
          <p:cNvPr id="13" name="矩形 12"/>
          <p:cNvSpPr/>
          <p:nvPr/>
        </p:nvSpPr>
        <p:spPr>
          <a:xfrm>
            <a:off x="3888226" y="3202583"/>
            <a:ext cx="1367188" cy="259080"/>
          </a:xfrm>
          <a:prstGeom prst="rect">
            <a:avLst/>
          </a:prstGeom>
          <a:ln>
            <a:solidFill>
              <a:schemeClr val="tx1">
                <a:lumMod val="50000"/>
                <a:lumOff val="50000"/>
              </a:schemeClr>
            </a:solidFill>
          </a:ln>
        </p:spPr>
        <p:txBody>
          <a:bodyPr wrap="square" lIns="76179" tIns="38089" rIns="76179" bIns="38089" anchor="ctr">
            <a:spAutoFit/>
          </a:bodyPr>
          <a:lstStyle/>
          <a:p>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1200" b="1"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Rectangle 2"/>
          <p:cNvSpPr/>
          <p:nvPr/>
        </p:nvSpPr>
        <p:spPr>
          <a:xfrm>
            <a:off x="914401" y="1131590"/>
            <a:ext cx="2336006" cy="158065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Rectangle 9"/>
          <p:cNvSpPr/>
          <p:nvPr/>
        </p:nvSpPr>
        <p:spPr>
          <a:xfrm>
            <a:off x="5893594" y="1131590"/>
            <a:ext cx="2336006" cy="158065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10"/>
          <p:cNvSpPr/>
          <p:nvPr/>
        </p:nvSpPr>
        <p:spPr>
          <a:xfrm>
            <a:off x="3403998" y="1131590"/>
            <a:ext cx="2336006" cy="158065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12"/>
          <p:cNvSpPr/>
          <p:nvPr/>
        </p:nvSpPr>
        <p:spPr>
          <a:xfrm>
            <a:off x="914401" y="3007320"/>
            <a:ext cx="2336006" cy="158065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13"/>
          <p:cNvSpPr/>
          <p:nvPr/>
        </p:nvSpPr>
        <p:spPr>
          <a:xfrm>
            <a:off x="5893594" y="3007320"/>
            <a:ext cx="2336006" cy="158065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14"/>
          <p:cNvSpPr/>
          <p:nvPr/>
        </p:nvSpPr>
        <p:spPr>
          <a:xfrm>
            <a:off x="3403998" y="3007320"/>
            <a:ext cx="2336006" cy="158065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15"/>
          <p:cNvSpPr/>
          <p:nvPr/>
        </p:nvSpPr>
        <p:spPr>
          <a:xfrm>
            <a:off x="914401"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20"/>
          <p:cNvSpPr/>
          <p:nvPr/>
        </p:nvSpPr>
        <p:spPr>
          <a:xfrm>
            <a:off x="3403998"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altLang="zh-CN"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21"/>
          <p:cNvSpPr/>
          <p:nvPr/>
        </p:nvSpPr>
        <p:spPr>
          <a:xfrm>
            <a:off x="5893594" y="2395315"/>
            <a:ext cx="2336006" cy="316929"/>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altLang="zh-CN"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Rectangle 22"/>
          <p:cNvSpPr/>
          <p:nvPr/>
        </p:nvSpPr>
        <p:spPr>
          <a:xfrm>
            <a:off x="914401"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altLang="zh-CN"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23"/>
          <p:cNvSpPr/>
          <p:nvPr/>
        </p:nvSpPr>
        <p:spPr>
          <a:xfrm>
            <a:off x="3403998"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altLang="zh-CN"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24"/>
          <p:cNvSpPr/>
          <p:nvPr/>
        </p:nvSpPr>
        <p:spPr>
          <a:xfrm>
            <a:off x="5893594" y="4270152"/>
            <a:ext cx="2336006" cy="31544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添加文本说明</a:t>
            </a:r>
            <a:endParaRPr lang="en-US" altLang="zh-CN" sz="110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a:spLocks noChangeAspect="1"/>
          </p:cNvSpPr>
          <p:nvPr/>
        </p:nvSpPr>
        <p:spPr>
          <a:xfrm>
            <a:off x="1786186" y="2186967"/>
            <a:ext cx="1957710" cy="19577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a:spLocks noChangeAspect="1"/>
          </p:cNvSpPr>
          <p:nvPr/>
        </p:nvSpPr>
        <p:spPr>
          <a:xfrm>
            <a:off x="1198873" y="3165822"/>
            <a:ext cx="1566168" cy="1566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7"/>
          <p:cNvSpPr txBox="1">
            <a:spLocks noChangeArrowheads="1"/>
          </p:cNvSpPr>
          <p:nvPr/>
        </p:nvSpPr>
        <p:spPr bwMode="auto">
          <a:xfrm>
            <a:off x="755577" y="1072219"/>
            <a:ext cx="2988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85000"/>
                    <a:lumOff val="15000"/>
                  </a:schemeClr>
                </a:solidFill>
                <a:latin typeface="微软雅黑" panose="020B0503020204020204" pitchFamily="34" charset="-122"/>
                <a:sym typeface="微软雅黑" panose="020B0503020204020204" pitchFamily="34" charset="-122"/>
              </a:rPr>
              <a:t>添加文本</a:t>
            </a:r>
            <a:endParaRPr lang="en-US" altLang="zh-CN" sz="1600"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2" name="六边形 11"/>
          <p:cNvSpPr/>
          <p:nvPr/>
        </p:nvSpPr>
        <p:spPr>
          <a:xfrm rot="16200000">
            <a:off x="4673539" y="1509758"/>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7"/>
          <p:cNvSpPr txBox="1">
            <a:spLocks noChangeArrowheads="1"/>
          </p:cNvSpPr>
          <p:nvPr/>
        </p:nvSpPr>
        <p:spPr bwMode="auto">
          <a:xfrm>
            <a:off x="5436392" y="1322871"/>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4" name="六边形 13"/>
          <p:cNvSpPr/>
          <p:nvPr/>
        </p:nvSpPr>
        <p:spPr>
          <a:xfrm rot="16200000">
            <a:off x="4646863" y="2690490"/>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7"/>
          <p:cNvSpPr txBox="1">
            <a:spLocks noChangeArrowheads="1"/>
          </p:cNvSpPr>
          <p:nvPr/>
        </p:nvSpPr>
        <p:spPr bwMode="auto">
          <a:xfrm>
            <a:off x="5409717" y="2503604"/>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6" name="六边形 15"/>
          <p:cNvSpPr/>
          <p:nvPr/>
        </p:nvSpPr>
        <p:spPr>
          <a:xfrm rot="16200000">
            <a:off x="4646863" y="3871223"/>
            <a:ext cx="669472" cy="57713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7"/>
          <p:cNvSpPr txBox="1">
            <a:spLocks noChangeArrowheads="1"/>
          </p:cNvSpPr>
          <p:nvPr/>
        </p:nvSpPr>
        <p:spPr bwMode="auto">
          <a:xfrm>
            <a:off x="5409717" y="3684337"/>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单击此处添加说明文字单击此处添加说明文字单击此处添加说明文字单击此处添加说明文字单击此处</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平行四边形 7"/>
          <p:cNvSpPr/>
          <p:nvPr/>
        </p:nvSpPr>
        <p:spPr>
          <a:xfrm>
            <a:off x="4452375" y="1542711"/>
            <a:ext cx="2051487" cy="2064080"/>
          </a:xfrm>
          <a:prstGeom prst="parallelogram">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平行四边形 4"/>
          <p:cNvSpPr/>
          <p:nvPr/>
        </p:nvSpPr>
        <p:spPr>
          <a:xfrm>
            <a:off x="6262796" y="1542711"/>
            <a:ext cx="2051487" cy="2064080"/>
          </a:xfrm>
          <a:prstGeom prst="parallelogram">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平行四边形 2"/>
          <p:cNvSpPr/>
          <p:nvPr/>
        </p:nvSpPr>
        <p:spPr>
          <a:xfrm>
            <a:off x="829718" y="1542711"/>
            <a:ext cx="2051487" cy="206408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平行四边形 3"/>
          <p:cNvSpPr/>
          <p:nvPr/>
        </p:nvSpPr>
        <p:spPr>
          <a:xfrm>
            <a:off x="2640138" y="1542711"/>
            <a:ext cx="2053304" cy="2064080"/>
          </a:xfrm>
          <a:prstGeom prst="parallelogram">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829718"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2640138"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p:nvPr/>
        </p:nvSpPr>
        <p:spPr>
          <a:xfrm>
            <a:off x="4512365"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p:nvPr/>
        </p:nvSpPr>
        <p:spPr>
          <a:xfrm>
            <a:off x="6262796" y="3743464"/>
            <a:ext cx="1404000" cy="872976"/>
          </a:xfrm>
          <a:prstGeom prst="rect">
            <a:avLst/>
          </a:prstGeom>
        </p:spPr>
        <p:txBody>
          <a:bodyPr wrap="square" lIns="0" tIns="0" rIns="0" bIns="0">
            <a:noAutofit/>
          </a:bodyPr>
          <a:lstStyle/>
          <a:p>
            <a:pPr algn="ctr">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MH_SubTitle_1"/>
          <p:cNvSpPr/>
          <p:nvPr>
            <p:custDataLst>
              <p:tags r:id="rId2"/>
            </p:custDataLst>
          </p:nvPr>
        </p:nvSpPr>
        <p:spPr>
          <a:xfrm>
            <a:off x="1628775"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MH_SubTitle_2"/>
          <p:cNvSpPr/>
          <p:nvPr>
            <p:custDataLst>
              <p:tags r:id="rId3"/>
            </p:custDataLst>
          </p:nvPr>
        </p:nvSpPr>
        <p:spPr>
          <a:xfrm>
            <a:off x="2481263"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MH_SubTitle_3"/>
          <p:cNvSpPr/>
          <p:nvPr>
            <p:custDataLst>
              <p:tags r:id="rId4"/>
            </p:custDataLst>
          </p:nvPr>
        </p:nvSpPr>
        <p:spPr>
          <a:xfrm>
            <a:off x="3335338"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MH_SubTitle_4"/>
          <p:cNvSpPr/>
          <p:nvPr>
            <p:custDataLst>
              <p:tags r:id="rId5"/>
            </p:custDataLst>
          </p:nvPr>
        </p:nvSpPr>
        <p:spPr>
          <a:xfrm>
            <a:off x="4189413"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MH_SubTitle_5"/>
          <p:cNvSpPr/>
          <p:nvPr>
            <p:custDataLst>
              <p:tags r:id="rId6"/>
            </p:custDataLst>
          </p:nvPr>
        </p:nvSpPr>
        <p:spPr>
          <a:xfrm>
            <a:off x="5041900" y="1625954"/>
            <a:ext cx="1651000" cy="1651000"/>
          </a:xfrm>
          <a:prstGeom prst="diamond">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MH_SubTitle_6"/>
          <p:cNvSpPr/>
          <p:nvPr>
            <p:custDataLst>
              <p:tags r:id="rId7"/>
            </p:custDataLst>
          </p:nvPr>
        </p:nvSpPr>
        <p:spPr>
          <a:xfrm>
            <a:off x="5895975" y="2464154"/>
            <a:ext cx="1651000" cy="1651000"/>
          </a:xfrm>
          <a:prstGeom prst="diamond">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p:nvPr/>
        </p:nvSpPr>
        <p:spPr>
          <a:xfrm>
            <a:off x="2483768" y="4115154"/>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p:nvPr/>
        </p:nvSpPr>
        <p:spPr>
          <a:xfrm>
            <a:off x="4238777" y="4115154"/>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5930804" y="4115154"/>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6"/>
          <p:cNvSpPr/>
          <p:nvPr/>
        </p:nvSpPr>
        <p:spPr>
          <a:xfrm>
            <a:off x="1619672" y="1006680"/>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17"/>
          <p:cNvSpPr/>
          <p:nvPr/>
        </p:nvSpPr>
        <p:spPr>
          <a:xfrm>
            <a:off x="3374681" y="1006680"/>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8"/>
          <p:cNvSpPr/>
          <p:nvPr/>
        </p:nvSpPr>
        <p:spPr>
          <a:xfrm>
            <a:off x="5066708" y="1006680"/>
            <a:ext cx="1629367" cy="616836"/>
          </a:xfrm>
          <a:prstGeom prst="rect">
            <a:avLst/>
          </a:prstGeom>
        </p:spPr>
        <p:txBody>
          <a:bodyPr wrap="square">
            <a:spAutoFit/>
          </a:bodyPr>
          <a:lstStyle/>
          <a:p>
            <a:pPr algn="ctr">
              <a:lnSpc>
                <a:spcPct val="15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流程图: 离页连接符 7"/>
          <p:cNvSpPr/>
          <p:nvPr/>
        </p:nvSpPr>
        <p:spPr>
          <a:xfrm>
            <a:off x="3563888" y="3384922"/>
            <a:ext cx="2016224" cy="1008112"/>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流程图: 离页连接符 8"/>
          <p:cNvSpPr/>
          <p:nvPr/>
        </p:nvSpPr>
        <p:spPr>
          <a:xfrm flipV="1">
            <a:off x="3563888" y="1296690"/>
            <a:ext cx="2016224" cy="1823938"/>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3891364" y="1525488"/>
            <a:ext cx="1361271" cy="923330"/>
          </a:xfrm>
          <a:prstGeom prst="rect">
            <a:avLst/>
          </a:prstGeom>
        </p:spPr>
        <p:txBody>
          <a:bodyPr wrap="none">
            <a:spAutoFit/>
          </a:bodyPr>
          <a:lstStyle/>
          <a:p>
            <a:pPr lvl="0" algn="ctr"/>
            <a:r>
              <a:rPr lang="en-US" altLang="zh-CN" sz="54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72</a:t>
            </a:r>
            <a:r>
              <a:rPr lang="en-US" altLang="zh-CN" sz="3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7"/>
          <p:cNvSpPr txBox="1">
            <a:spLocks noChangeArrowheads="1"/>
          </p:cNvSpPr>
          <p:nvPr/>
        </p:nvSpPr>
        <p:spPr bwMode="auto">
          <a:xfrm>
            <a:off x="3703958" y="2376810"/>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bg1"/>
                </a:solidFill>
                <a:latin typeface="微软雅黑" panose="020B0503020204020204" pitchFamily="34" charset="-122"/>
                <a:sym typeface="微软雅黑" panose="020B0503020204020204" pitchFamily="34" charset="-122"/>
              </a:rPr>
              <a:t>添加文本</a:t>
            </a:r>
            <a:endParaRPr lang="en-US" altLang="zh-CN" sz="1200" dirty="0">
              <a:solidFill>
                <a:schemeClr val="bg1"/>
              </a:solidFill>
              <a:latin typeface="微软雅黑" panose="020B0503020204020204" pitchFamily="34" charset="-122"/>
              <a:sym typeface="微软雅黑" panose="020B0503020204020204" pitchFamily="34" charset="-122"/>
            </a:endParaRPr>
          </a:p>
          <a:p>
            <a:pPr algn="ctr">
              <a:lnSpc>
                <a:spcPct val="120000"/>
              </a:lnSpc>
              <a:spcBef>
                <a:spcPts val="300"/>
              </a:spcBef>
            </a:pPr>
            <a:r>
              <a:rPr lang="zh-CN" altLang="en-US" sz="1000" dirty="0">
                <a:solidFill>
                  <a:schemeClr val="bg1"/>
                </a:solidFill>
                <a:latin typeface="微软雅黑" panose="020B0503020204020204" pitchFamily="34" charset="-122"/>
                <a:sym typeface="微软雅黑" panose="020B0503020204020204" pitchFamily="34" charset="-122"/>
              </a:rPr>
              <a:t>单击此处添加说明文字单击此处添加说明文字</a:t>
            </a:r>
            <a:endParaRPr lang="zh-CN" altLang="en-US" sz="1000" dirty="0">
              <a:solidFill>
                <a:schemeClr val="bg1"/>
              </a:solidFill>
              <a:latin typeface="微软雅黑" panose="020B0503020204020204" pitchFamily="34" charset="-122"/>
              <a:sym typeface="微软雅黑" panose="020B0503020204020204" pitchFamily="34" charset="-122"/>
            </a:endParaRPr>
          </a:p>
        </p:txBody>
      </p:sp>
      <p:sp>
        <p:nvSpPr>
          <p:cNvPr id="12" name="淘宝网chenying0907出品 7"/>
          <p:cNvSpPr txBox="1">
            <a:spLocks noChangeArrowheads="1"/>
          </p:cNvSpPr>
          <p:nvPr/>
        </p:nvSpPr>
        <p:spPr bwMode="auto">
          <a:xfrm>
            <a:off x="395536" y="2248420"/>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anose="020B0503020204020204" pitchFamily="34" charset="-122"/>
                <a:sym typeface="微软雅黑" panose="020B0503020204020204" pitchFamily="34" charset="-122"/>
              </a:rPr>
              <a:t>添加文本</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3" name="下弧形箭头 12"/>
          <p:cNvSpPr/>
          <p:nvPr/>
        </p:nvSpPr>
        <p:spPr>
          <a:xfrm>
            <a:off x="5940152" y="3661514"/>
            <a:ext cx="1800200" cy="720000"/>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上弧形箭头 13"/>
          <p:cNvSpPr/>
          <p:nvPr/>
        </p:nvSpPr>
        <p:spPr>
          <a:xfrm flipH="1">
            <a:off x="846939" y="1296690"/>
            <a:ext cx="1800000" cy="756000"/>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7"/>
          <p:cNvSpPr txBox="1">
            <a:spLocks noChangeArrowheads="1"/>
          </p:cNvSpPr>
          <p:nvPr/>
        </p:nvSpPr>
        <p:spPr bwMode="auto">
          <a:xfrm>
            <a:off x="6012160" y="1776182"/>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lang="zh-CN" altLang="en-US" sz="1400" b="1" dirty="0">
                <a:solidFill>
                  <a:prstClr val="black">
                    <a:lumMod val="85000"/>
                    <a:lumOff val="15000"/>
                  </a:prstClr>
                </a:solidFill>
                <a:latin typeface="微软雅黑" panose="020B0503020204020204" pitchFamily="34" charset="-122"/>
                <a:sym typeface="微软雅黑" panose="020B0503020204020204" pitchFamily="34" charset="-122"/>
              </a:rPr>
              <a:t>添加文本</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6" name="淘宝网chenying0907出品 15"/>
          <p:cNvSpPr/>
          <p:nvPr/>
        </p:nvSpPr>
        <p:spPr>
          <a:xfrm>
            <a:off x="3891363" y="3397696"/>
            <a:ext cx="1361271" cy="923330"/>
          </a:xfrm>
          <a:prstGeom prst="rect">
            <a:avLst/>
          </a:prstGeom>
        </p:spPr>
        <p:txBody>
          <a:bodyPr wrap="none">
            <a:spAutoFit/>
          </a:bodyPr>
          <a:lstStyle/>
          <a:p>
            <a:pPr lvl="0" algn="ctr"/>
            <a:r>
              <a:rPr lang="en-US" altLang="zh-CN" sz="54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28</a:t>
            </a:r>
            <a:r>
              <a:rPr lang="en-US" altLang="zh-CN" sz="3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淘宝网chenying0907出品 12"/>
          <p:cNvSpPr/>
          <p:nvPr/>
        </p:nvSpPr>
        <p:spPr>
          <a:xfrm>
            <a:off x="1476064" y="2797320"/>
            <a:ext cx="6191872" cy="962598"/>
          </a:xfrm>
          <a:prstGeom prst="roundRect">
            <a:avLst>
              <a:gd name="adj" fmla="val 55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7"/>
          <p:cNvSpPr/>
          <p:nvPr/>
        </p:nvSpPr>
        <p:spPr bwMode="auto">
          <a:xfrm>
            <a:off x="1476064" y="2797320"/>
            <a:ext cx="1224000" cy="962598"/>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1">
              <a:lumMod val="95000"/>
            </a:schemeClr>
          </a:solidFill>
          <a:ln>
            <a:noFill/>
          </a:ln>
        </p:spPr>
        <p:txBody>
          <a:bodyPr vert="horz" wrap="square" lIns="0" tIns="0" rIns="180000" bIns="34281" numCol="1" anchor="ctr" anchorCtr="0" compatLnSpc="1"/>
          <a:lstStyle/>
          <a:p>
            <a:pPr algn="ctr"/>
            <a:endParaRPr lang="zh-CN" altLang="en-US" sz="4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txBox="1"/>
          <p:nvPr/>
        </p:nvSpPr>
        <p:spPr>
          <a:xfrm>
            <a:off x="3347864" y="3059338"/>
            <a:ext cx="3456384" cy="438563"/>
          </a:xfrm>
          <a:prstGeom prst="rect">
            <a:avLst/>
          </a:prstGeom>
          <a:noFill/>
        </p:spPr>
        <p:txBody>
          <a:bodyPr wrap="square" lIns="68562" tIns="34281" rIns="68562" bIns="34281" rtlCol="0">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实用共青团工作报告</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p:nvPr/>
        </p:nvSpPr>
        <p:spPr>
          <a:xfrm>
            <a:off x="1507716" y="2863121"/>
            <a:ext cx="880370" cy="769441"/>
          </a:xfrm>
          <a:prstGeom prst="rect">
            <a:avLst/>
          </a:prstGeom>
        </p:spPr>
        <p:txBody>
          <a:bodyPr wrap="none">
            <a:spAutoFit/>
          </a:bodyPr>
          <a:lstStyle/>
          <a:p>
            <a:pPr lvl="0" algn="ctr"/>
            <a:r>
              <a:rPr lang="en-US" altLang="zh-CN"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7056" y="771550"/>
            <a:ext cx="2045458" cy="1860514"/>
          </a:xfrm>
          <a:prstGeom prst="rect">
            <a:avLst/>
          </a:prstGeom>
          <a:effectLst>
            <a:outerShdw blurRad="254000" sx="109000" sy="109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MH_Other_1"/>
          <p:cNvSpPr/>
          <p:nvPr>
            <p:custDataLst>
              <p:tags r:id="rId2"/>
            </p:custDataLst>
          </p:nvPr>
        </p:nvSpPr>
        <p:spPr>
          <a:xfrm>
            <a:off x="11699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MH_Other_2"/>
          <p:cNvPicPr/>
          <p:nvPr>
            <p:custDataLst>
              <p:tags r:id="rId3"/>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a:off x="6699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5"/>
            </p:custDataLst>
          </p:nvPr>
        </p:nvSpPr>
        <p:spPr>
          <a:xfrm>
            <a:off x="38115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MH_Other_5"/>
          <p:cNvPicPr/>
          <p:nvPr>
            <p:custDataLst>
              <p:tags r:id="rId6"/>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a:off x="33115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7"/>
            </p:custDataLst>
          </p:nvPr>
        </p:nvSpPr>
        <p:spPr>
          <a:xfrm>
            <a:off x="6453188" y="1787624"/>
            <a:ext cx="1520825" cy="749300"/>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MH_Other_8"/>
          <p:cNvPicPr/>
          <p:nvPr>
            <p:custDataLst>
              <p:tags r:id="rId8"/>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a:off x="5953125" y="1787624"/>
            <a:ext cx="2520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9"/>
            </p:custDataLst>
          </p:nvPr>
        </p:nvSpPr>
        <p:spPr>
          <a:xfrm>
            <a:off x="787946" y="2787774"/>
            <a:ext cx="2271886" cy="1296144"/>
          </a:xfrm>
          <a:prstGeom prst="rect">
            <a:avLst/>
          </a:prstGeom>
        </p:spPr>
        <p:txBody>
          <a:bodyPr anchor="ctr"/>
          <a:lstStyle/>
          <a:p>
            <a:pPr lvl="0" algn="ctr">
              <a:lnSpc>
                <a:spcPct val="150000"/>
              </a:lnSpc>
              <a:spcBef>
                <a:spcPct val="0"/>
              </a:spcBef>
            </a:pPr>
            <a:r>
              <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en-US" altLang="zh-CN"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5" name="MH_SubTitle_4"/>
          <p:cNvSpPr/>
          <p:nvPr>
            <p:custDataLst>
              <p:tags r:id="rId10"/>
            </p:custDataLst>
          </p:nvPr>
        </p:nvSpPr>
        <p:spPr>
          <a:xfrm>
            <a:off x="3436057" y="2787774"/>
            <a:ext cx="2271886" cy="1296144"/>
          </a:xfrm>
          <a:prstGeom prst="rect">
            <a:avLst/>
          </a:prstGeom>
        </p:spPr>
        <p:txBody>
          <a:bodyPr anchor="ctr"/>
          <a:lstStyle/>
          <a:p>
            <a:pPr lvl="0" algn="ctr">
              <a:lnSpc>
                <a:spcPct val="150000"/>
              </a:lnSpc>
              <a:spcBef>
                <a:spcPct val="0"/>
              </a:spcBef>
            </a:pPr>
            <a:r>
              <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en-US" altLang="zh-CN"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6" name="MH_SubTitle_4"/>
          <p:cNvSpPr/>
          <p:nvPr>
            <p:custDataLst>
              <p:tags r:id="rId11"/>
            </p:custDataLst>
          </p:nvPr>
        </p:nvSpPr>
        <p:spPr>
          <a:xfrm>
            <a:off x="6077657" y="2787774"/>
            <a:ext cx="2271886" cy="1296144"/>
          </a:xfrm>
          <a:prstGeom prst="rect">
            <a:avLst/>
          </a:prstGeom>
        </p:spPr>
        <p:txBody>
          <a:bodyPr anchor="ctr"/>
          <a:lstStyle/>
          <a:p>
            <a:pPr lvl="0" algn="ctr">
              <a:lnSpc>
                <a:spcPct val="150000"/>
              </a:lnSpc>
              <a:spcBef>
                <a:spcPct val="0"/>
              </a:spcBef>
            </a:pPr>
            <a:r>
              <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en-US" altLang="zh-CN"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菱形 7"/>
          <p:cNvSpPr/>
          <p:nvPr/>
        </p:nvSpPr>
        <p:spPr>
          <a:xfrm>
            <a:off x="994084" y="1608632"/>
            <a:ext cx="1302115" cy="1302036"/>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副标题一</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菱形 8"/>
          <p:cNvSpPr/>
          <p:nvPr/>
        </p:nvSpPr>
        <p:spPr>
          <a:xfrm>
            <a:off x="994084" y="2919667"/>
            <a:ext cx="1302115" cy="130353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副标题三</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菱形 9"/>
          <p:cNvSpPr/>
          <p:nvPr/>
        </p:nvSpPr>
        <p:spPr>
          <a:xfrm>
            <a:off x="323528" y="2264152"/>
            <a:ext cx="1303614" cy="130353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副标题二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菱形 10"/>
          <p:cNvSpPr/>
          <p:nvPr/>
        </p:nvSpPr>
        <p:spPr>
          <a:xfrm>
            <a:off x="1666145" y="1491630"/>
            <a:ext cx="2848752" cy="2847077"/>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3000" dirty="0">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3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KSO_GI1"/>
          <p:cNvSpPr/>
          <p:nvPr/>
        </p:nvSpPr>
        <p:spPr bwMode="auto">
          <a:xfrm>
            <a:off x="4845185" y="1421864"/>
            <a:ext cx="3831271" cy="323811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790" tIns="0" rIns="100790" bIns="0"/>
          <a:lstStyle/>
          <a:p>
            <a:pPr lvl="0">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这样便于板式修改以及演示效果良好，模板中的所有颜色板式均可编辑替换，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p:nvPr/>
        </p:nvSpPr>
        <p:spPr>
          <a:xfrm>
            <a:off x="1692" y="2529702"/>
            <a:ext cx="9140616" cy="75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9214" tIns="39607" rIns="79214" bIns="39607" rtlCol="0" anchor="ctr"/>
          <a:lstStyle/>
          <a:p>
            <a:pPr algn="ct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p:nvPr/>
        </p:nvSpPr>
        <p:spPr>
          <a:xfrm>
            <a:off x="1118483" y="1498900"/>
            <a:ext cx="2063622" cy="137736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3601123" y="1498900"/>
            <a:ext cx="2063622" cy="13773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p:nvPr/>
        </p:nvSpPr>
        <p:spPr>
          <a:xfrm>
            <a:off x="6078951" y="1498900"/>
            <a:ext cx="2063622" cy="13773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1142182" y="3413735"/>
            <a:ext cx="2016224" cy="738664"/>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txBox="1"/>
          <p:nvPr/>
        </p:nvSpPr>
        <p:spPr>
          <a:xfrm>
            <a:off x="3622416" y="3420216"/>
            <a:ext cx="2016224" cy="738664"/>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a:off x="6102650" y="3397127"/>
            <a:ext cx="2016224" cy="738664"/>
          </a:xfrm>
          <a:prstGeom prst="rect">
            <a:avLst/>
          </a:prstGeom>
          <a:noFill/>
        </p:spPr>
        <p:txBody>
          <a:bodyPr wrap="square" rtlCol="0">
            <a:spAutoFit/>
          </a:bodyPr>
          <a:lstStyle/>
          <a:p>
            <a:pPr algn="ctr">
              <a:lnSpc>
                <a:spcPct val="15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明文字单击此处添</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加说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1259632" y="2916000"/>
            <a:ext cx="1728192"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txBox="1"/>
          <p:nvPr/>
        </p:nvSpPr>
        <p:spPr>
          <a:xfrm>
            <a:off x="3707904" y="2916000"/>
            <a:ext cx="1728192"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6"/>
          <p:cNvSpPr txBox="1"/>
          <p:nvPr/>
        </p:nvSpPr>
        <p:spPr>
          <a:xfrm>
            <a:off x="6246666" y="2916000"/>
            <a:ext cx="1728192"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p:nvPr/>
        </p:nvSpPr>
        <p:spPr>
          <a:xfrm>
            <a:off x="827584" y="1275606"/>
            <a:ext cx="3528392" cy="35283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p:nvPr/>
        </p:nvSpPr>
        <p:spPr>
          <a:xfrm>
            <a:off x="1169028" y="1958493"/>
            <a:ext cx="2845505" cy="28455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1703004" y="3026446"/>
            <a:ext cx="1777552" cy="17775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p:nvPr/>
        </p:nvSpPr>
        <p:spPr>
          <a:xfrm>
            <a:off x="2089079" y="1347614"/>
            <a:ext cx="1005403" cy="584775"/>
          </a:xfrm>
          <a:prstGeom prst="rect">
            <a:avLst/>
          </a:prstGeom>
        </p:spPr>
        <p:txBody>
          <a:bodyPr wrap="none">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2089079" y="2220275"/>
            <a:ext cx="1005403" cy="584775"/>
          </a:xfrm>
          <a:prstGeom prst="rect">
            <a:avLst/>
          </a:prstGeom>
        </p:spPr>
        <p:txBody>
          <a:bodyPr wrap="none">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2089079" y="3579862"/>
            <a:ext cx="1005403" cy="584775"/>
          </a:xfrm>
          <a:prstGeom prst="rect">
            <a:avLst/>
          </a:prstGeom>
        </p:spPr>
        <p:txBody>
          <a:bodyPr wrap="none">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淘宝网chenying0907出品 13"/>
          <p:cNvGrpSpPr/>
          <p:nvPr/>
        </p:nvGrpSpPr>
        <p:grpSpPr>
          <a:xfrm>
            <a:off x="5292080" y="1131590"/>
            <a:ext cx="2808312" cy="1088685"/>
            <a:chOff x="6062758" y="915566"/>
            <a:chExt cx="2808312" cy="1088685"/>
          </a:xfrm>
        </p:grpSpPr>
        <p:sp>
          <p:nvSpPr>
            <p:cNvPr id="15" name="淘宝网chenying0907出品 7"/>
            <p:cNvSpPr txBox="1">
              <a:spLocks noChangeArrowheads="1"/>
            </p:cNvSpPr>
            <p:nvPr/>
          </p:nvSpPr>
          <p:spPr bwMode="auto">
            <a:xfrm>
              <a:off x="6062758" y="1179745"/>
              <a:ext cx="2808312" cy="82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6" name="淘宝网chenying0907出品 15"/>
            <p:cNvSpPr txBox="1"/>
            <p:nvPr/>
          </p:nvSpPr>
          <p:spPr>
            <a:xfrm>
              <a:off x="6062758" y="915566"/>
              <a:ext cx="648072" cy="369332"/>
            </a:xfrm>
            <a:prstGeom prst="rect">
              <a:avLst/>
            </a:prstGeom>
            <a:noFill/>
          </p:spPr>
          <p:txBody>
            <a:bodyPr wrap="square" rtlCol="0">
              <a:spAutoFit/>
            </a:bodyPr>
            <a:lstStyle/>
            <a:p>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淘宝网chenying0907出品 16"/>
          <p:cNvGrpSpPr/>
          <p:nvPr/>
        </p:nvGrpSpPr>
        <p:grpSpPr>
          <a:xfrm>
            <a:off x="5292080" y="2367074"/>
            <a:ext cx="2808312" cy="1056697"/>
            <a:chOff x="6062758" y="1927306"/>
            <a:chExt cx="2808312" cy="1056697"/>
          </a:xfrm>
        </p:grpSpPr>
        <p:sp>
          <p:nvSpPr>
            <p:cNvPr id="18" name="淘宝网chenying0907出品 7"/>
            <p:cNvSpPr txBox="1">
              <a:spLocks noChangeArrowheads="1"/>
            </p:cNvSpPr>
            <p:nvPr/>
          </p:nvSpPr>
          <p:spPr bwMode="auto">
            <a:xfrm>
              <a:off x="6062758" y="2159497"/>
              <a:ext cx="2808312" cy="82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9" name="淘宝网chenying0907出品 18"/>
            <p:cNvSpPr txBox="1"/>
            <p:nvPr/>
          </p:nvSpPr>
          <p:spPr>
            <a:xfrm>
              <a:off x="6062758" y="1927306"/>
              <a:ext cx="648072" cy="369332"/>
            </a:xfrm>
            <a:prstGeom prst="rect">
              <a:avLst/>
            </a:prstGeom>
            <a:noFill/>
          </p:spPr>
          <p:txBody>
            <a:bodyPr wrap="square" rtlCol="0">
              <a:spAutoFit/>
            </a:bodyPr>
            <a:lstStyle/>
            <a:p>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淘宝网chenying0907出品 19"/>
          <p:cNvGrpSpPr/>
          <p:nvPr/>
        </p:nvGrpSpPr>
        <p:grpSpPr>
          <a:xfrm>
            <a:off x="5292080" y="3570570"/>
            <a:ext cx="2808312" cy="1125519"/>
            <a:chOff x="6062758" y="2994506"/>
            <a:chExt cx="2808312" cy="1125519"/>
          </a:xfrm>
        </p:grpSpPr>
        <p:sp>
          <p:nvSpPr>
            <p:cNvPr id="21" name="淘宝网chenying0907出品 7"/>
            <p:cNvSpPr txBox="1">
              <a:spLocks noChangeArrowheads="1"/>
            </p:cNvSpPr>
            <p:nvPr/>
          </p:nvSpPr>
          <p:spPr bwMode="auto">
            <a:xfrm>
              <a:off x="6062758" y="3295519"/>
              <a:ext cx="2808312" cy="82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4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22" name="淘宝网chenying0907出品 21"/>
            <p:cNvSpPr txBox="1"/>
            <p:nvPr/>
          </p:nvSpPr>
          <p:spPr>
            <a:xfrm>
              <a:off x="6062758" y="2994506"/>
              <a:ext cx="648072" cy="369332"/>
            </a:xfrm>
            <a:prstGeom prst="rect">
              <a:avLst/>
            </a:prstGeom>
            <a:noFill/>
          </p:spPr>
          <p:txBody>
            <a:bodyPr wrap="square" rtlCol="0">
              <a:spAutoFit/>
            </a:bodyPr>
            <a:lstStyle/>
            <a:p>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淘宝网chenying0907出品 22"/>
          <p:cNvSpPr/>
          <p:nvPr/>
        </p:nvSpPr>
        <p:spPr>
          <a:xfrm>
            <a:off x="5364088" y="1131697"/>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23"/>
          <p:cNvSpPr/>
          <p:nvPr/>
        </p:nvSpPr>
        <p:spPr>
          <a:xfrm>
            <a:off x="5364088" y="2355833"/>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24"/>
          <p:cNvSpPr/>
          <p:nvPr/>
        </p:nvSpPr>
        <p:spPr>
          <a:xfrm>
            <a:off x="5364088" y="3579969"/>
            <a:ext cx="270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淘宝网chenying0907出品 4"/>
          <p:cNvSpPr/>
          <p:nvPr/>
        </p:nvSpPr>
        <p:spPr>
          <a:xfrm>
            <a:off x="1259632" y="1134333"/>
            <a:ext cx="6551912" cy="2874978"/>
          </a:xfrm>
          <a:prstGeom prst="roundRect">
            <a:avLst>
              <a:gd name="adj" fmla="val 556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1403648" y="1779662"/>
            <a:ext cx="6121496" cy="1772775"/>
          </a:xfrm>
          <a:prstGeom prst="rect">
            <a:avLst/>
          </a:prstGeom>
        </p:spPr>
        <p:txBody>
          <a:bodyPr wrap="square" lIns="91424" tIns="45711" rIns="91424" bIns="45711">
            <a:spAutoFit/>
          </a:bodyPr>
          <a:lstStyle/>
          <a:p>
            <a:pPr indent="457200">
              <a:lnSpc>
                <a:spcPct val="130000"/>
              </a:lnSpc>
            </a:pP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年，在</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单位党委、行政和上级团组织的正确领导下</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位团委紧紧围绕企业的改革、发展与稳定的工作大局，以及广大团员青年的根本需求，以团的先进性教育为基础，以促进青年成长成才为主线，以工作创新为出发点，以竭诚服务青年为落脚点，团的工作在继承中创新，于探索中前进，青春的热血在前进的征途中树立了一面风帆，在风帆中勇往直前，为推动我</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单位文明建设及企业跨越式大发展注入了生机勃勃的活力。</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rotWithShape="1">
          <a:blip r:embed="rId1" cstate="print">
            <a:extLst>
              <a:ext uri="{28A0092B-C50C-407E-A947-70E740481C1C}">
                <a14:useLocalDpi xmlns:a14="http://schemas.microsoft.com/office/drawing/2010/main" val="0"/>
              </a:ext>
            </a:extLst>
          </a:blip>
          <a:srcRect l="78752" t="48337"/>
          <a:stretch>
            <a:fillRect/>
          </a:stretch>
        </p:blipFill>
        <p:spPr>
          <a:xfrm>
            <a:off x="368756" y="2958190"/>
            <a:ext cx="1942844" cy="2657264"/>
          </a:xfrm>
          <a:prstGeom prst="rect">
            <a:avLst/>
          </a:prstGeom>
        </p:spPr>
      </p:pic>
      <p:pic>
        <p:nvPicPr>
          <p:cNvPr id="10" name="淘宝网chenying0907出品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8313" y="441711"/>
            <a:ext cx="1522944" cy="1385244"/>
          </a:xfrm>
          <a:prstGeom prst="rect">
            <a:avLst/>
          </a:prstGeom>
          <a:effectLst>
            <a:outerShdw blurRad="63500" sx="102000" sy="102000" algn="ctr" rotWithShape="0">
              <a:prstClr val="black">
                <a:alpha val="40000"/>
              </a:prstClr>
            </a:outerShdw>
          </a:effectLst>
        </p:spPr>
      </p:pic>
      <p:pic>
        <p:nvPicPr>
          <p:cNvPr id="11" name="淘宝网chenying0907出品 10"/>
          <p:cNvPicPr>
            <a:picLocks noChangeAspect="1"/>
          </p:cNvPicPr>
          <p:nvPr/>
        </p:nvPicPr>
        <p:blipFill rotWithShape="1">
          <a:blip r:embed="rId3" cstate="print">
            <a:extLst>
              <a:ext uri="{28A0092B-C50C-407E-A947-70E740481C1C}">
                <a14:useLocalDpi xmlns:a14="http://schemas.microsoft.com/office/drawing/2010/main" val="0"/>
              </a:ext>
            </a:extLst>
          </a:blip>
          <a:srcRect l="83791" t="4923" r="1271" b="64407"/>
          <a:stretch>
            <a:fillRect/>
          </a:stretch>
        </p:blipFill>
        <p:spPr>
          <a:xfrm>
            <a:off x="7661559" y="253394"/>
            <a:ext cx="1365857" cy="15775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8" name="图表 7"/>
          <p:cNvGraphicFramePr/>
          <p:nvPr/>
        </p:nvGraphicFramePr>
        <p:xfrm>
          <a:off x="755576" y="1347614"/>
          <a:ext cx="4032448" cy="3112119"/>
        </p:xfrm>
        <a:graphic>
          <a:graphicData uri="http://schemas.openxmlformats.org/drawingml/2006/chart">
            <c:chart xmlns:c="http://schemas.openxmlformats.org/drawingml/2006/chart" xmlns:r="http://schemas.openxmlformats.org/officeDocument/2006/relationships" r:id="rId1"/>
          </a:graphicData>
        </a:graphic>
      </p:graphicFrame>
      <p:sp>
        <p:nvSpPr>
          <p:cNvPr id="9" name="淘宝网chenying0907出品 8"/>
          <p:cNvSpPr/>
          <p:nvPr/>
        </p:nvSpPr>
        <p:spPr>
          <a:xfrm>
            <a:off x="5364088" y="2410237"/>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
          <p:cNvSpPr txBox="1">
            <a:spLocks noChangeArrowheads="1"/>
          </p:cNvSpPr>
          <p:nvPr/>
        </p:nvSpPr>
        <p:spPr bwMode="auto">
          <a:xfrm>
            <a:off x="5652120" y="215163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类别二</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1" name="淘宝网chenying0907出品 10"/>
          <p:cNvSpPr/>
          <p:nvPr/>
        </p:nvSpPr>
        <p:spPr>
          <a:xfrm>
            <a:off x="5365204" y="317194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7"/>
          <p:cNvSpPr txBox="1">
            <a:spLocks noChangeArrowheads="1"/>
          </p:cNvSpPr>
          <p:nvPr/>
        </p:nvSpPr>
        <p:spPr bwMode="auto">
          <a:xfrm>
            <a:off x="5653236" y="2913340"/>
            <a:ext cx="2519164"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类别三</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3" name="淘宝网chenying0907出品 12"/>
          <p:cNvSpPr/>
          <p:nvPr/>
        </p:nvSpPr>
        <p:spPr>
          <a:xfrm>
            <a:off x="5366320" y="393335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7"/>
          <p:cNvSpPr txBox="1">
            <a:spLocks noChangeArrowheads="1"/>
          </p:cNvSpPr>
          <p:nvPr/>
        </p:nvSpPr>
        <p:spPr bwMode="auto">
          <a:xfrm>
            <a:off x="5654352" y="3674752"/>
            <a:ext cx="2518048"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类别四</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5" name="淘宝网chenying0907出品 14"/>
          <p:cNvSpPr/>
          <p:nvPr/>
        </p:nvSpPr>
        <p:spPr>
          <a:xfrm>
            <a:off x="5364088" y="1606217"/>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7"/>
          <p:cNvSpPr txBox="1">
            <a:spLocks noChangeArrowheads="1"/>
          </p:cNvSpPr>
          <p:nvPr/>
        </p:nvSpPr>
        <p:spPr bwMode="auto">
          <a:xfrm>
            <a:off x="5652120" y="134761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类别一</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空心弧 7"/>
          <p:cNvSpPr/>
          <p:nvPr/>
        </p:nvSpPr>
        <p:spPr>
          <a:xfrm rot="10800000">
            <a:off x="4981361" y="1844791"/>
            <a:ext cx="1819656" cy="1819656"/>
          </a:xfrm>
          <a:prstGeom prst="blockArc">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空心弧 8"/>
          <p:cNvSpPr/>
          <p:nvPr/>
        </p:nvSpPr>
        <p:spPr>
          <a:xfrm rot="10800000">
            <a:off x="2252663" y="1844791"/>
            <a:ext cx="1819656" cy="1819656"/>
          </a:xfrm>
          <a:prstGeom prst="blockArc">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空心弧 9"/>
          <p:cNvSpPr/>
          <p:nvPr/>
        </p:nvSpPr>
        <p:spPr>
          <a:xfrm>
            <a:off x="886968"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空心弧 10"/>
          <p:cNvSpPr/>
          <p:nvPr/>
        </p:nvSpPr>
        <p:spPr>
          <a:xfrm>
            <a:off x="3617905"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空心弧 11"/>
          <p:cNvSpPr/>
          <p:nvPr/>
        </p:nvSpPr>
        <p:spPr>
          <a:xfrm>
            <a:off x="6342817" y="1847669"/>
            <a:ext cx="1819656" cy="1819656"/>
          </a:xfrm>
          <a:prstGeom prst="blockArc">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27"/>
          <p:cNvSpPr txBox="1"/>
          <p:nvPr/>
        </p:nvSpPr>
        <p:spPr>
          <a:xfrm>
            <a:off x="1536184" y="2333880"/>
            <a:ext cx="564898" cy="484748"/>
          </a:xfrm>
          <a:prstGeom prst="rect">
            <a:avLst/>
          </a:prstGeom>
          <a:noFill/>
        </p:spPr>
        <p:txBody>
          <a:bodyPr wrap="none" lIns="68580" tIns="34290" rIns="68580" bIns="34290" rtlCol="0">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28"/>
          <p:cNvSpPr txBox="1"/>
          <p:nvPr/>
        </p:nvSpPr>
        <p:spPr>
          <a:xfrm>
            <a:off x="4280169" y="2333880"/>
            <a:ext cx="564898" cy="484748"/>
          </a:xfrm>
          <a:prstGeom prst="rect">
            <a:avLst/>
          </a:prstGeom>
          <a:noFill/>
        </p:spPr>
        <p:txBody>
          <a:bodyPr wrap="none" lIns="68580" tIns="34290" rIns="68580" bIns="34290" rtlCol="0">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29"/>
          <p:cNvSpPr txBox="1"/>
          <p:nvPr/>
        </p:nvSpPr>
        <p:spPr>
          <a:xfrm>
            <a:off x="7034890" y="2333880"/>
            <a:ext cx="564898" cy="484748"/>
          </a:xfrm>
          <a:prstGeom prst="rect">
            <a:avLst/>
          </a:prstGeom>
          <a:noFill/>
        </p:spPr>
        <p:txBody>
          <a:bodyPr wrap="none" lIns="68580" tIns="34290" rIns="68580" bIns="34290" rtlCol="0">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30"/>
          <p:cNvSpPr txBox="1"/>
          <p:nvPr/>
        </p:nvSpPr>
        <p:spPr>
          <a:xfrm>
            <a:off x="2925716" y="2740424"/>
            <a:ext cx="564898" cy="484748"/>
          </a:xfrm>
          <a:prstGeom prst="rect">
            <a:avLst/>
          </a:prstGeom>
          <a:noFill/>
        </p:spPr>
        <p:txBody>
          <a:bodyPr wrap="none" lIns="68580" tIns="34290" rIns="68580" bIns="34290" rtlCol="0">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31"/>
          <p:cNvSpPr txBox="1"/>
          <p:nvPr/>
        </p:nvSpPr>
        <p:spPr>
          <a:xfrm>
            <a:off x="5639731" y="2740424"/>
            <a:ext cx="564898" cy="484748"/>
          </a:xfrm>
          <a:prstGeom prst="rect">
            <a:avLst/>
          </a:prstGeom>
          <a:noFill/>
        </p:spPr>
        <p:txBody>
          <a:bodyPr wrap="none" lIns="68580" tIns="34290" rIns="68580" bIns="34290" rtlCol="0">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37"/>
          <p:cNvSpPr txBox="1"/>
          <p:nvPr/>
        </p:nvSpPr>
        <p:spPr>
          <a:xfrm>
            <a:off x="3612333" y="3647586"/>
            <a:ext cx="1825228" cy="796372"/>
          </a:xfrm>
          <a:prstGeom prst="rect">
            <a:avLst/>
          </a:prstGeom>
          <a:noFill/>
        </p:spPr>
        <p:txBody>
          <a:bodyPr wrap="square" lIns="68580" tIns="34290" rIns="68580" bIns="34290" rtlCol="0">
            <a:spAutoFit/>
          </a:bodyPr>
          <a:lstStyle/>
          <a:p>
            <a:pPr lvl="0" algn="ctr">
              <a:lnSpc>
                <a:spcPct val="15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添加适当的文字，一页的文字不要超过</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zh-CN" altLang="en-US" sz="7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44"/>
          <p:cNvSpPr txBox="1"/>
          <p:nvPr/>
        </p:nvSpPr>
        <p:spPr>
          <a:xfrm>
            <a:off x="856158" y="3647586"/>
            <a:ext cx="1850466" cy="796372"/>
          </a:xfrm>
          <a:prstGeom prst="rect">
            <a:avLst/>
          </a:prstGeom>
          <a:noFill/>
        </p:spPr>
        <p:txBody>
          <a:bodyPr wrap="square" lIns="68580" tIns="34290" rIns="68580" bIns="34290" rtlCol="0">
            <a:spAutoFit/>
          </a:bodyPr>
          <a:lstStyle/>
          <a:p>
            <a:pPr lvl="0"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添加适当的文字，一页的文字不要超过</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47"/>
          <p:cNvSpPr txBox="1"/>
          <p:nvPr/>
        </p:nvSpPr>
        <p:spPr>
          <a:xfrm>
            <a:off x="6470015" y="3647586"/>
            <a:ext cx="1692458" cy="796372"/>
          </a:xfrm>
          <a:prstGeom prst="rect">
            <a:avLst/>
          </a:prstGeom>
          <a:noFill/>
        </p:spPr>
        <p:txBody>
          <a:bodyPr wrap="square" lIns="68580" tIns="34290" rIns="68580" bIns="34290" rtlCol="0">
            <a:spAutoFit/>
          </a:bodyPr>
          <a:lstStyle/>
          <a:p>
            <a:pPr lvl="0" algn="ctr">
              <a:lnSpc>
                <a:spcPct val="15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添加适当的文字，一页的文字不要超过</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zh-CN" altLang="en-US" sz="7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燕尾形 20"/>
          <p:cNvSpPr/>
          <p:nvPr/>
        </p:nvSpPr>
        <p:spPr>
          <a:xfrm rot="16200000">
            <a:off x="3026976" y="2365599"/>
            <a:ext cx="261257" cy="26125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燕尾形 21"/>
          <p:cNvSpPr/>
          <p:nvPr/>
        </p:nvSpPr>
        <p:spPr>
          <a:xfrm rot="16200000">
            <a:off x="5770988" y="2365599"/>
            <a:ext cx="261257" cy="26125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50"/>
          <p:cNvSpPr txBox="1"/>
          <p:nvPr/>
        </p:nvSpPr>
        <p:spPr>
          <a:xfrm>
            <a:off x="2257875" y="1207611"/>
            <a:ext cx="1809230" cy="796372"/>
          </a:xfrm>
          <a:prstGeom prst="rect">
            <a:avLst/>
          </a:prstGeom>
          <a:noFill/>
        </p:spPr>
        <p:txBody>
          <a:bodyPr wrap="square" lIns="68580" tIns="34290" rIns="68580" bIns="34290" rtlCol="0">
            <a:spAutoFit/>
          </a:bodyPr>
          <a:lstStyle/>
          <a:p>
            <a:pPr lvl="0" algn="ctr">
              <a:lnSpc>
                <a:spcPct val="15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添加适当的文字，一页的文字不要超过</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zh-CN" altLang="en-US" sz="7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51"/>
          <p:cNvSpPr txBox="1"/>
          <p:nvPr/>
        </p:nvSpPr>
        <p:spPr>
          <a:xfrm>
            <a:off x="5046079" y="1207611"/>
            <a:ext cx="1754938" cy="796372"/>
          </a:xfrm>
          <a:prstGeom prst="rect">
            <a:avLst/>
          </a:prstGeom>
          <a:noFill/>
        </p:spPr>
        <p:txBody>
          <a:bodyPr wrap="square" lIns="68580" tIns="34290" rIns="68580" bIns="34290" rtlCol="0">
            <a:spAutoFit/>
          </a:bodyPr>
          <a:lstStyle/>
          <a:p>
            <a:pPr lvl="0" algn="ctr">
              <a:lnSpc>
                <a:spcPct val="15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添加适当的文字，一页的文字不要超过</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zh-CN" altLang="en-US" sz="7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燕尾形 24"/>
          <p:cNvSpPr/>
          <p:nvPr/>
        </p:nvSpPr>
        <p:spPr>
          <a:xfrm rot="5400000" flipV="1">
            <a:off x="1650333"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燕尾形 25"/>
          <p:cNvSpPr/>
          <p:nvPr/>
        </p:nvSpPr>
        <p:spPr>
          <a:xfrm rot="5400000" flipV="1">
            <a:off x="4394345"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燕尾形 26"/>
          <p:cNvSpPr/>
          <p:nvPr/>
        </p:nvSpPr>
        <p:spPr>
          <a:xfrm rot="5400000" flipV="1">
            <a:off x="7122016" y="2852169"/>
            <a:ext cx="261257" cy="26125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淘宝网chenying0907出品 12"/>
          <p:cNvSpPr/>
          <p:nvPr/>
        </p:nvSpPr>
        <p:spPr>
          <a:xfrm>
            <a:off x="1476064" y="2797320"/>
            <a:ext cx="6191872" cy="962598"/>
          </a:xfrm>
          <a:prstGeom prst="roundRect">
            <a:avLst>
              <a:gd name="adj" fmla="val 55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7"/>
          <p:cNvSpPr/>
          <p:nvPr/>
        </p:nvSpPr>
        <p:spPr bwMode="auto">
          <a:xfrm>
            <a:off x="1476064" y="2797320"/>
            <a:ext cx="1224000" cy="962598"/>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1">
              <a:lumMod val="95000"/>
            </a:schemeClr>
          </a:solidFill>
          <a:ln>
            <a:noFill/>
          </a:ln>
        </p:spPr>
        <p:txBody>
          <a:bodyPr vert="horz" wrap="square" lIns="0" tIns="0" rIns="180000" bIns="34281" numCol="1" anchor="ctr" anchorCtr="0" compatLnSpc="1"/>
          <a:lstStyle/>
          <a:p>
            <a:pPr algn="ctr"/>
            <a:endParaRPr lang="zh-CN" altLang="en-US" sz="4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txBox="1"/>
          <p:nvPr/>
        </p:nvSpPr>
        <p:spPr>
          <a:xfrm>
            <a:off x="3347864" y="3059338"/>
            <a:ext cx="3456384" cy="438563"/>
          </a:xfrm>
          <a:prstGeom prst="rect">
            <a:avLst/>
          </a:prstGeom>
          <a:noFill/>
        </p:spPr>
        <p:txBody>
          <a:bodyPr wrap="square" lIns="68562" tIns="34281" rIns="68562" bIns="34281" rtlCol="0">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实用共青团工作报告</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p:nvPr/>
        </p:nvSpPr>
        <p:spPr>
          <a:xfrm>
            <a:off x="1507716" y="2863121"/>
            <a:ext cx="880370" cy="769441"/>
          </a:xfrm>
          <a:prstGeom prst="rect">
            <a:avLst/>
          </a:prstGeom>
        </p:spPr>
        <p:txBody>
          <a:bodyPr wrap="none">
            <a:spAutoFit/>
          </a:bodyPr>
          <a:lstStyle/>
          <a:p>
            <a:pPr lvl="0" algn="ctr"/>
            <a:r>
              <a:rPr lang="en-US" altLang="zh-CN"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7056" y="771550"/>
            <a:ext cx="2045458" cy="1860514"/>
          </a:xfrm>
          <a:prstGeom prst="rect">
            <a:avLst/>
          </a:prstGeom>
          <a:effectLst>
            <a:outerShdw blurRad="254000" sx="109000" sy="109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MH_Other_1"/>
          <p:cNvSpPr/>
          <p:nvPr>
            <p:custDataLst>
              <p:tags r:id="rId2"/>
            </p:custDataLst>
          </p:nvPr>
        </p:nvSpPr>
        <p:spPr>
          <a:xfrm flipH="1" flipV="1">
            <a:off x="4235450" y="2948707"/>
            <a:ext cx="1203325" cy="552450"/>
          </a:xfrm>
          <a:prstGeom prst="bentArrow">
            <a:avLst>
              <a:gd name="adj1" fmla="val 14574"/>
              <a:gd name="adj2" fmla="val 17832"/>
              <a:gd name="adj3" fmla="val 22629"/>
              <a:gd name="adj4" fmla="val 43750"/>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MH_Other_2"/>
          <p:cNvSpPr/>
          <p:nvPr>
            <p:custDataLst>
              <p:tags r:id="rId3"/>
            </p:custDataLst>
          </p:nvPr>
        </p:nvSpPr>
        <p:spPr>
          <a:xfrm flipV="1">
            <a:off x="3676650" y="2047007"/>
            <a:ext cx="1203325" cy="552450"/>
          </a:xfrm>
          <a:prstGeom prst="bentArrow">
            <a:avLst>
              <a:gd name="adj1" fmla="val 14574"/>
              <a:gd name="adj2" fmla="val 17832"/>
              <a:gd name="adj3" fmla="val 22629"/>
              <a:gd name="adj4" fmla="val 43750"/>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MH_Other_3"/>
          <p:cNvSpPr/>
          <p:nvPr>
            <p:custDataLst>
              <p:tags r:id="rId4"/>
            </p:custDataLst>
          </p:nvPr>
        </p:nvSpPr>
        <p:spPr>
          <a:xfrm flipV="1">
            <a:off x="3676650" y="3850407"/>
            <a:ext cx="1203325" cy="550863"/>
          </a:xfrm>
          <a:prstGeom prst="bentArrow">
            <a:avLst>
              <a:gd name="adj1" fmla="val 14574"/>
              <a:gd name="adj2" fmla="val 17832"/>
              <a:gd name="adj3" fmla="val 22629"/>
              <a:gd name="adj4" fmla="val 43750"/>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淘宝网chenying0907出品 10"/>
          <p:cNvGrpSpPr/>
          <p:nvPr/>
        </p:nvGrpSpPr>
        <p:grpSpPr>
          <a:xfrm>
            <a:off x="4879975" y="1970807"/>
            <a:ext cx="1017588" cy="1016000"/>
            <a:chOff x="4879975" y="1970807"/>
            <a:chExt cx="1017588" cy="1016000"/>
          </a:xfrm>
        </p:grpSpPr>
        <p:sp>
          <p:nvSpPr>
            <p:cNvPr id="12" name="MH_Other_4"/>
            <p:cNvSpPr/>
            <p:nvPr>
              <p:custDataLst>
                <p:tags r:id="rId5"/>
              </p:custDataLst>
            </p:nvPr>
          </p:nvSpPr>
          <p:spPr>
            <a:xfrm>
              <a:off x="4879975" y="1970807"/>
              <a:ext cx="1017588"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MH_Other_5"/>
            <p:cNvSpPr/>
            <p:nvPr>
              <p:custDataLst>
                <p:tags r:id="rId6"/>
              </p:custDataLst>
            </p:nvPr>
          </p:nvSpPr>
          <p:spPr>
            <a:xfrm>
              <a:off x="4970527" y="2060103"/>
              <a:ext cx="836617" cy="836617"/>
            </a:xfrm>
            <a:prstGeom prst="ellipse">
              <a:avLst/>
            </a:prstGeom>
            <a:solidFill>
              <a:srgbClr val="FFC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4879975" y="3791670"/>
            <a:ext cx="1017588" cy="1016000"/>
            <a:chOff x="4879975" y="3791670"/>
            <a:chExt cx="1017588" cy="1016000"/>
          </a:xfrm>
        </p:grpSpPr>
        <p:sp>
          <p:nvSpPr>
            <p:cNvPr id="15" name="MH_Other_6"/>
            <p:cNvSpPr/>
            <p:nvPr>
              <p:custDataLst>
                <p:tags r:id="rId7"/>
              </p:custDataLst>
            </p:nvPr>
          </p:nvSpPr>
          <p:spPr>
            <a:xfrm>
              <a:off x="4879975" y="3791670"/>
              <a:ext cx="1017588"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MH_Other_7"/>
            <p:cNvSpPr/>
            <p:nvPr>
              <p:custDataLst>
                <p:tags r:id="rId8"/>
              </p:custDataLst>
            </p:nvPr>
          </p:nvSpPr>
          <p:spPr>
            <a:xfrm>
              <a:off x="4970527" y="3881227"/>
              <a:ext cx="836617" cy="836617"/>
            </a:xfrm>
            <a:prstGeom prst="ellipse">
              <a:avLst/>
            </a:prstGeom>
            <a:solidFill>
              <a:srgbClr val="FFC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淘宝网chenying0907出品 16"/>
          <p:cNvGrpSpPr/>
          <p:nvPr/>
        </p:nvGrpSpPr>
        <p:grpSpPr>
          <a:xfrm>
            <a:off x="3211513" y="1059582"/>
            <a:ext cx="1016000" cy="1016000"/>
            <a:chOff x="3211513" y="1059582"/>
            <a:chExt cx="1016000" cy="1016000"/>
          </a:xfrm>
        </p:grpSpPr>
        <p:sp>
          <p:nvSpPr>
            <p:cNvPr id="18" name="MH_Other_8"/>
            <p:cNvSpPr/>
            <p:nvPr>
              <p:custDataLst>
                <p:tags r:id="rId9"/>
              </p:custDataLst>
            </p:nvPr>
          </p:nvSpPr>
          <p:spPr>
            <a:xfrm>
              <a:off x="3211513" y="1059582"/>
              <a:ext cx="1016000" cy="1016000"/>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MH_Other_9"/>
            <p:cNvSpPr/>
            <p:nvPr>
              <p:custDataLst>
                <p:tags r:id="rId10"/>
              </p:custDataLst>
            </p:nvPr>
          </p:nvSpPr>
          <p:spPr>
            <a:xfrm>
              <a:off x="3301191" y="1149541"/>
              <a:ext cx="836617" cy="836617"/>
            </a:xfrm>
            <a:prstGeom prst="ellipse">
              <a:avLst/>
            </a:prstGeom>
            <a:solidFill>
              <a:srgbClr val="C00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淘宝网chenying0907出品 19"/>
          <p:cNvGrpSpPr/>
          <p:nvPr/>
        </p:nvGrpSpPr>
        <p:grpSpPr>
          <a:xfrm>
            <a:off x="3217863" y="2880445"/>
            <a:ext cx="1017587" cy="1017587"/>
            <a:chOff x="3217863" y="2880445"/>
            <a:chExt cx="1017587" cy="1017587"/>
          </a:xfrm>
        </p:grpSpPr>
        <p:sp>
          <p:nvSpPr>
            <p:cNvPr id="21" name="MH_Other_10"/>
            <p:cNvSpPr/>
            <p:nvPr>
              <p:custDataLst>
                <p:tags r:id="rId11"/>
              </p:custDataLst>
            </p:nvPr>
          </p:nvSpPr>
          <p:spPr>
            <a:xfrm flipH="1">
              <a:off x="3217863" y="2880445"/>
              <a:ext cx="1017587" cy="1017587"/>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MH_Other_11"/>
            <p:cNvSpPr/>
            <p:nvPr>
              <p:custDataLst>
                <p:tags r:id="rId12"/>
              </p:custDataLst>
            </p:nvPr>
          </p:nvSpPr>
          <p:spPr>
            <a:xfrm>
              <a:off x="3308388" y="2970665"/>
              <a:ext cx="836617" cy="836617"/>
            </a:xfrm>
            <a:prstGeom prst="ellipse">
              <a:avLst/>
            </a:prstGeom>
            <a:solidFill>
              <a:srgbClr val="C00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r>
                <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MH_SubTitle_4"/>
          <p:cNvSpPr/>
          <p:nvPr>
            <p:custDataLst>
              <p:tags r:id="rId13"/>
            </p:custDataLst>
          </p:nvPr>
        </p:nvSpPr>
        <p:spPr>
          <a:xfrm>
            <a:off x="503840" y="1170707"/>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4" name="MH_SubTitle_4"/>
          <p:cNvSpPr/>
          <p:nvPr>
            <p:custDataLst>
              <p:tags r:id="rId14"/>
            </p:custDataLst>
          </p:nvPr>
        </p:nvSpPr>
        <p:spPr>
          <a:xfrm>
            <a:off x="6048456" y="2128764"/>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MH_SubTitle_4"/>
          <p:cNvSpPr/>
          <p:nvPr>
            <p:custDataLst>
              <p:tags r:id="rId15"/>
            </p:custDataLst>
          </p:nvPr>
        </p:nvSpPr>
        <p:spPr>
          <a:xfrm>
            <a:off x="503840" y="3049513"/>
            <a:ext cx="2628000" cy="800100"/>
          </a:xfrm>
          <a:prstGeom prst="rect">
            <a:avLst/>
          </a:prstGeom>
        </p:spPr>
        <p:txBody>
          <a:bodyPr anchor="ctr"/>
          <a:lstStyle/>
          <a:p>
            <a:pPr lvl="0" algn="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6" name="MH_SubTitle_4"/>
          <p:cNvSpPr/>
          <p:nvPr>
            <p:custDataLst>
              <p:tags r:id="rId16"/>
            </p:custDataLst>
          </p:nvPr>
        </p:nvSpPr>
        <p:spPr>
          <a:xfrm>
            <a:off x="6048456" y="4007570"/>
            <a:ext cx="2628000" cy="800100"/>
          </a:xfrm>
          <a:prstGeom prst="rect">
            <a:avLst/>
          </a:prstGeom>
        </p:spPr>
        <p:txBody>
          <a:bodyPr anchor="ctr"/>
          <a:lstStyle/>
          <a:p>
            <a:pPr lvl="0">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p:nvPr/>
        </p:nvSpPr>
        <p:spPr>
          <a:xfrm>
            <a:off x="837000" y="2946866"/>
            <a:ext cx="1764000" cy="122109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p:nvPr/>
        </p:nvSpPr>
        <p:spPr>
          <a:xfrm>
            <a:off x="2723504" y="2946866"/>
            <a:ext cx="1764000" cy="122109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4647016" y="2946866"/>
            <a:ext cx="1764000" cy="122109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p:nvPr/>
        </p:nvSpPr>
        <p:spPr>
          <a:xfrm>
            <a:off x="6561316" y="2946866"/>
            <a:ext cx="1764000" cy="122109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747000" y="1654712"/>
            <a:ext cx="7596456" cy="1042209"/>
          </a:xfrm>
          <a:prstGeom prst="rect">
            <a:avLst/>
          </a:prstGeom>
        </p:spPr>
        <p:txBody>
          <a:bodyPr wrap="square" lIns="72009" tIns="36005" rIns="72009" bIns="36005">
            <a:spAutoFit/>
          </a:bodyPr>
          <a:lstStyle/>
          <a:p>
            <a:pPr>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837000" y="1560182"/>
            <a:ext cx="756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a:off x="747000" y="1200142"/>
            <a:ext cx="1440160"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平行四边形 4"/>
          <p:cNvSpPr/>
          <p:nvPr/>
        </p:nvSpPr>
        <p:spPr>
          <a:xfrm>
            <a:off x="4572000" y="1512708"/>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   根据自己的需要添加适当的文字，据研究，在幻灯片中，一页的文字最好不要超过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平行四边形 5"/>
          <p:cNvSpPr/>
          <p:nvPr/>
        </p:nvSpPr>
        <p:spPr>
          <a:xfrm>
            <a:off x="6261887" y="2235862"/>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   根据需要添加适当的文字，据研究，在幻灯片中，一页的文字最好不要超过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平行四边形 2"/>
          <p:cNvSpPr/>
          <p:nvPr/>
        </p:nvSpPr>
        <p:spPr>
          <a:xfrm>
            <a:off x="828809" y="1512708"/>
            <a:ext cx="2051487"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   根据自己的需要添加适当的文字，据研究，在幻灯片中，一页的文字最好不要超过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平行四边形 3"/>
          <p:cNvSpPr/>
          <p:nvPr/>
        </p:nvSpPr>
        <p:spPr>
          <a:xfrm>
            <a:off x="2518697" y="2235862"/>
            <a:ext cx="2053304" cy="206408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   根据自己的需要添加适当的文字，据研究，在幻灯片中，一页的文字最好不要超过</a:t>
            </a:r>
            <a:r>
              <a:rPr lang="en-US" altLang="zh-CN"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656187" y="3693074"/>
            <a:ext cx="1688070" cy="606868"/>
          </a:xfrm>
          <a:custGeom>
            <a:avLst/>
            <a:gdLst>
              <a:gd name="connsiteX0" fmla="*/ 164167 w 1840567"/>
              <a:gd name="connsiteY0" fmla="*/ 0 h 660400"/>
              <a:gd name="connsiteX1" fmla="*/ 1840567 w 1840567"/>
              <a:gd name="connsiteY1" fmla="*/ 0 h 660400"/>
              <a:gd name="connsiteX2" fmla="*/ 1676400 w 1840567"/>
              <a:gd name="connsiteY2" fmla="*/ 660400 h 660400"/>
              <a:gd name="connsiteX3" fmla="*/ 0 w 1840567"/>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840567" h="660400">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3056553" y="1512708"/>
            <a:ext cx="1689887" cy="606868"/>
          </a:xfrm>
          <a:custGeom>
            <a:avLst/>
            <a:gdLst>
              <a:gd name="connsiteX0" fmla="*/ 164167 w 1840567"/>
              <a:gd name="connsiteY0" fmla="*/ 0 h 660400"/>
              <a:gd name="connsiteX1" fmla="*/ 1840567 w 1840567"/>
              <a:gd name="connsiteY1" fmla="*/ 0 h 660400"/>
              <a:gd name="connsiteX2" fmla="*/ 1676400 w 1840567"/>
              <a:gd name="connsiteY2" fmla="*/ 660400 h 660400"/>
              <a:gd name="connsiteX3" fmla="*/ 0 w 1840567"/>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840567" h="660400">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p:nvPr/>
        </p:nvSpPr>
        <p:spPr>
          <a:xfrm>
            <a:off x="4397561" y="3693074"/>
            <a:ext cx="1689887" cy="606868"/>
          </a:xfrm>
          <a:custGeom>
            <a:avLst/>
            <a:gdLst>
              <a:gd name="connsiteX0" fmla="*/ 164167 w 1840567"/>
              <a:gd name="connsiteY0" fmla="*/ 0 h 660400"/>
              <a:gd name="connsiteX1" fmla="*/ 1840567 w 1840567"/>
              <a:gd name="connsiteY1" fmla="*/ 0 h 660400"/>
              <a:gd name="connsiteX2" fmla="*/ 1676400 w 1840567"/>
              <a:gd name="connsiteY2" fmla="*/ 660400 h 660400"/>
              <a:gd name="connsiteX3" fmla="*/ 0 w 1840567"/>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840567" h="660400">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p:nvPr/>
        </p:nvSpPr>
        <p:spPr>
          <a:xfrm>
            <a:off x="6799742" y="1512708"/>
            <a:ext cx="1688071" cy="606868"/>
          </a:xfrm>
          <a:custGeom>
            <a:avLst/>
            <a:gdLst>
              <a:gd name="connsiteX0" fmla="*/ 164167 w 1840567"/>
              <a:gd name="connsiteY0" fmla="*/ 0 h 660400"/>
              <a:gd name="connsiteX1" fmla="*/ 1840567 w 1840567"/>
              <a:gd name="connsiteY1" fmla="*/ 0 h 660400"/>
              <a:gd name="connsiteX2" fmla="*/ 1676400 w 1840567"/>
              <a:gd name="connsiteY2" fmla="*/ 660400 h 660400"/>
              <a:gd name="connsiteX3" fmla="*/ 0 w 1840567"/>
              <a:gd name="connsiteY3" fmla="*/ 660400 h 660400"/>
            </a:gdLst>
            <a:ahLst/>
            <a:cxnLst>
              <a:cxn ang="0">
                <a:pos x="connsiteX0" y="connsiteY0"/>
              </a:cxn>
              <a:cxn ang="0">
                <a:pos x="connsiteX1" y="connsiteY1"/>
              </a:cxn>
              <a:cxn ang="0">
                <a:pos x="connsiteX2" y="connsiteY2"/>
              </a:cxn>
              <a:cxn ang="0">
                <a:pos x="connsiteX3" y="connsiteY3"/>
              </a:cxn>
            </a:cxnLst>
            <a:rect l="l" t="t" r="r" b="b"/>
            <a:pathLst>
              <a:path w="1840567" h="660400">
                <a:moveTo>
                  <a:pt x="164167" y="0"/>
                </a:moveTo>
                <a:lnTo>
                  <a:pt x="1840567" y="0"/>
                </a:lnTo>
                <a:lnTo>
                  <a:pt x="1676400" y="660400"/>
                </a:lnTo>
                <a:lnTo>
                  <a:pt x="0" y="6604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8" name="图表 7"/>
          <p:cNvGraphicFramePr/>
          <p:nvPr/>
        </p:nvGraphicFramePr>
        <p:xfrm>
          <a:off x="539552" y="1877496"/>
          <a:ext cx="2628292" cy="194421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688124" y="1877496"/>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3131840" y="1877496"/>
          <a:ext cx="2628292"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淘宝网chenying0907出品 13"/>
          <p:cNvSpPr txBox="1"/>
          <p:nvPr/>
        </p:nvSpPr>
        <p:spPr>
          <a:xfrm>
            <a:off x="1007604" y="2591261"/>
            <a:ext cx="1728192" cy="584775"/>
          </a:xfrm>
          <a:prstGeom prst="rect">
            <a:avLst/>
          </a:prstGeom>
          <a:noFill/>
        </p:spPr>
        <p:txBody>
          <a:bodyPr wrap="square" rtlCol="0">
            <a:spAutoFit/>
          </a:bodyPr>
          <a:lstStyle/>
          <a:p>
            <a:pPr algn="ct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4"/>
          <p:cNvSpPr txBox="1"/>
          <p:nvPr/>
        </p:nvSpPr>
        <p:spPr>
          <a:xfrm>
            <a:off x="3653898" y="2600419"/>
            <a:ext cx="1728192" cy="584775"/>
          </a:xfrm>
          <a:prstGeom prst="rect">
            <a:avLst/>
          </a:prstGeom>
          <a:noFill/>
        </p:spPr>
        <p:txBody>
          <a:bodyPr wrap="square" rtlCol="0">
            <a:spAutoFit/>
          </a:bodyPr>
          <a:lstStyle/>
          <a:p>
            <a:pPr algn="ct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5"/>
          <p:cNvSpPr txBox="1"/>
          <p:nvPr/>
        </p:nvSpPr>
        <p:spPr>
          <a:xfrm>
            <a:off x="6156176" y="2600419"/>
            <a:ext cx="1728192" cy="584775"/>
          </a:xfrm>
          <a:prstGeom prst="rect">
            <a:avLst/>
          </a:prstGeom>
          <a:noFill/>
        </p:spPr>
        <p:txBody>
          <a:bodyPr wrap="square" rtlCol="0">
            <a:spAutoFit/>
          </a:bodyPr>
          <a:lstStyle/>
          <a:p>
            <a:pPr algn="ct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25%</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7"/>
          <p:cNvSpPr txBox="1">
            <a:spLocks noChangeArrowheads="1"/>
          </p:cNvSpPr>
          <p:nvPr/>
        </p:nvSpPr>
        <p:spPr bwMode="auto">
          <a:xfrm>
            <a:off x="971600"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5" name="淘宝网chenying0907出品 7"/>
          <p:cNvSpPr txBox="1">
            <a:spLocks noChangeArrowheads="1"/>
          </p:cNvSpPr>
          <p:nvPr/>
        </p:nvSpPr>
        <p:spPr bwMode="auto">
          <a:xfrm>
            <a:off x="3540245"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6" name="淘宝网chenying0907出品 7"/>
          <p:cNvSpPr txBox="1">
            <a:spLocks noChangeArrowheads="1"/>
          </p:cNvSpPr>
          <p:nvPr/>
        </p:nvSpPr>
        <p:spPr bwMode="auto">
          <a:xfrm>
            <a:off x="6096529" y="38332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7" name="淘宝网chenying0907出品 7"/>
          <p:cNvSpPr txBox="1">
            <a:spLocks noChangeArrowheads="1"/>
          </p:cNvSpPr>
          <p:nvPr/>
        </p:nvSpPr>
        <p:spPr bwMode="auto">
          <a:xfrm>
            <a:off x="932724" y="987574"/>
            <a:ext cx="738369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a:solidFill>
                  <a:schemeClr val="tx1">
                    <a:lumMod val="85000"/>
                    <a:lumOff val="15000"/>
                  </a:schemeClr>
                </a:solidFill>
                <a:latin typeface="微软雅黑" panose="020B0503020204020204" pitchFamily="34" charset="-122"/>
                <a:sym typeface="微软雅黑" panose="020B0503020204020204" pitchFamily="34" charset="-122"/>
              </a:rPr>
              <a:t>单击</a:t>
            </a: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此处添加说明文字单击此处添加说明文字单击此处添加说明文字单击此处添加说明文字单击此处单击此处添加</a:t>
            </a:r>
            <a:r>
              <a:rPr lang="zh-CN" altLang="en-US" sz="1200">
                <a:solidFill>
                  <a:schemeClr val="tx1">
                    <a:lumMod val="85000"/>
                    <a:lumOff val="15000"/>
                  </a:schemeClr>
                </a:solidFill>
                <a:latin typeface="微软雅黑" panose="020B0503020204020204" pitchFamily="34" charset="-122"/>
                <a:sym typeface="微软雅黑" panose="020B0503020204020204" pitchFamily="34" charset="-122"/>
              </a:rPr>
              <a:t>说明文字单击此处添加说明文字单击此处添加说明文字单击此处添加说明文字单击此处添加说明文字单击此处添加说明文字单击此处添加说明文字。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p:nvPr/>
        </p:nvSpPr>
        <p:spPr>
          <a:xfrm>
            <a:off x="834186" y="127577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p:nvPr/>
        </p:nvSpPr>
        <p:spPr>
          <a:xfrm>
            <a:off x="929263" y="1340935"/>
            <a:ext cx="2015999" cy="138167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6063554" y="3219990"/>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p:nvPr/>
        </p:nvSpPr>
        <p:spPr>
          <a:xfrm>
            <a:off x="6158631" y="3285151"/>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Box 10"/>
          <p:cNvSpPr txBox="1">
            <a:spLocks noChangeArrowheads="1"/>
          </p:cNvSpPr>
          <p:nvPr/>
        </p:nvSpPr>
        <p:spPr bwMode="auto">
          <a:xfrm>
            <a:off x="3315954" y="1628968"/>
            <a:ext cx="5040000" cy="1086798"/>
          </a:xfrm>
          <a:prstGeom prst="rect">
            <a:avLst/>
          </a:prstGeom>
          <a:noFill/>
          <a:ln w="9525">
            <a:noFill/>
            <a:miter lim="800000"/>
          </a:ln>
        </p:spPr>
        <p:txBody>
          <a:bodyPr wrap="square" lIns="45720" tIns="22860" rIns="45720" bIns="22860">
            <a:noAutofit/>
          </a:bodyP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 Box 10"/>
          <p:cNvSpPr txBox="1">
            <a:spLocks noChangeArrowheads="1"/>
          </p:cNvSpPr>
          <p:nvPr/>
        </p:nvSpPr>
        <p:spPr bwMode="auto">
          <a:xfrm>
            <a:off x="788047" y="3646256"/>
            <a:ext cx="5040000" cy="1020572"/>
          </a:xfrm>
          <a:prstGeom prst="rect">
            <a:avLst/>
          </a:prstGeom>
          <a:noFill/>
          <a:ln w="9525">
            <a:noFill/>
            <a:miter lim="800000"/>
          </a:ln>
        </p:spPr>
        <p:txBody>
          <a:bodyPr wrap="square" lIns="45720" tIns="22860" rIns="45720" bIns="22860">
            <a:noAutofit/>
          </a:bodyPr>
          <a:lstStyle/>
          <a:p>
            <a:pPr lvl="0" algn="r">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p:nvPr/>
        </p:nvSpPr>
        <p:spPr>
          <a:xfrm>
            <a:off x="3311036" y="1319856"/>
            <a:ext cx="1005403" cy="362792"/>
          </a:xfrm>
          <a:prstGeom prst="rect">
            <a:avLst/>
          </a:prstGeom>
        </p:spPr>
        <p:txBody>
          <a:bodyPr wrap="none">
            <a:spAutoFit/>
          </a:bodyPr>
          <a:lstStyle/>
          <a:p>
            <a:pPr lvl="0" algn="r">
              <a:lnSpc>
                <a:spcPct val="120000"/>
              </a:lnSpc>
              <a:defRPr/>
            </a:pP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p:nvPr/>
        </p:nvSpPr>
        <p:spPr>
          <a:xfrm>
            <a:off x="4822644" y="3310275"/>
            <a:ext cx="1005403" cy="362792"/>
          </a:xfrm>
          <a:prstGeom prst="rect">
            <a:avLst/>
          </a:prstGeom>
        </p:spPr>
        <p:txBody>
          <a:bodyPr wrap="none">
            <a:spAutoFit/>
          </a:bodyPr>
          <a:lstStyle/>
          <a:p>
            <a:pPr lvl="0" algn="r">
              <a:lnSpc>
                <a:spcPct val="120000"/>
              </a:lnSpc>
              <a:defRPr/>
            </a:pPr>
            <a:r>
              <a:rPr lang="zh-CN" altLang="en-US"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右箭头 7"/>
          <p:cNvSpPr/>
          <p:nvPr/>
        </p:nvSpPr>
        <p:spPr>
          <a:xfrm rot="5400000" flipH="1">
            <a:off x="3942169" y="1427480"/>
            <a:ext cx="1134357" cy="916115"/>
          </a:xfrm>
          <a:prstGeom prst="rightArrow">
            <a:avLst>
              <a:gd name="adj1" fmla="val 69095"/>
              <a:gd name="adj2" fmla="val 44430"/>
            </a:avLst>
          </a:prstGeom>
          <a:solidFill>
            <a:srgbClr val="C00000"/>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右箭头 8"/>
          <p:cNvSpPr/>
          <p:nvPr/>
        </p:nvSpPr>
        <p:spPr>
          <a:xfrm rot="16200000" flipH="1" flipV="1">
            <a:off x="3935430" y="3216274"/>
            <a:ext cx="1134357" cy="916115"/>
          </a:xfrm>
          <a:prstGeom prst="rightArrow">
            <a:avLst>
              <a:gd name="adj1" fmla="val 69095"/>
              <a:gd name="adj2" fmla="val 44430"/>
            </a:avLst>
          </a:prstGeom>
          <a:solidFill>
            <a:srgbClr val="C00000"/>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右箭头 9"/>
          <p:cNvSpPr/>
          <p:nvPr/>
        </p:nvSpPr>
        <p:spPr>
          <a:xfrm flipH="1">
            <a:off x="3047926" y="2321829"/>
            <a:ext cx="1134238" cy="916212"/>
          </a:xfrm>
          <a:prstGeom prst="rightArrow">
            <a:avLst>
              <a:gd name="adj1" fmla="val 69095"/>
              <a:gd name="adj2" fmla="val 44430"/>
            </a:avLst>
          </a:prstGeom>
          <a:solidFill>
            <a:srgbClr val="C00000"/>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右箭头 10"/>
          <p:cNvSpPr/>
          <p:nvPr/>
        </p:nvSpPr>
        <p:spPr>
          <a:xfrm>
            <a:off x="4836532" y="2329174"/>
            <a:ext cx="2793050" cy="916212"/>
          </a:xfrm>
          <a:prstGeom prst="rightArrow">
            <a:avLst>
              <a:gd name="adj1" fmla="val 69095"/>
              <a:gd name="adj2" fmla="val 44430"/>
            </a:avLst>
          </a:prstGeom>
          <a:solidFill>
            <a:srgbClr val="C00000"/>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b="1"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7"/>
          <p:cNvSpPr txBox="1"/>
          <p:nvPr/>
        </p:nvSpPr>
        <p:spPr>
          <a:xfrm>
            <a:off x="5076056" y="1053668"/>
            <a:ext cx="3060000" cy="942018"/>
          </a:xfrm>
          <a:prstGeom prst="rect">
            <a:avLst/>
          </a:prstGeom>
          <a:noFill/>
        </p:spPr>
        <p:txBody>
          <a:bodyPr wrap="square" lIns="100803" tIns="50402" rIns="100803" bIns="50402" rtlCol="0">
            <a:spAutoFit/>
          </a:bodyPr>
          <a:lstStyle/>
          <a:p>
            <a:pPr>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7"/>
          <p:cNvSpPr txBox="1"/>
          <p:nvPr/>
        </p:nvSpPr>
        <p:spPr>
          <a:xfrm>
            <a:off x="1145902" y="3789972"/>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7"/>
          <p:cNvSpPr txBox="1"/>
          <p:nvPr/>
        </p:nvSpPr>
        <p:spPr>
          <a:xfrm>
            <a:off x="179512" y="2277804"/>
            <a:ext cx="2808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7"/>
          <p:cNvSpPr txBox="1"/>
          <p:nvPr/>
        </p:nvSpPr>
        <p:spPr>
          <a:xfrm>
            <a:off x="5736034" y="3352010"/>
            <a:ext cx="3060000" cy="942018"/>
          </a:xfrm>
          <a:prstGeom prst="rect">
            <a:avLst/>
          </a:prstGeom>
          <a:noFill/>
        </p:spPr>
        <p:txBody>
          <a:bodyPr wrap="square" lIns="100803" tIns="50402" rIns="100803" bIns="50402" rtlCol="0">
            <a:spAutoFit/>
          </a:bodyPr>
          <a:lstStyle/>
          <a:p>
            <a:pPr lvl="0">
              <a:lnSpc>
                <a:spcPct val="130000"/>
              </a:lnSpc>
            </a:pP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淘宝网chenying0907出品 12"/>
          <p:cNvSpPr/>
          <p:nvPr/>
        </p:nvSpPr>
        <p:spPr>
          <a:xfrm>
            <a:off x="1476064" y="2797320"/>
            <a:ext cx="6191872" cy="962598"/>
          </a:xfrm>
          <a:prstGeom prst="roundRect">
            <a:avLst>
              <a:gd name="adj" fmla="val 55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7"/>
          <p:cNvSpPr/>
          <p:nvPr/>
        </p:nvSpPr>
        <p:spPr bwMode="auto">
          <a:xfrm>
            <a:off x="1476064" y="2797320"/>
            <a:ext cx="1224000" cy="962598"/>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1">
              <a:lumMod val="95000"/>
            </a:schemeClr>
          </a:solidFill>
          <a:ln>
            <a:noFill/>
          </a:ln>
        </p:spPr>
        <p:txBody>
          <a:bodyPr vert="horz" wrap="square" lIns="0" tIns="0" rIns="180000" bIns="34281" numCol="1" anchor="ctr" anchorCtr="0" compatLnSpc="1"/>
          <a:lstStyle/>
          <a:p>
            <a:pPr algn="ctr"/>
            <a:endParaRPr lang="zh-CN" altLang="en-US" sz="4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txBox="1"/>
          <p:nvPr/>
        </p:nvSpPr>
        <p:spPr>
          <a:xfrm>
            <a:off x="3347864" y="3059338"/>
            <a:ext cx="3456384" cy="438563"/>
          </a:xfrm>
          <a:prstGeom prst="rect">
            <a:avLst/>
          </a:prstGeom>
          <a:noFill/>
        </p:spPr>
        <p:txBody>
          <a:bodyPr wrap="square" lIns="68562" tIns="34281" rIns="68562" bIns="34281" rtlCol="0">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实用共青团工作报告</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p:nvPr/>
        </p:nvSpPr>
        <p:spPr>
          <a:xfrm>
            <a:off x="1507716" y="2863121"/>
            <a:ext cx="880370" cy="769441"/>
          </a:xfrm>
          <a:prstGeom prst="rect">
            <a:avLst/>
          </a:prstGeom>
        </p:spPr>
        <p:txBody>
          <a:bodyPr wrap="none">
            <a:spAutoFit/>
          </a:bodyPr>
          <a:lstStyle/>
          <a:p>
            <a:pPr lvl="0" algn="ctr"/>
            <a:r>
              <a:rPr lang="en-US" altLang="zh-CN"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7056" y="771550"/>
            <a:ext cx="2045458" cy="1860514"/>
          </a:xfrm>
          <a:prstGeom prst="rect">
            <a:avLst/>
          </a:prstGeom>
          <a:effectLst>
            <a:outerShdw blurRad="254000" sx="109000" sy="109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淘宝网chenying0907出品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28144" y="1495509"/>
            <a:ext cx="2828031" cy="2572332"/>
          </a:xfrm>
          <a:prstGeom prst="rect">
            <a:avLst/>
          </a:prstGeom>
          <a:effectLst>
            <a:outerShdw blurRad="254000" sx="109000" sy="109000" algn="ctr" rotWithShape="0">
              <a:prstClr val="black">
                <a:alpha val="40000"/>
              </a:prstClr>
            </a:outerShdw>
          </a:effectLst>
        </p:spPr>
      </p:pic>
      <p:sp>
        <p:nvSpPr>
          <p:cNvPr id="7" name="淘宝网chenying0907出品 26"/>
          <p:cNvSpPr/>
          <p:nvPr/>
        </p:nvSpPr>
        <p:spPr>
          <a:xfrm flipV="1">
            <a:off x="0" y="-6252"/>
            <a:ext cx="3896452" cy="5149752"/>
          </a:xfrm>
          <a:custGeom>
            <a:avLst/>
            <a:gdLst/>
            <a:ahLst/>
            <a:cxnLst/>
            <a:rect l="l" t="t" r="r" b="b"/>
            <a:pathLst>
              <a:path w="3896452" h="5149752">
                <a:moveTo>
                  <a:pt x="0" y="0"/>
                </a:moveTo>
                <a:lnTo>
                  <a:pt x="467595" y="0"/>
                </a:lnTo>
                <a:lnTo>
                  <a:pt x="1115616" y="0"/>
                </a:lnTo>
                <a:lnTo>
                  <a:pt x="1531341" y="0"/>
                </a:lnTo>
                <a:lnTo>
                  <a:pt x="3896452" y="5149752"/>
                </a:lnTo>
                <a:lnTo>
                  <a:pt x="0" y="514975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528138" y="681539"/>
            <a:ext cx="1584176"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目录页</a:t>
            </a:r>
            <a:endPar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251520" y="1338322"/>
            <a:ext cx="2137413" cy="646331"/>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PAGE OF CONTENT</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淘宝网chenying0907出品 9"/>
          <p:cNvGrpSpPr/>
          <p:nvPr/>
        </p:nvGrpSpPr>
        <p:grpSpPr>
          <a:xfrm>
            <a:off x="1635049" y="3766054"/>
            <a:ext cx="617559" cy="617559"/>
            <a:chOff x="1827149" y="1625954"/>
            <a:chExt cx="828000" cy="828000"/>
          </a:xfrm>
        </p:grpSpPr>
        <p:sp>
          <p:nvSpPr>
            <p:cNvPr id="11" name="淘宝网chenying0907出品 10"/>
            <p:cNvSpPr>
              <a:spLocks noChangeAspect="1"/>
            </p:cNvSpPr>
            <p:nvPr/>
          </p:nvSpPr>
          <p:spPr>
            <a:xfrm>
              <a:off x="1827149" y="1625954"/>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2"/>
            <p:cNvSpPr txBox="1"/>
            <p:nvPr/>
          </p:nvSpPr>
          <p:spPr>
            <a:xfrm>
              <a:off x="1904142" y="1782985"/>
              <a:ext cx="674013" cy="495187"/>
            </a:xfrm>
            <a:prstGeom prst="rect">
              <a:avLst/>
            </a:prstGeom>
            <a:noFill/>
          </p:spPr>
          <p:txBody>
            <a:bodyPr wrap="square"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淘宝网chenying0907出品 12"/>
          <p:cNvGrpSpPr/>
          <p:nvPr/>
        </p:nvGrpSpPr>
        <p:grpSpPr>
          <a:xfrm>
            <a:off x="2066760" y="2861589"/>
            <a:ext cx="617559" cy="617559"/>
            <a:chOff x="2405971" y="2838627"/>
            <a:chExt cx="828000" cy="828000"/>
          </a:xfrm>
        </p:grpSpPr>
        <p:sp>
          <p:nvSpPr>
            <p:cNvPr id="14" name="淘宝网chenying0907出品 13"/>
            <p:cNvSpPr>
              <a:spLocks noChangeAspect="1"/>
            </p:cNvSpPr>
            <p:nvPr/>
          </p:nvSpPr>
          <p:spPr>
            <a:xfrm>
              <a:off x="2405971" y="2838627"/>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3"/>
            <p:cNvSpPr txBox="1"/>
            <p:nvPr/>
          </p:nvSpPr>
          <p:spPr>
            <a:xfrm>
              <a:off x="2482964" y="2991017"/>
              <a:ext cx="674013" cy="495187"/>
            </a:xfrm>
            <a:prstGeom prst="rect">
              <a:avLst/>
            </a:prstGeom>
            <a:noFill/>
          </p:spPr>
          <p:txBody>
            <a:bodyPr wrap="square"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淘宝网chenying0907出品 15"/>
          <p:cNvGrpSpPr/>
          <p:nvPr/>
        </p:nvGrpSpPr>
        <p:grpSpPr>
          <a:xfrm>
            <a:off x="2498471" y="1960585"/>
            <a:ext cx="617559" cy="617559"/>
            <a:chOff x="2984793" y="4046659"/>
            <a:chExt cx="828000" cy="828000"/>
          </a:xfrm>
        </p:grpSpPr>
        <p:sp>
          <p:nvSpPr>
            <p:cNvPr id="17" name="淘宝网chenying0907出品 16"/>
            <p:cNvSpPr>
              <a:spLocks noChangeAspect="1"/>
            </p:cNvSpPr>
            <p:nvPr/>
          </p:nvSpPr>
          <p:spPr>
            <a:xfrm>
              <a:off x="2984793" y="4046659"/>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14"/>
            <p:cNvSpPr txBox="1"/>
            <p:nvPr/>
          </p:nvSpPr>
          <p:spPr>
            <a:xfrm>
              <a:off x="3061786" y="4199049"/>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2930183" y="1059582"/>
            <a:ext cx="617559" cy="617559"/>
            <a:chOff x="3563616" y="5254690"/>
            <a:chExt cx="828000" cy="828000"/>
          </a:xfrm>
        </p:grpSpPr>
        <p:sp>
          <p:nvSpPr>
            <p:cNvPr id="20" name="淘宝网chenying0907出品 19"/>
            <p:cNvSpPr>
              <a:spLocks noChangeAspect="1"/>
            </p:cNvSpPr>
            <p:nvPr/>
          </p:nvSpPr>
          <p:spPr>
            <a:xfrm>
              <a:off x="3563616" y="5254690"/>
              <a:ext cx="828000" cy="8280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15"/>
            <p:cNvSpPr txBox="1"/>
            <p:nvPr/>
          </p:nvSpPr>
          <p:spPr>
            <a:xfrm>
              <a:off x="3640609" y="5407080"/>
              <a:ext cx="674013" cy="495187"/>
            </a:xfrm>
            <a:prstGeom prst="rect">
              <a:avLst/>
            </a:prstGeom>
            <a:noFill/>
          </p:spPr>
          <p:txBody>
            <a:bodyPr wrap="square" rtlCol="0">
              <a:spAutoFit/>
            </a:bodyPr>
            <a:lstStyle/>
            <a:p>
              <a:pPr algn="ctr"/>
              <a:r>
                <a:rPr lang="en-US" altLang="zh-CN"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淘宝网chenying0907出品 16"/>
          <p:cNvSpPr txBox="1"/>
          <p:nvPr/>
        </p:nvSpPr>
        <p:spPr>
          <a:xfrm>
            <a:off x="2498471" y="3905556"/>
            <a:ext cx="4164009"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此处添加第四部分的标题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0"/>
          <p:cNvSpPr txBox="1"/>
          <p:nvPr/>
        </p:nvSpPr>
        <p:spPr>
          <a:xfrm>
            <a:off x="2932191" y="3001091"/>
            <a:ext cx="3730289"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此处添加第三部分的标题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21"/>
          <p:cNvSpPr txBox="1"/>
          <p:nvPr/>
        </p:nvSpPr>
        <p:spPr>
          <a:xfrm>
            <a:off x="3365910" y="2100087"/>
            <a:ext cx="3726370"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此处添加第二部分的标题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22"/>
          <p:cNvSpPr txBox="1"/>
          <p:nvPr/>
        </p:nvSpPr>
        <p:spPr>
          <a:xfrm>
            <a:off x="3707904" y="1199084"/>
            <a:ext cx="3292649"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此处添加第一部分的标题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3"/>
          <p:cNvSpPr/>
          <p:nvPr/>
        </p:nvSpPr>
        <p:spPr>
          <a:xfrm>
            <a:off x="1504054" y="168822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0"/>
              </a:spcBef>
              <a:spcAft>
                <a:spcPts val="660"/>
              </a:spcAft>
              <a:defRPr/>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直角三角形 2"/>
          <p:cNvSpPr/>
          <p:nvPr/>
        </p:nvSpPr>
        <p:spPr>
          <a:xfrm rot="17117050" flipH="1">
            <a:off x="1706513" y="196382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827585" y="123691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C00000"/>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3"/>
          <p:cNvSpPr/>
          <p:nvPr/>
        </p:nvSpPr>
        <p:spPr>
          <a:xfrm>
            <a:off x="1504054" y="343180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lvl="0">
              <a:lnSpc>
                <a:spcPct val="150000"/>
              </a:lnSpc>
              <a:spcBef>
                <a:spcPts val="660"/>
              </a:spcBef>
              <a:spcAft>
                <a:spcPts val="660"/>
              </a:spcAft>
              <a:defRPr/>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字根据自己的需要添加适当的文字，据研究，在幻灯片中，一页的文字最好不要超过</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直角三角形 2"/>
          <p:cNvSpPr/>
          <p:nvPr/>
        </p:nvSpPr>
        <p:spPr>
          <a:xfrm rot="17117050" flipH="1">
            <a:off x="1706513" y="370740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827585" y="298049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C00000"/>
          </a:solidFill>
          <a:ln w="25400" cap="flat" cmpd="sng" algn="ctr">
            <a:noFill/>
            <a:prstDash val="solid"/>
          </a:ln>
          <a:effectLst/>
        </p:spPr>
        <p:txBody>
          <a:bodyPr lIns="0" tIns="0" rIns="0" bIns="0" anchor="ctr"/>
          <a:lstStyle/>
          <a:p>
            <a:pPr algn="ctr">
              <a:defRPr/>
            </a:pPr>
            <a:r>
              <a:rPr lang="zh-CN" altLang="en-US" sz="2200"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2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矩形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1269595" y="1974909"/>
            <a:ext cx="1786530" cy="1786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rot="2700000">
            <a:off x="3632450" y="2382978"/>
            <a:ext cx="970392" cy="970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spect="1"/>
          </p:cNvSpPr>
          <p:nvPr/>
        </p:nvSpPr>
        <p:spPr>
          <a:xfrm rot="2700000">
            <a:off x="5006701" y="2400174"/>
            <a:ext cx="936000" cy="9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rot="2700000">
            <a:off x="6346561" y="2382978"/>
            <a:ext cx="970392" cy="970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525350" y="2452676"/>
            <a:ext cx="1275020"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3772038" y="2575787"/>
            <a:ext cx="691215" cy="584775"/>
          </a:xfrm>
          <a:prstGeom prst="rect">
            <a:avLst/>
          </a:prstGeom>
        </p:spPr>
        <p:txBody>
          <a:bodyPr wrap="none">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5160797" y="2575787"/>
            <a:ext cx="691215" cy="584775"/>
          </a:xfrm>
          <a:prstGeom prst="rect">
            <a:avLst/>
          </a:prstGeom>
        </p:spPr>
        <p:txBody>
          <a:bodyPr wrap="none">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6521118" y="2575787"/>
            <a:ext cx="691215" cy="584775"/>
          </a:xfrm>
          <a:prstGeom prst="rect">
            <a:avLst/>
          </a:prstGeom>
        </p:spPr>
        <p:txBody>
          <a:bodyPr wrap="none">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7"/>
          <p:cNvSpPr txBox="1">
            <a:spLocks noChangeArrowheads="1"/>
          </p:cNvSpPr>
          <p:nvPr/>
        </p:nvSpPr>
        <p:spPr bwMode="auto">
          <a:xfrm>
            <a:off x="2944385" y="3804278"/>
            <a:ext cx="224615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7" name="文本框 7"/>
          <p:cNvSpPr txBox="1">
            <a:spLocks noChangeArrowheads="1"/>
          </p:cNvSpPr>
          <p:nvPr/>
        </p:nvSpPr>
        <p:spPr bwMode="auto">
          <a:xfrm>
            <a:off x="4383498" y="1059582"/>
            <a:ext cx="224615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8" name="文本框 7"/>
          <p:cNvSpPr txBox="1">
            <a:spLocks noChangeArrowheads="1"/>
          </p:cNvSpPr>
          <p:nvPr/>
        </p:nvSpPr>
        <p:spPr bwMode="auto">
          <a:xfrm>
            <a:off x="5743648" y="3804278"/>
            <a:ext cx="224615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矩形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柱形 7"/>
          <p:cNvSpPr/>
          <p:nvPr/>
        </p:nvSpPr>
        <p:spPr>
          <a:xfrm>
            <a:off x="3347864" y="3750424"/>
            <a:ext cx="2448272"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柱形 8"/>
          <p:cNvSpPr/>
          <p:nvPr/>
        </p:nvSpPr>
        <p:spPr>
          <a:xfrm>
            <a:off x="3491880" y="3030344"/>
            <a:ext cx="2160240"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柱形 9"/>
          <p:cNvSpPr/>
          <p:nvPr/>
        </p:nvSpPr>
        <p:spPr>
          <a:xfrm>
            <a:off x="3635896" y="2310264"/>
            <a:ext cx="1872208"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圆柱形 10"/>
          <p:cNvSpPr/>
          <p:nvPr/>
        </p:nvSpPr>
        <p:spPr>
          <a:xfrm>
            <a:off x="3809752" y="1590184"/>
            <a:ext cx="1524496" cy="580569"/>
          </a:xfrm>
          <a:prstGeom prst="ca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a:off x="5652120" y="4114969"/>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34248" y="2600548"/>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760" y="3320628"/>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75920" y="1882721"/>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6045600" y="2170753"/>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7" name="文本框 7"/>
          <p:cNvSpPr txBox="1">
            <a:spLocks noChangeArrowheads="1"/>
          </p:cNvSpPr>
          <p:nvPr/>
        </p:nvSpPr>
        <p:spPr bwMode="auto">
          <a:xfrm>
            <a:off x="6388920" y="3640698"/>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8" name="文本框 7"/>
          <p:cNvSpPr txBox="1">
            <a:spLocks noChangeArrowheads="1"/>
          </p:cNvSpPr>
          <p:nvPr/>
        </p:nvSpPr>
        <p:spPr bwMode="auto">
          <a:xfrm>
            <a:off x="467544" y="1378665"/>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9" name="文本框 7"/>
          <p:cNvSpPr txBox="1">
            <a:spLocks noChangeArrowheads="1"/>
          </p:cNvSpPr>
          <p:nvPr/>
        </p:nvSpPr>
        <p:spPr bwMode="auto">
          <a:xfrm>
            <a:off x="107504" y="2818825"/>
            <a:ext cx="2719584" cy="9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50000"/>
              </a:lnSpc>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200" dirty="0">
              <a:solidFill>
                <a:schemeClr val="tx1">
                  <a:lumMod val="85000"/>
                  <a:lumOff val="15000"/>
                </a:schemeClr>
              </a:solidFill>
              <a:latin typeface="微软雅黑" panose="020B0503020204020204" pitchFamily="34" charset="-122"/>
              <a:sym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a:t>
            </a:r>
            <a:endParaRPr lang="zh-CN" altLang="en-US" sz="12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矩形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11">
            <a:hlinkClick r:id="rId2"/>
          </p:cNvPr>
          <p:cNvSpPr>
            <a:spLocks noChangeArrowheads="1"/>
          </p:cNvSpPr>
          <p:nvPr/>
        </p:nvSpPr>
        <p:spPr bwMode="auto">
          <a:xfrm>
            <a:off x="4216400" y="2535410"/>
            <a:ext cx="962025" cy="592138"/>
          </a:xfrm>
          <a:prstGeom prst="rightArrow">
            <a:avLst>
              <a:gd name="adj1" fmla="val 50000"/>
              <a:gd name="adj2" fmla="val 40617"/>
            </a:avLst>
          </a:prstGeom>
          <a:solidFill>
            <a:srgbClr val="C00000"/>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utoShape 12">
            <a:hlinkClick r:id="rId2"/>
          </p:cNvPr>
          <p:cNvSpPr>
            <a:spLocks noChangeArrowheads="1"/>
          </p:cNvSpPr>
          <p:nvPr/>
        </p:nvSpPr>
        <p:spPr bwMode="auto">
          <a:xfrm flipH="1">
            <a:off x="4216400" y="3570460"/>
            <a:ext cx="962025" cy="592138"/>
          </a:xfrm>
          <a:prstGeom prst="rightArrow">
            <a:avLst>
              <a:gd name="adj1" fmla="val 50000"/>
              <a:gd name="adj2" fmla="val 40617"/>
            </a:avLst>
          </a:prstGeom>
          <a:solidFill>
            <a:srgbClr val="C00000"/>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6">
            <a:hlinkClick r:id="rId2"/>
          </p:cNvPr>
          <p:cNvSpPr>
            <a:spLocks noChangeArrowheads="1"/>
          </p:cNvSpPr>
          <p:nvPr/>
        </p:nvSpPr>
        <p:spPr bwMode="auto">
          <a:xfrm>
            <a:off x="812800" y="1311274"/>
            <a:ext cx="3179763" cy="519113"/>
          </a:xfrm>
          <a:prstGeom prst="rect">
            <a:avLst/>
          </a:prstGeom>
          <a:solidFill>
            <a:srgbClr val="C00000"/>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7">
            <a:hlinkClick r:id="rId2"/>
          </p:cNvPr>
          <p:cNvSpPr>
            <a:spLocks noChangeArrowheads="1"/>
          </p:cNvSpPr>
          <p:nvPr/>
        </p:nvSpPr>
        <p:spPr bwMode="auto">
          <a:xfrm>
            <a:off x="812800" y="1830388"/>
            <a:ext cx="3179763" cy="2829594"/>
          </a:xfrm>
          <a:prstGeom prst="rect">
            <a:avLst/>
          </a:prstGeom>
          <a:solidFill>
            <a:schemeClr val="bg1">
              <a:lumMod val="95000"/>
            </a:schemeClr>
          </a:solidFill>
          <a:ln>
            <a:solidFill>
              <a:schemeClr val="bg1">
                <a:lumMod val="8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5">
            <a:hlinkClick r:id="rId2"/>
          </p:cNvPr>
          <p:cNvSpPr>
            <a:spLocks noChangeArrowheads="1"/>
          </p:cNvSpPr>
          <p:nvPr/>
        </p:nvSpPr>
        <p:spPr bwMode="gray">
          <a:xfrm>
            <a:off x="899592" y="2031354"/>
            <a:ext cx="3041650"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en-US" altLang="zh-CN" sz="1400" noProof="1">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3" name="Rectangle 8">
            <a:hlinkClick r:id="rId2"/>
          </p:cNvPr>
          <p:cNvSpPr>
            <a:spLocks noChangeArrowheads="1"/>
          </p:cNvSpPr>
          <p:nvPr/>
        </p:nvSpPr>
        <p:spPr bwMode="auto">
          <a:xfrm>
            <a:off x="5326063" y="1311274"/>
            <a:ext cx="3179762" cy="519113"/>
          </a:xfrm>
          <a:prstGeom prst="rect">
            <a:avLst/>
          </a:prstGeom>
          <a:solidFill>
            <a:srgbClr val="C00000"/>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20000"/>
              </a:lnSpc>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9">
            <a:hlinkClick r:id="rId2"/>
          </p:cNvPr>
          <p:cNvSpPr>
            <a:spLocks noChangeArrowheads="1"/>
          </p:cNvSpPr>
          <p:nvPr/>
        </p:nvSpPr>
        <p:spPr bwMode="auto">
          <a:xfrm>
            <a:off x="5326063" y="1830388"/>
            <a:ext cx="3179762" cy="2829594"/>
          </a:xfrm>
          <a:prstGeom prst="rect">
            <a:avLst/>
          </a:prstGeom>
          <a:solidFill>
            <a:schemeClr val="bg1">
              <a:lumMod val="95000"/>
            </a:schemeClr>
          </a:solidFill>
          <a:ln>
            <a:solidFill>
              <a:schemeClr val="bg1">
                <a:lumMod val="8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5"/>
          <p:cNvSpPr>
            <a:spLocks noChangeArrowheads="1"/>
          </p:cNvSpPr>
          <p:nvPr/>
        </p:nvSpPr>
        <p:spPr bwMode="gray">
          <a:xfrm>
            <a:off x="5434013" y="2031354"/>
            <a:ext cx="3040062" cy="2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endParaRPr lang="en-US" altLang="zh-CN" sz="1400" noProof="1">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矩形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矩形 7"/>
          <p:cNvSpPr/>
          <p:nvPr/>
        </p:nvSpPr>
        <p:spPr>
          <a:xfrm>
            <a:off x="628922" y="1601841"/>
            <a:ext cx="1799901" cy="2914125"/>
          </a:xfrm>
          <a:prstGeom prst="roundRect">
            <a:avLst>
              <a:gd name="adj" fmla="val 5505"/>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 name="组合 8"/>
          <p:cNvGrpSpPr/>
          <p:nvPr/>
        </p:nvGrpSpPr>
        <p:grpSpPr>
          <a:xfrm>
            <a:off x="1197813" y="1278809"/>
            <a:ext cx="681268" cy="689626"/>
            <a:chOff x="1197813" y="1203598"/>
            <a:chExt cx="681268" cy="689626"/>
          </a:xfrm>
        </p:grpSpPr>
        <p:sp>
          <p:nvSpPr>
            <p:cNvPr id="10" name="椭圆 9"/>
            <p:cNvSpPr/>
            <p:nvPr/>
          </p:nvSpPr>
          <p:spPr>
            <a:xfrm>
              <a:off x="1197813"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9"/>
            <p:cNvSpPr txBox="1"/>
            <p:nvPr/>
          </p:nvSpPr>
          <p:spPr>
            <a:xfrm>
              <a:off x="1297732" y="1214705"/>
              <a:ext cx="486030" cy="678519"/>
            </a:xfrm>
            <a:prstGeom prst="rect">
              <a:avLst/>
            </a:prstGeom>
            <a:noFill/>
          </p:spPr>
          <p:txBody>
            <a:bodyPr wrap="none" rtlCol="0">
              <a:spAutoFit/>
            </a:bodyPr>
            <a:lstStyle/>
            <a:p>
              <a:pPr algn="ctr"/>
              <a:r>
                <a:rPr lang="en-US" altLang="zh-CN" sz="381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81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矩形 11"/>
          <p:cNvSpPr/>
          <p:nvPr/>
        </p:nvSpPr>
        <p:spPr>
          <a:xfrm>
            <a:off x="743214" y="2303384"/>
            <a:ext cx="1601672" cy="1869743"/>
          </a:xfrm>
          <a:prstGeom prst="rect">
            <a:avLst/>
          </a:prstGeom>
        </p:spPr>
        <p:txBody>
          <a:bodyPr wrap="square">
            <a:spAutoFit/>
          </a:bodyPr>
          <a:lstStyle/>
          <a:p>
            <a:pPr algn="ctr">
              <a:lnSpc>
                <a:spcPct val="150000"/>
              </a:lnSpc>
              <a:spcBef>
                <a:spcPts val="660"/>
              </a:spcBef>
              <a:spcAft>
                <a:spcPts val="660"/>
              </a:spcAft>
              <a:defRPr/>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字根据自己的需要添加适当的文字一页的文字最好不要超过</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圆角矩形 12"/>
          <p:cNvSpPr/>
          <p:nvPr/>
        </p:nvSpPr>
        <p:spPr>
          <a:xfrm>
            <a:off x="2615008" y="1601841"/>
            <a:ext cx="1799901" cy="2914125"/>
          </a:xfrm>
          <a:prstGeom prst="roundRect">
            <a:avLst>
              <a:gd name="adj" fmla="val 5505"/>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183899" y="1278809"/>
            <a:ext cx="681268" cy="681697"/>
            <a:chOff x="3183899" y="1203598"/>
            <a:chExt cx="681268" cy="681697"/>
          </a:xfrm>
        </p:grpSpPr>
        <p:sp>
          <p:nvSpPr>
            <p:cNvPr id="15" name="椭圆 14"/>
            <p:cNvSpPr/>
            <p:nvPr/>
          </p:nvSpPr>
          <p:spPr>
            <a:xfrm>
              <a:off x="3183899"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9"/>
            <p:cNvSpPr txBox="1"/>
            <p:nvPr/>
          </p:nvSpPr>
          <p:spPr>
            <a:xfrm>
              <a:off x="3283075" y="1239131"/>
              <a:ext cx="460383" cy="629724"/>
            </a:xfrm>
            <a:prstGeom prst="rect">
              <a:avLst/>
            </a:prstGeom>
            <a:noFill/>
          </p:spPr>
          <p:txBody>
            <a:bodyPr wrap="none" rtlCol="0">
              <a:spAutoFit/>
            </a:bodyPr>
            <a:lstStyle/>
            <a:p>
              <a:pPr algn="ctr"/>
              <a:r>
                <a:rPr lang="en-US" altLang="zh-CN" sz="349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49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矩形 16"/>
          <p:cNvSpPr/>
          <p:nvPr/>
        </p:nvSpPr>
        <p:spPr>
          <a:xfrm>
            <a:off x="2729300" y="2303383"/>
            <a:ext cx="1601672" cy="186974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矩形 17"/>
          <p:cNvSpPr/>
          <p:nvPr/>
        </p:nvSpPr>
        <p:spPr>
          <a:xfrm>
            <a:off x="4626331" y="1601841"/>
            <a:ext cx="1799901" cy="2914125"/>
          </a:xfrm>
          <a:prstGeom prst="roundRect">
            <a:avLst>
              <a:gd name="adj" fmla="val 5505"/>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5195222" y="1278809"/>
            <a:ext cx="681268" cy="681697"/>
            <a:chOff x="5195222" y="1203598"/>
            <a:chExt cx="681268" cy="681697"/>
          </a:xfrm>
        </p:grpSpPr>
        <p:sp>
          <p:nvSpPr>
            <p:cNvPr id="20" name="椭圆 19"/>
            <p:cNvSpPr/>
            <p:nvPr/>
          </p:nvSpPr>
          <p:spPr>
            <a:xfrm>
              <a:off x="5195222"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305663" y="1239131"/>
              <a:ext cx="460383" cy="629724"/>
            </a:xfrm>
            <a:prstGeom prst="rect">
              <a:avLst/>
            </a:prstGeom>
            <a:noFill/>
          </p:spPr>
          <p:txBody>
            <a:bodyPr wrap="none" rtlCol="0">
              <a:spAutoFit/>
            </a:bodyPr>
            <a:lstStyle/>
            <a:p>
              <a:pPr algn="ctr"/>
              <a:r>
                <a:rPr lang="en-US" altLang="zh-CN" sz="349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49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矩形 21"/>
          <p:cNvSpPr/>
          <p:nvPr/>
        </p:nvSpPr>
        <p:spPr>
          <a:xfrm>
            <a:off x="4740623" y="2303384"/>
            <a:ext cx="1601672" cy="186974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圆角矩形 22"/>
          <p:cNvSpPr/>
          <p:nvPr/>
        </p:nvSpPr>
        <p:spPr>
          <a:xfrm>
            <a:off x="6612418" y="1601841"/>
            <a:ext cx="1799901" cy="2914125"/>
          </a:xfrm>
          <a:prstGeom prst="roundRect">
            <a:avLst>
              <a:gd name="adj" fmla="val 5505"/>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7181308" y="1278809"/>
            <a:ext cx="681268" cy="689626"/>
            <a:chOff x="7181308" y="1203598"/>
            <a:chExt cx="681268" cy="689626"/>
          </a:xfrm>
        </p:grpSpPr>
        <p:sp>
          <p:nvSpPr>
            <p:cNvPr id="25" name="椭圆 24"/>
            <p:cNvSpPr/>
            <p:nvPr/>
          </p:nvSpPr>
          <p:spPr>
            <a:xfrm>
              <a:off x="7181308" y="1203598"/>
              <a:ext cx="681268" cy="681697"/>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19"/>
            <p:cNvSpPr txBox="1"/>
            <p:nvPr/>
          </p:nvSpPr>
          <p:spPr>
            <a:xfrm>
              <a:off x="7262563" y="1214705"/>
              <a:ext cx="486030" cy="678519"/>
            </a:xfrm>
            <a:prstGeom prst="rect">
              <a:avLst/>
            </a:prstGeom>
            <a:noFill/>
          </p:spPr>
          <p:txBody>
            <a:bodyPr wrap="none" rtlCol="0">
              <a:spAutoFit/>
            </a:bodyPr>
            <a:lstStyle/>
            <a:p>
              <a:pPr algn="ctr"/>
              <a:r>
                <a:rPr lang="en-US" altLang="zh-CN" sz="381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81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矩形 26"/>
          <p:cNvSpPr/>
          <p:nvPr/>
        </p:nvSpPr>
        <p:spPr>
          <a:xfrm>
            <a:off x="6726710" y="2303384"/>
            <a:ext cx="1601672" cy="1869743"/>
          </a:xfrm>
          <a:prstGeom prst="rect">
            <a:avLst/>
          </a:prstGeom>
        </p:spPr>
        <p:txBody>
          <a:bodyPr wrap="square">
            <a:spAutoFit/>
          </a:bodyPr>
          <a:lstStyle/>
          <a:p>
            <a:pPr lvl="0" algn="ctr">
              <a:lnSpc>
                <a:spcPct val="150000"/>
              </a:lnSpc>
              <a:spcBef>
                <a:spcPts val="660"/>
              </a:spcBef>
              <a:spcAft>
                <a:spcPts val="660"/>
              </a:spcAft>
              <a:defRPr/>
            </a:pP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根据自己的需要添加适当的文字，据研究，在幻灯片中，一页的文字最好不要超</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字根据自己的需要添加适当的文字一页的文字最好不要超过</a:t>
            </a:r>
            <a:r>
              <a:rPr lang="en-US" altLang="zh-CN"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78752" t="48337"/>
          <a:stretch>
            <a:fillRect/>
          </a:stretch>
        </p:blipFill>
        <p:spPr>
          <a:xfrm>
            <a:off x="7200900" y="2486236"/>
            <a:ext cx="1942844" cy="265726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70968"/>
          <a:stretch>
            <a:fillRect/>
          </a:stretch>
        </p:blipFill>
        <p:spPr>
          <a:xfrm>
            <a:off x="0" y="3650396"/>
            <a:ext cx="9143640" cy="1493248"/>
          </a:xfrm>
          <a:prstGeom prst="rect">
            <a:avLst/>
          </a:prstGeom>
        </p:spPr>
      </p:pic>
      <p:sp>
        <p:nvSpPr>
          <p:cNvPr id="7" name="矩形 6"/>
          <p:cNvSpPr/>
          <p:nvPr/>
        </p:nvSpPr>
        <p:spPr>
          <a:xfrm>
            <a:off x="2771800" y="2067694"/>
            <a:ext cx="3888432" cy="1092585"/>
          </a:xfrm>
          <a:prstGeom prst="rect">
            <a:avLst/>
          </a:prstGeom>
        </p:spPr>
        <p:txBody>
          <a:bodyPr wrap="square" lIns="76179" tIns="38089" rIns="76179" bIns="38089" anchor="ctr">
            <a:spAutoFit/>
          </a:bodyPr>
          <a:lstStyle/>
          <a:p>
            <a:pPr algn="ctr"/>
            <a:r>
              <a:rPr lang="zh-CN" altLang="en-US" sz="6600" b="1" spc="5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感谢聆听</a:t>
            </a:r>
            <a:endParaRPr lang="zh-CN" altLang="en-US" sz="6600" b="1" spc="5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271" y="277545"/>
            <a:ext cx="2045458" cy="1860514"/>
          </a:xfrm>
          <a:prstGeom prst="rect">
            <a:avLst/>
          </a:prstGeom>
          <a:effectLst>
            <a:outerShdw blurRad="254000" sx="109000" sy="109000" algn="ctr" rotWithShape="0">
              <a:prstClr val="black">
                <a:alpha val="40000"/>
              </a:prstClr>
            </a:outerShdw>
          </a:effectLst>
        </p:spPr>
      </p:pic>
      <p:sp>
        <p:nvSpPr>
          <p:cNvPr id="9" name="矩形 8"/>
          <p:cNvSpPr/>
          <p:nvPr/>
        </p:nvSpPr>
        <p:spPr>
          <a:xfrm>
            <a:off x="3708868" y="3286071"/>
            <a:ext cx="1726265" cy="259080"/>
          </a:xfrm>
          <a:prstGeom prst="rect">
            <a:avLst/>
          </a:prstGeom>
          <a:ln>
            <a:solidFill>
              <a:schemeClr val="tx1">
                <a:lumMod val="50000"/>
                <a:lumOff val="50000"/>
              </a:schemeClr>
            </a:solidFill>
          </a:ln>
        </p:spPr>
        <p:txBody>
          <a:bodyPr wrap="square" lIns="76179" tIns="38089" rIns="76179" bIns="38089" anchor="ctr">
            <a:spAutoFit/>
          </a:bodyPr>
          <a:lstStyle/>
          <a:p>
            <a:r>
              <a:rPr lang="zh-CN" altLang="en-US" sz="1200" b="1" spc="300" dirty="0">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200" b="1" spc="3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b="1" spc="300" dirty="0" smtClean="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b="1" spc="300" dirty="0" smtClean="0">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1200" b="1" spc="3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淘宝网chenying0907出品 12"/>
          <p:cNvSpPr/>
          <p:nvPr/>
        </p:nvSpPr>
        <p:spPr>
          <a:xfrm>
            <a:off x="1476064" y="2797320"/>
            <a:ext cx="6191872" cy="962598"/>
          </a:xfrm>
          <a:prstGeom prst="roundRect">
            <a:avLst>
              <a:gd name="adj" fmla="val 55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7"/>
          <p:cNvSpPr/>
          <p:nvPr/>
        </p:nvSpPr>
        <p:spPr bwMode="auto">
          <a:xfrm>
            <a:off x="1476064" y="2797320"/>
            <a:ext cx="1224000" cy="962598"/>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bg1">
              <a:lumMod val="95000"/>
            </a:schemeClr>
          </a:solidFill>
          <a:ln>
            <a:noFill/>
          </a:ln>
        </p:spPr>
        <p:txBody>
          <a:bodyPr vert="horz" wrap="square" lIns="0" tIns="0" rIns="180000" bIns="34281" numCol="1" anchor="ctr" anchorCtr="0" compatLnSpc="1"/>
          <a:lstStyle/>
          <a:p>
            <a:pPr algn="ctr"/>
            <a:endParaRPr lang="zh-CN" altLang="en-US" sz="4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txBox="1"/>
          <p:nvPr/>
        </p:nvSpPr>
        <p:spPr>
          <a:xfrm>
            <a:off x="3347864" y="3059338"/>
            <a:ext cx="3456384" cy="438563"/>
          </a:xfrm>
          <a:prstGeom prst="rect">
            <a:avLst/>
          </a:prstGeom>
          <a:noFill/>
        </p:spPr>
        <p:txBody>
          <a:bodyPr wrap="square" lIns="68562" tIns="34281" rIns="68562" bIns="34281" rtlCol="0">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实用共青团工作报告</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p:nvPr/>
        </p:nvSpPr>
        <p:spPr>
          <a:xfrm>
            <a:off x="1507716" y="2863121"/>
            <a:ext cx="880369" cy="769441"/>
          </a:xfrm>
          <a:prstGeom prst="rect">
            <a:avLst/>
          </a:prstGeom>
        </p:spPr>
        <p:txBody>
          <a:bodyPr wrap="none">
            <a:spAutoFit/>
          </a:bodyPr>
          <a:lstStyle/>
          <a:p>
            <a:pPr lvl="0" algn="ctr"/>
            <a:r>
              <a:rPr lang="en-US" altLang="zh-CN"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57056" y="771550"/>
            <a:ext cx="2045458" cy="1860514"/>
          </a:xfrm>
          <a:prstGeom prst="rect">
            <a:avLst/>
          </a:prstGeom>
          <a:effectLst>
            <a:outerShdw blurRad="254000" sx="109000" sy="109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MH_SubTitle_1"/>
          <p:cNvSpPr/>
          <p:nvPr>
            <p:custDataLst>
              <p:tags r:id="rId2"/>
            </p:custDataLst>
          </p:nvPr>
        </p:nvSpPr>
        <p:spPr>
          <a:xfrm>
            <a:off x="1102414" y="1481625"/>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共青团工作报告</a:t>
            </a:r>
            <a:endParaRPr lang="pt-BR"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MH_Other_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rot="18900000" flipH="1">
            <a:off x="643626" y="1992801"/>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SubTitle_2"/>
          <p:cNvSpPr/>
          <p:nvPr>
            <p:custDataLst>
              <p:tags r:id="rId5"/>
            </p:custDataLst>
          </p:nvPr>
        </p:nvSpPr>
        <p:spPr>
          <a:xfrm>
            <a:off x="3608388" y="1481626"/>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共青团工作报告</a:t>
            </a:r>
            <a:endParaRPr lang="pt-BR"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MH_Other_2"/>
          <p:cNvPicPr>
            <a:picLocks noChangeAspect="1"/>
          </p:cNvPicPr>
          <p:nvPr>
            <p:custDataLst>
              <p:tags r:id="rId6"/>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rot="18900000" flipH="1">
            <a:off x="3149600" y="1992801"/>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SubTitle_3"/>
          <p:cNvSpPr/>
          <p:nvPr>
            <p:custDataLst>
              <p:tags r:id="rId7"/>
            </p:custDataLst>
          </p:nvPr>
        </p:nvSpPr>
        <p:spPr>
          <a:xfrm>
            <a:off x="6112946" y="1481626"/>
            <a:ext cx="2066925" cy="20669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共青团工作报告</a:t>
            </a:r>
            <a:endParaRPr lang="pt-BR"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MH_Other_3"/>
          <p:cNvPicPr>
            <a:picLocks noChangeAspect="1"/>
          </p:cNvPicPr>
          <p:nvPr>
            <p:custDataLst>
              <p:tags r:id="rId8"/>
            </p:custDataLst>
          </p:nvPr>
        </p:nvPicPr>
        <p:blipFill>
          <a:blip r:embed="rId4" cstate="print">
            <a:extLst>
              <a:ext uri="{28A0092B-C50C-407E-A947-70E740481C1C}">
                <a14:useLocalDpi xmlns:a14="http://schemas.microsoft.com/office/drawing/2010/main" val="0"/>
              </a:ext>
            </a:extLst>
          </a:blip>
          <a:srcRect t="50887"/>
          <a:stretch>
            <a:fillRect/>
          </a:stretch>
        </p:blipFill>
        <p:spPr bwMode="auto">
          <a:xfrm rot="18900000" flipH="1">
            <a:off x="5654159" y="1992801"/>
            <a:ext cx="2016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9"/>
            </p:custDataLst>
          </p:nvPr>
        </p:nvSpPr>
        <p:spPr>
          <a:xfrm>
            <a:off x="937994" y="3723877"/>
            <a:ext cx="2376000" cy="1111431"/>
          </a:xfrm>
          <a:prstGeom prst="rect">
            <a:avLst/>
          </a:prstGeom>
        </p:spPr>
        <p:txBody>
          <a:bodyPr anchor="t"/>
          <a:lstStyle/>
          <a:p>
            <a:pPr lvl="0" algn="ctr">
              <a:lnSpc>
                <a:spcPct val="150000"/>
              </a:lnSpc>
              <a:spcBef>
                <a:spcPct val="0"/>
              </a:spcBef>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MH_SubTitle_4"/>
          <p:cNvSpPr/>
          <p:nvPr>
            <p:custDataLst>
              <p:tags r:id="rId10"/>
            </p:custDataLst>
          </p:nvPr>
        </p:nvSpPr>
        <p:spPr>
          <a:xfrm>
            <a:off x="3350754" y="3723878"/>
            <a:ext cx="2520000" cy="1111431"/>
          </a:xfrm>
          <a:prstGeom prst="rect">
            <a:avLst/>
          </a:prstGeom>
        </p:spPr>
        <p:txBody>
          <a:bodyPr anchor="t"/>
          <a:lstStyle/>
          <a:p>
            <a:pPr lvl="0" algn="ctr">
              <a:lnSpc>
                <a:spcPct val="150000"/>
              </a:lnSpc>
              <a:spcBef>
                <a:spcPct val="0"/>
              </a:spcBef>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MH_SubTitle_4"/>
          <p:cNvSpPr/>
          <p:nvPr>
            <p:custDataLst>
              <p:tags r:id="rId11"/>
            </p:custDataLst>
          </p:nvPr>
        </p:nvSpPr>
        <p:spPr>
          <a:xfrm>
            <a:off x="6048408" y="3723878"/>
            <a:ext cx="2520000" cy="1025510"/>
          </a:xfrm>
          <a:prstGeom prst="rect">
            <a:avLst/>
          </a:prstGeom>
        </p:spPr>
        <p:txBody>
          <a:bodyPr anchor="t"/>
          <a:lstStyle/>
          <a:p>
            <a:pPr lvl="0" algn="ctr">
              <a:lnSpc>
                <a:spcPct val="150000"/>
              </a:lnSpc>
              <a:spcBef>
                <a:spcPct val="0"/>
              </a:spcBef>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Rectangle 23">
            <a:hlinkClick r:id="rId2"/>
          </p:cNvPr>
          <p:cNvSpPr>
            <a:spLocks noChangeArrowheads="1"/>
          </p:cNvSpPr>
          <p:nvPr/>
        </p:nvSpPr>
        <p:spPr bwMode="auto">
          <a:xfrm>
            <a:off x="3178969" y="1264250"/>
            <a:ext cx="2860675" cy="358775"/>
          </a:xfrm>
          <a:prstGeom prst="rect">
            <a:avLst/>
          </a:prstGeom>
          <a:solidFill>
            <a:srgbClr val="C0000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添加文本标题</a:t>
            </a:r>
            <a:endParaRPr lang="en-US" altLang="zh-CN"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52"/>
          <p:cNvGrpSpPr/>
          <p:nvPr/>
        </p:nvGrpSpPr>
        <p:grpSpPr bwMode="auto">
          <a:xfrm>
            <a:off x="1258094" y="2488212"/>
            <a:ext cx="6624638" cy="596900"/>
            <a:chOff x="768" y="1730"/>
            <a:chExt cx="4173" cy="376"/>
          </a:xfrm>
          <a:effectLst/>
        </p:grpSpPr>
        <p:sp>
          <p:nvSpPr>
            <p:cNvPr id="48" name="Line 46">
              <a:hlinkClick r:id="rId2"/>
            </p:cNvPr>
            <p:cNvSpPr>
              <a:spLocks noChangeShapeType="1"/>
            </p:cNvSpPr>
            <p:nvPr/>
          </p:nvSpPr>
          <p:spPr bwMode="auto">
            <a:xfrm>
              <a:off x="2879" y="1730"/>
              <a:ext cx="0" cy="176"/>
            </a:xfrm>
            <a:prstGeom prst="line">
              <a:avLst/>
            </a:prstGeom>
            <a:noFill/>
            <a:ln w="12700">
              <a:solidFill>
                <a:srgbClr val="808080"/>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淘宝网chenying0907出品 47">
              <a:hlinkClick r:id="rId2"/>
            </p:cNvPr>
            <p:cNvSpPr/>
            <p:nvPr/>
          </p:nvSpPr>
          <p:spPr bwMode="auto">
            <a:xfrm>
              <a:off x="768" y="1905"/>
              <a:ext cx="4170" cy="1"/>
            </a:xfrm>
            <a:custGeom>
              <a:avLst/>
              <a:gdLst>
                <a:gd name="T0" fmla="*/ 0 w 4170"/>
                <a:gd name="T1" fmla="*/ 1 h 1"/>
                <a:gd name="T2" fmla="*/ 4170 w 4170"/>
                <a:gd name="T3" fmla="*/ 0 h 1"/>
                <a:gd name="T4" fmla="*/ 0 60000 65536"/>
                <a:gd name="T5" fmla="*/ 0 60000 65536"/>
                <a:gd name="T6" fmla="*/ 0 w 4170"/>
                <a:gd name="T7" fmla="*/ 0 h 1"/>
                <a:gd name="T8" fmla="*/ 4170 w 4170"/>
                <a:gd name="T9" fmla="*/ 1 h 1"/>
              </a:gdLst>
              <a:ahLst/>
              <a:cxnLst>
                <a:cxn ang="T4">
                  <a:pos x="T0" y="T1"/>
                </a:cxn>
                <a:cxn ang="T5">
                  <a:pos x="T2" y="T3"/>
                </a:cxn>
              </a:cxnLst>
              <a:rect l="T6" t="T7" r="T8" b="T9"/>
              <a:pathLst>
                <a:path w="4170" h="1">
                  <a:moveTo>
                    <a:pt x="0" y="1"/>
                  </a:moveTo>
                  <a:lnTo>
                    <a:pt x="4170" y="0"/>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48">
              <a:hlinkClick r:id="rId2"/>
            </p:cNvPr>
            <p:cNvSpPr/>
            <p:nvPr/>
          </p:nvSpPr>
          <p:spPr bwMode="auto">
            <a:xfrm>
              <a:off x="770"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淘宝网chenying0907出品 49">
              <a:hlinkClick r:id="rId2"/>
            </p:cNvPr>
            <p:cNvSpPr/>
            <p:nvPr/>
          </p:nvSpPr>
          <p:spPr bwMode="auto">
            <a:xfrm>
              <a:off x="2160"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淘宝网chenying0907出品 50">
              <a:hlinkClick r:id="rId2"/>
            </p:cNvPr>
            <p:cNvSpPr/>
            <p:nvPr/>
          </p:nvSpPr>
          <p:spPr bwMode="auto">
            <a:xfrm>
              <a:off x="3549" y="1903"/>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淘宝网chenying0907出品 51">
              <a:hlinkClick r:id="rId2"/>
            </p:cNvPr>
            <p:cNvSpPr/>
            <p:nvPr/>
          </p:nvSpPr>
          <p:spPr bwMode="auto">
            <a:xfrm>
              <a:off x="4939" y="1908"/>
              <a:ext cx="2" cy="198"/>
            </a:xfrm>
            <a:custGeom>
              <a:avLst/>
              <a:gdLst>
                <a:gd name="T0" fmla="*/ 0 w 2"/>
                <a:gd name="T1" fmla="*/ 0 h 198"/>
                <a:gd name="T2" fmla="*/ 2 w 2"/>
                <a:gd name="T3" fmla="*/ 198 h 198"/>
                <a:gd name="T4" fmla="*/ 0 60000 65536"/>
                <a:gd name="T5" fmla="*/ 0 60000 65536"/>
                <a:gd name="T6" fmla="*/ 0 w 2"/>
                <a:gd name="T7" fmla="*/ 0 h 198"/>
                <a:gd name="T8" fmla="*/ 2 w 2"/>
                <a:gd name="T9" fmla="*/ 198 h 198"/>
              </a:gdLst>
              <a:ahLst/>
              <a:cxnLst>
                <a:cxn ang="T4">
                  <a:pos x="T0" y="T1"/>
                </a:cxn>
                <a:cxn ang="T5">
                  <a:pos x="T2" y="T3"/>
                </a:cxn>
              </a:cxnLst>
              <a:rect l="T6" t="T7" r="T8" b="T9"/>
              <a:pathLst>
                <a:path w="2" h="198">
                  <a:moveTo>
                    <a:pt x="0" y="0"/>
                  </a:moveTo>
                  <a:lnTo>
                    <a:pt x="2" y="198"/>
                  </a:lnTo>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淘宝网chenying0907出品 53"/>
          <p:cNvGrpSpPr/>
          <p:nvPr/>
        </p:nvGrpSpPr>
        <p:grpSpPr>
          <a:xfrm>
            <a:off x="3178969" y="1623025"/>
            <a:ext cx="2860675" cy="865187"/>
            <a:chOff x="3178969" y="1705967"/>
            <a:chExt cx="2860675" cy="865187"/>
          </a:xfrm>
        </p:grpSpPr>
        <p:sp>
          <p:nvSpPr>
            <p:cNvPr id="55" name="Rectangle 24">
              <a:hlinkClick r:id="rId2"/>
            </p:cNvPr>
            <p:cNvSpPr>
              <a:spLocks noChangeArrowheads="1"/>
            </p:cNvSpPr>
            <p:nvPr/>
          </p:nvSpPr>
          <p:spPr bwMode="auto">
            <a:xfrm>
              <a:off x="3178969" y="1705967"/>
              <a:ext cx="2860675" cy="865187"/>
            </a:xfrm>
            <a:prstGeom prst="rect">
              <a:avLst/>
            </a:prstGeom>
            <a:solidFill>
              <a:schemeClr val="bg1">
                <a:lumMod val="85000"/>
              </a:schemeClr>
            </a:solidFill>
            <a:ln>
              <a:noFill/>
            </a:ln>
            <a:effectLst/>
          </p:spPr>
          <p:txBody>
            <a:bodyPr wrap="none"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600"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55"/>
            <p:cNvSpPr/>
            <p:nvPr/>
          </p:nvSpPr>
          <p:spPr>
            <a:xfrm>
              <a:off x="3224834" y="1755501"/>
              <a:ext cx="2571302" cy="616836"/>
            </a:xfrm>
            <a:prstGeom prst="rect">
              <a:avLst/>
            </a:prstGeom>
          </p:spPr>
          <p:txBody>
            <a:bodyPr wrap="square">
              <a:spAutoFit/>
            </a:bodyPr>
            <a:lstStyle/>
            <a:p>
              <a:pPr lvl="0" algn="ctr">
                <a:lnSpc>
                  <a:spcPct val="15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en-GB" altLang="zh-CN" sz="12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57" name="淘宝网chenying0907出品 56"/>
          <p:cNvGrpSpPr/>
          <p:nvPr/>
        </p:nvGrpSpPr>
        <p:grpSpPr>
          <a:xfrm>
            <a:off x="278607" y="3077175"/>
            <a:ext cx="1973261" cy="1294775"/>
            <a:chOff x="278607" y="3160117"/>
            <a:chExt cx="1973261" cy="1294775"/>
          </a:xfrm>
        </p:grpSpPr>
        <p:sp>
          <p:nvSpPr>
            <p:cNvPr id="58" name="Rectangle 18">
              <a:hlinkClick r:id="rId2"/>
            </p:cNvPr>
            <p:cNvSpPr>
              <a:spLocks noChangeArrowheads="1"/>
            </p:cNvSpPr>
            <p:nvPr/>
          </p:nvSpPr>
          <p:spPr bwMode="auto">
            <a:xfrm>
              <a:off x="278607" y="3160117"/>
              <a:ext cx="1966912" cy="358775"/>
            </a:xfrm>
            <a:prstGeom prst="rect">
              <a:avLst/>
            </a:prstGeom>
            <a:solidFill>
              <a:srgbClr val="C0000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Rectangle 19">
              <a:hlinkClick r:id="rId2"/>
            </p:cNvPr>
            <p:cNvSpPr>
              <a:spLocks noChangeArrowheads="1"/>
            </p:cNvSpPr>
            <p:nvPr/>
          </p:nvSpPr>
          <p:spPr bwMode="auto">
            <a:xfrm>
              <a:off x="281779" y="3518892"/>
              <a:ext cx="1970089" cy="936000"/>
            </a:xfrm>
            <a:prstGeom prst="rect">
              <a:avLst/>
            </a:prstGeom>
            <a:solidFill>
              <a:schemeClr val="bg1">
                <a:lumMod val="85000"/>
              </a:schemeClr>
            </a:solidFill>
            <a:ln>
              <a:no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0" name="淘宝网chenying0907出品 59"/>
            <p:cNvSpPr/>
            <p:nvPr/>
          </p:nvSpPr>
          <p:spPr>
            <a:xfrm>
              <a:off x="281780"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61" name="淘宝网chenying0907出品 60"/>
          <p:cNvGrpSpPr/>
          <p:nvPr/>
        </p:nvGrpSpPr>
        <p:grpSpPr>
          <a:xfrm>
            <a:off x="2485232" y="3077175"/>
            <a:ext cx="1973262" cy="1294775"/>
            <a:chOff x="2485232" y="3160117"/>
            <a:chExt cx="1973262" cy="1294775"/>
          </a:xfrm>
        </p:grpSpPr>
        <p:sp>
          <p:nvSpPr>
            <p:cNvPr id="62" name="Rectangle 37">
              <a:hlinkClick r:id="rId2"/>
            </p:cNvPr>
            <p:cNvSpPr>
              <a:spLocks noChangeArrowheads="1"/>
            </p:cNvSpPr>
            <p:nvPr/>
          </p:nvSpPr>
          <p:spPr bwMode="auto">
            <a:xfrm>
              <a:off x="2485232" y="3160117"/>
              <a:ext cx="1966912" cy="358775"/>
            </a:xfrm>
            <a:prstGeom prst="rect">
              <a:avLst/>
            </a:prstGeom>
            <a:solidFill>
              <a:srgbClr val="C0000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Rectangle 38">
              <a:hlinkClick r:id="rId2"/>
            </p:cNvPr>
            <p:cNvSpPr>
              <a:spLocks noChangeArrowheads="1"/>
            </p:cNvSpPr>
            <p:nvPr/>
          </p:nvSpPr>
          <p:spPr bwMode="auto">
            <a:xfrm>
              <a:off x="2485232" y="3518892"/>
              <a:ext cx="1973262" cy="936000"/>
            </a:xfrm>
            <a:prstGeom prst="rect">
              <a:avLst/>
            </a:prstGeom>
            <a:solidFill>
              <a:schemeClr val="bg1">
                <a:lumMod val="85000"/>
              </a:schemeClr>
            </a:solidFill>
            <a:ln>
              <a:no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淘宝网chenying0907出品 63"/>
            <p:cNvSpPr/>
            <p:nvPr/>
          </p:nvSpPr>
          <p:spPr>
            <a:xfrm>
              <a:off x="2550889"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65" name="淘宝网chenying0907出品 64"/>
          <p:cNvGrpSpPr/>
          <p:nvPr/>
        </p:nvGrpSpPr>
        <p:grpSpPr>
          <a:xfrm>
            <a:off x="4691857" y="3077175"/>
            <a:ext cx="1973262" cy="1294775"/>
            <a:chOff x="4691857" y="3160117"/>
            <a:chExt cx="1973262" cy="1294775"/>
          </a:xfrm>
        </p:grpSpPr>
        <p:sp>
          <p:nvSpPr>
            <p:cNvPr id="66" name="Rectangle 40">
              <a:hlinkClick r:id="rId2"/>
            </p:cNvPr>
            <p:cNvSpPr>
              <a:spLocks noChangeArrowheads="1"/>
            </p:cNvSpPr>
            <p:nvPr/>
          </p:nvSpPr>
          <p:spPr bwMode="auto">
            <a:xfrm>
              <a:off x="4691857" y="3160117"/>
              <a:ext cx="1966912" cy="358775"/>
            </a:xfrm>
            <a:prstGeom prst="rect">
              <a:avLst/>
            </a:prstGeom>
            <a:solidFill>
              <a:srgbClr val="C0000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Rectangle 41">
              <a:hlinkClick r:id="rId2"/>
            </p:cNvPr>
            <p:cNvSpPr>
              <a:spLocks noChangeArrowheads="1"/>
            </p:cNvSpPr>
            <p:nvPr/>
          </p:nvSpPr>
          <p:spPr bwMode="auto">
            <a:xfrm>
              <a:off x="4691857" y="3518892"/>
              <a:ext cx="1973262" cy="936000"/>
            </a:xfrm>
            <a:prstGeom prst="rect">
              <a:avLst/>
            </a:prstGeom>
            <a:solidFill>
              <a:schemeClr val="bg1">
                <a:lumMod val="85000"/>
              </a:schemeClr>
            </a:solidFill>
            <a:ln>
              <a:no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淘宝网chenying0907出品 67"/>
            <p:cNvSpPr/>
            <p:nvPr/>
          </p:nvSpPr>
          <p:spPr>
            <a:xfrm>
              <a:off x="4757514" y="3568928"/>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69" name="淘宝网chenying0907出品 68"/>
          <p:cNvGrpSpPr/>
          <p:nvPr/>
        </p:nvGrpSpPr>
        <p:grpSpPr>
          <a:xfrm>
            <a:off x="6898482" y="3077175"/>
            <a:ext cx="1973262" cy="1294775"/>
            <a:chOff x="6898482" y="3160117"/>
            <a:chExt cx="1973262" cy="1294775"/>
          </a:xfrm>
        </p:grpSpPr>
        <p:sp>
          <p:nvSpPr>
            <p:cNvPr id="70" name="Rectangle 43">
              <a:hlinkClick r:id="rId2"/>
            </p:cNvPr>
            <p:cNvSpPr>
              <a:spLocks noChangeArrowheads="1"/>
            </p:cNvSpPr>
            <p:nvPr/>
          </p:nvSpPr>
          <p:spPr bwMode="auto">
            <a:xfrm>
              <a:off x="6898482" y="3160117"/>
              <a:ext cx="1966912" cy="358775"/>
            </a:xfrm>
            <a:prstGeom prst="rect">
              <a:avLst/>
            </a:prstGeom>
            <a:solidFill>
              <a:srgbClr val="C00000"/>
            </a:solidFill>
            <a:ln w="12700" algn="ctr">
              <a:solidFill>
                <a:srgbClr val="FFFFFF"/>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Rectangle 44">
              <a:hlinkClick r:id="rId2"/>
            </p:cNvPr>
            <p:cNvSpPr>
              <a:spLocks noChangeArrowheads="1"/>
            </p:cNvSpPr>
            <p:nvPr/>
          </p:nvSpPr>
          <p:spPr bwMode="auto">
            <a:xfrm>
              <a:off x="6898482" y="3518892"/>
              <a:ext cx="1973262" cy="936000"/>
            </a:xfrm>
            <a:prstGeom prst="rect">
              <a:avLst/>
            </a:prstGeom>
            <a:solidFill>
              <a:schemeClr val="bg1">
                <a:lumMod val="85000"/>
              </a:schemeClr>
            </a:solidFill>
            <a:ln>
              <a:no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200"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淘宝网chenying0907出品 71"/>
            <p:cNvSpPr/>
            <p:nvPr/>
          </p:nvSpPr>
          <p:spPr>
            <a:xfrm>
              <a:off x="6964139" y="3507854"/>
              <a:ext cx="1841948" cy="854080"/>
            </a:xfrm>
            <a:prstGeom prst="rect">
              <a:avLst/>
            </a:prstGeom>
          </p:spPr>
          <p:txBody>
            <a:bodyPr wrap="square">
              <a:spAutoFit/>
            </a:bodyPr>
            <a:lstStyle/>
            <a:p>
              <a:pPr lvl="0" algn="ctr">
                <a:lnSpc>
                  <a:spcPct val="150000"/>
                </a:lnSpc>
                <a:spcBef>
                  <a:spcPct val="0"/>
                </a:spcBef>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添加适当的文字，一页的文字最好不要超过</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添加适当的文字</a:t>
              </a:r>
              <a:endParaRPr lang="en-GB" altLang="zh-CN" sz="1100" dirty="0">
                <a:solidFill>
                  <a:srgbClr val="333333"/>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淘宝网chenying0907出品 7"/>
          <p:cNvGrpSpPr/>
          <p:nvPr/>
        </p:nvGrpSpPr>
        <p:grpSpPr>
          <a:xfrm>
            <a:off x="1615772" y="989850"/>
            <a:ext cx="1887597" cy="1293676"/>
            <a:chOff x="834186" y="1203598"/>
            <a:chExt cx="2206153" cy="1512000"/>
          </a:xfrm>
        </p:grpSpPr>
        <p:sp>
          <p:nvSpPr>
            <p:cNvPr id="9" name="淘宝网chenying0907出品 8"/>
            <p:cNvSpPr/>
            <p:nvPr/>
          </p:nvSpPr>
          <p:spPr>
            <a:xfrm>
              <a:off x="834186" y="1203598"/>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929263" y="1268759"/>
              <a:ext cx="2015999" cy="138167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2957392" y="1853187"/>
            <a:ext cx="1887597" cy="1293676"/>
            <a:chOff x="6063554" y="3147814"/>
            <a:chExt cx="2206153" cy="1512000"/>
          </a:xfrm>
        </p:grpSpPr>
        <p:sp>
          <p:nvSpPr>
            <p:cNvPr id="12" name="淘宝网chenying0907出品 11"/>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6158631" y="3212975"/>
              <a:ext cx="2015999" cy="138167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4299012" y="2716524"/>
            <a:ext cx="1887597" cy="1293676"/>
            <a:chOff x="6063554" y="3147814"/>
            <a:chExt cx="2206153" cy="1512000"/>
          </a:xfrm>
        </p:grpSpPr>
        <p:sp>
          <p:nvSpPr>
            <p:cNvPr id="15" name="淘宝网chenying0907出品 14"/>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6158631" y="3212975"/>
              <a:ext cx="2015999" cy="13816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淘宝网chenying0907出品 16"/>
          <p:cNvGrpSpPr/>
          <p:nvPr/>
        </p:nvGrpSpPr>
        <p:grpSpPr>
          <a:xfrm>
            <a:off x="5640631" y="3579862"/>
            <a:ext cx="1887597" cy="1293676"/>
            <a:chOff x="6063554" y="3147814"/>
            <a:chExt cx="2206153" cy="1512000"/>
          </a:xfrm>
        </p:grpSpPr>
        <p:sp>
          <p:nvSpPr>
            <p:cNvPr id="18" name="淘宝网chenying0907出品 17"/>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8"/>
            <p:cNvSpPr/>
            <p:nvPr/>
          </p:nvSpPr>
          <p:spPr>
            <a:xfrm>
              <a:off x="6158631" y="3212975"/>
              <a:ext cx="2015999" cy="138167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Text Box 14"/>
          <p:cNvSpPr txBox="1">
            <a:spLocks noChangeArrowheads="1"/>
          </p:cNvSpPr>
          <p:nvPr/>
        </p:nvSpPr>
        <p:spPr bwMode="black">
          <a:xfrm>
            <a:off x="3563888" y="1021952"/>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 Box 14"/>
          <p:cNvSpPr txBox="1">
            <a:spLocks noChangeArrowheads="1"/>
          </p:cNvSpPr>
          <p:nvPr/>
        </p:nvSpPr>
        <p:spPr bwMode="black">
          <a:xfrm>
            <a:off x="395808" y="2355726"/>
            <a:ext cx="2448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 Box 14"/>
          <p:cNvSpPr txBox="1">
            <a:spLocks noChangeArrowheads="1"/>
          </p:cNvSpPr>
          <p:nvPr/>
        </p:nvSpPr>
        <p:spPr bwMode="black">
          <a:xfrm>
            <a:off x="2304096" y="4190304"/>
            <a:ext cx="3132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algn="r"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字，根据需要添加适当的文字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 Box 14"/>
          <p:cNvSpPr txBox="1">
            <a:spLocks noChangeArrowheads="1"/>
          </p:cNvSpPr>
          <p:nvPr/>
        </p:nvSpPr>
        <p:spPr bwMode="black">
          <a:xfrm>
            <a:off x="6228184" y="2584524"/>
            <a:ext cx="244800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0" indent="0" eaLnBrk="1" hangingPunct="1">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等腰三角形 7"/>
          <p:cNvSpPr/>
          <p:nvPr/>
        </p:nvSpPr>
        <p:spPr>
          <a:xfrm>
            <a:off x="3743908" y="912741"/>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添加文本信息</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等腰三角形 8"/>
          <p:cNvSpPr/>
          <p:nvPr/>
        </p:nvSpPr>
        <p:spPr>
          <a:xfrm>
            <a:off x="2915816" y="2340486"/>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添加文本信息</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等腰三角形 9"/>
          <p:cNvSpPr/>
          <p:nvPr/>
        </p:nvSpPr>
        <p:spPr>
          <a:xfrm>
            <a:off x="4572000" y="2340387"/>
            <a:ext cx="1656184" cy="142774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52000" rtlCol="0" anchor="ct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添加文本信息</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等腰三角形 10"/>
          <p:cNvSpPr/>
          <p:nvPr/>
        </p:nvSpPr>
        <p:spPr>
          <a:xfrm flipV="1">
            <a:off x="3743908" y="2340486"/>
            <a:ext cx="1656184" cy="1427745"/>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右大括号 11"/>
          <p:cNvSpPr/>
          <p:nvPr/>
        </p:nvSpPr>
        <p:spPr>
          <a:xfrm rot="-1800000">
            <a:off x="5439200" y="554779"/>
            <a:ext cx="360040" cy="3277237"/>
          </a:xfrm>
          <a:prstGeom prst="rightBrace">
            <a:avLst>
              <a:gd name="adj1" fmla="val 32699"/>
              <a:gd name="adj2" fmla="val 49506"/>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右大括号 12"/>
          <p:cNvSpPr/>
          <p:nvPr/>
        </p:nvSpPr>
        <p:spPr>
          <a:xfrm rot="1800000" flipH="1">
            <a:off x="3344760" y="554779"/>
            <a:ext cx="360040" cy="3277237"/>
          </a:xfrm>
          <a:prstGeom prst="rightBrace">
            <a:avLst>
              <a:gd name="adj1" fmla="val 32699"/>
              <a:gd name="adj2" fmla="val 49506"/>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右大括号 13"/>
          <p:cNvSpPr/>
          <p:nvPr/>
        </p:nvSpPr>
        <p:spPr>
          <a:xfrm rot="-5400000" flipH="1">
            <a:off x="4409546" y="2396784"/>
            <a:ext cx="360040" cy="3277237"/>
          </a:xfrm>
          <a:prstGeom prst="rightBrace">
            <a:avLst>
              <a:gd name="adj1" fmla="val 32699"/>
              <a:gd name="adj2" fmla="val 49506"/>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7"/>
          <p:cNvSpPr txBox="1">
            <a:spLocks noChangeArrowheads="1"/>
          </p:cNvSpPr>
          <p:nvPr/>
        </p:nvSpPr>
        <p:spPr bwMode="auto">
          <a:xfrm>
            <a:off x="548392" y="1321846"/>
            <a:ext cx="272746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6" name="淘宝网chenying0907出品 7"/>
          <p:cNvSpPr txBox="1">
            <a:spLocks noChangeArrowheads="1"/>
          </p:cNvSpPr>
          <p:nvPr/>
        </p:nvSpPr>
        <p:spPr bwMode="auto">
          <a:xfrm>
            <a:off x="6084168" y="1321846"/>
            <a:ext cx="2727464"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sym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sym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7" name="淘宝网chenying0907出品 7"/>
          <p:cNvSpPr txBox="1">
            <a:spLocks noChangeArrowheads="1"/>
          </p:cNvSpPr>
          <p:nvPr/>
        </p:nvSpPr>
        <p:spPr bwMode="auto">
          <a:xfrm>
            <a:off x="2589520" y="4263937"/>
            <a:ext cx="3926696" cy="61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rPr>
              <a:t>此处添加说明文字添加说明文字添加说明文字此处添加说明文字此处添加说明文字此处添加说明文字此处添加说明文字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sym typeface="微软雅黑" panose="020B0503020204020204" pitchFamily="34" charset="-122"/>
            </a:endParaRPr>
          </a:p>
        </p:txBody>
      </p:sp>
      <p:sp>
        <p:nvSpPr>
          <p:cNvPr id="18" name="淘宝网chenying0907出品 7"/>
          <p:cNvSpPr txBox="1">
            <a:spLocks noChangeArrowheads="1"/>
          </p:cNvSpPr>
          <p:nvPr/>
        </p:nvSpPr>
        <p:spPr bwMode="auto">
          <a:xfrm>
            <a:off x="4031067" y="2610418"/>
            <a:ext cx="111699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b="1" dirty="0">
                <a:solidFill>
                  <a:schemeClr val="bg1"/>
                </a:solidFill>
                <a:latin typeface="微软雅黑" panose="020B0503020204020204" pitchFamily="34" charset="-122"/>
                <a:sym typeface="微软雅黑" panose="020B0503020204020204" pitchFamily="34" charset="-122"/>
              </a:rPr>
              <a:t>添加标题</a:t>
            </a:r>
            <a:endParaRPr lang="en-US" altLang="zh-CN" sz="1600" b="1" dirty="0">
              <a:solidFill>
                <a:schemeClr val="bg1"/>
              </a:solidFill>
              <a:latin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0" y="0"/>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2"/>
          <p:cNvSpPr/>
          <p:nvPr/>
        </p:nvSpPr>
        <p:spPr>
          <a:xfrm>
            <a:off x="0" y="590024"/>
            <a:ext cx="9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p:nvPr/>
        </p:nvSpPr>
        <p:spPr>
          <a:xfrm>
            <a:off x="0" y="14025"/>
            <a:ext cx="9144000" cy="57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淘宝网chenying0907出品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7813" y="108000"/>
            <a:ext cx="442504" cy="402495"/>
          </a:xfrm>
          <a:prstGeom prst="rect">
            <a:avLst/>
          </a:prstGeom>
          <a:effectLst>
            <a:outerShdw blurRad="50800" dist="38100" dir="2700000" algn="tl" rotWithShape="0">
              <a:prstClr val="black">
                <a:alpha val="40000"/>
              </a:prstClr>
            </a:outerShdw>
          </a:effectLst>
        </p:spPr>
      </p:pic>
      <p:sp>
        <p:nvSpPr>
          <p:cNvPr id="6" name="淘宝网chenying0907出品 5"/>
          <p:cNvSpPr/>
          <p:nvPr/>
        </p:nvSpPr>
        <p:spPr>
          <a:xfrm>
            <a:off x="668467" y="124581"/>
            <a:ext cx="203132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单击添加文本标题</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8624773" y="170748"/>
            <a:ext cx="324000" cy="276999"/>
          </a:xfrm>
          <a:prstGeom prst="rect">
            <a:avLst/>
          </a:prstGeom>
        </p:spPr>
        <p:txBody>
          <a:bodyPr wrap="none" lIns="0" tIns="0" rIns="0" bIns="0" anchor="ctr">
            <a:noAutofit/>
          </a:bodyPr>
          <a:lstStyle/>
          <a:p>
            <a:pPr algn="ctr"/>
            <a:fld id="{0C913308-F349-4B6D-A68A-DD1791B4A57B}" type="slidenum">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淘宝网chenying0907出品 7"/>
          <p:cNvGrpSpPr/>
          <p:nvPr/>
        </p:nvGrpSpPr>
        <p:grpSpPr>
          <a:xfrm>
            <a:off x="1022759" y="1460384"/>
            <a:ext cx="3366298" cy="3055582"/>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1504301" y="3056421"/>
              <a:ext cx="2868254" cy="5505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单机添加文本标题</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p:nvPr/>
          </p:nvSpPr>
          <p:spPr>
            <a:xfrm>
              <a:off x="1504301" y="2219397"/>
              <a:ext cx="2868254" cy="552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单机添加文本标题</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p:nvPr/>
          </p:nvSpPr>
          <p:spPr>
            <a:xfrm>
              <a:off x="1504301" y="1388376"/>
              <a:ext cx="2868254" cy="5505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单机添加文本标题</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1504301" y="3891942"/>
              <a:ext cx="2868254" cy="552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单机添加文本标题</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6"/>
            <p:cNvSpPr/>
            <p:nvPr/>
          </p:nvSpPr>
          <p:spPr>
            <a:xfrm>
              <a:off x="1022759" y="3056421"/>
              <a:ext cx="481542" cy="55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rPr>
                <a:t>C</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endParaRPr>
            </a:p>
          </p:txBody>
        </p:sp>
        <p:sp>
          <p:nvSpPr>
            <p:cNvPr id="18" name="淘宝网chenying0907出品 17"/>
            <p:cNvSpPr/>
            <p:nvPr/>
          </p:nvSpPr>
          <p:spPr>
            <a:xfrm>
              <a:off x="1022759" y="2219397"/>
              <a:ext cx="481542" cy="552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rPr>
                <a:t>B</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endParaRPr>
            </a:p>
          </p:txBody>
        </p:sp>
        <p:sp>
          <p:nvSpPr>
            <p:cNvPr id="19" name="淘宝网chenying0907出品 18"/>
            <p:cNvSpPr/>
            <p:nvPr/>
          </p:nvSpPr>
          <p:spPr>
            <a:xfrm>
              <a:off x="1022759" y="1388376"/>
              <a:ext cx="481542" cy="55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rPr>
                <a:t>A</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endParaRPr>
            </a:p>
          </p:txBody>
        </p:sp>
        <p:sp>
          <p:nvSpPr>
            <p:cNvPr id="20" name="淘宝网chenying0907出品 19"/>
            <p:cNvSpPr/>
            <p:nvPr/>
          </p:nvSpPr>
          <p:spPr>
            <a:xfrm>
              <a:off x="1022759" y="3891942"/>
              <a:ext cx="481542" cy="552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rPr>
                <a:t>D</a:t>
              </a:r>
              <a:endParaRPr lang="zh-CN" altLang="en-US" sz="2600" dirty="0">
                <a:latin typeface="微软雅黑" panose="020B0503020204020204" pitchFamily="34" charset="-122"/>
                <a:ea typeface="微软雅黑" panose="020B0503020204020204" pitchFamily="34" charset="-122"/>
                <a:cs typeface="Verdana" panose="020B0604030504040204" pitchFamily="34" charset="0"/>
                <a:sym typeface="微软雅黑" panose="020B0503020204020204" pitchFamily="34" charset="-122"/>
              </a:endParaRPr>
            </a:p>
          </p:txBody>
        </p:sp>
      </p:grpSp>
      <p:sp>
        <p:nvSpPr>
          <p:cNvPr id="21" name="淘宝网chenying0907出品 3"/>
          <p:cNvSpPr txBox="1"/>
          <p:nvPr/>
        </p:nvSpPr>
        <p:spPr>
          <a:xfrm>
            <a:off x="4389057" y="1460384"/>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2"/>
          <p:cNvSpPr txBox="1"/>
          <p:nvPr/>
        </p:nvSpPr>
        <p:spPr>
          <a:xfrm>
            <a:off x="4389057" y="2285406"/>
            <a:ext cx="3783343" cy="550514"/>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3"/>
          <p:cNvSpPr txBox="1"/>
          <p:nvPr/>
        </p:nvSpPr>
        <p:spPr>
          <a:xfrm>
            <a:off x="4389057" y="3111927"/>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24"/>
          <p:cNvSpPr txBox="1"/>
          <p:nvPr/>
        </p:nvSpPr>
        <p:spPr>
          <a:xfrm>
            <a:off x="4389057" y="3951950"/>
            <a:ext cx="3783343" cy="550516"/>
          </a:xfrm>
          <a:prstGeom prst="rect">
            <a:avLst/>
          </a:prstGeom>
          <a:noFill/>
        </p:spPr>
        <p:txBody>
          <a:bodyPr lIns="86404" tIns="0" rIns="86404" bIns="0" anchor="ctr"/>
          <a:lstStyle/>
          <a:p>
            <a:pPr lvl="0">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根据需要添加适当的文字，一页的文字最好不要超过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，根据需要添加适当的文字</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MH" val="20151121192453"/>
  <p:tag name="MH_LIBRARY" val="GRAPHIC"/>
  <p:tag name="MH_TYPE" val="SubTitle"/>
  <p:tag name="MH_ORDER" val="1"/>
</p:tagLst>
</file>

<file path=ppt/tags/tag10.xml><?xml version="1.0" encoding="utf-8"?>
<p:tagLst xmlns:p="http://schemas.openxmlformats.org/presentationml/2006/main">
  <p:tag name="MH" val="20151121192732"/>
  <p:tag name="MH_LIBRARY" val="GRAPHIC"/>
  <p:tag name="MH_TYPE" val="SubTitle"/>
  <p:tag name="MH_ORDER" val="1"/>
</p:tagLst>
</file>

<file path=ppt/tags/tag11.xml><?xml version="1.0" encoding="utf-8"?>
<p:tagLst xmlns:p="http://schemas.openxmlformats.org/presentationml/2006/main">
  <p:tag name="MH" val="20151121192732"/>
  <p:tag name="MH_LIBRARY" val="GRAPHIC"/>
  <p:tag name="MH_TYPE" val="SubTitle"/>
  <p:tag name="MH_ORDER" val="2"/>
</p:tagLst>
</file>

<file path=ppt/tags/tag12.xml><?xml version="1.0" encoding="utf-8"?>
<p:tagLst xmlns:p="http://schemas.openxmlformats.org/presentationml/2006/main">
  <p:tag name="MH" val="20151121192732"/>
  <p:tag name="MH_LIBRARY" val="GRAPHIC"/>
  <p:tag name="MH_TYPE" val="SubTitle"/>
  <p:tag name="MH_ORDER" val="3"/>
</p:tagLst>
</file>

<file path=ppt/tags/tag13.xml><?xml version="1.0" encoding="utf-8"?>
<p:tagLst xmlns:p="http://schemas.openxmlformats.org/presentationml/2006/main">
  <p:tag name="MH" val="20151121192732"/>
  <p:tag name="MH_LIBRARY" val="GRAPHIC"/>
  <p:tag name="MH_TYPE" val="SubTitle"/>
  <p:tag name="MH_ORDER" val="4"/>
</p:tagLst>
</file>

<file path=ppt/tags/tag14.xml><?xml version="1.0" encoding="utf-8"?>
<p:tagLst xmlns:p="http://schemas.openxmlformats.org/presentationml/2006/main">
  <p:tag name="MH" val="20151121192732"/>
  <p:tag name="MH_LIBRARY" val="GRAPHIC"/>
  <p:tag name="MH_TYPE" val="SubTitle"/>
  <p:tag name="MH_ORDER" val="5"/>
</p:tagLst>
</file>

<file path=ppt/tags/tag15.xml><?xml version="1.0" encoding="utf-8"?>
<p:tagLst xmlns:p="http://schemas.openxmlformats.org/presentationml/2006/main">
  <p:tag name="MH" val="20151121192732"/>
  <p:tag name="MH_LIBRARY" val="GRAPHIC"/>
  <p:tag name="MH_TYPE" val="SubTitle"/>
  <p:tag name="MH_ORDER" val="6"/>
</p:tagLst>
</file>

<file path=ppt/tags/tag16.xml><?xml version="1.0" encoding="utf-8"?>
<p:tagLst xmlns:p="http://schemas.openxmlformats.org/presentationml/2006/main">
  <p:tag name="MH" val="20151121192522"/>
  <p:tag name="MH_LIBRARY" val="GRAPHIC"/>
  <p:tag name="MH_TYPE" val="Other"/>
  <p:tag name="MH_ORDER" val="1"/>
</p:tagLst>
</file>

<file path=ppt/tags/tag17.xml><?xml version="1.0" encoding="utf-8"?>
<p:tagLst xmlns:p="http://schemas.openxmlformats.org/presentationml/2006/main">
  <p:tag name="MH" val="20151121192522"/>
  <p:tag name="MH_LIBRARY" val="GRAPHIC"/>
  <p:tag name="MH_TYPE" val="Other"/>
  <p:tag name="MH_ORDER" val="2"/>
</p:tagLst>
</file>

<file path=ppt/tags/tag18.xml><?xml version="1.0" encoding="utf-8"?>
<p:tagLst xmlns:p="http://schemas.openxmlformats.org/presentationml/2006/main">
  <p:tag name="MH" val="20151121192522"/>
  <p:tag name="MH_LIBRARY" val="GRAPHIC"/>
  <p:tag name="MH_TYPE" val="Other"/>
  <p:tag name="MH_ORDER" val="4"/>
</p:tagLst>
</file>

<file path=ppt/tags/tag19.xml><?xml version="1.0" encoding="utf-8"?>
<p:tagLst xmlns:p="http://schemas.openxmlformats.org/presentationml/2006/main">
  <p:tag name="MH" val="20151121192522"/>
  <p:tag name="MH_LIBRARY" val="GRAPHIC"/>
  <p:tag name="MH_TYPE" val="Other"/>
  <p:tag name="MH_ORDER" val="5"/>
</p:tagLst>
</file>

<file path=ppt/tags/tag2.xml><?xml version="1.0" encoding="utf-8"?>
<p:tagLst xmlns:p="http://schemas.openxmlformats.org/presentationml/2006/main">
  <p:tag name="MH" val="20151121192453"/>
  <p:tag name="MH_LIBRARY" val="GRAPHIC"/>
  <p:tag name="MH_TYPE" val="Other"/>
  <p:tag name="MH_ORDER" val="1"/>
</p:tagLst>
</file>

<file path=ppt/tags/tag20.xml><?xml version="1.0" encoding="utf-8"?>
<p:tagLst xmlns:p="http://schemas.openxmlformats.org/presentationml/2006/main">
  <p:tag name="MH" val="20151121192522"/>
  <p:tag name="MH_LIBRARY" val="GRAPHIC"/>
  <p:tag name="MH_TYPE" val="Other"/>
  <p:tag name="MH_ORDER" val="7"/>
</p:tagLst>
</file>

<file path=ppt/tags/tag21.xml><?xml version="1.0" encoding="utf-8"?>
<p:tagLst xmlns:p="http://schemas.openxmlformats.org/presentationml/2006/main">
  <p:tag name="MH" val="20151121192522"/>
  <p:tag name="MH_LIBRARY" val="GRAPHIC"/>
  <p:tag name="MH_TYPE" val="Other"/>
  <p:tag name="MH_ORDER" val="8"/>
</p:tagLst>
</file>

<file path=ppt/tags/tag22.xml><?xml version="1.0" encoding="utf-8"?>
<p:tagLst xmlns:p="http://schemas.openxmlformats.org/presentationml/2006/main">
  <p:tag name="MH" val="20151121191650"/>
  <p:tag name="MH_LIBRARY" val="GRAPHIC"/>
  <p:tag name="MH_TYPE" val="SubTitle"/>
  <p:tag name="MH_ORDER" val="4"/>
</p:tagLst>
</file>

<file path=ppt/tags/tag23.xml><?xml version="1.0" encoding="utf-8"?>
<p:tagLst xmlns:p="http://schemas.openxmlformats.org/presentationml/2006/main">
  <p:tag name="MH" val="20151121191650"/>
  <p:tag name="MH_LIBRARY" val="GRAPHIC"/>
  <p:tag name="MH_TYPE" val="SubTitle"/>
  <p:tag name="MH_ORDER" val="4"/>
</p:tagLst>
</file>

<file path=ppt/tags/tag24.xml><?xml version="1.0" encoding="utf-8"?>
<p:tagLst xmlns:p="http://schemas.openxmlformats.org/presentationml/2006/main">
  <p:tag name="MH" val="20151121191650"/>
  <p:tag name="MH_LIBRARY" val="GRAPHIC"/>
  <p:tag name="MH_TYPE" val="SubTitle"/>
  <p:tag name="MH_ORDER" val="4"/>
</p:tagLst>
</file>

<file path=ppt/tags/tag25.xml><?xml version="1.0" encoding="utf-8"?>
<p:tagLst xmlns:p="http://schemas.openxmlformats.org/presentationml/2006/main">
  <p:tag name="MH" val="20151121192320"/>
  <p:tag name="MH_LIBRARY" val="GRAPHIC"/>
  <p:tag name="MH_TYPE" val="Other"/>
  <p:tag name="MH_ORDER" val="1"/>
</p:tagLst>
</file>

<file path=ppt/tags/tag26.xml><?xml version="1.0" encoding="utf-8"?>
<p:tagLst xmlns:p="http://schemas.openxmlformats.org/presentationml/2006/main">
  <p:tag name="MH" val="20151121192320"/>
  <p:tag name="MH_LIBRARY" val="GRAPHIC"/>
  <p:tag name="MH_TYPE" val="Other"/>
  <p:tag name="MH_ORDER" val="2"/>
</p:tagLst>
</file>

<file path=ppt/tags/tag27.xml><?xml version="1.0" encoding="utf-8"?>
<p:tagLst xmlns:p="http://schemas.openxmlformats.org/presentationml/2006/main">
  <p:tag name="MH" val="20151121192320"/>
  <p:tag name="MH_LIBRARY" val="GRAPHIC"/>
  <p:tag name="MH_TYPE" val="Other"/>
  <p:tag name="MH_ORDER" val="3"/>
</p:tagLst>
</file>

<file path=ppt/tags/tag28.xml><?xml version="1.0" encoding="utf-8"?>
<p:tagLst xmlns:p="http://schemas.openxmlformats.org/presentationml/2006/main">
  <p:tag name="MH" val="20151121192320"/>
  <p:tag name="MH_LIBRARY" val="GRAPHIC"/>
  <p:tag name="MH_TYPE" val="Other"/>
  <p:tag name="MH_ORDER" val="4"/>
</p:tagLst>
</file>

<file path=ppt/tags/tag29.xml><?xml version="1.0" encoding="utf-8"?>
<p:tagLst xmlns:p="http://schemas.openxmlformats.org/presentationml/2006/main">
  <p:tag name="MH" val="20151121192320"/>
  <p:tag name="MH_LIBRARY" val="GRAPHIC"/>
  <p:tag name="MH_TYPE" val="Other"/>
  <p:tag name="MH_ORDER" val="5"/>
</p:tagLst>
</file>

<file path=ppt/tags/tag3.xml><?xml version="1.0" encoding="utf-8"?>
<p:tagLst xmlns:p="http://schemas.openxmlformats.org/presentationml/2006/main">
  <p:tag name="MH" val="20151121192453"/>
  <p:tag name="MH_LIBRARY" val="GRAPHIC"/>
  <p:tag name="MH_TYPE" val="SubTitle"/>
  <p:tag name="MH_ORDER" val="2"/>
</p:tagLst>
</file>

<file path=ppt/tags/tag30.xml><?xml version="1.0" encoding="utf-8"?>
<p:tagLst xmlns:p="http://schemas.openxmlformats.org/presentationml/2006/main">
  <p:tag name="MH" val="20151121192320"/>
  <p:tag name="MH_LIBRARY" val="GRAPHIC"/>
  <p:tag name="MH_TYPE" val="Other"/>
  <p:tag name="MH_ORDER" val="6"/>
</p:tagLst>
</file>

<file path=ppt/tags/tag31.xml><?xml version="1.0" encoding="utf-8"?>
<p:tagLst xmlns:p="http://schemas.openxmlformats.org/presentationml/2006/main">
  <p:tag name="MH" val="20151121192320"/>
  <p:tag name="MH_LIBRARY" val="GRAPHIC"/>
  <p:tag name="MH_TYPE" val="Other"/>
  <p:tag name="MH_ORDER" val="7"/>
</p:tagLst>
</file>

<file path=ppt/tags/tag32.xml><?xml version="1.0" encoding="utf-8"?>
<p:tagLst xmlns:p="http://schemas.openxmlformats.org/presentationml/2006/main">
  <p:tag name="MH" val="20151121192320"/>
  <p:tag name="MH_LIBRARY" val="GRAPHIC"/>
  <p:tag name="MH_TYPE" val="Other"/>
  <p:tag name="MH_ORDER" val="8"/>
</p:tagLst>
</file>

<file path=ppt/tags/tag33.xml><?xml version="1.0" encoding="utf-8"?>
<p:tagLst xmlns:p="http://schemas.openxmlformats.org/presentationml/2006/main">
  <p:tag name="MH" val="20151121192320"/>
  <p:tag name="MH_LIBRARY" val="GRAPHIC"/>
  <p:tag name="MH_TYPE" val="Other"/>
  <p:tag name="MH_ORDER" val="9"/>
</p:tagLst>
</file>

<file path=ppt/tags/tag34.xml><?xml version="1.0" encoding="utf-8"?>
<p:tagLst xmlns:p="http://schemas.openxmlformats.org/presentationml/2006/main">
  <p:tag name="MH" val="20151121192320"/>
  <p:tag name="MH_LIBRARY" val="GRAPHIC"/>
  <p:tag name="MH_TYPE" val="Other"/>
  <p:tag name="MH_ORDER" val="10"/>
</p:tagLst>
</file>

<file path=ppt/tags/tag35.xml><?xml version="1.0" encoding="utf-8"?>
<p:tagLst xmlns:p="http://schemas.openxmlformats.org/presentationml/2006/main">
  <p:tag name="MH" val="20151121192320"/>
  <p:tag name="MH_LIBRARY" val="GRAPHIC"/>
  <p:tag name="MH_TYPE" val="Other"/>
  <p:tag name="MH_ORDER" val="11"/>
</p:tagLst>
</file>

<file path=ppt/tags/tag36.xml><?xml version="1.0" encoding="utf-8"?>
<p:tagLst xmlns:p="http://schemas.openxmlformats.org/presentationml/2006/main">
  <p:tag name="MH" val="20151121191650"/>
  <p:tag name="MH_LIBRARY" val="GRAPHIC"/>
  <p:tag name="MH_TYPE" val="SubTitle"/>
  <p:tag name="MH_ORDER" val="4"/>
</p:tagLst>
</file>

<file path=ppt/tags/tag37.xml><?xml version="1.0" encoding="utf-8"?>
<p:tagLst xmlns:p="http://schemas.openxmlformats.org/presentationml/2006/main">
  <p:tag name="MH" val="20151121191650"/>
  <p:tag name="MH_LIBRARY" val="GRAPHIC"/>
  <p:tag name="MH_TYPE" val="SubTitle"/>
  <p:tag name="MH_ORDER" val="4"/>
</p:tagLst>
</file>

<file path=ppt/tags/tag38.xml><?xml version="1.0" encoding="utf-8"?>
<p:tagLst xmlns:p="http://schemas.openxmlformats.org/presentationml/2006/main">
  <p:tag name="MH" val="20151121191650"/>
  <p:tag name="MH_LIBRARY" val="GRAPHIC"/>
  <p:tag name="MH_TYPE" val="SubTitle"/>
  <p:tag name="MH_ORDER" val="4"/>
</p:tagLst>
</file>

<file path=ppt/tags/tag39.xml><?xml version="1.0" encoding="utf-8"?>
<p:tagLst xmlns:p="http://schemas.openxmlformats.org/presentationml/2006/main">
  <p:tag name="MH" val="20151121191650"/>
  <p:tag name="MH_LIBRARY" val="GRAPHIC"/>
  <p:tag name="MH_TYPE" val="SubTitle"/>
  <p:tag name="MH_ORDER" val="4"/>
</p:tagLst>
</file>

<file path=ppt/tags/tag4.xml><?xml version="1.0" encoding="utf-8"?>
<p:tagLst xmlns:p="http://schemas.openxmlformats.org/presentationml/2006/main">
  <p:tag name="MH" val="20151121192453"/>
  <p:tag name="MH_LIBRARY" val="GRAPHIC"/>
  <p:tag name="MH_TYPE" val="Other"/>
  <p:tag name="MH_ORDER" val="2"/>
</p:tagLst>
</file>

<file path=ppt/tags/tag40.xml><?xml version="1.0" encoding="utf-8"?>
<p:tagLst xmlns:p="http://schemas.openxmlformats.org/presentationml/2006/main">
  <p:tag name="commondata" val="eyJoZGlkIjoiYTQ3YTc2YjBlNWRhYjQ0NTA0MDBkN2E0YWM4YTZjZGMifQ=="/>
</p:tagLst>
</file>

<file path=ppt/tags/tag5.xml><?xml version="1.0" encoding="utf-8"?>
<p:tagLst xmlns:p="http://schemas.openxmlformats.org/presentationml/2006/main">
  <p:tag name="MH" val="20151121192453"/>
  <p:tag name="MH_LIBRARY" val="GRAPHIC"/>
  <p:tag name="MH_TYPE" val="SubTitle"/>
  <p:tag name="MH_ORDER" val="3"/>
</p:tagLst>
</file>

<file path=ppt/tags/tag6.xml><?xml version="1.0" encoding="utf-8"?>
<p:tagLst xmlns:p="http://schemas.openxmlformats.org/presentationml/2006/main">
  <p:tag name="MH" val="20151121192453"/>
  <p:tag name="MH_LIBRARY" val="GRAPHIC"/>
  <p:tag name="MH_TYPE" val="Other"/>
  <p:tag name="MH_ORDER" val="3"/>
</p:tagLst>
</file>

<file path=ppt/tags/tag7.xml><?xml version="1.0" encoding="utf-8"?>
<p:tagLst xmlns:p="http://schemas.openxmlformats.org/presentationml/2006/main">
  <p:tag name="MH" val="20151121191650"/>
  <p:tag name="MH_LIBRARY" val="GRAPHIC"/>
  <p:tag name="MH_TYPE" val="SubTitle"/>
  <p:tag name="MH_ORDER" val="4"/>
</p:tagLst>
</file>

<file path=ppt/tags/tag8.xml><?xml version="1.0" encoding="utf-8"?>
<p:tagLst xmlns:p="http://schemas.openxmlformats.org/presentationml/2006/main">
  <p:tag name="MH" val="20151121191650"/>
  <p:tag name="MH_LIBRARY" val="GRAPHIC"/>
  <p:tag name="MH_TYPE" val="SubTitle"/>
  <p:tag name="MH_ORDER" val="4"/>
</p:tagLst>
</file>

<file path=ppt/tags/tag9.xml><?xml version="1.0" encoding="utf-8"?>
<p:tagLst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4884</Words>
  <Application>WPS 演示</Application>
  <PresentationFormat>全屏显示(16:9)</PresentationFormat>
  <Paragraphs>566</Paragraphs>
  <Slides>36</Slides>
  <Notes>36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Arial</vt:lpstr>
      <vt:lpstr>宋体</vt:lpstr>
      <vt:lpstr>Wingdings</vt:lpstr>
      <vt:lpstr>微软雅黑</vt:lpstr>
      <vt:lpstr>Arial Narrow</vt:lpstr>
      <vt:lpstr>Verdana</vt:lpstr>
      <vt:lpstr>Calibri</vt:lpstr>
      <vt:lpstr>Arial Unicode MS</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64</cp:revision>
  <dcterms:created xsi:type="dcterms:W3CDTF">2015-12-24T15:38:00Z</dcterms:created>
  <dcterms:modified xsi:type="dcterms:W3CDTF">2024-06-08T07:21:12Z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6D47FCA5E7A3490DAD2D69B7FDF84369_13</vt:lpwstr>
  </property>
  <property fmtid="{D5CDD505-2E9C-101B-9397-08002B2CF9AE}" pid="3" name="KSOProductBuildVer">
    <vt:lpwstr>2052-12.1.0.17133</vt:lpwstr>
  </property>
</Properties>
</file>