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svg" ContentType="image/svg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  <p:sldId id="260" r:id="rId5"/>
    <p:sldId id="263" r:id="rId6"/>
    <p:sldId id="264" r:id="rId7"/>
    <p:sldId id="265" r:id="rId8"/>
    <p:sldId id="266" r:id="rId9"/>
    <p:sldId id="267" r:id="rId10"/>
    <p:sldId id="268" r:id="rId11"/>
    <p:sldId id="271" r:id="rId12"/>
    <p:sldId id="269" r:id="rId13"/>
    <p:sldId id="272" r:id="rId14"/>
    <p:sldId id="276" r:id="rId15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  <a:srgbClr val="F2C31D"/>
    <a:srgbClr val="87BD00"/>
    <a:srgbClr val="FF593D"/>
    <a:srgbClr val="FF1F09"/>
    <a:srgbClr val="A7A7A7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44002-D3FD-4D48-9169-298F4EC82D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41A71-69DE-4B2F-93D5-BF1F11557B4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41A71-69DE-4B2F-93D5-BF1F11557B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41A71-69DE-4B2F-93D5-BF1F11557B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41A71-69DE-4B2F-93D5-BF1F11557B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41A71-69DE-4B2F-93D5-BF1F11557B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41A71-69DE-4B2F-93D5-BF1F11557B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41A71-69DE-4B2F-93D5-BF1F11557B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41A71-69DE-4B2F-93D5-BF1F11557B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41A71-69DE-4B2F-93D5-BF1F11557B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41A71-69DE-4B2F-93D5-BF1F11557B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41A71-69DE-4B2F-93D5-BF1F11557B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41A71-69DE-4B2F-93D5-BF1F11557B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389" y="6356746"/>
            <a:ext cx="2742447" cy="364275"/>
          </a:xfrm>
        </p:spPr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412" y="6356746"/>
            <a:ext cx="4115176" cy="3642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165" y="6356746"/>
            <a:ext cx="2742447" cy="364275"/>
          </a:xfrm>
        </p:spPr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zh-CN" altLang="en-US" sz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  <a:endParaRPr lang="en-US" altLang="zh-CN" sz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svg"/><Relationship Id="rId8" Type="http://schemas.openxmlformats.org/officeDocument/2006/relationships/image" Target="../media/image8.png"/><Relationship Id="rId7" Type="http://schemas.openxmlformats.org/officeDocument/2006/relationships/image" Target="../media/image7.svg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2" Type="http://schemas.openxmlformats.org/officeDocument/2006/relationships/notesSlide" Target="../notesSlides/notesSlide9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26.pn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12" b="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0295107">
            <a:off x="5069059" y="314242"/>
            <a:ext cx="205388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solidFill>
                  <a:srgbClr val="A7A7A7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自</a:t>
            </a:r>
            <a:endParaRPr lang="zh-CN" altLang="en-US" sz="11500" dirty="0">
              <a:solidFill>
                <a:srgbClr val="A7A7A7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 rot="1013807">
            <a:off x="6821659" y="547324"/>
            <a:ext cx="205388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solidFill>
                  <a:srgbClr val="F2C31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我</a:t>
            </a:r>
            <a:endParaRPr lang="zh-CN" altLang="en-US" sz="11500" dirty="0">
              <a:solidFill>
                <a:srgbClr val="F2C31D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 rot="20295107">
            <a:off x="8321147" y="1559508"/>
            <a:ext cx="205388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solidFill>
                  <a:srgbClr val="A7A7A7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介</a:t>
            </a:r>
            <a:endParaRPr lang="zh-CN" altLang="en-US" sz="11500" dirty="0">
              <a:solidFill>
                <a:srgbClr val="A7A7A7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 rot="196418">
            <a:off x="9873074" y="775923"/>
            <a:ext cx="205388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solidFill>
                  <a:srgbClr val="F2C31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绍</a:t>
            </a:r>
            <a:endParaRPr lang="zh-CN" altLang="en-US" sz="11500" dirty="0">
              <a:solidFill>
                <a:srgbClr val="F2C31D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4993208" y="3626399"/>
            <a:ext cx="2645154" cy="733905"/>
          </a:xfrm>
          <a:prstGeom prst="roundRect">
            <a:avLst>
              <a:gd name="adj" fmla="val 50000"/>
            </a:avLst>
          </a:prstGeom>
          <a:solidFill>
            <a:srgbClr val="87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100188" y="3726910"/>
            <a:ext cx="2431193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主讲人</a:t>
            </a:r>
            <a:r>
              <a:rPr lang="zh-CN" altLang="en-US" sz="2800" dirty="0" smtClean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：</a:t>
            </a:r>
            <a:r>
              <a:rPr lang="en-US" altLang="zh-CN" sz="2800" dirty="0" smtClean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PPT</a:t>
            </a:r>
            <a:r>
              <a:rPr lang="zh-CN" altLang="en-US" sz="2800" dirty="0" smtClean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营</a:t>
            </a:r>
            <a:endParaRPr lang="zh-CN" altLang="en-US" sz="2800" dirty="0" smtClean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401" y="2667659"/>
            <a:ext cx="4874376" cy="487437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5" r="7037" b="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6" t="27500" r="63667" b="47667"/>
          <a:stretch>
            <a:fillRect/>
          </a:stretch>
        </p:blipFill>
        <p:spPr>
          <a:xfrm>
            <a:off x="3562350" y="1119401"/>
            <a:ext cx="6096000" cy="56769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86"/>
            <a:ext cx="12293600" cy="15473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78102" y="3230540"/>
            <a:ext cx="4670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请大家投我一票</a:t>
            </a:r>
            <a:endParaRPr lang="zh-CN" altLang="en-US" sz="40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18"/>
          <a:stretch>
            <a:fillRect/>
          </a:stretch>
        </p:blipFill>
        <p:spPr>
          <a:xfrm>
            <a:off x="-234464" y="263768"/>
            <a:ext cx="3512236" cy="633046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9" r="2406"/>
          <a:stretch>
            <a:fillRect/>
          </a:stretch>
        </p:blipFill>
        <p:spPr>
          <a:xfrm>
            <a:off x="9481624" y="1232095"/>
            <a:ext cx="2916702" cy="63304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848" y="2964756"/>
            <a:ext cx="4164470" cy="416447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12" b="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0295107">
            <a:off x="5069059" y="314242"/>
            <a:ext cx="205388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solidFill>
                  <a:srgbClr val="A7A7A7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谢</a:t>
            </a:r>
            <a:endParaRPr lang="zh-CN" altLang="en-US" sz="11500" dirty="0">
              <a:solidFill>
                <a:srgbClr val="A7A7A7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 rot="1013807">
            <a:off x="6821659" y="547324"/>
            <a:ext cx="205388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solidFill>
                  <a:srgbClr val="F2C31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谢</a:t>
            </a:r>
            <a:endParaRPr lang="zh-CN" altLang="en-US" sz="11500" dirty="0">
              <a:solidFill>
                <a:srgbClr val="F2C31D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 rot="20295107">
            <a:off x="8321147" y="1559508"/>
            <a:ext cx="205388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solidFill>
                  <a:srgbClr val="A7A7A7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大</a:t>
            </a:r>
            <a:endParaRPr lang="zh-CN" altLang="en-US" sz="11500" dirty="0">
              <a:solidFill>
                <a:srgbClr val="A7A7A7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 rot="196418">
            <a:off x="9873074" y="775923"/>
            <a:ext cx="205388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solidFill>
                  <a:srgbClr val="F2C31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家</a:t>
            </a:r>
            <a:endParaRPr lang="zh-CN" altLang="en-US" sz="11500" dirty="0">
              <a:solidFill>
                <a:srgbClr val="F2C31D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4970494" y="3573408"/>
            <a:ext cx="2645154" cy="733905"/>
          </a:xfrm>
          <a:prstGeom prst="roundRect">
            <a:avLst>
              <a:gd name="adj" fmla="val 50000"/>
            </a:avLst>
          </a:prstGeom>
          <a:solidFill>
            <a:srgbClr val="87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970494" y="3657872"/>
            <a:ext cx="38189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主讲人</a:t>
            </a:r>
            <a:r>
              <a:rPr lang="zh-CN" altLang="en-US" sz="2800" dirty="0" smtClean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：</a:t>
            </a:r>
            <a:r>
              <a:rPr lang="en-US" altLang="zh-CN" sz="2800" dirty="0" smtClean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PPT</a:t>
            </a:r>
            <a:r>
              <a:rPr lang="zh-CN" altLang="en-US" sz="2800" dirty="0" smtClean="0">
                <a:solidFill>
                  <a:schemeClr val="bg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营</a:t>
            </a:r>
            <a:endParaRPr lang="zh-CN" altLang="en-US" sz="2800" dirty="0" smtClean="0">
              <a:solidFill>
                <a:schemeClr val="bg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401" y="2667659"/>
            <a:ext cx="4874376" cy="487437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090" y="-35304"/>
            <a:ext cx="12179342" cy="689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2203" y="2587208"/>
            <a:ext cx="12188229" cy="12372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468" y="1400699"/>
            <a:ext cx="2504431" cy="7618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1012" y="4134306"/>
            <a:ext cx="379949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12" b="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" b="33386"/>
          <a:stretch>
            <a:fillRect/>
          </a:stretch>
        </p:blipFill>
        <p:spPr>
          <a:xfrm>
            <a:off x="9035143" y="3247572"/>
            <a:ext cx="3051629" cy="3051629"/>
          </a:xfrm>
          <a:prstGeom prst="ellipse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383315" y="1727200"/>
            <a:ext cx="3730172" cy="52322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大家好！我叫</a:t>
            </a:r>
            <a:r>
              <a:rPr lang="zh-CN" altLang="en-US" sz="4800" b="1" dirty="0">
                <a:solidFill>
                  <a:srgbClr val="F2C31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小图图</a:t>
            </a:r>
            <a:endParaRPr lang="zh-CN" altLang="en-US" sz="3200" b="1" dirty="0">
              <a:solidFill>
                <a:srgbClr val="F2C31D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14" name="图形 13" descr="信封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83315" y="2722134"/>
            <a:ext cx="523220" cy="52322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138057" y="2722134"/>
            <a:ext cx="22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籍贯：月球</a:t>
            </a:r>
            <a:endParaRPr lang="zh-CN" altLang="en-US" sz="28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17" name="图形 16" descr="日历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30399" y="3401474"/>
            <a:ext cx="576136" cy="576136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138057" y="3427932"/>
            <a:ext cx="22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生日：</a:t>
            </a:r>
            <a:r>
              <a:rPr lang="en-US" altLang="zh-CN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02.02</a:t>
            </a:r>
            <a:endParaRPr lang="zh-CN" altLang="en-US" sz="28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20" name="图形 19" descr="耳机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30400" y="4132540"/>
            <a:ext cx="576136" cy="576136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5123544" y="4175558"/>
            <a:ext cx="3051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爱好：听歌、看书</a:t>
            </a:r>
            <a:endParaRPr lang="zh-CN" altLang="en-US" sz="28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5" r="7037" b="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07" y="2805390"/>
            <a:ext cx="4876190" cy="411428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86"/>
            <a:ext cx="12293600" cy="15473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064">
            <a:off x="4583889" y="1430438"/>
            <a:ext cx="7782282" cy="555821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246984" y="2329798"/>
            <a:ext cx="438598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   我是五</a:t>
            </a:r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(4)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班的</a:t>
            </a:r>
            <a:r>
              <a:rPr lang="zh-CN" altLang="en-US" sz="4000" b="1" u="sng" dirty="0">
                <a:solidFill>
                  <a:srgbClr val="99BF4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小图图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，我很荣幸能站在这里发言，</a:t>
            </a:r>
            <a:endParaRPr lang="en-US" altLang="zh-CN" sz="24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此时此刻，我很激动，也很紧</a:t>
            </a:r>
            <a:endParaRPr lang="en-US" altLang="zh-CN" sz="24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张，不过我有信心，因为我</a:t>
            </a:r>
            <a:endParaRPr lang="en-US" altLang="zh-CN" sz="24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   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要竞选 是班干部这个位置。</a:t>
            </a:r>
            <a:endParaRPr lang="zh-CN" altLang="en-US" sz="24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5" r="7037" b="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35" r="56858" b="49999"/>
          <a:stretch>
            <a:fillRect/>
          </a:stretch>
        </p:blipFill>
        <p:spPr>
          <a:xfrm>
            <a:off x="4200519" y="116734"/>
            <a:ext cx="8093081" cy="67541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9877" y="2245466"/>
            <a:ext cx="3859203" cy="4495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86"/>
            <a:ext cx="12293600" cy="15473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309378" y="1462480"/>
            <a:ext cx="492047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dirty="0">
                <a:solidFill>
                  <a:srgbClr val="99BF4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         班长</a:t>
            </a:r>
            <a:endParaRPr lang="en-US" altLang="zh-CN" sz="4400" dirty="0">
              <a:solidFill>
                <a:srgbClr val="99BF4F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是一个许多同学向往的职位，需要一个有能力的同学来担任，我相信</a:t>
            </a:r>
            <a:endParaRPr lang="en-US" altLang="zh-CN" sz="32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              </a:t>
            </a: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我有这个能力。</a:t>
            </a:r>
            <a:endParaRPr lang="zh-CN" altLang="en-US" sz="32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47 L -0.9026 0.00324 " pathEditMode="relative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5" r="7037" b="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1" t="-3237" r="29631" b="49399"/>
          <a:stretch>
            <a:fillRect/>
          </a:stretch>
        </p:blipFill>
        <p:spPr>
          <a:xfrm rot="1758993">
            <a:off x="4980829" y="-157715"/>
            <a:ext cx="5819887" cy="78277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405105"/>
            <a:ext cx="4212872" cy="53912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86"/>
            <a:ext cx="12293600" cy="15473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146800" y="2501432"/>
            <a:ext cx="3750050" cy="2855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我在家是个好帮手，</a:t>
            </a:r>
            <a:endParaRPr lang="en-US" altLang="zh-CN" sz="28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在学校是个好学生，</a:t>
            </a:r>
            <a:endParaRPr lang="en-US" altLang="zh-CN" sz="28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连续四年都能拿</a:t>
            </a:r>
            <a:endParaRPr lang="en-US" altLang="zh-CN" sz="28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99BF4F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“三好学生”</a:t>
            </a:r>
            <a:endParaRPr lang="zh-CN" alt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5" r="7037" b="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" t="55204" r="63112" b="164"/>
          <a:stretch>
            <a:fillRect/>
          </a:stretch>
        </p:blipFill>
        <p:spPr>
          <a:xfrm>
            <a:off x="-101580" y="1428750"/>
            <a:ext cx="5869527" cy="50672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203" y="3067040"/>
            <a:ext cx="6006089" cy="37909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86"/>
            <a:ext cx="12293600" cy="15473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882247" y="1336443"/>
            <a:ext cx="1761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我</a:t>
            </a:r>
            <a:endParaRPr lang="zh-CN" altLang="en-US" sz="9600" dirty="0">
              <a:solidFill>
                <a:schemeClr val="bg1">
                  <a:lumMod val="50000"/>
                </a:schemeClr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92800" y="1663655"/>
            <a:ext cx="1761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的</a:t>
            </a:r>
            <a:endParaRPr lang="zh-CN" altLang="en-US" sz="9600" dirty="0">
              <a:solidFill>
                <a:schemeClr val="bg1">
                  <a:lumMod val="50000"/>
                </a:schemeClr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981774" y="1859340"/>
            <a:ext cx="1761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rgbClr val="EF805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爱</a:t>
            </a:r>
            <a:endParaRPr lang="zh-CN" altLang="en-US" sz="9600" dirty="0">
              <a:solidFill>
                <a:srgbClr val="EF805D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243576" y="1336443"/>
            <a:ext cx="1761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rgbClr val="EF805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好</a:t>
            </a:r>
            <a:endParaRPr lang="zh-CN" altLang="en-US" sz="9600" dirty="0">
              <a:solidFill>
                <a:srgbClr val="EF805D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842" y="2448485"/>
            <a:ext cx="1721458" cy="16476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450" y="2725996"/>
            <a:ext cx="2007893" cy="200789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5" r="7037" b="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50" y="1162049"/>
            <a:ext cx="6858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86"/>
            <a:ext cx="12293600" cy="15473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59814" y="1405211"/>
            <a:ext cx="1761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我</a:t>
            </a:r>
            <a:endParaRPr lang="zh-CN" altLang="en-US" sz="9600" dirty="0">
              <a:solidFill>
                <a:schemeClr val="bg1">
                  <a:lumMod val="50000"/>
                </a:schemeClr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44086" y="824186"/>
            <a:ext cx="1761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的</a:t>
            </a:r>
            <a:endParaRPr lang="zh-CN" altLang="en-US" sz="9600" dirty="0">
              <a:solidFill>
                <a:schemeClr val="bg1">
                  <a:lumMod val="50000"/>
                </a:schemeClr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10926" y="1210147"/>
            <a:ext cx="1761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rgbClr val="EF805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生</a:t>
            </a:r>
            <a:endParaRPr lang="zh-CN" altLang="en-US" sz="9600" dirty="0">
              <a:solidFill>
                <a:srgbClr val="EF805D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09140" y="1568043"/>
            <a:ext cx="1761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rgbClr val="EF805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活</a:t>
            </a:r>
            <a:endParaRPr lang="zh-CN" altLang="en-US" sz="9600" dirty="0">
              <a:solidFill>
                <a:srgbClr val="EF805D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32" y="2709379"/>
            <a:ext cx="2227466" cy="33648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075" y="3880170"/>
            <a:ext cx="3722549" cy="248499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5" r="7037" b="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86"/>
            <a:ext cx="12293600" cy="15473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34909" y="1149713"/>
            <a:ext cx="1761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我</a:t>
            </a:r>
            <a:endParaRPr lang="zh-CN" altLang="en-US" sz="9600" dirty="0">
              <a:solidFill>
                <a:schemeClr val="bg1">
                  <a:lumMod val="50000"/>
                </a:schemeClr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45462" y="1476925"/>
            <a:ext cx="1761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的</a:t>
            </a:r>
            <a:endParaRPr lang="zh-CN" altLang="en-US" sz="9600" dirty="0">
              <a:solidFill>
                <a:schemeClr val="bg1">
                  <a:lumMod val="50000"/>
                </a:schemeClr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34436" y="1672610"/>
            <a:ext cx="1761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rgbClr val="EF805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理</a:t>
            </a:r>
            <a:endParaRPr lang="zh-CN" altLang="en-US" sz="9600" dirty="0">
              <a:solidFill>
                <a:srgbClr val="EF805D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96238" y="1149713"/>
            <a:ext cx="1761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rgbClr val="EF805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想</a:t>
            </a:r>
            <a:endParaRPr lang="zh-CN" altLang="en-US" sz="9600" dirty="0">
              <a:solidFill>
                <a:srgbClr val="EF805D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889" y="1713681"/>
            <a:ext cx="5205995" cy="52059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5" t="22112" r="14204" b="21643"/>
          <a:stretch>
            <a:fillRect/>
          </a:stretch>
        </p:blipFill>
        <p:spPr>
          <a:xfrm>
            <a:off x="574271" y="2627213"/>
            <a:ext cx="6182368" cy="4457784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475723" y="4140374"/>
            <a:ext cx="390525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单击此处添加文本单击此处添加文本单击此处添加文本</a:t>
            </a:r>
            <a:endParaRPr lang="zh-CN" altLang="en-US" sz="32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endParaRPr lang="zh-CN" altLang="en-US" sz="32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endParaRPr lang="zh-CN" altLang="en-US" sz="36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5" r="7037" b="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45" b="76111"/>
          <a:stretch>
            <a:fillRect/>
          </a:stretch>
        </p:blipFill>
        <p:spPr>
          <a:xfrm>
            <a:off x="4948199" y="238125"/>
            <a:ext cx="6771484" cy="6381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86"/>
            <a:ext cx="12293600" cy="15473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561497" y="1785455"/>
            <a:ext cx="1761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我</a:t>
            </a:r>
            <a:endParaRPr lang="zh-CN" altLang="en-US" sz="5400" dirty="0">
              <a:solidFill>
                <a:schemeClr val="bg1">
                  <a:lumMod val="50000"/>
                </a:schemeClr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38895" y="2042968"/>
            <a:ext cx="1761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1">
                    <a:lumMod val="50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的</a:t>
            </a:r>
            <a:endParaRPr lang="zh-CN" altLang="en-US" sz="5400" dirty="0">
              <a:solidFill>
                <a:schemeClr val="bg1">
                  <a:lumMod val="50000"/>
                </a:schemeClr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136466" y="2135301"/>
            <a:ext cx="1009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EF805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荣</a:t>
            </a:r>
            <a:endParaRPr lang="zh-CN" altLang="en-US" sz="5400" dirty="0">
              <a:solidFill>
                <a:srgbClr val="EF805D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003661" y="1983531"/>
            <a:ext cx="793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EF805D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誉</a:t>
            </a:r>
            <a:endParaRPr lang="zh-CN" altLang="en-US" sz="4800" dirty="0">
              <a:solidFill>
                <a:srgbClr val="EF805D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11" name="图形 10" descr="信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15370" y="3315555"/>
            <a:ext cx="523220" cy="52322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170111" y="3315555"/>
            <a:ext cx="2626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单击添加文本</a:t>
            </a:r>
            <a:endParaRPr lang="zh-CN" altLang="en-US" sz="28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13" name="图形 12" descr="日历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62454" y="3994895"/>
            <a:ext cx="576136" cy="576136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170112" y="4021353"/>
            <a:ext cx="262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单击添加文本</a:t>
            </a:r>
            <a:endParaRPr lang="zh-CN" altLang="en-US" sz="28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15" name="图形 14" descr="耳机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62455" y="4725961"/>
            <a:ext cx="576136" cy="576136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155599" y="4768979"/>
            <a:ext cx="3051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单击添加文本</a:t>
            </a:r>
            <a:endParaRPr lang="zh-CN" altLang="en-US" sz="28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1" y="2032304"/>
            <a:ext cx="4217184" cy="440054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tags/tag1.xml><?xml version="1.0" encoding="utf-8"?>
<p:tagLst xmlns:p="http://schemas.openxmlformats.org/presentationml/2006/main">
  <p:tag name="ISPRING_ULTRA_SCORM_COURSE_ID" val="FA0FFBEB-27FA-4ABA-9C81-6432275CF98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2.02"/>
  <p:tag name="commondata" val="eyJoZGlkIjoiYTQ3YTc2YjBlNWRhYjQ0NTA0MDBkN2E0YWM4YTZjZGMifQ=="/>
</p:tagLst>
</file>

<file path=ppt/theme/theme1.xml><?xml version="1.0" encoding="utf-8"?>
<a:theme xmlns:a="http://schemas.openxmlformats.org/drawingml/2006/main" name="Office Theme">
  <a:themeElements>
    <a:clrScheme name="自定义 10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335</Words>
  <Application>WPS 演示</Application>
  <PresentationFormat>宽屏</PresentationFormat>
  <Paragraphs>91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迷你简卡通</vt:lpstr>
      <vt:lpstr>Meiryo</vt:lpstr>
      <vt:lpstr>Yu Gothic UI</vt:lpstr>
      <vt:lpstr>Arial Narrow</vt:lpstr>
      <vt:lpstr>Calibri</vt:lpstr>
      <vt:lpstr>Arial Unicode MS</vt:lpstr>
      <vt:lpstr>等线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dc:description>http://www.ypppt.com/</dc:description>
  <cp:lastModifiedBy>Years later</cp:lastModifiedBy>
  <cp:revision>106</cp:revision>
  <dcterms:created xsi:type="dcterms:W3CDTF">2017-08-18T03:02:00Z</dcterms:created>
  <dcterms:modified xsi:type="dcterms:W3CDTF">2024-06-08T11:59:25Z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F6FAE88349D14DF09719645D9D87CF8D_13</vt:lpwstr>
  </property>
</Properties>
</file>