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9" r:id="rId3"/>
    <p:sldId id="285" r:id="rId4"/>
    <p:sldId id="258" r:id="rId5"/>
    <p:sldId id="268" r:id="rId7"/>
    <p:sldId id="280" r:id="rId8"/>
    <p:sldId id="269" r:id="rId9"/>
    <p:sldId id="265" r:id="rId10"/>
    <p:sldId id="286" r:id="rId11"/>
    <p:sldId id="267" r:id="rId12"/>
    <p:sldId id="271" r:id="rId13"/>
    <p:sldId id="266" r:id="rId14"/>
    <p:sldId id="281" r:id="rId15"/>
    <p:sldId id="270" r:id="rId16"/>
    <p:sldId id="287" r:id="rId17"/>
    <p:sldId id="276" r:id="rId18"/>
    <p:sldId id="279" r:id="rId19"/>
    <p:sldId id="282" r:id="rId20"/>
    <p:sldId id="284" r:id="rId21"/>
    <p:sldId id="272" r:id="rId22"/>
    <p:sldId id="273" r:id="rId23"/>
    <p:sldId id="288" r:id="rId24"/>
    <p:sldId id="274" r:id="rId25"/>
    <p:sldId id="275" r:id="rId26"/>
    <p:sldId id="283" r:id="rId27"/>
    <p:sldId id="289" r:id="rId28"/>
    <p:sldId id="310"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5.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D8E-F535-4100-8283-92139F2816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E245B-04D6-4B0F-B184-43A24177F6D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B98CAE9-6D11-4527-ADF3-3D5099E025E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17F70F-D5FC-43AB-AF8A-356B6E1B3A2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912492" y="2229567"/>
            <a:ext cx="2516130" cy="2278504"/>
          </a:xfrm>
          <a:custGeom>
            <a:avLst/>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32371" y="2229567"/>
            <a:ext cx="2516129" cy="2278504"/>
          </a:xfrm>
          <a:custGeom>
            <a:avLst/>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152250" y="2229567"/>
            <a:ext cx="2516129" cy="2278504"/>
          </a:xfrm>
          <a:custGeom>
            <a:avLst/>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8772129" y="2229567"/>
            <a:ext cx="2516130" cy="2278504"/>
          </a:xfrm>
          <a:custGeom>
            <a:avLst/>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80081" y="2803738"/>
            <a:ext cx="2996986" cy="2996986"/>
          </a:xfrm>
          <a:custGeom>
            <a:avLst/>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ah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8850" y="1787226"/>
            <a:ext cx="2881236" cy="4186172"/>
          </a:xfrm>
          <a:custGeom>
            <a:avLst/>
            <a:gdLst>
              <a:gd name="connsiteX0" fmla="*/ 0 w 2881236"/>
              <a:gd name="connsiteY0" fmla="*/ 0 h 4186172"/>
              <a:gd name="connsiteX1" fmla="*/ 2881236 w 2881236"/>
              <a:gd name="connsiteY1" fmla="*/ 0 h 4186172"/>
              <a:gd name="connsiteX2" fmla="*/ 2881236 w 2881236"/>
              <a:gd name="connsiteY2" fmla="*/ 4186172 h 4186172"/>
              <a:gd name="connsiteX3" fmla="*/ 0 w 2881236"/>
              <a:gd name="connsiteY3" fmla="*/ 4186172 h 4186172"/>
            </a:gdLst>
            <a:ahLst/>
            <a:cxnLst>
              <a:cxn ang="0">
                <a:pos x="connsiteX0" y="connsiteY0"/>
              </a:cxn>
              <a:cxn ang="0">
                <a:pos x="connsiteX1" y="connsiteY1"/>
              </a:cxn>
              <a:cxn ang="0">
                <a:pos x="connsiteX2" y="connsiteY2"/>
              </a:cxn>
              <a:cxn ang="0">
                <a:pos x="connsiteX3" y="connsiteY3"/>
              </a:cxn>
            </a:cxnLst>
            <a:rect l="l" t="t" r="r" b="b"/>
            <a:pathLst>
              <a:path w="2881236" h="4186172">
                <a:moveTo>
                  <a:pt x="0" y="0"/>
                </a:moveTo>
                <a:lnTo>
                  <a:pt x="2881236" y="0"/>
                </a:lnTo>
                <a:lnTo>
                  <a:pt x="2881236" y="4186172"/>
                </a:lnTo>
                <a:lnTo>
                  <a:pt x="0" y="4186172"/>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8333152" y="1787226"/>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8333152" y="3977910"/>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4" name="图片占位符 13"/>
          <p:cNvSpPr>
            <a:spLocks noGrp="1"/>
          </p:cNvSpPr>
          <p:nvPr>
            <p:ph type="pic" sz="quarter" idx="14"/>
          </p:nvPr>
        </p:nvSpPr>
        <p:spPr>
          <a:xfrm>
            <a:off x="9160924" y="2248783"/>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366266" y="177253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263596" y="224878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8" name="图片占位符 17"/>
          <p:cNvSpPr>
            <a:spLocks noGrp="1"/>
          </p:cNvSpPr>
          <p:nvPr>
            <p:ph type="pic" sz="quarter" idx="10"/>
          </p:nvPr>
        </p:nvSpPr>
        <p:spPr>
          <a:xfrm>
            <a:off x="157160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346893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200399" y="2426302"/>
            <a:ext cx="3162302" cy="2726122"/>
          </a:xfrm>
          <a:custGeom>
            <a:avLst/>
            <a:gdLst>
              <a:gd name="connsiteX0" fmla="*/ 681531 w 3162302"/>
              <a:gd name="connsiteY0" fmla="*/ 0 h 2726122"/>
              <a:gd name="connsiteX1" fmla="*/ 2480771 w 3162302"/>
              <a:gd name="connsiteY1" fmla="*/ 0 h 2726122"/>
              <a:gd name="connsiteX2" fmla="*/ 3162302 w 3162302"/>
              <a:gd name="connsiteY2" fmla="*/ 1363061 h 2726122"/>
              <a:gd name="connsiteX3" fmla="*/ 2480771 w 3162302"/>
              <a:gd name="connsiteY3" fmla="*/ 2726122 h 2726122"/>
              <a:gd name="connsiteX4" fmla="*/ 681531 w 3162302"/>
              <a:gd name="connsiteY4" fmla="*/ 2726122 h 2726122"/>
              <a:gd name="connsiteX5" fmla="*/ 0 w 3162302"/>
              <a:gd name="connsiteY5" fmla="*/ 1363061 h 27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302" h="2726122">
                <a:moveTo>
                  <a:pt x="681531" y="0"/>
                </a:moveTo>
                <a:lnTo>
                  <a:pt x="2480771" y="0"/>
                </a:lnTo>
                <a:lnTo>
                  <a:pt x="3162302" y="1363061"/>
                </a:lnTo>
                <a:lnTo>
                  <a:pt x="2480771" y="2726122"/>
                </a:lnTo>
                <a:lnTo>
                  <a:pt x="681531" y="2726122"/>
                </a:lnTo>
                <a:lnTo>
                  <a:pt x="0" y="1363061"/>
                </a:lnTo>
                <a:close/>
              </a:path>
            </a:pathLst>
          </a:custGeom>
          <a:ln w="57150">
            <a:solidFill>
              <a:schemeClr val="accent1"/>
            </a:solidFill>
          </a:ln>
        </p:spPr>
        <p:txBody>
          <a:bodyPr wrap="square">
            <a:noAutofit/>
          </a:bodyPr>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58861"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218"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81575"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charset="-122"/>
              <a:ea typeface="微软雅黑" panose="020B0503020204020204" charset="-122"/>
              <a:sym typeface="+mn-ea"/>
            </a:endParaRPr>
          </a:p>
          <a:p>
            <a:r>
              <a:rPr lang="en-US" altLang="zh-CN" sz="600" dirty="0">
                <a:solidFill>
                  <a:schemeClr val="bg1"/>
                </a:solidFill>
                <a:latin typeface="微软雅黑" panose="020B0503020204020204" charset="-122"/>
                <a:ea typeface="微软雅黑" panose="020B0503020204020204" charset="-122"/>
                <a:sym typeface="+mn-ea"/>
              </a:rPr>
              <a:t>ibaotu.com</a:t>
            </a:r>
            <a:endParaRPr lang="en-US" altLang="zh-CN" sz="600" dirty="0">
              <a:solidFill>
                <a:schemeClr val="bg1"/>
              </a:solidFill>
              <a:latin typeface="微软雅黑" panose="020B0503020204020204" charset="-122"/>
              <a:ea typeface="微软雅黑" panose="020B0503020204020204"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83B1FF7-CFBD-4262-9BCB-853F1F13E6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FD9D3C-CA18-4FBF-8984-00FF4E3C4A1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B1FF7-CFBD-4262-9BCB-853F1F13E62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D9D3C-CA18-4FBF-8984-00FF4E3C4A1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7.xml"/><Relationship Id="rId4" Type="http://schemas.openxmlformats.org/officeDocument/2006/relationships/tags" Target="../tags/tag6.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2.xml"/><Relationship Id="rId5" Type="http://schemas.openxmlformats.org/officeDocument/2006/relationships/tags" Target="../tags/tag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ags" Target="../tags/tag3.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52258"/>
            <a:ext cx="12192000" cy="6153483"/>
          </a:xfrm>
          <a:prstGeom prst="rect">
            <a:avLst/>
          </a:prstGeom>
        </p:spPr>
      </p:pic>
      <p:sp>
        <p:nvSpPr>
          <p:cNvPr id="13" name="矩形 12"/>
          <p:cNvSpPr/>
          <p:nvPr/>
        </p:nvSpPr>
        <p:spPr>
          <a:xfrm>
            <a:off x="0" y="352258"/>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6" name="矩形 5"/>
          <p:cNvSpPr/>
          <p:nvPr/>
        </p:nvSpPr>
        <p:spPr>
          <a:xfrm>
            <a:off x="3034557" y="1785443"/>
            <a:ext cx="1116104" cy="1354982"/>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7" name="TextBox 30"/>
          <p:cNvSpPr txBox="1"/>
          <p:nvPr/>
        </p:nvSpPr>
        <p:spPr>
          <a:xfrm>
            <a:off x="4452203" y="1468000"/>
            <a:ext cx="6104556" cy="2416046"/>
          </a:xfrm>
          <a:prstGeom prst="rect">
            <a:avLst/>
          </a:prstGeom>
          <a:noFill/>
        </p:spPr>
        <p:txBody>
          <a:bodyPr wrap="none" rtlCol="0">
            <a:spAutoFit/>
          </a:bodyPr>
          <a:lstStyle/>
          <a:p>
            <a:r>
              <a:rPr lang="en-US" sz="9600" b="1" spc="-300" dirty="0">
                <a:solidFill>
                  <a:srgbClr val="FFCC01"/>
                </a:solidFill>
                <a:latin typeface="微软雅黑" panose="020B0503020204020204" charset="-122"/>
                <a:ea typeface="微软雅黑" panose="020B0503020204020204" charset="-122"/>
              </a:rPr>
              <a:t>FASHION</a:t>
            </a:r>
            <a:endParaRPr lang="en-US" sz="9600" b="1" spc="-300" dirty="0">
              <a:solidFill>
                <a:srgbClr val="FFCC01"/>
              </a:solidFill>
              <a:latin typeface="微软雅黑" panose="020B0503020204020204" charset="-122"/>
              <a:ea typeface="微软雅黑" panose="020B0503020204020204" charset="-122"/>
            </a:endParaRPr>
          </a:p>
          <a:p>
            <a:r>
              <a:rPr lang="zh-CN" altLang="en-US" sz="5500" b="1" spc="-300" dirty="0">
                <a:solidFill>
                  <a:schemeClr val="bg1"/>
                </a:solidFill>
                <a:latin typeface="微软雅黑" panose="020B0503020204020204" charset="-122"/>
                <a:ea typeface="微软雅黑" panose="020B0503020204020204" charset="-122"/>
              </a:rPr>
              <a:t>时尚</a:t>
            </a:r>
            <a:r>
              <a:rPr lang="zh-CN" altLang="en-US" sz="5500" b="1" spc="-300" dirty="0" smtClean="0">
                <a:solidFill>
                  <a:schemeClr val="bg1"/>
                </a:solidFill>
                <a:latin typeface="微软雅黑" panose="020B0503020204020204" charset="-122"/>
                <a:ea typeface="微软雅黑" panose="020B0503020204020204" charset="-122"/>
              </a:rPr>
              <a:t>商</a:t>
            </a:r>
            <a:r>
              <a:rPr lang="zh-CN" altLang="en-US" sz="5500" b="1" spc="-300" dirty="0">
                <a:solidFill>
                  <a:schemeClr val="bg1"/>
                </a:solidFill>
                <a:latin typeface="微软雅黑" panose="020B0503020204020204" charset="-122"/>
                <a:ea typeface="微软雅黑" panose="020B0503020204020204" charset="-122"/>
              </a:rPr>
              <a:t>业计划书</a:t>
            </a:r>
            <a:r>
              <a:rPr lang="en-US" altLang="zh-CN" sz="5500" b="1" spc="-300" dirty="0">
                <a:solidFill>
                  <a:schemeClr val="bg1"/>
                </a:solidFill>
                <a:latin typeface="微软雅黑" panose="020B0503020204020204" charset="-122"/>
                <a:ea typeface="微软雅黑" panose="020B0503020204020204" charset="-122"/>
              </a:rPr>
              <a:t>PPT</a:t>
            </a:r>
            <a:endParaRPr lang="zh-CN" altLang="en-US" sz="5500" b="1" spc="-300" dirty="0">
              <a:solidFill>
                <a:schemeClr val="bg1"/>
              </a:solidFill>
              <a:latin typeface="微软雅黑" panose="020B0503020204020204" charset="-122"/>
              <a:ea typeface="微软雅黑" panose="020B0503020204020204" charset="-122"/>
            </a:endParaRPr>
          </a:p>
        </p:txBody>
      </p:sp>
      <p:sp>
        <p:nvSpPr>
          <p:cNvPr id="8" name="TextBox 31"/>
          <p:cNvSpPr txBox="1"/>
          <p:nvPr/>
        </p:nvSpPr>
        <p:spPr>
          <a:xfrm>
            <a:off x="4545309" y="3821777"/>
            <a:ext cx="7495920" cy="705800"/>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r>
              <a:rPr lang="en-US" altLang="zh-CN" sz="1400" dirty="0" err="1">
                <a:solidFill>
                  <a:schemeClr val="bg1"/>
                </a:solidFill>
                <a:latin typeface="+mj-lt"/>
                <a:ea typeface="微软雅黑 Light" panose="020B0502040204020203" pitchFamily="34" charset="-122"/>
              </a:rPr>
              <a:t>Chinadaily</a:t>
            </a:r>
            <a:r>
              <a:rPr lang="en-US" altLang="zh-CN" sz="1400" dirty="0">
                <a:solidFill>
                  <a:schemeClr val="bg1"/>
                </a:solidFill>
                <a:latin typeface="+mj-lt"/>
                <a:ea typeface="微软雅黑 Light" panose="020B0502040204020203" pitchFamily="34" charset="-122"/>
              </a:rPr>
              <a:t> </a:t>
            </a:r>
            <a:r>
              <a:rPr lang="en-US" altLang="zh-CN" sz="1400" dirty="0" err="1">
                <a:solidFill>
                  <a:schemeClr val="bg1"/>
                </a:solidFill>
                <a:latin typeface="+mj-lt"/>
                <a:ea typeface="微软雅黑 Light" panose="020B0502040204020203" pitchFamily="34" charset="-122"/>
              </a:rPr>
              <a:t>cn</a:t>
            </a:r>
            <a:r>
              <a:rPr lang="en-US" altLang="zh-CN" sz="14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400" dirty="0">
              <a:solidFill>
                <a:schemeClr val="bg1"/>
              </a:solidFill>
              <a:latin typeface="+mj-lt"/>
              <a:ea typeface="微软雅黑 Light" panose="020B0502040204020203" pitchFamily="34" charset="-122"/>
              <a:cs typeface="Clear Sans Light" pitchFamily="34" charset="0"/>
            </a:endParaRPr>
          </a:p>
        </p:txBody>
      </p:sp>
      <p:sp>
        <p:nvSpPr>
          <p:cNvPr id="9" name="矩形 8"/>
          <p:cNvSpPr/>
          <p:nvPr/>
        </p:nvSpPr>
        <p:spPr>
          <a:xfrm>
            <a:off x="4659635" y="4697229"/>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noProof="1" smtClean="0">
                <a:solidFill>
                  <a:schemeClr val="bg1"/>
                </a:solidFill>
                <a:ea typeface="微软雅黑 Light" panose="020B0502040204020203" pitchFamily="34" charset="-122"/>
              </a:rPr>
              <a:t>汇报：</a:t>
            </a:r>
            <a:r>
              <a:rPr lang="en-US" altLang="zh-CN" noProof="1" smtClean="0">
                <a:solidFill>
                  <a:schemeClr val="bg1"/>
                </a:solidFill>
                <a:ea typeface="微软雅黑 Light" panose="020B0502040204020203" pitchFamily="34" charset="-122"/>
              </a:rPr>
              <a:t>PPT</a:t>
            </a:r>
            <a:r>
              <a:rPr lang="zh-CN" altLang="en-US" noProof="1" smtClean="0">
                <a:solidFill>
                  <a:schemeClr val="bg1"/>
                </a:solidFill>
                <a:ea typeface="微软雅黑 Light" panose="020B0502040204020203" pitchFamily="34" charset="-122"/>
              </a:rPr>
              <a:t>营</a:t>
            </a:r>
            <a:r>
              <a:rPr lang="en-US" altLang="zh-CN" noProof="1" smtClean="0">
                <a:solidFill>
                  <a:schemeClr val="bg1"/>
                </a:solidFill>
                <a:ea typeface="微软雅黑 Light" panose="020B0502040204020203" pitchFamily="34" charset="-122"/>
              </a:rPr>
              <a:t>        </a:t>
            </a:r>
            <a:r>
              <a:rPr lang="zh-CN" altLang="en-US" noProof="1">
                <a:solidFill>
                  <a:schemeClr val="bg1"/>
                </a:solidFill>
                <a:ea typeface="微软雅黑 Light" panose="020B0502040204020203" pitchFamily="34" charset="-122"/>
              </a:rPr>
              <a:t>汇报时间：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月</a:t>
            </a:r>
            <a:endParaRPr lang="zh-CN" altLang="en-US" strike="noStrike" noProof="1">
              <a:solidFill>
                <a:schemeClr val="bg1"/>
              </a:solidFill>
              <a:ea typeface="微软雅黑 Light" panose="020B0502040204020203" pitchFamily="34" charset="-122"/>
            </a:endParaRPr>
          </a:p>
        </p:txBody>
      </p:sp>
      <p:sp>
        <p:nvSpPr>
          <p:cNvPr id="10" name="TextBox 30"/>
          <p:cNvSpPr txBox="1"/>
          <p:nvPr/>
        </p:nvSpPr>
        <p:spPr>
          <a:xfrm>
            <a:off x="1789047" y="887359"/>
            <a:ext cx="1511952" cy="738664"/>
          </a:xfrm>
          <a:prstGeom prst="rect">
            <a:avLst/>
          </a:prstGeom>
          <a:noFill/>
        </p:spPr>
        <p:txBody>
          <a:bodyPr wrap="none" rtlCol="0">
            <a:spAutoFit/>
          </a:bodyPr>
          <a:lstStyle/>
          <a:p>
            <a:pPr algn="r"/>
            <a:r>
              <a:rPr lang="en-US" altLang="zh-CN" sz="4200" dirty="0" smtClean="0">
                <a:solidFill>
                  <a:schemeClr val="bg1"/>
                </a:solidFill>
                <a:latin typeface="微软雅黑" panose="020B0503020204020204" charset="-122"/>
                <a:ea typeface="微软雅黑" panose="020B0503020204020204" charset="-122"/>
              </a:rPr>
              <a:t>20XX</a:t>
            </a:r>
            <a:endParaRPr lang="en-US" sz="42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4"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90222" y="2596959"/>
            <a:ext cx="1148254" cy="981381"/>
            <a:chOff x="914713" y="4776540"/>
            <a:chExt cx="1181330" cy="1009650"/>
          </a:xfrm>
        </p:grpSpPr>
        <p:sp>
          <p:nvSpPr>
            <p:cNvPr id="24" name="ïšḻïďê-îṥļîḑé-Rectangle 120"/>
            <p:cNvSpPr/>
            <p:nvPr/>
          </p:nvSpPr>
          <p:spPr bwMode="auto">
            <a:xfrm>
              <a:off x="914713" y="4776540"/>
              <a:ext cx="964142" cy="1009650"/>
            </a:xfrm>
            <a:prstGeom prst="rect">
              <a:avLst/>
            </a:prstGeom>
            <a:noFill/>
            <a:ln>
              <a:noFill/>
            </a:ln>
          </p:spPr>
          <p:txBody>
            <a:bodyPr wrap="none" lIns="0" tIns="0" rIns="0" bIns="0" anchor="ctr">
              <a:normAutofit/>
            </a:bodyPr>
            <a:lstStyle/>
            <a:p>
              <a:pPr algn="l"/>
              <a:r>
                <a:rPr lang="en-US" sz="4800" dirty="0">
                  <a:solidFill>
                    <a:schemeClr val="accent1"/>
                  </a:solidFill>
                  <a:latin typeface="Century Gothic" panose="020B0502020202020204" pitchFamily="34" charset="0"/>
                </a:rPr>
                <a:t>47</a:t>
              </a:r>
              <a:endParaRPr lang="en-US" sz="4800" dirty="0">
                <a:solidFill>
                  <a:schemeClr val="accent1"/>
                </a:solidFill>
                <a:latin typeface="Century Gothic" panose="020B0502020202020204" pitchFamily="34" charset="0"/>
              </a:endParaRPr>
            </a:p>
          </p:txBody>
        </p:sp>
        <p:sp>
          <p:nvSpPr>
            <p:cNvPr id="25" name="ïšḻïďê-îṥļîḑé-Rectangle 65"/>
            <p:cNvSpPr/>
            <p:nvPr/>
          </p:nvSpPr>
          <p:spPr bwMode="auto">
            <a:xfrm>
              <a:off x="1672688" y="5013985"/>
              <a:ext cx="365125" cy="492125"/>
            </a:xfrm>
            <a:prstGeom prst="rect">
              <a:avLst/>
            </a:prstGeom>
            <a:noFill/>
            <a:ln>
              <a:noFill/>
            </a:ln>
          </p:spPr>
          <p:txBody>
            <a:bodyPr wrap="none" lIns="0" tIns="0" rIns="0" bIns="0" anchor="ctr">
              <a:normAutofit lnSpcReduction="10000"/>
            </a:bodyPr>
            <a:lstStyle/>
            <a:p>
              <a:pPr algn="l"/>
              <a:r>
                <a:rPr lang="en-US" sz="3200" dirty="0">
                  <a:solidFill>
                    <a:schemeClr val="accent1"/>
                  </a:solidFill>
                  <a:latin typeface="Century Gothic" panose="020B0502020202020204" pitchFamily="34" charset="0"/>
                </a:rPr>
                <a:t>%</a:t>
              </a:r>
              <a:endParaRPr lang="en-US" sz="3200" dirty="0">
                <a:solidFill>
                  <a:schemeClr val="accent1"/>
                </a:solidFill>
                <a:latin typeface="Century Gothic" panose="020B0502020202020204" pitchFamily="34" charset="0"/>
              </a:endParaRPr>
            </a:p>
          </p:txBody>
        </p:sp>
        <p:cxnSp>
          <p:nvCxnSpPr>
            <p:cNvPr id="28" name="ïšḻïďê-Straight Connector 27"/>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190222" y="4159074"/>
            <a:ext cx="1148254" cy="981381"/>
            <a:chOff x="914713" y="4776540"/>
            <a:chExt cx="1181330" cy="1009650"/>
          </a:xfrm>
        </p:grpSpPr>
        <p:sp>
          <p:nvSpPr>
            <p:cNvPr id="19" name="ïšḻïďê-îṥļîḑé-Rectangle 120"/>
            <p:cNvSpPr/>
            <p:nvPr/>
          </p:nvSpPr>
          <p:spPr bwMode="auto">
            <a:xfrm>
              <a:off x="914713" y="4776540"/>
              <a:ext cx="964142" cy="1009650"/>
            </a:xfrm>
            <a:prstGeom prst="rect">
              <a:avLst/>
            </a:prstGeom>
            <a:noFill/>
            <a:ln>
              <a:noFill/>
            </a:ln>
          </p:spPr>
          <p:txBody>
            <a:bodyPr wrap="none" lIns="0" tIns="0" rIns="0" bIns="0" anchor="ctr">
              <a:normAutofit/>
            </a:bodyPr>
            <a:lstStyle/>
            <a:p>
              <a:pPr algn="l"/>
              <a:r>
                <a:rPr lang="en-US" sz="4800">
                  <a:solidFill>
                    <a:schemeClr val="accent3"/>
                  </a:solidFill>
                  <a:latin typeface="Century Gothic" panose="020B0502020202020204" pitchFamily="34" charset="0"/>
                </a:rPr>
                <a:t>33</a:t>
              </a:r>
              <a:endParaRPr lang="en-US" sz="4800" dirty="0">
                <a:solidFill>
                  <a:schemeClr val="accent3"/>
                </a:solidFill>
                <a:latin typeface="Century Gothic" panose="020B0502020202020204" pitchFamily="34" charset="0"/>
              </a:endParaRPr>
            </a:p>
          </p:txBody>
        </p:sp>
        <p:sp>
          <p:nvSpPr>
            <p:cNvPr id="20" name="ïšḻïďê-îṥļîḑé-Rectangle 65"/>
            <p:cNvSpPr/>
            <p:nvPr/>
          </p:nvSpPr>
          <p:spPr bwMode="auto">
            <a:xfrm>
              <a:off x="1672688" y="5013985"/>
              <a:ext cx="365125" cy="492125"/>
            </a:xfrm>
            <a:prstGeom prst="rect">
              <a:avLst/>
            </a:prstGeom>
            <a:noFill/>
            <a:ln>
              <a:noFill/>
            </a:ln>
          </p:spPr>
          <p:txBody>
            <a:bodyPr wrap="none" lIns="0" tIns="0" rIns="0" bIns="0" anchor="ctr">
              <a:normAutofit lnSpcReduction="10000"/>
            </a:bodyPr>
            <a:lstStyle/>
            <a:p>
              <a:pPr algn="l"/>
              <a:r>
                <a:rPr lang="en-US" sz="3200">
                  <a:solidFill>
                    <a:schemeClr val="accent3"/>
                  </a:solidFill>
                  <a:latin typeface="Century Gothic" panose="020B0502020202020204" pitchFamily="34" charset="0"/>
                </a:rPr>
                <a:t>%</a:t>
              </a:r>
              <a:endParaRPr lang="en-US" sz="3200" dirty="0">
                <a:solidFill>
                  <a:schemeClr val="accent3"/>
                </a:solidFill>
                <a:latin typeface="Century Gothic" panose="020B0502020202020204" pitchFamily="34" charset="0"/>
              </a:endParaRPr>
            </a:p>
          </p:txBody>
        </p:sp>
        <p:cxnSp>
          <p:nvCxnSpPr>
            <p:cNvPr id="23" name="ïšḻïďê-Straight Connector 22"/>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ïšḻïďê-Straight Connector 6"/>
          <p:cNvCxnSpPr/>
          <p:nvPr/>
        </p:nvCxnSpPr>
        <p:spPr>
          <a:xfrm>
            <a:off x="1190222" y="3881424"/>
            <a:ext cx="4332432"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858639" y="2450444"/>
            <a:ext cx="5473339" cy="3026431"/>
            <a:chOff x="503602" y="2132856"/>
            <a:chExt cx="5859098" cy="3239723"/>
          </a:xfrm>
        </p:grpSpPr>
        <p:grpSp>
          <p:nvGrpSpPr>
            <p:cNvPr id="9" name="组合 8"/>
            <p:cNvGrpSpPr/>
            <p:nvPr/>
          </p:nvGrpSpPr>
          <p:grpSpPr>
            <a:xfrm>
              <a:off x="503602" y="5249660"/>
              <a:ext cx="5859098" cy="122919"/>
              <a:chOff x="-1348120" y="5777968"/>
              <a:chExt cx="9361040" cy="187524"/>
            </a:xfrm>
          </p:grpSpPr>
          <p:sp>
            <p:nvSpPr>
              <p:cNvPr id="17" name="îŝḷîḓé-Trapezoid 26"/>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8" name="îŝḷîḓé-Rectangle 27"/>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grpSp>
          <p:nvGrpSpPr>
            <p:cNvPr id="10" name="组合 9"/>
            <p:cNvGrpSpPr/>
            <p:nvPr/>
          </p:nvGrpSpPr>
          <p:grpSpPr>
            <a:xfrm>
              <a:off x="1002671" y="2132856"/>
              <a:ext cx="4860960" cy="3080807"/>
              <a:chOff x="-375492" y="1139528"/>
              <a:chExt cx="7415785" cy="4700016"/>
            </a:xfrm>
          </p:grpSpPr>
          <p:grpSp>
            <p:nvGrpSpPr>
              <p:cNvPr id="12" name="组合 11"/>
              <p:cNvGrpSpPr/>
              <p:nvPr/>
            </p:nvGrpSpPr>
            <p:grpSpPr>
              <a:xfrm>
                <a:off x="-375492" y="1139528"/>
                <a:ext cx="7415785" cy="4700016"/>
                <a:chOff x="-375492" y="1139528"/>
                <a:chExt cx="7415785" cy="4700016"/>
              </a:xfrm>
            </p:grpSpPr>
            <p:sp>
              <p:nvSpPr>
                <p:cNvPr id="14" name="îŝḷîḓé-Freeform 30"/>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5" name="îŝḷîḓé-Freeform 31"/>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6" name="îŝḷîḓé-Freeform 32" hidden="1"/>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sp>
            <p:nvSpPr>
              <p:cNvPr id="13" name="îŝḷîḓé-Oval 29"/>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grpSp>
      <p:grpSp>
        <p:nvGrpSpPr>
          <p:cNvPr id="36" name="组合 35"/>
          <p:cNvGrpSpPr/>
          <p:nvPr/>
        </p:nvGrpSpPr>
        <p:grpSpPr>
          <a:xfrm>
            <a:off x="2492983" y="2681761"/>
            <a:ext cx="3200511" cy="892326"/>
            <a:chOff x="7805427" y="3341205"/>
            <a:chExt cx="3200511" cy="892326"/>
          </a:xfrm>
        </p:grpSpPr>
        <p:sp>
          <p:nvSpPr>
            <p:cNvPr id="37" name="矩形 36"/>
            <p:cNvSpPr/>
            <p:nvPr/>
          </p:nvSpPr>
          <p:spPr>
            <a:xfrm>
              <a:off x="7805427" y="3718005"/>
              <a:ext cx="3200511"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38" name="矩形 37"/>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39" name="组合 38"/>
          <p:cNvGrpSpPr/>
          <p:nvPr/>
        </p:nvGrpSpPr>
        <p:grpSpPr>
          <a:xfrm>
            <a:off x="2492983" y="4236483"/>
            <a:ext cx="3200511" cy="892326"/>
            <a:chOff x="7805427" y="3341205"/>
            <a:chExt cx="3200511" cy="892326"/>
          </a:xfrm>
        </p:grpSpPr>
        <p:sp>
          <p:nvSpPr>
            <p:cNvPr id="40" name="矩形 39"/>
            <p:cNvSpPr/>
            <p:nvPr/>
          </p:nvSpPr>
          <p:spPr>
            <a:xfrm>
              <a:off x="7805427" y="3718005"/>
              <a:ext cx="3200511"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41" name="矩形 40"/>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pic>
        <p:nvPicPr>
          <p:cNvPr id="43" name="图片占位符 42"/>
          <p:cNvPicPr>
            <a:picLocks noGrp="1" noChangeAspect="1"/>
          </p:cNvPicPr>
          <p:nvPr>
            <p:ph type="pic" sz="quarter" idx="4294967295"/>
          </p:nvPr>
        </p:nvPicPr>
        <p:blipFill>
          <a:blip r:embed="rId1" cstate="print">
            <a:extLst>
              <a:ext uri="{28A0092B-C50C-407E-A947-70E740481C1C}">
                <a14:useLocalDpi xmlns:a14="http://schemas.microsoft.com/office/drawing/2010/main" val="0"/>
              </a:ext>
            </a:extLst>
          </a:blip>
          <a:srcRect t="5901" b="5901"/>
          <a:stretch>
            <a:fillRect/>
          </a:stretch>
        </p:blipFill>
        <p:spPr>
          <a:xfrm>
            <a:off x="6481176" y="2641953"/>
            <a:ext cx="4244881" cy="2543496"/>
          </a:xfrm>
          <a:prstGeom prst="rect">
            <a:avLst/>
          </a:prstGeom>
        </p:spPr>
      </p:pic>
      <p:sp>
        <p:nvSpPr>
          <p:cNvPr id="31" name="任意多边形 30"/>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任意多边形 44"/>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2242370" y="458879"/>
            <a:ext cx="6623625" cy="809534"/>
            <a:chOff x="2204270" y="458879"/>
            <a:chExt cx="6623625" cy="809534"/>
          </a:xfrm>
        </p:grpSpPr>
        <p:sp>
          <p:nvSpPr>
            <p:cNvPr id="56" name="文本框 55"/>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57" name="文本框 56"/>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58"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25" r="25"/>
          <a:stretch>
            <a:fillRect/>
          </a:stretch>
        </p:blipFill>
        <p:spPr/>
      </p:pic>
      <p:sp>
        <p:nvSpPr>
          <p:cNvPr id="3" name="六边形 2"/>
          <p:cNvSpPr/>
          <p:nvPr/>
        </p:nvSpPr>
        <p:spPr>
          <a:xfrm>
            <a:off x="5834190" y="3333750"/>
            <a:ext cx="1057022" cy="9112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8"/>
          <p:cNvSpPr/>
          <p:nvPr/>
        </p:nvSpPr>
        <p:spPr>
          <a:xfrm>
            <a:off x="6058326" y="3489294"/>
            <a:ext cx="608750" cy="600138"/>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p:nvGrpSpPr>
        <p:grpSpPr>
          <a:xfrm>
            <a:off x="7172647" y="2426302"/>
            <a:ext cx="4057556" cy="1111178"/>
            <a:chOff x="7885240" y="3362977"/>
            <a:chExt cx="3677691" cy="1111178"/>
          </a:xfrm>
        </p:grpSpPr>
        <p:sp>
          <p:nvSpPr>
            <p:cNvPr id="11" name="矩形 10"/>
            <p:cNvSpPr/>
            <p:nvPr/>
          </p:nvSpPr>
          <p:spPr>
            <a:xfrm>
              <a:off x="7885240" y="3747033"/>
              <a:ext cx="367769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endParaRPr lang="zh-CN" altLang="en-US" sz="1100" dirty="0">
                <a:solidFill>
                  <a:schemeClr val="tx1">
                    <a:lumMod val="85000"/>
                    <a:lumOff val="15000"/>
                  </a:schemeClr>
                </a:solidFill>
                <a:latin typeface="+mn-ea"/>
              </a:endParaRPr>
            </a:p>
          </p:txBody>
        </p:sp>
        <p:sp>
          <p:nvSpPr>
            <p:cNvPr id="12" name="矩形 11"/>
            <p:cNvSpPr/>
            <p:nvPr/>
          </p:nvSpPr>
          <p:spPr>
            <a:xfrm>
              <a:off x="7885240" y="3362977"/>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13" name="组合 12"/>
          <p:cNvGrpSpPr/>
          <p:nvPr/>
        </p:nvGrpSpPr>
        <p:grpSpPr>
          <a:xfrm>
            <a:off x="7172647" y="4124473"/>
            <a:ext cx="4057556" cy="1111178"/>
            <a:chOff x="7885240" y="3362977"/>
            <a:chExt cx="3677691" cy="1111178"/>
          </a:xfrm>
        </p:grpSpPr>
        <p:sp>
          <p:nvSpPr>
            <p:cNvPr id="14" name="矩形 13"/>
            <p:cNvSpPr/>
            <p:nvPr/>
          </p:nvSpPr>
          <p:spPr>
            <a:xfrm>
              <a:off x="7885240" y="3747033"/>
              <a:ext cx="367769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endParaRPr lang="zh-CN" altLang="en-US" sz="1100" dirty="0">
                <a:solidFill>
                  <a:schemeClr val="tx1">
                    <a:lumMod val="85000"/>
                    <a:lumOff val="15000"/>
                  </a:schemeClr>
                </a:solidFill>
                <a:latin typeface="+mn-ea"/>
              </a:endParaRPr>
            </a:p>
          </p:txBody>
        </p:sp>
        <p:sp>
          <p:nvSpPr>
            <p:cNvPr id="15" name="矩形 14"/>
            <p:cNvSpPr/>
            <p:nvPr/>
          </p:nvSpPr>
          <p:spPr>
            <a:xfrm>
              <a:off x="7885240" y="3362977"/>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16" name="组合 15"/>
          <p:cNvGrpSpPr/>
          <p:nvPr/>
        </p:nvGrpSpPr>
        <p:grpSpPr>
          <a:xfrm>
            <a:off x="1023335" y="2901865"/>
            <a:ext cx="2050552" cy="1760481"/>
            <a:chOff x="7885240" y="3348463"/>
            <a:chExt cx="2050552" cy="1760481"/>
          </a:xfrm>
        </p:grpSpPr>
        <p:sp>
          <p:nvSpPr>
            <p:cNvPr id="17" name="矩形 16"/>
            <p:cNvSpPr/>
            <p:nvPr/>
          </p:nvSpPr>
          <p:spPr>
            <a:xfrm>
              <a:off x="7885240" y="3747033"/>
              <a:ext cx="1865843" cy="1361911"/>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用户可以在投影仪或者计算机上进行演示也可以将演示文稿打印出来制作成胶片用户可以在投影仪户可以在投影仪或者打印出来制作成胶片用户可以在投影仪</a:t>
              </a:r>
              <a:endParaRPr lang="zh-CN" altLang="en-US" sz="1100" dirty="0">
                <a:solidFill>
                  <a:schemeClr val="tx1">
                    <a:lumMod val="85000"/>
                    <a:lumOff val="15000"/>
                  </a:schemeClr>
                </a:solidFill>
                <a:latin typeface="+mn-ea"/>
              </a:endParaRPr>
            </a:p>
          </p:txBody>
        </p:sp>
        <p:sp>
          <p:nvSpPr>
            <p:cNvPr id="18" name="矩形 17"/>
            <p:cNvSpPr/>
            <p:nvPr/>
          </p:nvSpPr>
          <p:spPr>
            <a:xfrm>
              <a:off x="7885240" y="3348463"/>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文字添加</a:t>
              </a:r>
              <a:endParaRPr lang="zh-CN" altLang="en-US" sz="2000" b="1" dirty="0">
                <a:solidFill>
                  <a:schemeClr val="tx1">
                    <a:lumMod val="85000"/>
                    <a:lumOff val="15000"/>
                  </a:schemeClr>
                </a:solidFill>
                <a:latin typeface="+mn-ea"/>
              </a:endParaRPr>
            </a:p>
          </p:txBody>
        </p:sp>
      </p:grpSp>
      <p:sp>
        <p:nvSpPr>
          <p:cNvPr id="20" name="任意多边形 1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任意多边形 2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2242370" y="458879"/>
            <a:ext cx="6623625" cy="809534"/>
            <a:chOff x="2204270" y="458879"/>
            <a:chExt cx="6623625" cy="809534"/>
          </a:xfrm>
        </p:grpSpPr>
        <p:sp>
          <p:nvSpPr>
            <p:cNvPr id="35" name="文本框 34"/>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36" name="文本框 35"/>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37"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šḻïďê-Rectangle 2"/>
          <p:cNvSpPr/>
          <p:nvPr/>
        </p:nvSpPr>
        <p:spPr>
          <a:xfrm>
            <a:off x="1558860"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4" name="ïšḻïďê-Rectangle 3"/>
          <p:cNvSpPr/>
          <p:nvPr/>
        </p:nvSpPr>
        <p:spPr>
          <a:xfrm>
            <a:off x="7781575"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5" name="ïšḻïďê-Rectangle 4"/>
          <p:cNvSpPr/>
          <p:nvPr/>
        </p:nvSpPr>
        <p:spPr>
          <a:xfrm>
            <a:off x="4670218"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6" name="ïšḻïďê-Rectangle 5"/>
          <p:cNvSpPr/>
          <p:nvPr/>
        </p:nvSpPr>
        <p:spPr>
          <a:xfrm>
            <a:off x="1558860"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7" name="ïšḻïďê-Rectangle 6"/>
          <p:cNvSpPr/>
          <p:nvPr/>
        </p:nvSpPr>
        <p:spPr>
          <a:xfrm>
            <a:off x="4670218"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8" name="ïšḻïďê-Rectangle 7"/>
          <p:cNvSpPr/>
          <p:nvPr/>
        </p:nvSpPr>
        <p:spPr>
          <a:xfrm>
            <a:off x="7781575" y="2076450"/>
            <a:ext cx="951854" cy="851463"/>
          </a:xfrm>
          <a:prstGeom prst="rect">
            <a:avLst/>
          </a:prstGeom>
          <a:solidFill>
            <a:schemeClr val="accent3"/>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12" name="ïšḻïďê-任意多边形: 形状 11"/>
          <p:cNvSpPr>
            <a:spLocks noChangeAspect="1"/>
          </p:cNvSpPr>
          <p:nvPr/>
        </p:nvSpPr>
        <p:spPr bwMode="auto">
          <a:xfrm>
            <a:off x="4917678" y="2273715"/>
            <a:ext cx="456933" cy="456933"/>
          </a:xfrm>
          <a:custGeom>
            <a:avLst/>
            <a:gdLst>
              <a:gd name="T0" fmla="*/ 70 w 70"/>
              <a:gd name="T1" fmla="*/ 35 h 70"/>
              <a:gd name="T2" fmla="*/ 35 w 70"/>
              <a:gd name="T3" fmla="*/ 0 h 70"/>
              <a:gd name="T4" fmla="*/ 0 w 70"/>
              <a:gd name="T5" fmla="*/ 35 h 70"/>
              <a:gd name="T6" fmla="*/ 35 w 70"/>
              <a:gd name="T7" fmla="*/ 70 h 70"/>
              <a:gd name="T8" fmla="*/ 70 w 70"/>
              <a:gd name="T9" fmla="*/ 35 h 70"/>
              <a:gd name="T10" fmla="*/ 33 w 70"/>
              <a:gd name="T11" fmla="*/ 35 h 70"/>
              <a:gd name="T12" fmla="*/ 29 w 70"/>
              <a:gd name="T13" fmla="*/ 32 h 70"/>
              <a:gd name="T14" fmla="*/ 23 w 70"/>
              <a:gd name="T15" fmla="*/ 21 h 70"/>
              <a:gd name="T16" fmla="*/ 15 w 70"/>
              <a:gd name="T17" fmla="*/ 20 h 70"/>
              <a:gd name="T18" fmla="*/ 19 w 70"/>
              <a:gd name="T19" fmla="*/ 13 h 70"/>
              <a:gd name="T20" fmla="*/ 25 w 70"/>
              <a:gd name="T21" fmla="*/ 12 h 70"/>
              <a:gd name="T22" fmla="*/ 30 w 70"/>
              <a:gd name="T23" fmla="*/ 14 h 70"/>
              <a:gd name="T24" fmla="*/ 38 w 70"/>
              <a:gd name="T25" fmla="*/ 14 h 70"/>
              <a:gd name="T26" fmla="*/ 39 w 70"/>
              <a:gd name="T27" fmla="*/ 16 h 70"/>
              <a:gd name="T28" fmla="*/ 36 w 70"/>
              <a:gd name="T29" fmla="*/ 18 h 70"/>
              <a:gd name="T30" fmla="*/ 41 w 70"/>
              <a:gd name="T31" fmla="*/ 21 h 70"/>
              <a:gd name="T32" fmla="*/ 42 w 70"/>
              <a:gd name="T33" fmla="*/ 17 h 70"/>
              <a:gd name="T34" fmla="*/ 49 w 70"/>
              <a:gd name="T35" fmla="*/ 21 h 70"/>
              <a:gd name="T36" fmla="*/ 51 w 70"/>
              <a:gd name="T37" fmla="*/ 23 h 70"/>
              <a:gd name="T38" fmla="*/ 46 w 70"/>
              <a:gd name="T39" fmla="*/ 22 h 70"/>
              <a:gd name="T40" fmla="*/ 47 w 70"/>
              <a:gd name="T41" fmla="*/ 25 h 70"/>
              <a:gd name="T42" fmla="*/ 45 w 70"/>
              <a:gd name="T43" fmla="*/ 25 h 70"/>
              <a:gd name="T44" fmla="*/ 42 w 70"/>
              <a:gd name="T45" fmla="*/ 28 h 70"/>
              <a:gd name="T46" fmla="*/ 41 w 70"/>
              <a:gd name="T47" fmla="*/ 31 h 70"/>
              <a:gd name="T48" fmla="*/ 39 w 70"/>
              <a:gd name="T49" fmla="*/ 30 h 70"/>
              <a:gd name="T50" fmla="*/ 35 w 70"/>
              <a:gd name="T51" fmla="*/ 32 h 70"/>
              <a:gd name="T52" fmla="*/ 39 w 70"/>
              <a:gd name="T53" fmla="*/ 33 h 70"/>
              <a:gd name="T54" fmla="*/ 40 w 70"/>
              <a:gd name="T55" fmla="*/ 35 h 70"/>
              <a:gd name="T56" fmla="*/ 43 w 70"/>
              <a:gd name="T57" fmla="*/ 38 h 70"/>
              <a:gd name="T58" fmla="*/ 46 w 70"/>
              <a:gd name="T59" fmla="*/ 39 h 70"/>
              <a:gd name="T60" fmla="*/ 51 w 70"/>
              <a:gd name="T61" fmla="*/ 42 h 70"/>
              <a:gd name="T62" fmla="*/ 55 w 70"/>
              <a:gd name="T63" fmla="*/ 44 h 70"/>
              <a:gd name="T64" fmla="*/ 53 w 70"/>
              <a:gd name="T65" fmla="*/ 48 h 70"/>
              <a:gd name="T66" fmla="*/ 45 w 70"/>
              <a:gd name="T67" fmla="*/ 58 h 70"/>
              <a:gd name="T68" fmla="*/ 44 w 70"/>
              <a:gd name="T69" fmla="*/ 61 h 70"/>
              <a:gd name="T70" fmla="*/ 41 w 70"/>
              <a:gd name="T71" fmla="*/ 57 h 70"/>
              <a:gd name="T72" fmla="*/ 41 w 70"/>
              <a:gd name="T73" fmla="*/ 54 h 70"/>
              <a:gd name="T74" fmla="*/ 42 w 70"/>
              <a:gd name="T75" fmla="*/ 47 h 70"/>
              <a:gd name="T76" fmla="*/ 40 w 70"/>
              <a:gd name="T77" fmla="*/ 38 h 70"/>
              <a:gd name="T78" fmla="*/ 37 w 70"/>
              <a:gd name="T79" fmla="*/ 35 h 70"/>
              <a:gd name="T80" fmla="*/ 33 w 70"/>
              <a:gd name="T81" fmla="*/ 35 h 70"/>
              <a:gd name="T82" fmla="*/ 33 w 70"/>
              <a:gd name="T83" fmla="*/ 35 h 70"/>
              <a:gd name="T84" fmla="*/ 33 w 70"/>
              <a:gd name="T8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70" y="35"/>
                </a:moveTo>
                <a:cubicBezTo>
                  <a:pt x="70" y="16"/>
                  <a:pt x="55" y="0"/>
                  <a:pt x="35" y="0"/>
                </a:cubicBezTo>
                <a:cubicBezTo>
                  <a:pt x="16" y="0"/>
                  <a:pt x="0" y="16"/>
                  <a:pt x="0" y="35"/>
                </a:cubicBezTo>
                <a:cubicBezTo>
                  <a:pt x="0" y="55"/>
                  <a:pt x="16" y="70"/>
                  <a:pt x="35" y="70"/>
                </a:cubicBezTo>
                <a:cubicBezTo>
                  <a:pt x="55" y="70"/>
                  <a:pt x="70" y="55"/>
                  <a:pt x="70" y="35"/>
                </a:cubicBezTo>
                <a:close/>
                <a:moveTo>
                  <a:pt x="33" y="35"/>
                </a:moveTo>
                <a:cubicBezTo>
                  <a:pt x="32" y="30"/>
                  <a:pt x="30" y="33"/>
                  <a:pt x="29" y="32"/>
                </a:cubicBezTo>
                <a:cubicBezTo>
                  <a:pt x="28" y="29"/>
                  <a:pt x="23" y="24"/>
                  <a:pt x="23" y="21"/>
                </a:cubicBezTo>
                <a:cubicBezTo>
                  <a:pt x="24" y="19"/>
                  <a:pt x="18" y="17"/>
                  <a:pt x="15" y="20"/>
                </a:cubicBezTo>
                <a:cubicBezTo>
                  <a:pt x="16" y="18"/>
                  <a:pt x="16" y="12"/>
                  <a:pt x="19" y="13"/>
                </a:cubicBezTo>
                <a:cubicBezTo>
                  <a:pt x="22" y="13"/>
                  <a:pt x="24" y="12"/>
                  <a:pt x="25" y="12"/>
                </a:cubicBezTo>
                <a:cubicBezTo>
                  <a:pt x="29" y="13"/>
                  <a:pt x="27" y="14"/>
                  <a:pt x="30" y="14"/>
                </a:cubicBezTo>
                <a:cubicBezTo>
                  <a:pt x="32" y="15"/>
                  <a:pt x="36" y="13"/>
                  <a:pt x="38" y="14"/>
                </a:cubicBezTo>
                <a:cubicBezTo>
                  <a:pt x="39" y="14"/>
                  <a:pt x="40" y="15"/>
                  <a:pt x="39" y="16"/>
                </a:cubicBezTo>
                <a:cubicBezTo>
                  <a:pt x="38" y="17"/>
                  <a:pt x="34" y="17"/>
                  <a:pt x="36" y="18"/>
                </a:cubicBezTo>
                <a:cubicBezTo>
                  <a:pt x="37" y="19"/>
                  <a:pt x="39" y="21"/>
                  <a:pt x="41" y="21"/>
                </a:cubicBezTo>
                <a:cubicBezTo>
                  <a:pt x="43" y="22"/>
                  <a:pt x="41" y="17"/>
                  <a:pt x="42" y="17"/>
                </a:cubicBezTo>
                <a:cubicBezTo>
                  <a:pt x="44" y="16"/>
                  <a:pt x="50" y="21"/>
                  <a:pt x="49" y="21"/>
                </a:cubicBezTo>
                <a:cubicBezTo>
                  <a:pt x="47" y="22"/>
                  <a:pt x="52" y="23"/>
                  <a:pt x="51" y="23"/>
                </a:cubicBezTo>
                <a:cubicBezTo>
                  <a:pt x="51" y="24"/>
                  <a:pt x="46" y="22"/>
                  <a:pt x="46" y="22"/>
                </a:cubicBezTo>
                <a:cubicBezTo>
                  <a:pt x="45" y="24"/>
                  <a:pt x="47" y="23"/>
                  <a:pt x="47" y="25"/>
                </a:cubicBezTo>
                <a:cubicBezTo>
                  <a:pt x="47" y="25"/>
                  <a:pt x="46" y="25"/>
                  <a:pt x="45" y="25"/>
                </a:cubicBezTo>
                <a:cubicBezTo>
                  <a:pt x="44" y="26"/>
                  <a:pt x="42" y="28"/>
                  <a:pt x="42" y="28"/>
                </a:cubicBezTo>
                <a:cubicBezTo>
                  <a:pt x="40" y="30"/>
                  <a:pt x="41" y="30"/>
                  <a:pt x="41" y="31"/>
                </a:cubicBezTo>
                <a:cubicBezTo>
                  <a:pt x="40" y="31"/>
                  <a:pt x="40" y="30"/>
                  <a:pt x="39" y="30"/>
                </a:cubicBezTo>
                <a:cubicBezTo>
                  <a:pt x="38" y="31"/>
                  <a:pt x="35" y="31"/>
                  <a:pt x="35" y="32"/>
                </a:cubicBezTo>
                <a:cubicBezTo>
                  <a:pt x="35" y="33"/>
                  <a:pt x="38" y="33"/>
                  <a:pt x="39" y="33"/>
                </a:cubicBezTo>
                <a:cubicBezTo>
                  <a:pt x="40" y="34"/>
                  <a:pt x="39" y="35"/>
                  <a:pt x="40" y="35"/>
                </a:cubicBezTo>
                <a:cubicBezTo>
                  <a:pt x="41" y="35"/>
                  <a:pt x="43" y="38"/>
                  <a:pt x="43" y="38"/>
                </a:cubicBezTo>
                <a:cubicBezTo>
                  <a:pt x="43" y="38"/>
                  <a:pt x="44" y="39"/>
                  <a:pt x="46" y="39"/>
                </a:cubicBezTo>
                <a:cubicBezTo>
                  <a:pt x="51" y="38"/>
                  <a:pt x="51" y="42"/>
                  <a:pt x="51" y="42"/>
                </a:cubicBezTo>
                <a:cubicBezTo>
                  <a:pt x="53" y="41"/>
                  <a:pt x="56" y="43"/>
                  <a:pt x="55" y="44"/>
                </a:cubicBezTo>
                <a:cubicBezTo>
                  <a:pt x="53" y="46"/>
                  <a:pt x="53" y="48"/>
                  <a:pt x="53" y="48"/>
                </a:cubicBezTo>
                <a:cubicBezTo>
                  <a:pt x="51" y="49"/>
                  <a:pt x="44" y="55"/>
                  <a:pt x="45" y="58"/>
                </a:cubicBezTo>
                <a:cubicBezTo>
                  <a:pt x="44" y="59"/>
                  <a:pt x="45" y="60"/>
                  <a:pt x="44" y="61"/>
                </a:cubicBezTo>
                <a:cubicBezTo>
                  <a:pt x="42" y="62"/>
                  <a:pt x="39" y="57"/>
                  <a:pt x="41" y="57"/>
                </a:cubicBezTo>
                <a:cubicBezTo>
                  <a:pt x="41" y="56"/>
                  <a:pt x="41" y="56"/>
                  <a:pt x="41" y="54"/>
                </a:cubicBezTo>
                <a:cubicBezTo>
                  <a:pt x="42" y="54"/>
                  <a:pt x="42" y="51"/>
                  <a:pt x="42" y="47"/>
                </a:cubicBezTo>
                <a:cubicBezTo>
                  <a:pt x="33" y="41"/>
                  <a:pt x="42" y="39"/>
                  <a:pt x="40" y="38"/>
                </a:cubicBezTo>
                <a:cubicBezTo>
                  <a:pt x="40" y="37"/>
                  <a:pt x="39" y="36"/>
                  <a:pt x="37" y="35"/>
                </a:cubicBezTo>
                <a:cubicBezTo>
                  <a:pt x="35" y="35"/>
                  <a:pt x="34" y="36"/>
                  <a:pt x="33" y="35"/>
                </a:cubicBezTo>
                <a:close/>
                <a:moveTo>
                  <a:pt x="33" y="35"/>
                </a:moveTo>
                <a:cubicBezTo>
                  <a:pt x="33" y="35"/>
                  <a:pt x="33" y="35"/>
                  <a:pt x="33" y="35"/>
                </a:cubicBezTo>
              </a:path>
            </a:pathLst>
          </a:custGeom>
          <a:solidFill>
            <a:schemeClr val="bg1"/>
          </a:solidFill>
          <a:ln>
            <a:noFill/>
          </a:ln>
        </p:spPr>
        <p:txBody>
          <a:bodyPr anchor="ctr"/>
          <a:lstStyle/>
          <a:p>
            <a:pPr algn="ctr"/>
          </a:p>
        </p:txBody>
      </p:sp>
      <p:sp>
        <p:nvSpPr>
          <p:cNvPr id="13" name="ïšḻïďê-任意多边形: 形状 12"/>
          <p:cNvSpPr>
            <a:spLocks noChangeAspect="1"/>
          </p:cNvSpPr>
          <p:nvPr/>
        </p:nvSpPr>
        <p:spPr bwMode="auto">
          <a:xfrm>
            <a:off x="8029036" y="2273715"/>
            <a:ext cx="456933" cy="456933"/>
          </a:xfrm>
          <a:custGeom>
            <a:avLst/>
            <a:gdLst>
              <a:gd name="connsiteX0" fmla="*/ 225702 w 508000"/>
              <a:gd name="connsiteY0" fmla="*/ 59797 h 508000"/>
              <a:gd name="connsiteX1" fmla="*/ 392654 w 508000"/>
              <a:gd name="connsiteY1" fmla="*/ 115241 h 508000"/>
              <a:gd name="connsiteX2" fmla="*/ 392654 w 508000"/>
              <a:gd name="connsiteY2" fmla="*/ 392809 h 508000"/>
              <a:gd name="connsiteX3" fmla="*/ 115086 w 508000"/>
              <a:gd name="connsiteY3" fmla="*/ 392809 h 508000"/>
              <a:gd name="connsiteX4" fmla="*/ 77168 w 508000"/>
              <a:gd name="connsiteY4" fmla="*/ 168251 h 508000"/>
              <a:gd name="connsiteX5" fmla="*/ 259760 w 508000"/>
              <a:gd name="connsiteY5" fmla="*/ 259915 h 508000"/>
              <a:gd name="connsiteX6" fmla="*/ 168464 w 508000"/>
              <a:gd name="connsiteY6" fmla="*/ 77323 h 508000"/>
              <a:gd name="connsiteX7" fmla="*/ 225702 w 508000"/>
              <a:gd name="connsiteY7" fmla="*/ 59797 h 508000"/>
              <a:gd name="connsiteX8" fmla="*/ 109644 w 508000"/>
              <a:gd name="connsiteY8" fmla="*/ 18815 h 508000"/>
              <a:gd name="connsiteX9" fmla="*/ 201365 w 508000"/>
              <a:gd name="connsiteY9" fmla="*/ 201365 h 508000"/>
              <a:gd name="connsiteX10" fmla="*/ 18659 w 508000"/>
              <a:gd name="connsiteY10" fmla="*/ 109722 h 508000"/>
              <a:gd name="connsiteX11" fmla="*/ 56600 w 508000"/>
              <a:gd name="connsiteY11" fmla="*/ 56724 h 508000"/>
              <a:gd name="connsiteX12" fmla="*/ 109644 w 508000"/>
              <a:gd name="connsiteY12" fmla="*/ 18815 h 508000"/>
              <a:gd name="connsiteX13" fmla="*/ 254000 w 508000"/>
              <a:gd name="connsiteY13" fmla="*/ 0 h 508000"/>
              <a:gd name="connsiteX14" fmla="*/ 433641 w 508000"/>
              <a:gd name="connsiteY14" fmla="*/ 74359 h 508000"/>
              <a:gd name="connsiteX15" fmla="*/ 508000 w 508000"/>
              <a:gd name="connsiteY15" fmla="*/ 254000 h 508000"/>
              <a:gd name="connsiteX16" fmla="*/ 433641 w 508000"/>
              <a:gd name="connsiteY16" fmla="*/ 433641 h 508000"/>
              <a:gd name="connsiteX17" fmla="*/ 254000 w 508000"/>
              <a:gd name="connsiteY17" fmla="*/ 508000 h 508000"/>
              <a:gd name="connsiteX18" fmla="*/ 74360 w 508000"/>
              <a:gd name="connsiteY18" fmla="*/ 433641 h 508000"/>
              <a:gd name="connsiteX19" fmla="*/ 0 w 508000"/>
              <a:gd name="connsiteY19" fmla="*/ 254000 h 508000"/>
              <a:gd name="connsiteX20" fmla="*/ 25768 w 508000"/>
              <a:gd name="connsiteY20" fmla="*/ 142461 h 508000"/>
              <a:gd name="connsiteX21" fmla="*/ 46751 w 508000"/>
              <a:gd name="connsiteY21" fmla="*/ 153136 h 508000"/>
              <a:gd name="connsiteX22" fmla="*/ 90925 w 508000"/>
              <a:gd name="connsiteY22" fmla="*/ 417075 h 508000"/>
              <a:gd name="connsiteX23" fmla="*/ 417076 w 508000"/>
              <a:gd name="connsiteY23" fmla="*/ 417075 h 508000"/>
              <a:gd name="connsiteX24" fmla="*/ 417076 w 508000"/>
              <a:gd name="connsiteY24" fmla="*/ 90925 h 508000"/>
              <a:gd name="connsiteX25" fmla="*/ 153136 w 508000"/>
              <a:gd name="connsiteY25" fmla="*/ 46751 h 508000"/>
              <a:gd name="connsiteX26" fmla="*/ 142461 w 508000"/>
              <a:gd name="connsiteY26" fmla="*/ 25768 h 508000"/>
              <a:gd name="connsiteX27" fmla="*/ 254000 w 508000"/>
              <a:gd name="connsiteY2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000" h="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p:spPr>
        <p:txBody>
          <a:bodyPr anchor="ctr"/>
          <a:lstStyle/>
          <a:p>
            <a:pPr algn="ctr"/>
          </a:p>
        </p:txBody>
      </p:sp>
      <p:sp>
        <p:nvSpPr>
          <p:cNvPr id="14" name="ïšḻïďê-任意多边形: 形状 13"/>
          <p:cNvSpPr>
            <a:spLocks noChangeAspect="1"/>
          </p:cNvSpPr>
          <p:nvPr/>
        </p:nvSpPr>
        <p:spPr bwMode="auto">
          <a:xfrm>
            <a:off x="1806320" y="2273715"/>
            <a:ext cx="456933" cy="456933"/>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p:spPr>
        <p:txBody>
          <a:bodyPr anchor="ctr"/>
          <a:lstStyle/>
          <a:p>
            <a:pPr algn="ctr"/>
          </a:p>
        </p:txBody>
      </p:sp>
      <p:grpSp>
        <p:nvGrpSpPr>
          <p:cNvPr id="18" name="组合 17"/>
          <p:cNvGrpSpPr/>
          <p:nvPr/>
        </p:nvGrpSpPr>
        <p:grpSpPr>
          <a:xfrm>
            <a:off x="1658965" y="3118008"/>
            <a:ext cx="425396" cy="1076601"/>
            <a:chOff x="719138" y="2358101"/>
            <a:chExt cx="504056" cy="1275674"/>
          </a:xfrm>
        </p:grpSpPr>
        <p:sp>
          <p:nvSpPr>
            <p:cNvPr id="45" name="ïšḻïďê-Oval 44"/>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endParaRPr lang="en-US" altLang="zh-CN" sz="1200" i="1">
                <a:latin typeface="Century Gothic" panose="020B0502020202020204" pitchFamily="34" charset="0"/>
              </a:endParaRPr>
            </a:p>
          </p:txBody>
        </p:sp>
        <p:sp>
          <p:nvSpPr>
            <p:cNvPr id="46" name="ïšḻïďê-Oval 45"/>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endParaRPr lang="en-US" altLang="zh-CN" sz="1200" i="1">
                <a:latin typeface="Century Gothic" panose="020B0502020202020204" pitchFamily="34" charset="0"/>
              </a:endParaRPr>
            </a:p>
          </p:txBody>
        </p:sp>
      </p:grpSp>
      <p:grpSp>
        <p:nvGrpSpPr>
          <p:cNvPr id="19" name="组合 18"/>
          <p:cNvGrpSpPr/>
          <p:nvPr/>
        </p:nvGrpSpPr>
        <p:grpSpPr>
          <a:xfrm>
            <a:off x="4770322" y="3118008"/>
            <a:ext cx="425396" cy="1076601"/>
            <a:chOff x="719138" y="2358101"/>
            <a:chExt cx="504056" cy="1275674"/>
          </a:xfrm>
        </p:grpSpPr>
        <p:sp>
          <p:nvSpPr>
            <p:cNvPr id="33" name="ïšḻïďê-Oval 32"/>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dirty="0">
                  <a:latin typeface="Century Gothic" panose="020B0502020202020204" pitchFamily="34" charset="0"/>
                </a:rPr>
                <a:t>01</a:t>
              </a:r>
              <a:endParaRPr lang="en-US" altLang="zh-CN" sz="1200" i="1" dirty="0">
                <a:latin typeface="Century Gothic" panose="020B0502020202020204" pitchFamily="34" charset="0"/>
              </a:endParaRPr>
            </a:p>
          </p:txBody>
        </p:sp>
        <p:sp>
          <p:nvSpPr>
            <p:cNvPr id="34" name="ïšḻïďê-Oval 33"/>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endParaRPr lang="en-US" altLang="zh-CN" sz="1200" i="1">
                <a:latin typeface="Century Gothic" panose="020B0502020202020204" pitchFamily="34" charset="0"/>
              </a:endParaRPr>
            </a:p>
          </p:txBody>
        </p:sp>
      </p:grpSp>
      <p:grpSp>
        <p:nvGrpSpPr>
          <p:cNvPr id="20" name="组合 19"/>
          <p:cNvGrpSpPr/>
          <p:nvPr/>
        </p:nvGrpSpPr>
        <p:grpSpPr>
          <a:xfrm>
            <a:off x="7881680" y="3118008"/>
            <a:ext cx="425396" cy="1076601"/>
            <a:chOff x="719138" y="2358101"/>
            <a:chExt cx="504056" cy="1275674"/>
          </a:xfrm>
        </p:grpSpPr>
        <p:sp>
          <p:nvSpPr>
            <p:cNvPr id="21" name="ïšḻïďê-Oval 20"/>
            <p:cNvSpPr/>
            <p:nvPr/>
          </p:nvSpPr>
          <p:spPr>
            <a:xfrm>
              <a:off x="719138" y="2358101"/>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endParaRPr lang="en-US" altLang="zh-CN" sz="1200" i="1">
                <a:latin typeface="Century Gothic" panose="020B0502020202020204" pitchFamily="34" charset="0"/>
              </a:endParaRPr>
            </a:p>
          </p:txBody>
        </p:sp>
        <p:sp>
          <p:nvSpPr>
            <p:cNvPr id="22" name="ïšḻïďê-Oval 21"/>
            <p:cNvSpPr/>
            <p:nvPr/>
          </p:nvSpPr>
          <p:spPr>
            <a:xfrm>
              <a:off x="719138" y="3129719"/>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endParaRPr lang="en-US" altLang="zh-CN" sz="1200" i="1">
                <a:latin typeface="Century Gothic" panose="020B0502020202020204" pitchFamily="34" charset="0"/>
              </a:endParaRPr>
            </a:p>
          </p:txBody>
        </p:sp>
      </p:grpSp>
      <p:sp>
        <p:nvSpPr>
          <p:cNvPr id="85" name="矩形 84"/>
          <p:cNvSpPr/>
          <p:nvPr/>
        </p:nvSpPr>
        <p:spPr>
          <a:xfrm>
            <a:off x="2125992"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endParaRPr lang="zh-CN" altLang="en-US" sz="1100" dirty="0">
              <a:solidFill>
                <a:schemeClr val="tx1">
                  <a:lumMod val="85000"/>
                  <a:lumOff val="15000"/>
                </a:schemeClr>
              </a:solidFill>
              <a:latin typeface="+mn-ea"/>
            </a:endParaRPr>
          </a:p>
        </p:txBody>
      </p:sp>
      <p:sp>
        <p:nvSpPr>
          <p:cNvPr id="86" name="矩形 85"/>
          <p:cNvSpPr/>
          <p:nvPr/>
        </p:nvSpPr>
        <p:spPr>
          <a:xfrm>
            <a:off x="2645103"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endParaRPr lang="zh-CN" altLang="en-US" b="1" dirty="0">
              <a:solidFill>
                <a:schemeClr val="tx1">
                  <a:lumMod val="85000"/>
                  <a:lumOff val="15000"/>
                </a:schemeClr>
              </a:solidFill>
              <a:latin typeface="+mn-ea"/>
            </a:endParaRPr>
          </a:p>
        </p:txBody>
      </p:sp>
      <p:sp>
        <p:nvSpPr>
          <p:cNvPr id="87" name="矩形 86"/>
          <p:cNvSpPr/>
          <p:nvPr/>
        </p:nvSpPr>
        <p:spPr>
          <a:xfrm>
            <a:off x="5756461"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endParaRPr lang="zh-CN" altLang="en-US" b="1" dirty="0">
              <a:solidFill>
                <a:schemeClr val="tx1">
                  <a:lumMod val="85000"/>
                  <a:lumOff val="15000"/>
                </a:schemeClr>
              </a:solidFill>
              <a:latin typeface="+mn-ea"/>
            </a:endParaRPr>
          </a:p>
        </p:txBody>
      </p:sp>
      <p:sp>
        <p:nvSpPr>
          <p:cNvPr id="88" name="矩形 87"/>
          <p:cNvSpPr/>
          <p:nvPr/>
        </p:nvSpPr>
        <p:spPr>
          <a:xfrm>
            <a:off x="8870858"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endParaRPr lang="zh-CN" altLang="en-US" b="1" dirty="0">
              <a:solidFill>
                <a:schemeClr val="tx1">
                  <a:lumMod val="85000"/>
                  <a:lumOff val="15000"/>
                </a:schemeClr>
              </a:solidFill>
              <a:latin typeface="+mn-ea"/>
            </a:endParaRPr>
          </a:p>
        </p:txBody>
      </p:sp>
      <p:sp>
        <p:nvSpPr>
          <p:cNvPr id="89" name="矩形 88"/>
          <p:cNvSpPr/>
          <p:nvPr/>
        </p:nvSpPr>
        <p:spPr>
          <a:xfrm>
            <a:off x="2125992"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endParaRPr lang="zh-CN" altLang="en-US" sz="1100" dirty="0">
              <a:solidFill>
                <a:schemeClr val="tx1">
                  <a:lumMod val="85000"/>
                  <a:lumOff val="15000"/>
                </a:schemeClr>
              </a:solidFill>
              <a:latin typeface="+mn-ea"/>
            </a:endParaRPr>
          </a:p>
        </p:txBody>
      </p:sp>
      <p:sp>
        <p:nvSpPr>
          <p:cNvPr id="90" name="矩形 89"/>
          <p:cNvSpPr/>
          <p:nvPr/>
        </p:nvSpPr>
        <p:spPr>
          <a:xfrm>
            <a:off x="5257785"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endParaRPr lang="zh-CN" altLang="en-US" sz="1100" dirty="0">
              <a:solidFill>
                <a:schemeClr val="tx1">
                  <a:lumMod val="85000"/>
                  <a:lumOff val="15000"/>
                </a:schemeClr>
              </a:solidFill>
              <a:latin typeface="+mn-ea"/>
            </a:endParaRPr>
          </a:p>
        </p:txBody>
      </p:sp>
      <p:sp>
        <p:nvSpPr>
          <p:cNvPr id="91" name="矩形 90"/>
          <p:cNvSpPr/>
          <p:nvPr/>
        </p:nvSpPr>
        <p:spPr>
          <a:xfrm>
            <a:off x="5257785"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endParaRPr lang="zh-CN" altLang="en-US" sz="1100" dirty="0">
              <a:solidFill>
                <a:schemeClr val="tx1">
                  <a:lumMod val="85000"/>
                  <a:lumOff val="15000"/>
                </a:schemeClr>
              </a:solidFill>
              <a:latin typeface="+mn-ea"/>
            </a:endParaRPr>
          </a:p>
        </p:txBody>
      </p:sp>
      <p:sp>
        <p:nvSpPr>
          <p:cNvPr id="92" name="矩形 91"/>
          <p:cNvSpPr/>
          <p:nvPr/>
        </p:nvSpPr>
        <p:spPr>
          <a:xfrm>
            <a:off x="8339640"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endParaRPr lang="zh-CN" altLang="en-US" sz="1100" dirty="0">
              <a:solidFill>
                <a:schemeClr val="tx1">
                  <a:lumMod val="85000"/>
                  <a:lumOff val="15000"/>
                </a:schemeClr>
              </a:solidFill>
              <a:latin typeface="+mn-ea"/>
            </a:endParaRPr>
          </a:p>
        </p:txBody>
      </p:sp>
      <p:sp>
        <p:nvSpPr>
          <p:cNvPr id="93" name="矩形 92"/>
          <p:cNvSpPr/>
          <p:nvPr/>
        </p:nvSpPr>
        <p:spPr>
          <a:xfrm>
            <a:off x="8339640"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endParaRPr lang="zh-CN" altLang="en-US" sz="1100" dirty="0">
              <a:solidFill>
                <a:schemeClr val="tx1">
                  <a:lumMod val="85000"/>
                  <a:lumOff val="15000"/>
                </a:schemeClr>
              </a:solidFill>
              <a:latin typeface="+mn-ea"/>
            </a:endParaRPr>
          </a:p>
        </p:txBody>
      </p:sp>
      <p:pic>
        <p:nvPicPr>
          <p:cNvPr id="97" name="图片占位符 96"/>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t="15962" b="15962"/>
          <a:stretch>
            <a:fillRect/>
          </a:stretch>
        </p:blipFill>
        <p:spPr/>
      </p:pic>
      <p:pic>
        <p:nvPicPr>
          <p:cNvPr id="98" name="图片占位符 97"/>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5962" b="15962"/>
          <a:stretch>
            <a:fillRect/>
          </a:stretch>
        </p:blipFill>
        <p:spPr/>
      </p:pic>
      <p:pic>
        <p:nvPicPr>
          <p:cNvPr id="99" name="图片占位符 9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5841" b="15841"/>
          <a:stretch>
            <a:fillRect/>
          </a:stretch>
        </p:blipFill>
        <p:spPr/>
      </p:pic>
      <p:sp>
        <p:nvSpPr>
          <p:cNvPr id="84" name="任意多边形 8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0" name="任意多边形 99"/>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242370" y="458879"/>
            <a:ext cx="6623625" cy="809534"/>
            <a:chOff x="2204270" y="458879"/>
            <a:chExt cx="6623625" cy="809534"/>
          </a:xfrm>
        </p:grpSpPr>
        <p:sp>
          <p:nvSpPr>
            <p:cNvPr id="49" name="文本框 48"/>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50" name="文本框 49"/>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51"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1000" fill="hold"/>
                                        <p:tgtEl>
                                          <p:spTgt spid="8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1000"/>
                                        <p:tgtEl>
                                          <p:spTgt spid="90"/>
                                        </p:tgtEl>
                                      </p:cBhvr>
                                    </p:animEffect>
                                    <p:anim calcmode="lin" valueType="num">
                                      <p:cBhvr>
                                        <p:cTn id="69" dur="1000" fill="hold"/>
                                        <p:tgtEl>
                                          <p:spTgt spid="90"/>
                                        </p:tgtEl>
                                        <p:attrNameLst>
                                          <p:attrName>ppt_x</p:attrName>
                                        </p:attrNameLst>
                                      </p:cBhvr>
                                      <p:tavLst>
                                        <p:tav tm="0">
                                          <p:val>
                                            <p:strVal val="#ppt_x"/>
                                          </p:val>
                                        </p:tav>
                                        <p:tav tm="100000">
                                          <p:val>
                                            <p:strVal val="#ppt_x"/>
                                          </p:val>
                                        </p:tav>
                                      </p:tavLst>
                                    </p:anim>
                                    <p:anim calcmode="lin" valueType="num">
                                      <p:cBhvr>
                                        <p:cTn id="70" dur="1000" fill="hold"/>
                                        <p:tgtEl>
                                          <p:spTgt spid="9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1000"/>
                                        <p:tgtEl>
                                          <p:spTgt spid="91"/>
                                        </p:tgtEl>
                                      </p:cBhvr>
                                    </p:animEffect>
                                    <p:anim calcmode="lin" valueType="num">
                                      <p:cBhvr>
                                        <p:cTn id="74" dur="1000" fill="hold"/>
                                        <p:tgtEl>
                                          <p:spTgt spid="91"/>
                                        </p:tgtEl>
                                        <p:attrNameLst>
                                          <p:attrName>ppt_x</p:attrName>
                                        </p:attrNameLst>
                                      </p:cBhvr>
                                      <p:tavLst>
                                        <p:tav tm="0">
                                          <p:val>
                                            <p:strVal val="#ppt_x"/>
                                          </p:val>
                                        </p:tav>
                                        <p:tav tm="100000">
                                          <p:val>
                                            <p:strVal val="#ppt_x"/>
                                          </p:val>
                                        </p:tav>
                                      </p:tavLst>
                                    </p:anim>
                                    <p:anim calcmode="lin" valueType="num">
                                      <p:cBhvr>
                                        <p:cTn id="75" dur="1000" fill="hold"/>
                                        <p:tgtEl>
                                          <p:spTgt spid="9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1000"/>
                                        <p:tgtEl>
                                          <p:spTgt spid="98"/>
                                        </p:tgtEl>
                                      </p:cBhvr>
                                    </p:animEffect>
                                    <p:anim calcmode="lin" valueType="num">
                                      <p:cBhvr>
                                        <p:cTn id="79" dur="1000" fill="hold"/>
                                        <p:tgtEl>
                                          <p:spTgt spid="98"/>
                                        </p:tgtEl>
                                        <p:attrNameLst>
                                          <p:attrName>ppt_x</p:attrName>
                                        </p:attrNameLst>
                                      </p:cBhvr>
                                      <p:tavLst>
                                        <p:tav tm="0">
                                          <p:val>
                                            <p:strVal val="#ppt_x"/>
                                          </p:val>
                                        </p:tav>
                                        <p:tav tm="100000">
                                          <p:val>
                                            <p:strVal val="#ppt_x"/>
                                          </p:val>
                                        </p:tav>
                                      </p:tavLst>
                                    </p:anim>
                                    <p:anim calcmode="lin" valueType="num">
                                      <p:cBhvr>
                                        <p:cTn id="80" dur="1000" fill="hold"/>
                                        <p:tgtEl>
                                          <p:spTgt spid="9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1000"/>
                                        <p:tgtEl>
                                          <p:spTgt spid="8"/>
                                        </p:tgtEl>
                                      </p:cBhvr>
                                    </p:animEffect>
                                    <p:anim calcmode="lin" valueType="num">
                                      <p:cBhvr>
                                        <p:cTn id="95" dur="1000" fill="hold"/>
                                        <p:tgtEl>
                                          <p:spTgt spid="8"/>
                                        </p:tgtEl>
                                        <p:attrNameLst>
                                          <p:attrName>ppt_x</p:attrName>
                                        </p:attrNameLst>
                                      </p:cBhvr>
                                      <p:tavLst>
                                        <p:tav tm="0">
                                          <p:val>
                                            <p:strVal val="#ppt_x"/>
                                          </p:val>
                                        </p:tav>
                                        <p:tav tm="100000">
                                          <p:val>
                                            <p:strVal val="#ppt_x"/>
                                          </p:val>
                                        </p:tav>
                                      </p:tavLst>
                                    </p:anim>
                                    <p:anim calcmode="lin" valueType="num">
                                      <p:cBhvr>
                                        <p:cTn id="96" dur="1000" fill="hold"/>
                                        <p:tgtEl>
                                          <p:spTgt spid="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1000"/>
                                        <p:tgtEl>
                                          <p:spTgt spid="92"/>
                                        </p:tgtEl>
                                      </p:cBhvr>
                                    </p:animEffect>
                                    <p:anim calcmode="lin" valueType="num">
                                      <p:cBhvr>
                                        <p:cTn id="115" dur="1000" fill="hold"/>
                                        <p:tgtEl>
                                          <p:spTgt spid="92"/>
                                        </p:tgtEl>
                                        <p:attrNameLst>
                                          <p:attrName>ppt_x</p:attrName>
                                        </p:attrNameLst>
                                      </p:cBhvr>
                                      <p:tavLst>
                                        <p:tav tm="0">
                                          <p:val>
                                            <p:strVal val="#ppt_x"/>
                                          </p:val>
                                        </p:tav>
                                        <p:tav tm="100000">
                                          <p:val>
                                            <p:strVal val="#ppt_x"/>
                                          </p:val>
                                        </p:tav>
                                      </p:tavLst>
                                    </p:anim>
                                    <p:anim calcmode="lin" valueType="num">
                                      <p:cBhvr>
                                        <p:cTn id="116" dur="1000" fill="hold"/>
                                        <p:tgtEl>
                                          <p:spTgt spid="9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fade">
                                      <p:cBhvr>
                                        <p:cTn id="119" dur="1000"/>
                                        <p:tgtEl>
                                          <p:spTgt spid="93"/>
                                        </p:tgtEl>
                                      </p:cBhvr>
                                    </p:animEffect>
                                    <p:anim calcmode="lin" valueType="num">
                                      <p:cBhvr>
                                        <p:cTn id="120" dur="1000" fill="hold"/>
                                        <p:tgtEl>
                                          <p:spTgt spid="93"/>
                                        </p:tgtEl>
                                        <p:attrNameLst>
                                          <p:attrName>ppt_x</p:attrName>
                                        </p:attrNameLst>
                                      </p:cBhvr>
                                      <p:tavLst>
                                        <p:tav tm="0">
                                          <p:val>
                                            <p:strVal val="#ppt_x"/>
                                          </p:val>
                                        </p:tav>
                                        <p:tav tm="100000">
                                          <p:val>
                                            <p:strVal val="#ppt_x"/>
                                          </p:val>
                                        </p:tav>
                                      </p:tavLst>
                                    </p:anim>
                                    <p:anim calcmode="lin" valueType="num">
                                      <p:cBhvr>
                                        <p:cTn id="121" dur="1000" fill="hold"/>
                                        <p:tgtEl>
                                          <p:spTgt spid="93"/>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fade">
                                      <p:cBhvr>
                                        <p:cTn id="124" dur="1000"/>
                                        <p:tgtEl>
                                          <p:spTgt spid="99"/>
                                        </p:tgtEl>
                                      </p:cBhvr>
                                    </p:animEffect>
                                    <p:anim calcmode="lin" valueType="num">
                                      <p:cBhvr>
                                        <p:cTn id="125" dur="1000" fill="hold"/>
                                        <p:tgtEl>
                                          <p:spTgt spid="99"/>
                                        </p:tgtEl>
                                        <p:attrNameLst>
                                          <p:attrName>ppt_x</p:attrName>
                                        </p:attrNameLst>
                                      </p:cBhvr>
                                      <p:tavLst>
                                        <p:tav tm="0">
                                          <p:val>
                                            <p:strVal val="#ppt_x"/>
                                          </p:val>
                                        </p:tav>
                                        <p:tav tm="100000">
                                          <p:val>
                                            <p:strVal val="#ppt_x"/>
                                          </p:val>
                                        </p:tav>
                                      </p:tavLst>
                                    </p:anim>
                                    <p:anim calcmode="lin" valueType="num">
                                      <p:cBhvr>
                                        <p:cTn id="12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2" grpId="0" animBg="1"/>
      <p:bldP spid="13" grpId="0" animBg="1"/>
      <p:bldP spid="14" grpId="0" animBg="1"/>
      <p:bldP spid="85" grpId="0"/>
      <p:bldP spid="86" grpId="0"/>
      <p:bldP spid="87" grpId="0"/>
      <p:bldP spid="88" grpId="0"/>
      <p:bldP spid="89" grpId="0"/>
      <p:bldP spid="90" grpId="0"/>
      <p:bldP spid="91" grpId="0"/>
      <p:bldP spid="92" grpId="0"/>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61da485-97a0-4369-b821-32c0231f6c70"/>
          <p:cNvGrpSpPr>
            <a:grpSpLocks noChangeAspect="1"/>
          </p:cNvGrpSpPr>
          <p:nvPr/>
        </p:nvGrpSpPr>
        <p:grpSpPr>
          <a:xfrm>
            <a:off x="1331900" y="2212966"/>
            <a:ext cx="9528200" cy="2627754"/>
            <a:chOff x="1149249" y="1738942"/>
            <a:chExt cx="7380705" cy="2035504"/>
          </a:xfrm>
        </p:grpSpPr>
        <p:sp>
          <p:nvSpPr>
            <p:cNvPr id="3" name="ïšḻïďê-任意多边形: 形状 2"/>
            <p:cNvSpPr/>
            <p:nvPr/>
          </p:nvSpPr>
          <p:spPr>
            <a:xfrm>
              <a:off x="1389380" y="1969448"/>
              <a:ext cx="7140574" cy="1574801"/>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9525" cap="flat" cmpd="sng">
              <a:solidFill>
                <a:schemeClr val="tx1">
                  <a:lumMod val="25000"/>
                  <a:lumOff val="75000"/>
                </a:schemeClr>
              </a:solidFill>
              <a:prstDash val="dash"/>
              <a:round/>
              <a:headEnd type="none" w="med" len="med"/>
              <a:tailEnd type="none" w="med" len="med"/>
            </a:ln>
          </p:spPr>
          <p:txBody>
            <a:bodyPr anchor="ctr"/>
            <a:lstStyle/>
            <a:p>
              <a:pPr algn="ctr"/>
            </a:p>
          </p:txBody>
        </p:sp>
        <p:sp>
          <p:nvSpPr>
            <p:cNvPr id="4" name="ïšḻïďê-Oval 3"/>
            <p:cNvSpPr/>
            <p:nvPr/>
          </p:nvSpPr>
          <p:spPr>
            <a:xfrm>
              <a:off x="2973717" y="3317246"/>
              <a:ext cx="457200" cy="457200"/>
            </a:xfrm>
            <a:prstGeom prst="ellipse">
              <a:avLst/>
            </a:prstGeom>
            <a:solidFill>
              <a:schemeClr val="accent4"/>
            </a:solidFill>
            <a:ln>
              <a:noFill/>
            </a:ln>
          </p:spPr>
          <p:txBody>
            <a:bodyPr anchor="ctr"/>
            <a:lstStyle/>
            <a:p>
              <a:pPr algn="ctr"/>
            </a:p>
          </p:txBody>
        </p:sp>
        <p:sp>
          <p:nvSpPr>
            <p:cNvPr id="5" name="ïšḻïďê-Oval 4"/>
            <p:cNvSpPr/>
            <p:nvPr/>
          </p:nvSpPr>
          <p:spPr>
            <a:xfrm>
              <a:off x="5087582" y="3317246"/>
              <a:ext cx="457200" cy="457200"/>
            </a:xfrm>
            <a:prstGeom prst="ellipse">
              <a:avLst/>
            </a:prstGeom>
            <a:solidFill>
              <a:schemeClr val="accent4"/>
            </a:solidFill>
            <a:ln>
              <a:noFill/>
            </a:ln>
          </p:spPr>
          <p:txBody>
            <a:bodyPr anchor="ctr"/>
            <a:lstStyle/>
            <a:p>
              <a:pPr algn="ctr"/>
            </a:p>
          </p:txBody>
        </p:sp>
        <p:sp>
          <p:nvSpPr>
            <p:cNvPr id="6" name="ïšḻïďê-Oval 5"/>
            <p:cNvSpPr/>
            <p:nvPr/>
          </p:nvSpPr>
          <p:spPr>
            <a:xfrm>
              <a:off x="7201446" y="3317246"/>
              <a:ext cx="457200" cy="457200"/>
            </a:xfrm>
            <a:prstGeom prst="ellipse">
              <a:avLst/>
            </a:prstGeom>
            <a:solidFill>
              <a:schemeClr val="accent4"/>
            </a:solidFill>
            <a:ln>
              <a:noFill/>
            </a:ln>
          </p:spPr>
          <p:txBody>
            <a:bodyPr anchor="ctr"/>
            <a:lstStyle/>
            <a:p>
              <a:pPr algn="ctr"/>
            </a:p>
          </p:txBody>
        </p:sp>
        <p:sp>
          <p:nvSpPr>
            <p:cNvPr id="7" name="ïšḻïďê-Oval 6"/>
            <p:cNvSpPr/>
            <p:nvPr/>
          </p:nvSpPr>
          <p:spPr>
            <a:xfrm>
              <a:off x="2973717" y="1738942"/>
              <a:ext cx="457200" cy="457200"/>
            </a:xfrm>
            <a:prstGeom prst="ellipse">
              <a:avLst/>
            </a:prstGeom>
            <a:solidFill>
              <a:schemeClr val="accent3"/>
            </a:solidFill>
            <a:ln>
              <a:noFill/>
            </a:ln>
          </p:spPr>
          <p:txBody>
            <a:bodyPr anchor="ctr"/>
            <a:lstStyle/>
            <a:p>
              <a:pPr algn="ctr"/>
            </a:p>
          </p:txBody>
        </p:sp>
        <p:sp>
          <p:nvSpPr>
            <p:cNvPr id="8" name="ïšḻïďê-Oval 7"/>
            <p:cNvSpPr/>
            <p:nvPr/>
          </p:nvSpPr>
          <p:spPr>
            <a:xfrm>
              <a:off x="1149249" y="2728851"/>
              <a:ext cx="470321" cy="470321"/>
            </a:xfrm>
            <a:prstGeom prst="ellipse">
              <a:avLst/>
            </a:prstGeom>
            <a:solidFill>
              <a:schemeClr val="accent1"/>
            </a:solidFill>
            <a:ln>
              <a:noFill/>
            </a:ln>
          </p:spPr>
          <p:txBody>
            <a:bodyPr anchor="ctr"/>
            <a:lstStyle/>
            <a:p>
              <a:pPr algn="ctr"/>
            </a:p>
          </p:txBody>
        </p:sp>
        <p:sp>
          <p:nvSpPr>
            <p:cNvPr id="23" name="ïšḻïďê-任意多边形: 形状 22"/>
            <p:cNvSpPr/>
            <p:nvPr/>
          </p:nvSpPr>
          <p:spPr>
            <a:xfrm>
              <a:off x="3084264" y="3412755"/>
              <a:ext cx="238444" cy="241424"/>
            </a:xfrm>
            <a:custGeom>
              <a:avLst/>
              <a:gdLst/>
              <a:ahLst/>
              <a:cxnLst/>
              <a:rect l="0" t="0" r="0" b="0"/>
              <a:pathLst>
                <a:path w="120000" h="120000" extrusionOk="0">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rgbClr val="FBFBFB"/>
            </a:solidFill>
            <a:ln>
              <a:noFill/>
            </a:ln>
          </p:spPr>
          <p:txBody>
            <a:bodyPr anchor="ctr"/>
            <a:lstStyle/>
            <a:p>
              <a:pPr algn="ctr"/>
            </a:p>
          </p:txBody>
        </p:sp>
        <p:sp>
          <p:nvSpPr>
            <p:cNvPr id="24" name="ïšḻïďê-任意多边形: 形状 23"/>
            <p:cNvSpPr/>
            <p:nvPr/>
          </p:nvSpPr>
          <p:spPr>
            <a:xfrm>
              <a:off x="1276983" y="2822252"/>
              <a:ext cx="209568" cy="305854"/>
            </a:xfrm>
            <a:custGeom>
              <a:avLst/>
              <a:gdLst/>
              <a:ahLst/>
              <a:cxnLst/>
              <a:rect l="0" t="0" r="0" b="0"/>
              <a:pathLst>
                <a:path w="120000" h="120000" extrusionOk="0">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rgbClr val="FBFBFB"/>
            </a:solidFill>
            <a:ln>
              <a:noFill/>
            </a:ln>
          </p:spPr>
          <p:txBody>
            <a:bodyPr anchor="ctr"/>
            <a:lstStyle/>
            <a:p>
              <a:pPr algn="ctr"/>
            </a:p>
          </p:txBody>
        </p:sp>
        <p:sp>
          <p:nvSpPr>
            <p:cNvPr id="25" name="ïšḻïďê-任意多边形: 形状 24"/>
            <p:cNvSpPr/>
            <p:nvPr/>
          </p:nvSpPr>
          <p:spPr>
            <a:xfrm>
              <a:off x="3094999" y="1828958"/>
              <a:ext cx="212954" cy="211647"/>
            </a:xfrm>
            <a:custGeom>
              <a:avLst/>
              <a:gdLst/>
              <a:ahLst/>
              <a:cxnLst/>
              <a:rect l="0" t="0" r="0" b="0"/>
              <a:pathLst>
                <a:path w="120000" h="120000" extrusionOk="0">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rgbClr val="FBFBFB"/>
            </a:solidFill>
            <a:ln>
              <a:noFill/>
            </a:ln>
          </p:spPr>
          <p:txBody>
            <a:bodyPr anchor="ctr"/>
            <a:lstStyle/>
            <a:p>
              <a:pPr algn="ctr"/>
            </a:p>
          </p:txBody>
        </p:sp>
        <p:sp>
          <p:nvSpPr>
            <p:cNvPr id="26" name="ïšḻïďê-任意多边形: 形状 25"/>
            <p:cNvSpPr/>
            <p:nvPr/>
          </p:nvSpPr>
          <p:spPr>
            <a:xfrm>
              <a:off x="5162450" y="3407728"/>
              <a:ext cx="304707" cy="231747"/>
            </a:xfrm>
            <a:custGeom>
              <a:avLst/>
              <a:gdLst/>
              <a:ahLst/>
              <a:cxnLst/>
              <a:rect l="0" t="0" r="0" b="0"/>
              <a:pathLst>
                <a:path w="120000" h="120000" extrusionOk="0">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rgbClr val="FBFBFB"/>
            </a:solidFill>
            <a:ln>
              <a:noFill/>
            </a:ln>
          </p:spPr>
          <p:txBody>
            <a:bodyPr anchor="ctr"/>
            <a:lstStyle/>
            <a:p>
              <a:pPr algn="ctr"/>
            </a:p>
          </p:txBody>
        </p:sp>
        <p:sp>
          <p:nvSpPr>
            <p:cNvPr id="27" name="ïšḻïďê-任意多边形: 形状 26"/>
            <p:cNvSpPr/>
            <p:nvPr/>
          </p:nvSpPr>
          <p:spPr>
            <a:xfrm>
              <a:off x="7333603" y="3404287"/>
              <a:ext cx="208927" cy="250710"/>
            </a:xfrm>
            <a:custGeom>
              <a:avLst/>
              <a:gdLst/>
              <a:ahLst/>
              <a:cxnLst/>
              <a:rect l="0" t="0" r="0" b="0"/>
              <a:pathLst>
                <a:path w="120000" h="120000" extrusionOk="0">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rgbClr val="FBFBFB"/>
            </a:solidFill>
            <a:ln>
              <a:noFill/>
            </a:ln>
          </p:spPr>
          <p:txBody>
            <a:bodyPr anchor="ctr"/>
            <a:lstStyle/>
            <a:p>
              <a:pPr algn="ctr"/>
            </a:p>
          </p:txBody>
        </p:sp>
        <p:sp>
          <p:nvSpPr>
            <p:cNvPr id="28" name="ïšḻïďê-Oval 27"/>
            <p:cNvSpPr/>
            <p:nvPr/>
          </p:nvSpPr>
          <p:spPr>
            <a:xfrm>
              <a:off x="5087582" y="1738942"/>
              <a:ext cx="457200" cy="457200"/>
            </a:xfrm>
            <a:prstGeom prst="ellipse">
              <a:avLst/>
            </a:prstGeom>
            <a:solidFill>
              <a:schemeClr val="accent3"/>
            </a:solidFill>
            <a:ln>
              <a:noFill/>
            </a:ln>
          </p:spPr>
          <p:txBody>
            <a:bodyPr anchor="ctr"/>
            <a:lstStyle/>
            <a:p>
              <a:pPr algn="ctr"/>
            </a:p>
          </p:txBody>
        </p:sp>
        <p:sp>
          <p:nvSpPr>
            <p:cNvPr id="29" name="ïšḻïďê-Oval 28"/>
            <p:cNvSpPr/>
            <p:nvPr/>
          </p:nvSpPr>
          <p:spPr>
            <a:xfrm>
              <a:off x="7201446" y="1738942"/>
              <a:ext cx="457200" cy="457200"/>
            </a:xfrm>
            <a:prstGeom prst="ellipse">
              <a:avLst/>
            </a:prstGeom>
            <a:solidFill>
              <a:schemeClr val="accent3"/>
            </a:solidFill>
            <a:ln>
              <a:noFill/>
            </a:ln>
          </p:spPr>
          <p:txBody>
            <a:bodyPr anchor="ctr"/>
            <a:lstStyle/>
            <a:p>
              <a:pPr algn="ctr"/>
            </a:p>
          </p:txBody>
        </p:sp>
        <p:sp>
          <p:nvSpPr>
            <p:cNvPr id="30" name="ïšḻïďê-任意多边形: 形状 29"/>
            <p:cNvSpPr/>
            <p:nvPr/>
          </p:nvSpPr>
          <p:spPr>
            <a:xfrm>
              <a:off x="5187323" y="1838488"/>
              <a:ext cx="244136" cy="244133"/>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rgbClr val="FBFBFB"/>
            </a:solidFill>
            <a:ln>
              <a:noFill/>
            </a:ln>
          </p:spPr>
          <p:txBody>
            <a:bodyPr anchor="ctr"/>
            <a:lstStyle/>
            <a:p>
              <a:pPr algn="ctr"/>
            </a:p>
          </p:txBody>
        </p:sp>
        <p:sp>
          <p:nvSpPr>
            <p:cNvPr id="31" name="ïšḻïďê-任意多边形: 形状 30"/>
            <p:cNvSpPr/>
            <p:nvPr/>
          </p:nvSpPr>
          <p:spPr>
            <a:xfrm>
              <a:off x="7317632" y="1850390"/>
              <a:ext cx="224357" cy="225741"/>
            </a:xfrm>
            <a:custGeom>
              <a:avLst/>
              <a:gdLst/>
              <a:ahLst/>
              <a:cxnLst/>
              <a:rect l="0" t="0" r="0" b="0"/>
              <a:pathLst>
                <a:path w="120000" h="120000" extrusionOk="0">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rgbClr val="FBFBFB"/>
            </a:solidFill>
            <a:ln>
              <a:noFill/>
            </a:ln>
          </p:spPr>
          <p:txBody>
            <a:bodyPr anchor="ctr"/>
            <a:lstStyle/>
            <a:p>
              <a:pPr algn="ctr"/>
            </a:p>
          </p:txBody>
        </p:sp>
      </p:grpSp>
      <p:sp>
        <p:nvSpPr>
          <p:cNvPr id="39" name="矩形 38"/>
          <p:cNvSpPr/>
          <p:nvPr/>
        </p:nvSpPr>
        <p:spPr>
          <a:xfrm>
            <a:off x="3187288"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endParaRPr lang="zh-CN" altLang="en-US" sz="1050" dirty="0">
              <a:solidFill>
                <a:schemeClr val="tx1">
                  <a:lumMod val="85000"/>
                  <a:lumOff val="15000"/>
                </a:schemeClr>
              </a:solidFill>
            </a:endParaRPr>
          </a:p>
        </p:txBody>
      </p:sp>
      <p:sp>
        <p:nvSpPr>
          <p:cNvPr id="40" name="矩形 39"/>
          <p:cNvSpPr/>
          <p:nvPr/>
        </p:nvSpPr>
        <p:spPr>
          <a:xfrm>
            <a:off x="5915511"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endParaRPr lang="zh-CN" altLang="en-US" sz="1050" dirty="0">
              <a:solidFill>
                <a:schemeClr val="tx1">
                  <a:lumMod val="85000"/>
                  <a:lumOff val="15000"/>
                </a:schemeClr>
              </a:solidFill>
            </a:endParaRPr>
          </a:p>
        </p:txBody>
      </p:sp>
      <p:sp>
        <p:nvSpPr>
          <p:cNvPr id="41" name="矩形 40"/>
          <p:cNvSpPr/>
          <p:nvPr/>
        </p:nvSpPr>
        <p:spPr>
          <a:xfrm>
            <a:off x="8643734"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endParaRPr lang="zh-CN" altLang="en-US" sz="1050" dirty="0">
              <a:solidFill>
                <a:schemeClr val="tx1">
                  <a:lumMod val="85000"/>
                  <a:lumOff val="15000"/>
                </a:schemeClr>
              </a:solidFill>
            </a:endParaRPr>
          </a:p>
        </p:txBody>
      </p:sp>
      <p:sp>
        <p:nvSpPr>
          <p:cNvPr id="42" name="矩形 41"/>
          <p:cNvSpPr/>
          <p:nvPr/>
        </p:nvSpPr>
        <p:spPr>
          <a:xfrm>
            <a:off x="3187288"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endParaRPr lang="zh-CN" altLang="en-US" sz="1050" dirty="0">
              <a:solidFill>
                <a:schemeClr val="tx1">
                  <a:lumMod val="85000"/>
                  <a:lumOff val="15000"/>
                </a:schemeClr>
              </a:solidFill>
            </a:endParaRPr>
          </a:p>
        </p:txBody>
      </p:sp>
      <p:sp>
        <p:nvSpPr>
          <p:cNvPr id="43" name="矩形 42"/>
          <p:cNvSpPr/>
          <p:nvPr/>
        </p:nvSpPr>
        <p:spPr>
          <a:xfrm>
            <a:off x="5915511"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endParaRPr lang="zh-CN" altLang="en-US" sz="1050" dirty="0">
              <a:solidFill>
                <a:schemeClr val="tx1">
                  <a:lumMod val="85000"/>
                  <a:lumOff val="15000"/>
                </a:schemeClr>
              </a:solidFill>
            </a:endParaRPr>
          </a:p>
        </p:txBody>
      </p:sp>
      <p:sp>
        <p:nvSpPr>
          <p:cNvPr id="44" name="矩形 43"/>
          <p:cNvSpPr/>
          <p:nvPr/>
        </p:nvSpPr>
        <p:spPr>
          <a:xfrm>
            <a:off x="8643734"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endParaRPr lang="zh-CN" altLang="en-US" sz="1050" dirty="0">
              <a:solidFill>
                <a:schemeClr val="tx1">
                  <a:lumMod val="85000"/>
                  <a:lumOff val="15000"/>
                </a:schemeClr>
              </a:solidFill>
            </a:endParaRPr>
          </a:p>
        </p:txBody>
      </p:sp>
      <p:sp>
        <p:nvSpPr>
          <p:cNvPr id="45" name="矩形 44"/>
          <p:cNvSpPr/>
          <p:nvPr/>
        </p:nvSpPr>
        <p:spPr>
          <a:xfrm>
            <a:off x="838116" y="421889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endParaRPr lang="zh-CN" altLang="en-US" sz="1050" dirty="0">
              <a:solidFill>
                <a:schemeClr val="tx1">
                  <a:lumMod val="85000"/>
                  <a:lumOff val="15000"/>
                </a:schemeClr>
              </a:solidFill>
            </a:endParaRPr>
          </a:p>
        </p:txBody>
      </p:sp>
      <p:sp>
        <p:nvSpPr>
          <p:cNvPr id="46" name="任意多边形 45"/>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任意多边形 49"/>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2242370" y="458879"/>
            <a:ext cx="6623625" cy="809534"/>
            <a:chOff x="2204270" y="458879"/>
            <a:chExt cx="6623625" cy="809534"/>
          </a:xfrm>
        </p:grpSpPr>
        <p:sp>
          <p:nvSpPr>
            <p:cNvPr id="56" name="文本框 55"/>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57" name="文本框 56"/>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58"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THREE</a:t>
            </a:r>
            <a:endParaRPr lang="en-US" altLang="zh-CN" sz="3200" dirty="0">
              <a:solidFill>
                <a:schemeClr val="tx1">
                  <a:lumMod val="75000"/>
                  <a:lumOff val="25000"/>
                </a:schemeClr>
              </a:solidFill>
              <a:latin typeface="Poppins SemiBold" panose="02000000000000000000" charset="0"/>
              <a:ea typeface="华文细黑" panose="02010600040101010101" charset="-122"/>
            </a:endParaRP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成功项目展示</a:t>
            </a:r>
            <a:endParaRPr lang="zh-CN" altLang="en-US" sz="4000" b="1" dirty="0">
              <a:solidFill>
                <a:schemeClr val="tx1">
                  <a:lumMod val="75000"/>
                  <a:lumOff val="25000"/>
                </a:schemeClr>
              </a:solidFill>
              <a:latin typeface="Poppins SemiBold" panose="02000000000000000000" charset="0"/>
              <a:ea typeface="华文细黑" panose="02010600040101010101" charset="-122"/>
              <a:sym typeface="+mn-ea"/>
            </a:endParaRP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pitchFamily="2" charset="0"/>
              <a:ea typeface="华文细黑" panose="02010600040101010101" charset="-122"/>
              <a:sym typeface="+mn-ea"/>
            </a:endParaRP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016000" y="1979411"/>
            <a:ext cx="10160001" cy="1869432"/>
            <a:chOff x="1016000" y="1979411"/>
            <a:chExt cx="10160001" cy="1869432"/>
          </a:xfrm>
        </p:grpSpPr>
        <p:sp>
          <p:nvSpPr>
            <p:cNvPr id="3" name="is1ide-Rectangle 21"/>
            <p:cNvSpPr/>
            <p:nvPr/>
          </p:nvSpPr>
          <p:spPr>
            <a:xfrm>
              <a:off x="1268915"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4" name="is1ide-Rectangle 22"/>
            <p:cNvSpPr/>
            <p:nvPr/>
          </p:nvSpPr>
          <p:spPr>
            <a:xfrm>
              <a:off x="6320198"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3" name="is1ide-Rectangle: Rounded Corners 31"/>
            <p:cNvSpPr/>
            <p:nvPr/>
          </p:nvSpPr>
          <p:spPr>
            <a:xfrm rot="16200000">
              <a:off x="309960" y="2685451"/>
              <a:ext cx="1869431" cy="457352"/>
            </a:xfrm>
            <a:prstGeom prst="rect">
              <a:avLst/>
            </a:prstGeom>
            <a:solidFill>
              <a:schemeClr val="accent1"/>
            </a:solidFill>
            <a:ln w="12700">
              <a:miter lim="400000"/>
            </a:ln>
          </p:spPr>
          <p:txBody>
            <a:bodyPr vert="eaVert" wrap="none" lIns="25400" tIns="25400" rIns="25400" bIns="25400" anchor="ctr" anchorCtr="1">
              <a:normAutofit/>
            </a:bodyPr>
            <a:lstStyle/>
            <a:p>
              <a:pPr marL="0" marR="0" lvl="0" indent="0" algn="ctr" defTabSz="914400" eaLnBrk="1" fontAlgn="auto" latinLnBrk="0" hangingPunct="1">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endParaRPr>
            </a:p>
          </p:txBody>
        </p:sp>
        <p:grpSp>
          <p:nvGrpSpPr>
            <p:cNvPr id="52" name="组合 51"/>
            <p:cNvGrpSpPr/>
            <p:nvPr/>
          </p:nvGrpSpPr>
          <p:grpSpPr>
            <a:xfrm>
              <a:off x="1854651" y="2110683"/>
              <a:ext cx="9191009" cy="1335332"/>
              <a:chOff x="1854651" y="2110683"/>
              <a:chExt cx="9191009" cy="1335332"/>
            </a:xfrm>
          </p:grpSpPr>
          <p:grpSp>
            <p:nvGrpSpPr>
              <p:cNvPr id="26" name="组合 25"/>
              <p:cNvGrpSpPr/>
              <p:nvPr/>
            </p:nvGrpSpPr>
            <p:grpSpPr>
              <a:xfrm>
                <a:off x="1854651" y="2610839"/>
                <a:ext cx="3888767" cy="835176"/>
                <a:chOff x="7805427" y="3341205"/>
                <a:chExt cx="3888767" cy="835176"/>
              </a:xfrm>
            </p:grpSpPr>
            <p:sp>
              <p:nvSpPr>
                <p:cNvPr id="27" name="矩形 26"/>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28" name="矩形 27"/>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38" name="组合 37"/>
              <p:cNvGrpSpPr/>
              <p:nvPr/>
            </p:nvGrpSpPr>
            <p:grpSpPr>
              <a:xfrm>
                <a:off x="6794951" y="2610839"/>
                <a:ext cx="3888767" cy="835176"/>
                <a:chOff x="7805427" y="3341205"/>
                <a:chExt cx="3888767" cy="835176"/>
              </a:xfrm>
            </p:grpSpPr>
            <p:sp>
              <p:nvSpPr>
                <p:cNvPr id="39" name="矩形 38"/>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40" name="矩形 39"/>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sp>
            <p:nvSpPr>
              <p:cNvPr id="48" name="椭圆 43"/>
              <p:cNvSpPr/>
              <p:nvPr/>
            </p:nvSpPr>
            <p:spPr>
              <a:xfrm>
                <a:off x="5470376" y="2110683"/>
                <a:ext cx="546084" cy="545278"/>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9" name="椭圆 44"/>
              <p:cNvSpPr/>
              <p:nvPr/>
            </p:nvSpPr>
            <p:spPr>
              <a:xfrm>
                <a:off x="10499576" y="2118184"/>
                <a:ext cx="546084" cy="530275"/>
              </a:xfrm>
              <a:custGeom>
                <a:avLst/>
                <a:gdLst>
                  <a:gd name="connsiteX0" fmla="*/ 402703 w 581831"/>
                  <a:gd name="connsiteY0" fmla="*/ 478705 h 564988"/>
                  <a:gd name="connsiteX1" fmla="*/ 430122 w 581831"/>
                  <a:gd name="connsiteY1" fmla="*/ 523802 h 564988"/>
                  <a:gd name="connsiteX2" fmla="*/ 375284 w 581831"/>
                  <a:gd name="connsiteY2" fmla="*/ 549571 h 564988"/>
                  <a:gd name="connsiteX3" fmla="*/ 358349 w 581831"/>
                  <a:gd name="connsiteY3" fmla="*/ 499643 h 564988"/>
                  <a:gd name="connsiteX4" fmla="*/ 402703 w 581831"/>
                  <a:gd name="connsiteY4" fmla="*/ 478705 h 564988"/>
                  <a:gd name="connsiteX5" fmla="*/ 306459 w 581831"/>
                  <a:gd name="connsiteY5" fmla="*/ 152485 h 564988"/>
                  <a:gd name="connsiteX6" fmla="*/ 326021 w 581831"/>
                  <a:gd name="connsiteY6" fmla="*/ 157925 h 564988"/>
                  <a:gd name="connsiteX7" fmla="*/ 357481 w 581831"/>
                  <a:gd name="connsiteY7" fmla="*/ 160342 h 564988"/>
                  <a:gd name="connsiteX8" fmla="*/ 346994 w 581831"/>
                  <a:gd name="connsiteY8" fmla="*/ 241734 h 564988"/>
                  <a:gd name="connsiteX9" fmla="*/ 327634 w 581831"/>
                  <a:gd name="connsiteY9" fmla="*/ 256240 h 564988"/>
                  <a:gd name="connsiteX10" fmla="*/ 366355 w 581831"/>
                  <a:gd name="connsiteY10" fmla="*/ 294115 h 564988"/>
                  <a:gd name="connsiteX11" fmla="*/ 384908 w 581831"/>
                  <a:gd name="connsiteY11" fmla="*/ 392430 h 564988"/>
                  <a:gd name="connsiteX12" fmla="*/ 374421 w 581831"/>
                  <a:gd name="connsiteY12" fmla="*/ 406936 h 564988"/>
                  <a:gd name="connsiteX13" fmla="*/ 280847 w 581831"/>
                  <a:gd name="connsiteY13" fmla="*/ 420635 h 564988"/>
                  <a:gd name="connsiteX14" fmla="*/ 166300 w 581831"/>
                  <a:gd name="connsiteY14" fmla="*/ 410159 h 564988"/>
                  <a:gd name="connsiteX15" fmla="*/ 154200 w 581831"/>
                  <a:gd name="connsiteY15" fmla="*/ 396459 h 564988"/>
                  <a:gd name="connsiteX16" fmla="*/ 167106 w 581831"/>
                  <a:gd name="connsiteY16" fmla="*/ 305397 h 564988"/>
                  <a:gd name="connsiteX17" fmla="*/ 243740 w 581831"/>
                  <a:gd name="connsiteY17" fmla="*/ 259463 h 564988"/>
                  <a:gd name="connsiteX18" fmla="*/ 250194 w 581831"/>
                  <a:gd name="connsiteY18" fmla="*/ 240122 h 564988"/>
                  <a:gd name="connsiteX19" fmla="*/ 263100 w 581831"/>
                  <a:gd name="connsiteY19" fmla="*/ 233676 h 564988"/>
                  <a:gd name="connsiteX20" fmla="*/ 263100 w 581831"/>
                  <a:gd name="connsiteY20" fmla="*/ 206276 h 564988"/>
                  <a:gd name="connsiteX21" fmla="*/ 259874 w 581831"/>
                  <a:gd name="connsiteY21" fmla="*/ 190965 h 564988"/>
                  <a:gd name="connsiteX22" fmla="*/ 277621 w 581831"/>
                  <a:gd name="connsiteY22" fmla="*/ 186936 h 564988"/>
                  <a:gd name="connsiteX23" fmla="*/ 292947 w 581831"/>
                  <a:gd name="connsiteY23" fmla="*/ 173236 h 564988"/>
                  <a:gd name="connsiteX24" fmla="*/ 297787 w 581831"/>
                  <a:gd name="connsiteY24" fmla="*/ 155507 h 564988"/>
                  <a:gd name="connsiteX25" fmla="*/ 306459 w 581831"/>
                  <a:gd name="connsiteY25" fmla="*/ 152485 h 564988"/>
                  <a:gd name="connsiteX26" fmla="*/ 269604 w 581831"/>
                  <a:gd name="connsiteY26" fmla="*/ 123336 h 564988"/>
                  <a:gd name="connsiteX27" fmla="*/ 290592 w 581831"/>
                  <a:gd name="connsiteY27" fmla="*/ 148314 h 564988"/>
                  <a:gd name="connsiteX28" fmla="*/ 289785 w 581831"/>
                  <a:gd name="connsiteY28" fmla="*/ 149119 h 564988"/>
                  <a:gd name="connsiteX29" fmla="*/ 281712 w 581831"/>
                  <a:gd name="connsiteY29" fmla="*/ 174097 h 564988"/>
                  <a:gd name="connsiteX30" fmla="*/ 280905 w 581831"/>
                  <a:gd name="connsiteY30" fmla="*/ 178931 h 564988"/>
                  <a:gd name="connsiteX31" fmla="*/ 276869 w 581831"/>
                  <a:gd name="connsiteY31" fmla="*/ 178931 h 564988"/>
                  <a:gd name="connsiteX32" fmla="*/ 266375 w 581831"/>
                  <a:gd name="connsiteY32" fmla="*/ 176514 h 564988"/>
                  <a:gd name="connsiteX33" fmla="*/ 253459 w 581831"/>
                  <a:gd name="connsiteY33" fmla="*/ 182154 h 564988"/>
                  <a:gd name="connsiteX34" fmla="*/ 269604 w 581831"/>
                  <a:gd name="connsiteY34" fmla="*/ 123336 h 564988"/>
                  <a:gd name="connsiteX35" fmla="*/ 305717 w 581831"/>
                  <a:gd name="connsiteY35" fmla="*/ 105370 h 564988"/>
                  <a:gd name="connsiteX36" fmla="*/ 322809 w 581831"/>
                  <a:gd name="connsiteY36" fmla="*/ 108060 h 564988"/>
                  <a:gd name="connsiteX37" fmla="*/ 358356 w 581831"/>
                  <a:gd name="connsiteY37" fmla="*/ 150693 h 564988"/>
                  <a:gd name="connsiteX38" fmla="*/ 351893 w 581831"/>
                  <a:gd name="connsiteY38" fmla="*/ 153107 h 564988"/>
                  <a:gd name="connsiteX39" fmla="*/ 343814 w 581831"/>
                  <a:gd name="connsiteY39" fmla="*/ 153911 h 564988"/>
                  <a:gd name="connsiteX40" fmla="*/ 325233 w 581831"/>
                  <a:gd name="connsiteY40" fmla="*/ 150693 h 564988"/>
                  <a:gd name="connsiteX41" fmla="*/ 301804 w 581831"/>
                  <a:gd name="connsiteY41" fmla="*/ 144258 h 564988"/>
                  <a:gd name="connsiteX42" fmla="*/ 299381 w 581831"/>
                  <a:gd name="connsiteY42" fmla="*/ 144258 h 564988"/>
                  <a:gd name="connsiteX43" fmla="*/ 275952 w 581831"/>
                  <a:gd name="connsiteY43" fmla="*/ 116908 h 564988"/>
                  <a:gd name="connsiteX44" fmla="*/ 305717 w 581831"/>
                  <a:gd name="connsiteY44" fmla="*/ 105370 h 564988"/>
                  <a:gd name="connsiteX45" fmla="*/ 283249 w 581831"/>
                  <a:gd name="connsiteY45" fmla="*/ 0 h 564988"/>
                  <a:gd name="connsiteX46" fmla="*/ 530184 w 581831"/>
                  <a:gd name="connsiteY46" fmla="*/ 144269 h 564988"/>
                  <a:gd name="connsiteX47" fmla="*/ 581831 w 581831"/>
                  <a:gd name="connsiteY47" fmla="*/ 131374 h 564988"/>
                  <a:gd name="connsiteX48" fmla="*/ 539868 w 581831"/>
                  <a:gd name="connsiteY48" fmla="*/ 282091 h 564988"/>
                  <a:gd name="connsiteX49" fmla="*/ 430119 w 581831"/>
                  <a:gd name="connsiteY49" fmla="*/ 170867 h 564988"/>
                  <a:gd name="connsiteX50" fmla="*/ 476924 w 581831"/>
                  <a:gd name="connsiteY50" fmla="*/ 158777 h 564988"/>
                  <a:gd name="connsiteX51" fmla="*/ 283249 w 581831"/>
                  <a:gd name="connsiteY51" fmla="*/ 52388 h 564988"/>
                  <a:gd name="connsiteX52" fmla="*/ 52454 w 581831"/>
                  <a:gd name="connsiteY52" fmla="*/ 282091 h 564988"/>
                  <a:gd name="connsiteX53" fmla="*/ 283249 w 581831"/>
                  <a:gd name="connsiteY53" fmla="*/ 512600 h 564988"/>
                  <a:gd name="connsiteX54" fmla="*/ 325212 w 581831"/>
                  <a:gd name="connsiteY54" fmla="*/ 508570 h 564988"/>
                  <a:gd name="connsiteX55" fmla="*/ 334896 w 581831"/>
                  <a:gd name="connsiteY55" fmla="*/ 560152 h 564988"/>
                  <a:gd name="connsiteX56" fmla="*/ 283249 w 581831"/>
                  <a:gd name="connsiteY56" fmla="*/ 564988 h 564988"/>
                  <a:gd name="connsiteX57" fmla="*/ 0 w 581831"/>
                  <a:gd name="connsiteY57" fmla="*/ 282091 h 564988"/>
                  <a:gd name="connsiteX58" fmla="*/ 283249 w 581831"/>
                  <a:gd name="connsiteY58" fmla="*/ 0 h 56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81831" h="564988">
                    <a:moveTo>
                      <a:pt x="402703" y="478705"/>
                    </a:moveTo>
                    <a:lnTo>
                      <a:pt x="430122" y="523802"/>
                    </a:lnTo>
                    <a:cubicBezTo>
                      <a:pt x="413187" y="534270"/>
                      <a:pt x="394639" y="543129"/>
                      <a:pt x="375284" y="549571"/>
                    </a:cubicBezTo>
                    <a:lnTo>
                      <a:pt x="358349" y="499643"/>
                    </a:lnTo>
                    <a:cubicBezTo>
                      <a:pt x="373671" y="494811"/>
                      <a:pt x="388994" y="487563"/>
                      <a:pt x="402703" y="478705"/>
                    </a:cubicBezTo>
                    <a:close/>
                    <a:moveTo>
                      <a:pt x="306459" y="152485"/>
                    </a:moveTo>
                    <a:cubicBezTo>
                      <a:pt x="310291" y="152888"/>
                      <a:pt x="315937" y="154702"/>
                      <a:pt x="326021" y="157925"/>
                    </a:cubicBezTo>
                    <a:cubicBezTo>
                      <a:pt x="345381" y="165177"/>
                      <a:pt x="357481" y="160342"/>
                      <a:pt x="357481" y="160342"/>
                    </a:cubicBezTo>
                    <a:cubicBezTo>
                      <a:pt x="359094" y="179683"/>
                      <a:pt x="352641" y="218364"/>
                      <a:pt x="346994" y="241734"/>
                    </a:cubicBezTo>
                    <a:cubicBezTo>
                      <a:pt x="341348" y="265910"/>
                      <a:pt x="327634" y="256240"/>
                      <a:pt x="327634" y="256240"/>
                    </a:cubicBezTo>
                    <a:cubicBezTo>
                      <a:pt x="330861" y="265910"/>
                      <a:pt x="347801" y="281221"/>
                      <a:pt x="366355" y="294115"/>
                    </a:cubicBezTo>
                    <a:cubicBezTo>
                      <a:pt x="381681" y="303785"/>
                      <a:pt x="384101" y="366643"/>
                      <a:pt x="384908" y="392430"/>
                    </a:cubicBezTo>
                    <a:cubicBezTo>
                      <a:pt x="384908" y="398877"/>
                      <a:pt x="380068" y="405324"/>
                      <a:pt x="374421" y="406936"/>
                    </a:cubicBezTo>
                    <a:cubicBezTo>
                      <a:pt x="359094" y="411771"/>
                      <a:pt x="326828" y="419829"/>
                      <a:pt x="280847" y="420635"/>
                    </a:cubicBezTo>
                    <a:cubicBezTo>
                      <a:pt x="231640" y="421441"/>
                      <a:pt x="186467" y="413382"/>
                      <a:pt x="166300" y="410159"/>
                    </a:cubicBezTo>
                    <a:cubicBezTo>
                      <a:pt x="159846" y="408547"/>
                      <a:pt x="155006" y="402906"/>
                      <a:pt x="154200" y="396459"/>
                    </a:cubicBezTo>
                    <a:cubicBezTo>
                      <a:pt x="153393" y="365837"/>
                      <a:pt x="160653" y="326349"/>
                      <a:pt x="167106" y="305397"/>
                    </a:cubicBezTo>
                    <a:cubicBezTo>
                      <a:pt x="175173" y="281221"/>
                      <a:pt x="243740" y="259463"/>
                      <a:pt x="243740" y="259463"/>
                    </a:cubicBezTo>
                    <a:cubicBezTo>
                      <a:pt x="243740" y="253016"/>
                      <a:pt x="246160" y="248987"/>
                      <a:pt x="250194" y="240122"/>
                    </a:cubicBezTo>
                    <a:cubicBezTo>
                      <a:pt x="255034" y="230452"/>
                      <a:pt x="263100" y="233676"/>
                      <a:pt x="263100" y="233676"/>
                    </a:cubicBezTo>
                    <a:lnTo>
                      <a:pt x="263100" y="206276"/>
                    </a:lnTo>
                    <a:cubicBezTo>
                      <a:pt x="263100" y="206276"/>
                      <a:pt x="255034" y="202247"/>
                      <a:pt x="259874" y="190965"/>
                    </a:cubicBezTo>
                    <a:cubicBezTo>
                      <a:pt x="265520" y="178877"/>
                      <a:pt x="277621" y="186936"/>
                      <a:pt x="277621" y="186936"/>
                    </a:cubicBezTo>
                    <a:cubicBezTo>
                      <a:pt x="295367" y="190965"/>
                      <a:pt x="292947" y="173236"/>
                      <a:pt x="292947" y="173236"/>
                    </a:cubicBezTo>
                    <a:cubicBezTo>
                      <a:pt x="292947" y="173236"/>
                      <a:pt x="290527" y="161954"/>
                      <a:pt x="297787" y="155507"/>
                    </a:cubicBezTo>
                    <a:cubicBezTo>
                      <a:pt x="300611" y="153090"/>
                      <a:pt x="302627" y="152082"/>
                      <a:pt x="306459" y="152485"/>
                    </a:cubicBezTo>
                    <a:close/>
                    <a:moveTo>
                      <a:pt x="269604" y="123336"/>
                    </a:moveTo>
                    <a:cubicBezTo>
                      <a:pt x="273640" y="130588"/>
                      <a:pt x="280098" y="140256"/>
                      <a:pt x="290592" y="148314"/>
                    </a:cubicBezTo>
                    <a:cubicBezTo>
                      <a:pt x="290592" y="148314"/>
                      <a:pt x="289785" y="148314"/>
                      <a:pt x="289785" y="149119"/>
                    </a:cubicBezTo>
                    <a:cubicBezTo>
                      <a:pt x="280905" y="156371"/>
                      <a:pt x="280905" y="168457"/>
                      <a:pt x="281712" y="174097"/>
                    </a:cubicBezTo>
                    <a:cubicBezTo>
                      <a:pt x="281712" y="174902"/>
                      <a:pt x="281712" y="178125"/>
                      <a:pt x="280905" y="178931"/>
                    </a:cubicBezTo>
                    <a:cubicBezTo>
                      <a:pt x="280905" y="178931"/>
                      <a:pt x="279291" y="179737"/>
                      <a:pt x="276869" y="178931"/>
                    </a:cubicBezTo>
                    <a:cubicBezTo>
                      <a:pt x="275255" y="178125"/>
                      <a:pt x="271218" y="176514"/>
                      <a:pt x="266375" y="176514"/>
                    </a:cubicBezTo>
                    <a:cubicBezTo>
                      <a:pt x="260724" y="176514"/>
                      <a:pt x="256688" y="178125"/>
                      <a:pt x="253459" y="182154"/>
                    </a:cubicBezTo>
                    <a:cubicBezTo>
                      <a:pt x="250230" y="167651"/>
                      <a:pt x="248616" y="141062"/>
                      <a:pt x="269604" y="123336"/>
                    </a:cubicBezTo>
                    <a:close/>
                    <a:moveTo>
                      <a:pt x="305717" y="105370"/>
                    </a:moveTo>
                    <a:cubicBezTo>
                      <a:pt x="310842" y="105295"/>
                      <a:pt x="316548" y="106049"/>
                      <a:pt x="322809" y="108060"/>
                    </a:cubicBezTo>
                    <a:cubicBezTo>
                      <a:pt x="359972" y="120126"/>
                      <a:pt x="361588" y="138627"/>
                      <a:pt x="358356" y="150693"/>
                    </a:cubicBezTo>
                    <a:lnTo>
                      <a:pt x="351893" y="153107"/>
                    </a:lnTo>
                    <a:cubicBezTo>
                      <a:pt x="351893" y="153107"/>
                      <a:pt x="348662" y="153911"/>
                      <a:pt x="343814" y="153911"/>
                    </a:cubicBezTo>
                    <a:cubicBezTo>
                      <a:pt x="338159" y="153911"/>
                      <a:pt x="331696" y="152302"/>
                      <a:pt x="325233" y="150693"/>
                    </a:cubicBezTo>
                    <a:cubicBezTo>
                      <a:pt x="313115" y="145867"/>
                      <a:pt x="307460" y="144258"/>
                      <a:pt x="301804" y="144258"/>
                    </a:cubicBezTo>
                    <a:cubicBezTo>
                      <a:pt x="300996" y="144258"/>
                      <a:pt x="300189" y="144258"/>
                      <a:pt x="299381" y="144258"/>
                    </a:cubicBezTo>
                    <a:cubicBezTo>
                      <a:pt x="285647" y="136214"/>
                      <a:pt x="279184" y="124952"/>
                      <a:pt x="275952" y="116908"/>
                    </a:cubicBezTo>
                    <a:cubicBezTo>
                      <a:pt x="280193" y="113289"/>
                      <a:pt x="290342" y="105597"/>
                      <a:pt x="305717" y="105370"/>
                    </a:cubicBezTo>
                    <a:close/>
                    <a:moveTo>
                      <a:pt x="283249" y="0"/>
                    </a:moveTo>
                    <a:cubicBezTo>
                      <a:pt x="385735" y="0"/>
                      <a:pt x="480152" y="56418"/>
                      <a:pt x="530184" y="144269"/>
                    </a:cubicBezTo>
                    <a:lnTo>
                      <a:pt x="581831" y="131374"/>
                    </a:lnTo>
                    <a:lnTo>
                      <a:pt x="539868" y="282091"/>
                    </a:lnTo>
                    <a:lnTo>
                      <a:pt x="430119" y="170867"/>
                    </a:lnTo>
                    <a:lnTo>
                      <a:pt x="476924" y="158777"/>
                    </a:lnTo>
                    <a:cubicBezTo>
                      <a:pt x="434961" y="92687"/>
                      <a:pt x="361526" y="52388"/>
                      <a:pt x="283249" y="52388"/>
                    </a:cubicBezTo>
                    <a:cubicBezTo>
                      <a:pt x="155747" y="52388"/>
                      <a:pt x="52454" y="155553"/>
                      <a:pt x="52454" y="282091"/>
                    </a:cubicBezTo>
                    <a:cubicBezTo>
                      <a:pt x="52454" y="409435"/>
                      <a:pt x="155747" y="512600"/>
                      <a:pt x="283249" y="512600"/>
                    </a:cubicBezTo>
                    <a:cubicBezTo>
                      <a:pt x="296968" y="512600"/>
                      <a:pt x="311493" y="510988"/>
                      <a:pt x="325212" y="508570"/>
                    </a:cubicBezTo>
                    <a:lnTo>
                      <a:pt x="334896" y="560152"/>
                    </a:lnTo>
                    <a:cubicBezTo>
                      <a:pt x="317949" y="563376"/>
                      <a:pt x="300196" y="564988"/>
                      <a:pt x="283249" y="564988"/>
                    </a:cubicBezTo>
                    <a:cubicBezTo>
                      <a:pt x="126696" y="564988"/>
                      <a:pt x="0" y="438450"/>
                      <a:pt x="0" y="282091"/>
                    </a:cubicBezTo>
                    <a:cubicBezTo>
                      <a:pt x="0" y="126538"/>
                      <a:pt x="126696" y="0"/>
                      <a:pt x="2832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grpSp>
      <p:grpSp>
        <p:nvGrpSpPr>
          <p:cNvPr id="54" name="组合 53"/>
          <p:cNvGrpSpPr/>
          <p:nvPr/>
        </p:nvGrpSpPr>
        <p:grpSpPr>
          <a:xfrm>
            <a:off x="1016000" y="4094658"/>
            <a:ext cx="10160001" cy="1869431"/>
            <a:chOff x="1016000" y="4094658"/>
            <a:chExt cx="10160001" cy="1869431"/>
          </a:xfrm>
        </p:grpSpPr>
        <p:sp>
          <p:nvSpPr>
            <p:cNvPr id="5" name="is1ide-Rectangle 23"/>
            <p:cNvSpPr/>
            <p:nvPr/>
          </p:nvSpPr>
          <p:spPr>
            <a:xfrm>
              <a:off x="1268915"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6" name="is1ide-Rectangle 24"/>
            <p:cNvSpPr/>
            <p:nvPr/>
          </p:nvSpPr>
          <p:spPr>
            <a:xfrm>
              <a:off x="6320198"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4" name="is1ide-Rectangle: Rounded Corners 33"/>
            <p:cNvSpPr/>
            <p:nvPr/>
          </p:nvSpPr>
          <p:spPr>
            <a:xfrm rot="16200000">
              <a:off x="309960" y="4800698"/>
              <a:ext cx="1869431" cy="457352"/>
            </a:xfrm>
            <a:prstGeom prst="rect">
              <a:avLst/>
            </a:prstGeom>
            <a:solidFill>
              <a:schemeClr val="accent1"/>
            </a:solidFill>
            <a:ln w="12700">
              <a:miter lim="400000"/>
            </a:ln>
          </p:spPr>
          <p:txBody>
            <a:bodyPr vert="eaVert" wrap="none" lIns="25400" tIns="25400" rIns="25400" bIns="25400" anchor="ctr" anchorCtr="1">
              <a:normAutofit/>
            </a:bodyPr>
            <a:lstStyle/>
            <a:p>
              <a:pPr marL="0" marR="0" lvl="0" indent="0" algn="ctr" defTabSz="914400" eaLnBrk="1" fontAlgn="auto" latinLnBrk="0" hangingPunct="1">
                <a:buClrTx/>
                <a:buSzTx/>
                <a:buFontTx/>
                <a:buNone/>
                <a:defRPr/>
              </a:pPr>
              <a:endParaRPr kumimoji="0" lang="zh-CN" altLang="en-US" sz="1600" b="0" i="0" u="none" strike="noStrike" kern="0" cap="none" spc="0" normalizeH="0" baseline="0" noProof="0" dirty="0">
                <a:ln>
                  <a:noFill/>
                </a:ln>
                <a:solidFill>
                  <a:schemeClr val="tx1">
                    <a:lumMod val="85000"/>
                    <a:lumOff val="15000"/>
                  </a:schemeClr>
                </a:solidFill>
                <a:effectLst/>
                <a:uLnTx/>
                <a:uFillTx/>
              </a:endParaRPr>
            </a:p>
          </p:txBody>
        </p:sp>
        <p:grpSp>
          <p:nvGrpSpPr>
            <p:cNvPr id="35" name="组合 34"/>
            <p:cNvGrpSpPr/>
            <p:nvPr/>
          </p:nvGrpSpPr>
          <p:grpSpPr>
            <a:xfrm>
              <a:off x="1854651" y="4726086"/>
              <a:ext cx="3888767" cy="835176"/>
              <a:chOff x="7805427" y="3341205"/>
              <a:chExt cx="3888767" cy="835176"/>
            </a:xfrm>
          </p:grpSpPr>
          <p:sp>
            <p:nvSpPr>
              <p:cNvPr id="36" name="矩形 35"/>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37" name="矩形 36"/>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41" name="组合 40"/>
            <p:cNvGrpSpPr/>
            <p:nvPr/>
          </p:nvGrpSpPr>
          <p:grpSpPr>
            <a:xfrm>
              <a:off x="6794951" y="4726086"/>
              <a:ext cx="3888767" cy="835176"/>
              <a:chOff x="7805427" y="3341205"/>
              <a:chExt cx="3888767" cy="835176"/>
            </a:xfrm>
          </p:grpSpPr>
          <p:sp>
            <p:nvSpPr>
              <p:cNvPr id="42" name="矩形 41"/>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43" name="矩形 42"/>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sp>
          <p:nvSpPr>
            <p:cNvPr id="51" name="椭圆 45"/>
            <p:cNvSpPr/>
            <p:nvPr/>
          </p:nvSpPr>
          <p:spPr>
            <a:xfrm>
              <a:off x="5477947" y="4225815"/>
              <a:ext cx="530943" cy="54608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50" name="椭圆 46"/>
            <p:cNvSpPr/>
            <p:nvPr/>
          </p:nvSpPr>
          <p:spPr>
            <a:xfrm>
              <a:off x="10507979" y="4225815"/>
              <a:ext cx="529280" cy="546084"/>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sp>
        <p:nvSpPr>
          <p:cNvPr id="34" name="任意多边形 3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任意多边形 46"/>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2242370" y="458879"/>
            <a:ext cx="6623625" cy="809534"/>
            <a:chOff x="2204270" y="458879"/>
            <a:chExt cx="6623625" cy="809534"/>
          </a:xfrm>
        </p:grpSpPr>
        <p:sp>
          <p:nvSpPr>
            <p:cNvPr id="65" name="文本框 64"/>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6" name="文本框 65"/>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7"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1+#ppt_w/2"/>
                                          </p:val>
                                        </p:tav>
                                        <p:tav tm="100000">
                                          <p:val>
                                            <p:strVal val="#ppt_x"/>
                                          </p:val>
                                        </p:tav>
                                      </p:tavLst>
                                    </p:anim>
                                    <p:anim calcmode="lin" valueType="num">
                                      <p:cBhvr additive="base">
                                        <p:cTn id="1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3817257" y="2429718"/>
            <a:ext cx="3328129" cy="2896380"/>
            <a:chOff x="3817257" y="2429718"/>
            <a:chExt cx="3328129" cy="2896380"/>
          </a:xfrm>
        </p:grpSpPr>
        <p:cxnSp>
          <p:nvCxnSpPr>
            <p:cNvPr id="72" name="直接连接符 71"/>
            <p:cNvCxnSpPr/>
            <p:nvPr/>
          </p:nvCxnSpPr>
          <p:spPr>
            <a:xfrm>
              <a:off x="3817257" y="2429718"/>
              <a:ext cx="33281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332787" y="3395178"/>
              <a:ext cx="281259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881157" y="436063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881157" y="532609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166972" y="1700440"/>
            <a:ext cx="4846300" cy="4177846"/>
            <a:chOff x="3590122" y="1268760"/>
            <a:chExt cx="5011756" cy="4320480"/>
          </a:xfrm>
        </p:grpSpPr>
        <p:sp>
          <p:nvSpPr>
            <p:cNvPr id="53" name="ïšḻïďê-任意多边形: 形状 1"/>
            <p:cNvSpPr/>
            <p:nvPr/>
          </p:nvSpPr>
          <p:spPr>
            <a:xfrm>
              <a:off x="5327470" y="2166862"/>
              <a:ext cx="1994611" cy="1267873"/>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 name="connsiteX0-1" fmla="*/ 1680519 w 1680519"/>
                <a:gd name="connsiteY0-2" fmla="*/ 1043116 h 1043116"/>
                <a:gd name="connsiteX1-3" fmla="*/ 0 w 1680519"/>
                <a:gd name="connsiteY1-4" fmla="*/ 338781 h 1043116"/>
                <a:gd name="connsiteX2-5" fmla="*/ 298622 w 1680519"/>
                <a:gd name="connsiteY2-6" fmla="*/ 0 h 1043116"/>
                <a:gd name="connsiteX3-7" fmla="*/ 1383957 w 1680519"/>
                <a:gd name="connsiteY3-8" fmla="*/ 536489 h 1043116"/>
                <a:gd name="connsiteX4-9" fmla="*/ 1680519 w 1680519"/>
                <a:gd name="connsiteY4-10" fmla="*/ 1043116 h 1043116"/>
                <a:gd name="connsiteX0-11" fmla="*/ 1680519 w 1680519"/>
                <a:gd name="connsiteY0-12" fmla="*/ 1043116 h 1043116"/>
                <a:gd name="connsiteX1-13" fmla="*/ 0 w 1680519"/>
                <a:gd name="connsiteY1-14" fmla="*/ 338781 h 1043116"/>
                <a:gd name="connsiteX2-15" fmla="*/ 298622 w 1680519"/>
                <a:gd name="connsiteY2-16" fmla="*/ 0 h 1043116"/>
                <a:gd name="connsiteX3-17" fmla="*/ 1383957 w 1680519"/>
                <a:gd name="connsiteY3-18" fmla="*/ 536489 h 1043116"/>
                <a:gd name="connsiteX4-19" fmla="*/ 1680519 w 1680519"/>
                <a:gd name="connsiteY4-20" fmla="*/ 1043116 h 1043116"/>
                <a:gd name="connsiteX0-21" fmla="*/ 1680519 w 1680519"/>
                <a:gd name="connsiteY0-22" fmla="*/ 1055816 h 1055816"/>
                <a:gd name="connsiteX1-23" fmla="*/ 0 w 1680519"/>
                <a:gd name="connsiteY1-24" fmla="*/ 351481 h 1055816"/>
                <a:gd name="connsiteX2-25" fmla="*/ 279572 w 1680519"/>
                <a:gd name="connsiteY2-26" fmla="*/ 0 h 1055816"/>
                <a:gd name="connsiteX3-27" fmla="*/ 1383957 w 1680519"/>
                <a:gd name="connsiteY3-28" fmla="*/ 549189 h 1055816"/>
                <a:gd name="connsiteX4-29" fmla="*/ 1680519 w 1680519"/>
                <a:gd name="connsiteY4-30" fmla="*/ 1055816 h 1055816"/>
                <a:gd name="connsiteX0-31" fmla="*/ 1680519 w 1680519"/>
                <a:gd name="connsiteY0-32" fmla="*/ 1055816 h 1055816"/>
                <a:gd name="connsiteX1-33" fmla="*/ 0 w 1680519"/>
                <a:gd name="connsiteY1-34" fmla="*/ 351481 h 1055816"/>
                <a:gd name="connsiteX2-35" fmla="*/ 279572 w 1680519"/>
                <a:gd name="connsiteY2-36" fmla="*/ 0 h 1055816"/>
                <a:gd name="connsiteX3-37" fmla="*/ 1383957 w 1680519"/>
                <a:gd name="connsiteY3-38" fmla="*/ 549189 h 1055816"/>
                <a:gd name="connsiteX4-39" fmla="*/ 1680519 w 1680519"/>
                <a:gd name="connsiteY4-40" fmla="*/ 1055816 h 1055816"/>
                <a:gd name="connsiteX0-41" fmla="*/ 1690044 w 1690044"/>
                <a:gd name="connsiteY0-42" fmla="*/ 1055816 h 1055816"/>
                <a:gd name="connsiteX1-43" fmla="*/ 0 w 1690044"/>
                <a:gd name="connsiteY1-44" fmla="*/ 351481 h 1055816"/>
                <a:gd name="connsiteX2-45" fmla="*/ 289097 w 1690044"/>
                <a:gd name="connsiteY2-46" fmla="*/ 0 h 1055816"/>
                <a:gd name="connsiteX3-47" fmla="*/ 1393482 w 1690044"/>
                <a:gd name="connsiteY3-48" fmla="*/ 549189 h 1055816"/>
                <a:gd name="connsiteX4-49" fmla="*/ 1690044 w 1690044"/>
                <a:gd name="connsiteY4-50" fmla="*/ 1055816 h 1055816"/>
                <a:gd name="connsiteX0-51" fmla="*/ 1690044 w 1690044"/>
                <a:gd name="connsiteY0-52" fmla="*/ 1055816 h 1055816"/>
                <a:gd name="connsiteX1-53" fmla="*/ 0 w 1690044"/>
                <a:gd name="connsiteY1-54" fmla="*/ 351481 h 1055816"/>
                <a:gd name="connsiteX2-55" fmla="*/ 289097 w 1690044"/>
                <a:gd name="connsiteY2-56" fmla="*/ 0 h 1055816"/>
                <a:gd name="connsiteX3-57" fmla="*/ 1393482 w 1690044"/>
                <a:gd name="connsiteY3-58" fmla="*/ 549189 h 1055816"/>
                <a:gd name="connsiteX4-59" fmla="*/ 1690044 w 1690044"/>
                <a:gd name="connsiteY4-60" fmla="*/ 1055816 h 1055816"/>
                <a:gd name="connsiteX0-61" fmla="*/ 1670994 w 1670994"/>
                <a:gd name="connsiteY0-62" fmla="*/ 1062166 h 1062166"/>
                <a:gd name="connsiteX1-63" fmla="*/ 0 w 1670994"/>
                <a:gd name="connsiteY1-64" fmla="*/ 351481 h 1062166"/>
                <a:gd name="connsiteX2-65" fmla="*/ 289097 w 1670994"/>
                <a:gd name="connsiteY2-66" fmla="*/ 0 h 1062166"/>
                <a:gd name="connsiteX3-67" fmla="*/ 1393482 w 1670994"/>
                <a:gd name="connsiteY3-68" fmla="*/ 549189 h 1062166"/>
                <a:gd name="connsiteX4-69" fmla="*/ 1670994 w 1670994"/>
                <a:gd name="connsiteY4-70" fmla="*/ 1062166 h 1062166"/>
                <a:gd name="connsiteX0-71" fmla="*/ 1670994 w 1670994"/>
                <a:gd name="connsiteY0-72" fmla="*/ 1062166 h 1062166"/>
                <a:gd name="connsiteX1-73" fmla="*/ 0 w 1670994"/>
                <a:gd name="connsiteY1-74" fmla="*/ 351481 h 1062166"/>
                <a:gd name="connsiteX2-75" fmla="*/ 289097 w 1670994"/>
                <a:gd name="connsiteY2-76" fmla="*/ 0 h 1062166"/>
                <a:gd name="connsiteX3-77" fmla="*/ 1393482 w 1670994"/>
                <a:gd name="connsiteY3-78" fmla="*/ 549189 h 1062166"/>
                <a:gd name="connsiteX4-79" fmla="*/ 1670994 w 1670994"/>
                <a:gd name="connsiteY4-80" fmla="*/ 1062166 h 1062166"/>
                <a:gd name="connsiteX0-81" fmla="*/ 1670994 w 1670994"/>
                <a:gd name="connsiteY0-82" fmla="*/ 1062166 h 1062166"/>
                <a:gd name="connsiteX1-83" fmla="*/ 0 w 1670994"/>
                <a:gd name="connsiteY1-84" fmla="*/ 351481 h 1062166"/>
                <a:gd name="connsiteX2-85" fmla="*/ 289097 w 1670994"/>
                <a:gd name="connsiteY2-86" fmla="*/ 0 h 1062166"/>
                <a:gd name="connsiteX3-87" fmla="*/ 1399832 w 1670994"/>
                <a:gd name="connsiteY3-88" fmla="*/ 552364 h 1062166"/>
                <a:gd name="connsiteX4-89" fmla="*/ 1670994 w 1670994"/>
                <a:gd name="connsiteY4-90" fmla="*/ 1062166 h 10621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70994" h="1062166">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4" name="ïšḻïďê-任意多边形: 形状 2"/>
            <p:cNvSpPr/>
            <p:nvPr/>
          </p:nvSpPr>
          <p:spPr>
            <a:xfrm>
              <a:off x="5327981" y="1268760"/>
              <a:ext cx="1536039" cy="1324171"/>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1" fmla="*/ 643411 w 1286823"/>
                <a:gd name="connsiteY0-2" fmla="*/ 0 h 1109330"/>
                <a:gd name="connsiteX1-3" fmla="*/ 1286823 w 1286823"/>
                <a:gd name="connsiteY1-4" fmla="*/ 1109330 h 1109330"/>
                <a:gd name="connsiteX2-5" fmla="*/ 0 w 1286823"/>
                <a:gd name="connsiteY2-6" fmla="*/ 1109330 h 1109330"/>
                <a:gd name="connsiteX3-7" fmla="*/ 643411 w 1286823"/>
                <a:gd name="connsiteY3-8" fmla="*/ 0 h 1109330"/>
                <a:gd name="connsiteX0-9" fmla="*/ 643411 w 1286823"/>
                <a:gd name="connsiteY0-10" fmla="*/ 0 h 1109330"/>
                <a:gd name="connsiteX1-11" fmla="*/ 1286823 w 1286823"/>
                <a:gd name="connsiteY1-12" fmla="*/ 1109330 h 1109330"/>
                <a:gd name="connsiteX2-13" fmla="*/ 0 w 1286823"/>
                <a:gd name="connsiteY2-14" fmla="*/ 1109330 h 1109330"/>
                <a:gd name="connsiteX3-15" fmla="*/ 643411 w 1286823"/>
                <a:gd name="connsiteY3-16" fmla="*/ 0 h 1109330"/>
              </a:gdLst>
              <a:ahLst/>
              <a:cxnLst>
                <a:cxn ang="0">
                  <a:pos x="connsiteX0-1" y="connsiteY0-2"/>
                </a:cxn>
                <a:cxn ang="0">
                  <a:pos x="connsiteX1-3" y="connsiteY1-4"/>
                </a:cxn>
                <a:cxn ang="0">
                  <a:pos x="connsiteX2-5" y="connsiteY2-6"/>
                </a:cxn>
                <a:cxn ang="0">
                  <a:pos x="connsiteX3-7" y="connsiteY3-8"/>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5" name="ïšḻïďê-任意多边形: 形状 3"/>
            <p:cNvSpPr/>
            <p:nvPr/>
          </p:nvSpPr>
          <p:spPr>
            <a:xfrm>
              <a:off x="4844720" y="2822412"/>
              <a:ext cx="2994222" cy="1467612"/>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1" fmla="*/ 2508422 w 2508422"/>
                <a:gd name="connsiteY0-2" fmla="*/ 1229498 h 1229498"/>
                <a:gd name="connsiteX1-3" fmla="*/ 0 w 2508422"/>
                <a:gd name="connsiteY1-4" fmla="*/ 512806 h 1229498"/>
                <a:gd name="connsiteX2-5" fmla="*/ 296562 w 2508422"/>
                <a:gd name="connsiteY2-6" fmla="*/ 0 h 1229498"/>
                <a:gd name="connsiteX3-7" fmla="*/ 2211860 w 2508422"/>
                <a:gd name="connsiteY3-8" fmla="*/ 710514 h 1229498"/>
                <a:gd name="connsiteX4-9" fmla="*/ 2508422 w 2508422"/>
                <a:gd name="connsiteY4-10" fmla="*/ 1229498 h 1229498"/>
                <a:gd name="connsiteX0-11" fmla="*/ 2508422 w 2508422"/>
                <a:gd name="connsiteY0-12" fmla="*/ 1229498 h 1229498"/>
                <a:gd name="connsiteX1-13" fmla="*/ 0 w 2508422"/>
                <a:gd name="connsiteY1-14" fmla="*/ 512806 h 1229498"/>
                <a:gd name="connsiteX2-15" fmla="*/ 296562 w 2508422"/>
                <a:gd name="connsiteY2-16" fmla="*/ 0 h 1229498"/>
                <a:gd name="connsiteX3-17" fmla="*/ 2211860 w 2508422"/>
                <a:gd name="connsiteY3-18" fmla="*/ 710514 h 1229498"/>
                <a:gd name="connsiteX4-19" fmla="*/ 2508422 w 2508422"/>
                <a:gd name="connsiteY4-20" fmla="*/ 1229498 h 12294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8422" h="1229498">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6" name="ïšḻïďê-任意多边形: 形状 4"/>
            <p:cNvSpPr/>
            <p:nvPr/>
          </p:nvSpPr>
          <p:spPr>
            <a:xfrm>
              <a:off x="4835393" y="2815037"/>
              <a:ext cx="2521214" cy="627184"/>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1" fmla="*/ 304747 w 2112158"/>
                <a:gd name="connsiteY0-2" fmla="*/ 0 h 525426"/>
                <a:gd name="connsiteX1-3" fmla="*/ 1807411 w 2112158"/>
                <a:gd name="connsiteY1-4" fmla="*/ 0 h 525426"/>
                <a:gd name="connsiteX2-5" fmla="*/ 2112158 w 2112158"/>
                <a:gd name="connsiteY2-6" fmla="*/ 525426 h 525426"/>
                <a:gd name="connsiteX3-7" fmla="*/ 0 w 2112158"/>
                <a:gd name="connsiteY3-8" fmla="*/ 525426 h 525426"/>
                <a:gd name="connsiteX4-9" fmla="*/ 304747 w 2112158"/>
                <a:gd name="connsiteY4-10" fmla="*/ 0 h 525426"/>
                <a:gd name="connsiteX0-11" fmla="*/ 304747 w 2112158"/>
                <a:gd name="connsiteY0-12" fmla="*/ 0 h 525426"/>
                <a:gd name="connsiteX1-13" fmla="*/ 1807411 w 2112158"/>
                <a:gd name="connsiteY1-14" fmla="*/ 0 h 525426"/>
                <a:gd name="connsiteX2-15" fmla="*/ 2112158 w 2112158"/>
                <a:gd name="connsiteY2-16" fmla="*/ 525426 h 525426"/>
                <a:gd name="connsiteX3-17" fmla="*/ 0 w 2112158"/>
                <a:gd name="connsiteY3-18" fmla="*/ 525426 h 525426"/>
                <a:gd name="connsiteX4-19" fmla="*/ 304747 w 2112158"/>
                <a:gd name="connsiteY4-20" fmla="*/ 0 h 525426"/>
                <a:gd name="connsiteX0-21" fmla="*/ 304747 w 2112158"/>
                <a:gd name="connsiteY0-22" fmla="*/ 0 h 525426"/>
                <a:gd name="connsiteX1-23" fmla="*/ 1807411 w 2112158"/>
                <a:gd name="connsiteY1-24" fmla="*/ 0 h 525426"/>
                <a:gd name="connsiteX2-25" fmla="*/ 2112158 w 2112158"/>
                <a:gd name="connsiteY2-26" fmla="*/ 525426 h 525426"/>
                <a:gd name="connsiteX3-27" fmla="*/ 0 w 2112158"/>
                <a:gd name="connsiteY3-28" fmla="*/ 525426 h 525426"/>
                <a:gd name="connsiteX4-29" fmla="*/ 304747 w 2112158"/>
                <a:gd name="connsiteY4-30" fmla="*/ 0 h 525426"/>
                <a:gd name="connsiteX0-31" fmla="*/ 304747 w 2112158"/>
                <a:gd name="connsiteY0-32" fmla="*/ 0 h 525426"/>
                <a:gd name="connsiteX1-33" fmla="*/ 1807411 w 2112158"/>
                <a:gd name="connsiteY1-34" fmla="*/ 0 h 525426"/>
                <a:gd name="connsiteX2-35" fmla="*/ 2112158 w 2112158"/>
                <a:gd name="connsiteY2-36" fmla="*/ 525426 h 525426"/>
                <a:gd name="connsiteX3-37" fmla="*/ 0 w 2112158"/>
                <a:gd name="connsiteY3-38" fmla="*/ 525426 h 525426"/>
                <a:gd name="connsiteX4-39" fmla="*/ 304747 w 2112158"/>
                <a:gd name="connsiteY4-40" fmla="*/ 0 h 5254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7" name="ïšḻïďê-任意多边形: 形状 5"/>
            <p:cNvSpPr/>
            <p:nvPr/>
          </p:nvSpPr>
          <p:spPr>
            <a:xfrm>
              <a:off x="4335850" y="3670529"/>
              <a:ext cx="4247959" cy="1902732"/>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1" fmla="*/ 3558746 w 3558746"/>
                <a:gd name="connsiteY0-2" fmla="*/ 1594022 h 1594022"/>
                <a:gd name="connsiteX1-3" fmla="*/ 0 w 3558746"/>
                <a:gd name="connsiteY1-4" fmla="*/ 525162 h 1594022"/>
                <a:gd name="connsiteX2-5" fmla="*/ 308919 w 3558746"/>
                <a:gd name="connsiteY2-6" fmla="*/ 0 h 1594022"/>
                <a:gd name="connsiteX3-7" fmla="*/ 3052119 w 3558746"/>
                <a:gd name="connsiteY3-8" fmla="*/ 716692 h 1594022"/>
                <a:gd name="connsiteX4-9" fmla="*/ 3558746 w 3558746"/>
                <a:gd name="connsiteY4-10" fmla="*/ 1594022 h 1594022"/>
                <a:gd name="connsiteX0-11" fmla="*/ 3558746 w 3558746"/>
                <a:gd name="connsiteY0-12" fmla="*/ 1594022 h 1594022"/>
                <a:gd name="connsiteX1-13" fmla="*/ 0 w 3558746"/>
                <a:gd name="connsiteY1-14" fmla="*/ 525162 h 1594022"/>
                <a:gd name="connsiteX2-15" fmla="*/ 308919 w 3558746"/>
                <a:gd name="connsiteY2-16" fmla="*/ 0 h 1594022"/>
                <a:gd name="connsiteX3-17" fmla="*/ 3052119 w 3558746"/>
                <a:gd name="connsiteY3-18" fmla="*/ 716692 h 1594022"/>
                <a:gd name="connsiteX4-19" fmla="*/ 3558746 w 3558746"/>
                <a:gd name="connsiteY4-20" fmla="*/ 1594022 h 1594022"/>
                <a:gd name="connsiteX0-21" fmla="*/ 3558746 w 3558746"/>
                <a:gd name="connsiteY0-22" fmla="*/ 1594022 h 1594022"/>
                <a:gd name="connsiteX1-23" fmla="*/ 0 w 3558746"/>
                <a:gd name="connsiteY1-24" fmla="*/ 525162 h 1594022"/>
                <a:gd name="connsiteX2-25" fmla="*/ 308919 w 3558746"/>
                <a:gd name="connsiteY2-26" fmla="*/ 0 h 1594022"/>
                <a:gd name="connsiteX3-27" fmla="*/ 3052119 w 3558746"/>
                <a:gd name="connsiteY3-28" fmla="*/ 716692 h 1594022"/>
                <a:gd name="connsiteX4-29" fmla="*/ 3558746 w 3558746"/>
                <a:gd name="connsiteY4-30" fmla="*/ 1594022 h 1594022"/>
                <a:gd name="connsiteX0-31" fmla="*/ 3558746 w 3558746"/>
                <a:gd name="connsiteY0-32" fmla="*/ 1594022 h 1594022"/>
                <a:gd name="connsiteX1-33" fmla="*/ 0 w 3558746"/>
                <a:gd name="connsiteY1-34" fmla="*/ 525162 h 1594022"/>
                <a:gd name="connsiteX2-35" fmla="*/ 327969 w 3558746"/>
                <a:gd name="connsiteY2-36" fmla="*/ 0 h 1594022"/>
                <a:gd name="connsiteX3-37" fmla="*/ 3052119 w 3558746"/>
                <a:gd name="connsiteY3-38" fmla="*/ 716692 h 1594022"/>
                <a:gd name="connsiteX4-39" fmla="*/ 3558746 w 3558746"/>
                <a:gd name="connsiteY4-40" fmla="*/ 1594022 h 15940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58746" h="1594022">
                  <a:moveTo>
                    <a:pt x="3558746" y="1594022"/>
                  </a:moveTo>
                  <a:lnTo>
                    <a:pt x="0" y="525162"/>
                  </a:lnTo>
                  <a:cubicBezTo>
                    <a:pt x="128373" y="350108"/>
                    <a:pt x="301196" y="219504"/>
                    <a:pt x="327969" y="0"/>
                  </a:cubicBezTo>
                  <a:lnTo>
                    <a:pt x="3052119" y="716692"/>
                  </a:lnTo>
                  <a:lnTo>
                    <a:pt x="3558746" y="159402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8" name="ïšḻïďê-任意多边形: 形状 6"/>
            <p:cNvSpPr/>
            <p:nvPr/>
          </p:nvSpPr>
          <p:spPr>
            <a:xfrm>
              <a:off x="4339124" y="3628452"/>
              <a:ext cx="3513752" cy="669405"/>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1" fmla="*/ 307831 w 2943661"/>
                <a:gd name="connsiteY0-2" fmla="*/ 0 h 530743"/>
                <a:gd name="connsiteX1-3" fmla="*/ 2635830 w 2943661"/>
                <a:gd name="connsiteY1-4" fmla="*/ 0 h 530743"/>
                <a:gd name="connsiteX2-5" fmla="*/ 2943661 w 2943661"/>
                <a:gd name="connsiteY2-6" fmla="*/ 530743 h 530743"/>
                <a:gd name="connsiteX3-7" fmla="*/ 0 w 2943661"/>
                <a:gd name="connsiteY3-8" fmla="*/ 530743 h 530743"/>
                <a:gd name="connsiteX4-9" fmla="*/ 307831 w 2943661"/>
                <a:gd name="connsiteY4-10" fmla="*/ 0 h 530743"/>
                <a:gd name="connsiteX0-11" fmla="*/ 307831 w 2943661"/>
                <a:gd name="connsiteY0-12" fmla="*/ 0 h 530743"/>
                <a:gd name="connsiteX1-13" fmla="*/ 2635830 w 2943661"/>
                <a:gd name="connsiteY1-14" fmla="*/ 0 h 530743"/>
                <a:gd name="connsiteX2-15" fmla="*/ 2943661 w 2943661"/>
                <a:gd name="connsiteY2-16" fmla="*/ 530743 h 530743"/>
                <a:gd name="connsiteX3-17" fmla="*/ 0 w 2943661"/>
                <a:gd name="connsiteY3-18" fmla="*/ 530743 h 530743"/>
                <a:gd name="connsiteX4-19" fmla="*/ 307831 w 2943661"/>
                <a:gd name="connsiteY4-20" fmla="*/ 0 h 530743"/>
                <a:gd name="connsiteX0-21" fmla="*/ 307831 w 2943661"/>
                <a:gd name="connsiteY0-22" fmla="*/ 42530 h 573273"/>
                <a:gd name="connsiteX1-23" fmla="*/ 2635830 w 2943661"/>
                <a:gd name="connsiteY1-24" fmla="*/ 42530 h 573273"/>
                <a:gd name="connsiteX2-25" fmla="*/ 2943661 w 2943661"/>
                <a:gd name="connsiteY2-26" fmla="*/ 573273 h 573273"/>
                <a:gd name="connsiteX3-27" fmla="*/ 0 w 2943661"/>
                <a:gd name="connsiteY3-28" fmla="*/ 573273 h 573273"/>
                <a:gd name="connsiteX4-29" fmla="*/ 307831 w 2943661"/>
                <a:gd name="connsiteY4-30" fmla="*/ 42530 h 573273"/>
                <a:gd name="connsiteX0-31" fmla="*/ 307831 w 2943661"/>
                <a:gd name="connsiteY0-32" fmla="*/ 30054 h 560797"/>
                <a:gd name="connsiteX1-33" fmla="*/ 2635830 w 2943661"/>
                <a:gd name="connsiteY1-34" fmla="*/ 30054 h 560797"/>
                <a:gd name="connsiteX2-35" fmla="*/ 2943661 w 2943661"/>
                <a:gd name="connsiteY2-36" fmla="*/ 560797 h 560797"/>
                <a:gd name="connsiteX3-37" fmla="*/ 0 w 2943661"/>
                <a:gd name="connsiteY3-38" fmla="*/ 560797 h 560797"/>
                <a:gd name="connsiteX4-39" fmla="*/ 307831 w 2943661"/>
                <a:gd name="connsiteY4-40" fmla="*/ 30054 h 560797"/>
                <a:gd name="connsiteX0-41" fmla="*/ 307831 w 2943661"/>
                <a:gd name="connsiteY0-42" fmla="*/ 30054 h 560797"/>
                <a:gd name="connsiteX1-43" fmla="*/ 2635830 w 2943661"/>
                <a:gd name="connsiteY1-44" fmla="*/ 30054 h 560797"/>
                <a:gd name="connsiteX2-45" fmla="*/ 2943661 w 2943661"/>
                <a:gd name="connsiteY2-46" fmla="*/ 560797 h 560797"/>
                <a:gd name="connsiteX3-47" fmla="*/ 0 w 2943661"/>
                <a:gd name="connsiteY3-48" fmla="*/ 560797 h 560797"/>
                <a:gd name="connsiteX4-49" fmla="*/ 307831 w 2943661"/>
                <a:gd name="connsiteY4-50" fmla="*/ 30054 h 5607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9" name="ïšḻïďê-任意多边形: 形状 7"/>
            <p:cNvSpPr/>
            <p:nvPr/>
          </p:nvSpPr>
          <p:spPr>
            <a:xfrm>
              <a:off x="3590122" y="4455711"/>
              <a:ext cx="5011756" cy="1133529"/>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1" fmla="*/ 519559 w 4198620"/>
                <a:gd name="connsiteY0-2" fmla="*/ 0 h 895791"/>
                <a:gd name="connsiteX1-3" fmla="*/ 3679061 w 4198620"/>
                <a:gd name="connsiteY1-4" fmla="*/ 0 h 895791"/>
                <a:gd name="connsiteX2-5" fmla="*/ 4198620 w 4198620"/>
                <a:gd name="connsiteY2-6" fmla="*/ 895791 h 895791"/>
                <a:gd name="connsiteX3-7" fmla="*/ 0 w 4198620"/>
                <a:gd name="connsiteY3-8" fmla="*/ 895791 h 895791"/>
                <a:gd name="connsiteX4-9" fmla="*/ 519559 w 4198620"/>
                <a:gd name="connsiteY4-10" fmla="*/ 0 h 895791"/>
                <a:gd name="connsiteX0-11" fmla="*/ 519559 w 4198620"/>
                <a:gd name="connsiteY0-12" fmla="*/ 70883 h 966674"/>
                <a:gd name="connsiteX1-13" fmla="*/ 3679061 w 4198620"/>
                <a:gd name="connsiteY1-14" fmla="*/ 70883 h 966674"/>
                <a:gd name="connsiteX2-15" fmla="*/ 4198620 w 4198620"/>
                <a:gd name="connsiteY2-16" fmla="*/ 966674 h 966674"/>
                <a:gd name="connsiteX3-17" fmla="*/ 0 w 4198620"/>
                <a:gd name="connsiteY3-18" fmla="*/ 966674 h 966674"/>
                <a:gd name="connsiteX4-19" fmla="*/ 519559 w 4198620"/>
                <a:gd name="connsiteY4-20" fmla="*/ 70883 h 966674"/>
                <a:gd name="connsiteX0-21" fmla="*/ 519559 w 4198620"/>
                <a:gd name="connsiteY0-22" fmla="*/ 53828 h 949619"/>
                <a:gd name="connsiteX1-23" fmla="*/ 3679061 w 4198620"/>
                <a:gd name="connsiteY1-24" fmla="*/ 53828 h 949619"/>
                <a:gd name="connsiteX2-25" fmla="*/ 4198620 w 4198620"/>
                <a:gd name="connsiteY2-26" fmla="*/ 949619 h 949619"/>
                <a:gd name="connsiteX3-27" fmla="*/ 0 w 4198620"/>
                <a:gd name="connsiteY3-28" fmla="*/ 949619 h 949619"/>
                <a:gd name="connsiteX4-29" fmla="*/ 519559 w 4198620"/>
                <a:gd name="connsiteY4-30" fmla="*/ 53828 h 949619"/>
                <a:gd name="connsiteX0-31" fmla="*/ 519559 w 4198620"/>
                <a:gd name="connsiteY0-32" fmla="*/ 53828 h 949619"/>
                <a:gd name="connsiteX1-33" fmla="*/ 3679061 w 4198620"/>
                <a:gd name="connsiteY1-34" fmla="*/ 53828 h 949619"/>
                <a:gd name="connsiteX2-35" fmla="*/ 4198620 w 4198620"/>
                <a:gd name="connsiteY2-36" fmla="*/ 949619 h 949619"/>
                <a:gd name="connsiteX3-37" fmla="*/ 0 w 4198620"/>
                <a:gd name="connsiteY3-38" fmla="*/ 949619 h 949619"/>
                <a:gd name="connsiteX4-39" fmla="*/ 519559 w 4198620"/>
                <a:gd name="connsiteY4-40" fmla="*/ 53828 h 949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0" name="ïšḻïďê-文本框 8"/>
            <p:cNvSpPr txBox="1"/>
            <p:nvPr/>
          </p:nvSpPr>
          <p:spPr>
            <a:xfrm>
              <a:off x="5734361" y="4870909"/>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endParaRPr lang="zh-CN" altLang="en-US" sz="1400">
                <a:solidFill>
                  <a:schemeClr val="bg1">
                    <a:lumMod val="95000"/>
                  </a:schemeClr>
                </a:solidFill>
              </a:endParaRPr>
            </a:p>
          </p:txBody>
        </p:sp>
        <p:sp>
          <p:nvSpPr>
            <p:cNvPr id="61" name="ïšḻïďê-文本框 9"/>
            <p:cNvSpPr txBox="1"/>
            <p:nvPr/>
          </p:nvSpPr>
          <p:spPr>
            <a:xfrm>
              <a:off x="5734361" y="3797399"/>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endParaRPr lang="zh-CN" altLang="en-US" sz="1400">
                <a:solidFill>
                  <a:schemeClr val="bg1">
                    <a:lumMod val="95000"/>
                  </a:schemeClr>
                </a:solidFill>
              </a:endParaRPr>
            </a:p>
          </p:txBody>
        </p:sp>
        <p:sp>
          <p:nvSpPr>
            <p:cNvPr id="62" name="ïšḻïďê-文本框 10"/>
            <p:cNvSpPr txBox="1"/>
            <p:nvPr/>
          </p:nvSpPr>
          <p:spPr>
            <a:xfrm>
              <a:off x="5734361" y="2944937"/>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endParaRPr lang="zh-CN" altLang="en-US" sz="1400">
                <a:solidFill>
                  <a:schemeClr val="bg1">
                    <a:lumMod val="95000"/>
                  </a:schemeClr>
                </a:solidFill>
              </a:endParaRPr>
            </a:p>
          </p:txBody>
        </p:sp>
        <p:sp>
          <p:nvSpPr>
            <p:cNvPr id="63" name="ïšḻïďê-文本框 11"/>
            <p:cNvSpPr txBox="1"/>
            <p:nvPr/>
          </p:nvSpPr>
          <p:spPr>
            <a:xfrm>
              <a:off x="5734362" y="2022936"/>
              <a:ext cx="723276"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endParaRPr lang="zh-CN" altLang="en-US" sz="1400">
                <a:solidFill>
                  <a:schemeClr val="bg1">
                    <a:lumMod val="95000"/>
                  </a:schemeClr>
                </a:solidFill>
              </a:endParaRPr>
            </a:p>
          </p:txBody>
        </p:sp>
      </p:grpSp>
      <p:grpSp>
        <p:nvGrpSpPr>
          <p:cNvPr id="78" name="组合 77"/>
          <p:cNvGrpSpPr/>
          <p:nvPr/>
        </p:nvGrpSpPr>
        <p:grpSpPr>
          <a:xfrm>
            <a:off x="7254490" y="2082031"/>
            <a:ext cx="3616708" cy="674278"/>
            <a:chOff x="7583812" y="3374825"/>
            <a:chExt cx="3044101" cy="674278"/>
          </a:xfrm>
        </p:grpSpPr>
        <p:sp>
          <p:nvSpPr>
            <p:cNvPr id="79" name="矩形 78"/>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endParaRPr lang="zh-CN" altLang="en-US" sz="1200" dirty="0">
                <a:solidFill>
                  <a:schemeClr val="tx1">
                    <a:lumMod val="85000"/>
                    <a:lumOff val="15000"/>
                  </a:schemeClr>
                </a:solidFill>
                <a:latin typeface="+mn-ea"/>
              </a:endParaRPr>
            </a:p>
          </p:txBody>
        </p:sp>
        <p:sp>
          <p:nvSpPr>
            <p:cNvPr id="80" name="矩形 79"/>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endParaRPr lang="zh-CN" altLang="en-US" sz="2000" b="1" dirty="0">
                <a:solidFill>
                  <a:schemeClr val="tx1">
                    <a:lumMod val="85000"/>
                    <a:lumOff val="15000"/>
                  </a:schemeClr>
                </a:solidFill>
                <a:latin typeface="+mn-ea"/>
              </a:endParaRPr>
            </a:p>
          </p:txBody>
        </p:sp>
      </p:grpSp>
      <p:grpSp>
        <p:nvGrpSpPr>
          <p:cNvPr id="81" name="组合 80"/>
          <p:cNvGrpSpPr/>
          <p:nvPr/>
        </p:nvGrpSpPr>
        <p:grpSpPr>
          <a:xfrm>
            <a:off x="7254490" y="3047491"/>
            <a:ext cx="3616708" cy="674278"/>
            <a:chOff x="7583812" y="3374825"/>
            <a:chExt cx="3044101" cy="674278"/>
          </a:xfrm>
        </p:grpSpPr>
        <p:sp>
          <p:nvSpPr>
            <p:cNvPr id="82" name="矩形 81"/>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endParaRPr lang="zh-CN" altLang="en-US" sz="1200" dirty="0">
                <a:solidFill>
                  <a:schemeClr val="tx1">
                    <a:lumMod val="85000"/>
                    <a:lumOff val="15000"/>
                  </a:schemeClr>
                </a:solidFill>
                <a:latin typeface="+mn-ea"/>
              </a:endParaRPr>
            </a:p>
          </p:txBody>
        </p:sp>
        <p:sp>
          <p:nvSpPr>
            <p:cNvPr id="83" name="矩形 82"/>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endParaRPr lang="zh-CN" altLang="en-US" sz="2000" b="1" dirty="0">
                <a:solidFill>
                  <a:schemeClr val="tx1">
                    <a:lumMod val="85000"/>
                    <a:lumOff val="15000"/>
                  </a:schemeClr>
                </a:solidFill>
                <a:latin typeface="+mn-ea"/>
              </a:endParaRPr>
            </a:p>
          </p:txBody>
        </p:sp>
      </p:grpSp>
      <p:grpSp>
        <p:nvGrpSpPr>
          <p:cNvPr id="84" name="组合 83"/>
          <p:cNvGrpSpPr/>
          <p:nvPr/>
        </p:nvGrpSpPr>
        <p:grpSpPr>
          <a:xfrm>
            <a:off x="7254490" y="4012951"/>
            <a:ext cx="3616708" cy="674278"/>
            <a:chOff x="7583812" y="3374825"/>
            <a:chExt cx="3044101" cy="674278"/>
          </a:xfrm>
        </p:grpSpPr>
        <p:sp>
          <p:nvSpPr>
            <p:cNvPr id="85" name="矩形 84"/>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endParaRPr lang="zh-CN" altLang="en-US" sz="1200" dirty="0">
                <a:solidFill>
                  <a:schemeClr val="tx1">
                    <a:lumMod val="85000"/>
                    <a:lumOff val="15000"/>
                  </a:schemeClr>
                </a:solidFill>
                <a:latin typeface="+mn-ea"/>
              </a:endParaRPr>
            </a:p>
          </p:txBody>
        </p:sp>
        <p:sp>
          <p:nvSpPr>
            <p:cNvPr id="86" name="矩形 85"/>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endParaRPr lang="zh-CN" altLang="en-US" sz="2000" b="1" dirty="0">
                <a:solidFill>
                  <a:schemeClr val="tx1">
                    <a:lumMod val="85000"/>
                    <a:lumOff val="15000"/>
                  </a:schemeClr>
                </a:solidFill>
                <a:latin typeface="+mn-ea"/>
              </a:endParaRPr>
            </a:p>
          </p:txBody>
        </p:sp>
      </p:grpSp>
      <p:grpSp>
        <p:nvGrpSpPr>
          <p:cNvPr id="87" name="组合 86"/>
          <p:cNvGrpSpPr/>
          <p:nvPr/>
        </p:nvGrpSpPr>
        <p:grpSpPr>
          <a:xfrm>
            <a:off x="7254490" y="4984791"/>
            <a:ext cx="3616708" cy="674278"/>
            <a:chOff x="7583812" y="3374825"/>
            <a:chExt cx="3044101" cy="674278"/>
          </a:xfrm>
        </p:grpSpPr>
        <p:sp>
          <p:nvSpPr>
            <p:cNvPr id="88" name="矩形 87"/>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endParaRPr lang="zh-CN" altLang="en-US" sz="1200" dirty="0">
                <a:solidFill>
                  <a:schemeClr val="tx1">
                    <a:lumMod val="85000"/>
                    <a:lumOff val="15000"/>
                  </a:schemeClr>
                </a:solidFill>
                <a:latin typeface="+mn-ea"/>
              </a:endParaRPr>
            </a:p>
          </p:txBody>
        </p:sp>
        <p:sp>
          <p:nvSpPr>
            <p:cNvPr id="89" name="矩形 88"/>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endParaRPr lang="zh-CN" altLang="en-US" sz="2000" b="1" dirty="0">
                <a:solidFill>
                  <a:schemeClr val="tx1">
                    <a:lumMod val="85000"/>
                    <a:lumOff val="15000"/>
                  </a:schemeClr>
                </a:solidFill>
                <a:latin typeface="+mn-ea"/>
              </a:endParaRPr>
            </a:p>
          </p:txBody>
        </p:sp>
      </p:grpSp>
      <p:sp>
        <p:nvSpPr>
          <p:cNvPr id="38" name="任意多边形 37"/>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任意多边形 41"/>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2242370" y="458879"/>
            <a:ext cx="6623625" cy="809534"/>
            <a:chOff x="2204270" y="458879"/>
            <a:chExt cx="6623625" cy="809534"/>
          </a:xfrm>
        </p:grpSpPr>
        <p:sp>
          <p:nvSpPr>
            <p:cNvPr id="64" name="文本框 63"/>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5" name="文本框 64"/>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6"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500"/>
                                        <p:tgtEl>
                                          <p:spTgt spid="90"/>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p:tgtEl>
                                          <p:spTgt spid="78"/>
                                        </p:tgtEl>
                                        <p:attrNameLst>
                                          <p:attrName>ppt_x</p:attrName>
                                        </p:attrNameLst>
                                      </p:cBhvr>
                                      <p:tavLst>
                                        <p:tav tm="0">
                                          <p:val>
                                            <p:strVal val="#ppt_x-#ppt_w*1.125000"/>
                                          </p:val>
                                        </p:tav>
                                        <p:tav tm="100000">
                                          <p:val>
                                            <p:strVal val="#ppt_x"/>
                                          </p:val>
                                        </p:tav>
                                      </p:tavLst>
                                    </p:anim>
                                    <p:animEffect transition="in" filter="wipe(right)">
                                      <p:cBhvr>
                                        <p:cTn id="18" dur="500"/>
                                        <p:tgtEl>
                                          <p:spTgt spid="78"/>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500"/>
                                        <p:tgtEl>
                                          <p:spTgt spid="81"/>
                                        </p:tgtEl>
                                        <p:attrNameLst>
                                          <p:attrName>ppt_x</p:attrName>
                                        </p:attrNameLst>
                                      </p:cBhvr>
                                      <p:tavLst>
                                        <p:tav tm="0">
                                          <p:val>
                                            <p:strVal val="#ppt_x-#ppt_w*1.125000"/>
                                          </p:val>
                                        </p:tav>
                                        <p:tav tm="100000">
                                          <p:val>
                                            <p:strVal val="#ppt_x"/>
                                          </p:val>
                                        </p:tav>
                                      </p:tavLst>
                                    </p:anim>
                                    <p:animEffect transition="in" filter="wipe(right)">
                                      <p:cBhvr>
                                        <p:cTn id="23" dur="500"/>
                                        <p:tgtEl>
                                          <p:spTgt spid="81"/>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p:tgtEl>
                                          <p:spTgt spid="84"/>
                                        </p:tgtEl>
                                        <p:attrNameLst>
                                          <p:attrName>ppt_x</p:attrName>
                                        </p:attrNameLst>
                                      </p:cBhvr>
                                      <p:tavLst>
                                        <p:tav tm="0">
                                          <p:val>
                                            <p:strVal val="#ppt_x-#ppt_w*1.125000"/>
                                          </p:val>
                                        </p:tav>
                                        <p:tav tm="100000">
                                          <p:val>
                                            <p:strVal val="#ppt_x"/>
                                          </p:val>
                                        </p:tav>
                                      </p:tavLst>
                                    </p:anim>
                                    <p:animEffect transition="in" filter="wipe(right)">
                                      <p:cBhvr>
                                        <p:cTn id="28" dur="500"/>
                                        <p:tgtEl>
                                          <p:spTgt spid="84"/>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p:tgtEl>
                                          <p:spTgt spid="87"/>
                                        </p:tgtEl>
                                        <p:attrNameLst>
                                          <p:attrName>ppt_x</p:attrName>
                                        </p:attrNameLst>
                                      </p:cBhvr>
                                      <p:tavLst>
                                        <p:tav tm="0">
                                          <p:val>
                                            <p:strVal val="#ppt_x-#ppt_w*1.125000"/>
                                          </p:val>
                                        </p:tav>
                                        <p:tav tm="100000">
                                          <p:val>
                                            <p:strVal val="#ppt_x"/>
                                          </p:val>
                                        </p:tav>
                                      </p:tavLst>
                                    </p:anim>
                                    <p:animEffect transition="in" filter="wipe(right)">
                                      <p:cBhvr>
                                        <p:cTn id="3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611385" y="3024319"/>
            <a:ext cx="312405" cy="234304"/>
            <a:chOff x="3268532" y="3133263"/>
            <a:chExt cx="425556" cy="319168"/>
          </a:xfrm>
        </p:grpSpPr>
        <p:sp>
          <p:nvSpPr>
            <p:cNvPr id="56" name="i$liḋe-任意多边形: 形状 41"/>
            <p:cNvSpPr/>
            <p:nvPr/>
          </p:nvSpPr>
          <p:spPr bwMode="auto">
            <a:xfrm>
              <a:off x="3492946"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57" name="i$liḋe-任意多边形: 形状 42"/>
            <p:cNvSpPr/>
            <p:nvPr/>
          </p:nvSpPr>
          <p:spPr bwMode="auto">
            <a:xfrm>
              <a:off x="3268532" y="3133263"/>
              <a:ext cx="201142" cy="319168"/>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grpSp>
      <p:grpSp>
        <p:nvGrpSpPr>
          <p:cNvPr id="18" name="组合 17"/>
          <p:cNvGrpSpPr/>
          <p:nvPr/>
        </p:nvGrpSpPr>
        <p:grpSpPr>
          <a:xfrm>
            <a:off x="5954922" y="3024319"/>
            <a:ext cx="312405" cy="234304"/>
            <a:chOff x="5918287" y="3133263"/>
            <a:chExt cx="425557" cy="319168"/>
          </a:xfrm>
        </p:grpSpPr>
        <p:sp>
          <p:nvSpPr>
            <p:cNvPr id="54" name="i$liḋe-任意多边形: 形状 39"/>
            <p:cNvSpPr/>
            <p:nvPr/>
          </p:nvSpPr>
          <p:spPr bwMode="auto">
            <a:xfrm>
              <a:off x="6142702"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55" name="i$liḋe-任意多边形: 形状 40"/>
            <p:cNvSpPr/>
            <p:nvPr/>
          </p:nvSpPr>
          <p:spPr bwMode="auto">
            <a:xfrm>
              <a:off x="5918287"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grpSp>
      <p:grpSp>
        <p:nvGrpSpPr>
          <p:cNvPr id="19" name="组合 18"/>
          <p:cNvGrpSpPr/>
          <p:nvPr/>
        </p:nvGrpSpPr>
        <p:grpSpPr>
          <a:xfrm>
            <a:off x="8298459" y="3024319"/>
            <a:ext cx="311184" cy="234304"/>
            <a:chOff x="8573030" y="3133263"/>
            <a:chExt cx="423894" cy="319168"/>
          </a:xfrm>
        </p:grpSpPr>
        <p:sp>
          <p:nvSpPr>
            <p:cNvPr id="52" name="i$liḋe-任意多边形: 形状 37"/>
            <p:cNvSpPr/>
            <p:nvPr/>
          </p:nvSpPr>
          <p:spPr bwMode="auto">
            <a:xfrm>
              <a:off x="8795782"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53" name="i$liḋe-任意多边形: 形状 38"/>
            <p:cNvSpPr/>
            <p:nvPr/>
          </p:nvSpPr>
          <p:spPr bwMode="auto">
            <a:xfrm>
              <a:off x="8573030" y="3133263"/>
              <a:ext cx="199480"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grpSp>
      <p:grpSp>
        <p:nvGrpSpPr>
          <p:cNvPr id="22" name="组合 21"/>
          <p:cNvGrpSpPr/>
          <p:nvPr/>
        </p:nvGrpSpPr>
        <p:grpSpPr>
          <a:xfrm>
            <a:off x="2097175" y="2278743"/>
            <a:ext cx="998230" cy="1930472"/>
            <a:chOff x="1240488" y="1730256"/>
            <a:chExt cx="1760409" cy="3404454"/>
          </a:xfrm>
        </p:grpSpPr>
        <p:sp>
          <p:nvSpPr>
            <p:cNvPr id="47" name="i$liḋe-任意多边形: 形状 32"/>
            <p:cNvSpPr/>
            <p:nvPr/>
          </p:nvSpPr>
          <p:spPr bwMode="auto">
            <a:xfrm>
              <a:off x="1980225"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49" name="i$liḋe-任意多边形: 形状 34"/>
            <p:cNvSpPr/>
            <p:nvPr/>
          </p:nvSpPr>
          <p:spPr bwMode="auto">
            <a:xfrm>
              <a:off x="1240488"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50" name="i$liḋe-Oval 49"/>
            <p:cNvSpPr/>
            <p:nvPr/>
          </p:nvSpPr>
          <p:spPr bwMode="auto">
            <a:xfrm>
              <a:off x="1373474" y="1863242"/>
              <a:ext cx="1494436" cy="1497760"/>
            </a:xfrm>
            <a:prstGeom prst="ellipse">
              <a:avLst/>
            </a:prstGeom>
            <a:solidFill>
              <a:schemeClr val="bg1"/>
            </a:solidFill>
            <a:ln>
              <a:noFill/>
            </a:ln>
          </p:spPr>
          <p:txBody>
            <a:bodyPr vert="horz" wrap="square" lIns="91440" tIns="45720" rIns="91440" bIns="45720" anchor="t" anchorCtr="0" compatLnSpc="1">
              <a:normAutofit fontScale="62500" lnSpcReduction="20000"/>
            </a:bodyPr>
            <a:lstStyle/>
            <a:p>
              <a:pPr algn="ctr"/>
              <a:r>
                <a:rPr lang="en-US" sz="6000" i="1">
                  <a:solidFill>
                    <a:schemeClr val="accent1"/>
                  </a:solidFill>
                  <a:latin typeface="Century Gothic" panose="020B0502020202020204" pitchFamily="34" charset="0"/>
                </a:rPr>
                <a:t>A</a:t>
              </a:r>
              <a:endParaRPr lang="en-US" sz="6000" i="1">
                <a:solidFill>
                  <a:schemeClr val="accent1"/>
                </a:solidFill>
                <a:latin typeface="Century Gothic" panose="020B0502020202020204" pitchFamily="34" charset="0"/>
              </a:endParaRPr>
            </a:p>
          </p:txBody>
        </p:sp>
      </p:grpSp>
      <p:grpSp>
        <p:nvGrpSpPr>
          <p:cNvPr id="23" name="组合 22"/>
          <p:cNvGrpSpPr/>
          <p:nvPr/>
        </p:nvGrpSpPr>
        <p:grpSpPr>
          <a:xfrm>
            <a:off x="4439770" y="2278743"/>
            <a:ext cx="999172" cy="1930472"/>
            <a:chOff x="3893568" y="1730256"/>
            <a:chExt cx="1762071" cy="3404454"/>
          </a:xfrm>
        </p:grpSpPr>
        <p:sp>
          <p:nvSpPr>
            <p:cNvPr id="40" name="i$liḋe-任意多边形: 形状 25"/>
            <p:cNvSpPr/>
            <p:nvPr/>
          </p:nvSpPr>
          <p:spPr bwMode="auto">
            <a:xfrm>
              <a:off x="4629981" y="4672582"/>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41" name="i$liḋe-任意多边形: 形状 26"/>
            <p:cNvSpPr/>
            <p:nvPr/>
          </p:nvSpPr>
          <p:spPr bwMode="auto">
            <a:xfrm>
              <a:off x="4708110"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i="1">
                <a:latin typeface="Century Gothic" panose="020B0502020202020204" pitchFamily="34" charset="0"/>
              </a:endParaRPr>
            </a:p>
          </p:txBody>
        </p:sp>
        <p:sp>
          <p:nvSpPr>
            <p:cNvPr id="42" name="i$liḋe-任意多边形: 形状 27"/>
            <p:cNvSpPr/>
            <p:nvPr/>
          </p:nvSpPr>
          <p:spPr bwMode="auto">
            <a:xfrm>
              <a:off x="4708110"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i="1">
                <a:latin typeface="Century Gothic" panose="020B0502020202020204" pitchFamily="34" charset="0"/>
              </a:endParaRPr>
            </a:p>
          </p:txBody>
        </p:sp>
        <p:sp>
          <p:nvSpPr>
            <p:cNvPr id="44" name="i$liḋe-任意多边形: 形状 29"/>
            <p:cNvSpPr/>
            <p:nvPr/>
          </p:nvSpPr>
          <p:spPr bwMode="auto">
            <a:xfrm>
              <a:off x="3893568"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45" name="i$liḋe-Oval 44"/>
            <p:cNvSpPr/>
            <p:nvPr/>
          </p:nvSpPr>
          <p:spPr bwMode="auto">
            <a:xfrm>
              <a:off x="4028217" y="1863242"/>
              <a:ext cx="1492773" cy="1497760"/>
            </a:xfrm>
            <a:prstGeom prst="ellipse">
              <a:avLst/>
            </a:prstGeom>
            <a:solidFill>
              <a:schemeClr val="bg1"/>
            </a:solidFill>
            <a:ln>
              <a:noFill/>
            </a:ln>
          </p:spPr>
          <p:txBody>
            <a:bodyPr vert="horz" wrap="square" lIns="91440" tIns="45720" rIns="91440" bIns="45720" anchor="t" anchorCtr="0" compatLnSpc="1">
              <a:normAutofit fontScale="62500" lnSpcReduction="20000"/>
            </a:bodyPr>
            <a:lstStyle/>
            <a:p>
              <a:pPr algn="ctr"/>
              <a:r>
                <a:rPr lang="en-US" sz="6000" i="1">
                  <a:solidFill>
                    <a:schemeClr val="accent2"/>
                  </a:solidFill>
                  <a:latin typeface="Century Gothic" panose="020B0502020202020204" pitchFamily="34" charset="0"/>
                </a:rPr>
                <a:t>I</a:t>
              </a:r>
              <a:endParaRPr lang="en-US" sz="6000" i="1">
                <a:solidFill>
                  <a:schemeClr val="accent2"/>
                </a:solidFill>
                <a:latin typeface="Century Gothic" panose="020B0502020202020204" pitchFamily="34" charset="0"/>
              </a:endParaRPr>
            </a:p>
          </p:txBody>
        </p:sp>
      </p:grpSp>
      <p:grpSp>
        <p:nvGrpSpPr>
          <p:cNvPr id="24" name="组合 23"/>
          <p:cNvGrpSpPr/>
          <p:nvPr/>
        </p:nvGrpSpPr>
        <p:grpSpPr>
          <a:xfrm>
            <a:off x="6783307" y="2278743"/>
            <a:ext cx="999172" cy="1930472"/>
            <a:chOff x="6543324" y="1730256"/>
            <a:chExt cx="1762071" cy="3404454"/>
          </a:xfrm>
        </p:grpSpPr>
        <p:sp>
          <p:nvSpPr>
            <p:cNvPr id="33" name="i$liḋe-任意多边形: 形状 18"/>
            <p:cNvSpPr/>
            <p:nvPr/>
          </p:nvSpPr>
          <p:spPr bwMode="auto">
            <a:xfrm>
              <a:off x="7283061" y="4672582"/>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34" name="i$liḋe-任意多边形: 形状 19"/>
            <p:cNvSpPr/>
            <p:nvPr/>
          </p:nvSpPr>
          <p:spPr bwMode="auto">
            <a:xfrm>
              <a:off x="7361191"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i="1">
                <a:latin typeface="Century Gothic" panose="020B0502020202020204" pitchFamily="34" charset="0"/>
              </a:endParaRPr>
            </a:p>
          </p:txBody>
        </p:sp>
        <p:sp>
          <p:nvSpPr>
            <p:cNvPr id="35" name="i$liḋe-任意多边形: 形状 20"/>
            <p:cNvSpPr/>
            <p:nvPr/>
          </p:nvSpPr>
          <p:spPr bwMode="auto">
            <a:xfrm>
              <a:off x="7361191"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i="1">
                <a:latin typeface="Century Gothic" panose="020B0502020202020204" pitchFamily="34" charset="0"/>
              </a:endParaRPr>
            </a:p>
          </p:txBody>
        </p:sp>
        <p:sp>
          <p:nvSpPr>
            <p:cNvPr id="37" name="i$liḋe-任意多边形: 形状 22"/>
            <p:cNvSpPr/>
            <p:nvPr/>
          </p:nvSpPr>
          <p:spPr bwMode="auto">
            <a:xfrm>
              <a:off x="6543324"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38" name="i$liḋe-Oval 37"/>
            <p:cNvSpPr/>
            <p:nvPr/>
          </p:nvSpPr>
          <p:spPr bwMode="auto">
            <a:xfrm>
              <a:off x="6677973" y="1863242"/>
              <a:ext cx="1492773" cy="1497760"/>
            </a:xfrm>
            <a:prstGeom prst="ellipse">
              <a:avLst/>
            </a:prstGeom>
            <a:solidFill>
              <a:schemeClr val="bg1"/>
            </a:solidFill>
            <a:ln>
              <a:noFill/>
            </a:ln>
          </p:spPr>
          <p:txBody>
            <a:bodyPr vert="horz" wrap="square" lIns="91440" tIns="45720" rIns="91440" bIns="45720" anchor="t" anchorCtr="0" compatLnSpc="1">
              <a:normAutofit fontScale="62500" lnSpcReduction="20000"/>
            </a:bodyPr>
            <a:lstStyle/>
            <a:p>
              <a:pPr algn="ctr"/>
              <a:r>
                <a:rPr lang="en-US" sz="6000" i="1">
                  <a:solidFill>
                    <a:schemeClr val="accent3"/>
                  </a:solidFill>
                  <a:latin typeface="Century Gothic" panose="020B0502020202020204" pitchFamily="34" charset="0"/>
                </a:rPr>
                <a:t>D</a:t>
              </a:r>
              <a:endParaRPr lang="en-US" sz="6000" i="1">
                <a:solidFill>
                  <a:schemeClr val="accent3"/>
                </a:solidFill>
                <a:latin typeface="Century Gothic" panose="020B0502020202020204" pitchFamily="34" charset="0"/>
              </a:endParaRPr>
            </a:p>
          </p:txBody>
        </p:sp>
      </p:grpSp>
      <p:grpSp>
        <p:nvGrpSpPr>
          <p:cNvPr id="25" name="组合 24"/>
          <p:cNvGrpSpPr/>
          <p:nvPr/>
        </p:nvGrpSpPr>
        <p:grpSpPr>
          <a:xfrm>
            <a:off x="9125622" y="2278743"/>
            <a:ext cx="998230" cy="1930472"/>
            <a:chOff x="9198066" y="1730256"/>
            <a:chExt cx="1760409" cy="3404454"/>
          </a:xfrm>
        </p:grpSpPr>
        <p:sp>
          <p:nvSpPr>
            <p:cNvPr id="26" name="i$liḋe-任意多边形: 形状 11"/>
            <p:cNvSpPr/>
            <p:nvPr/>
          </p:nvSpPr>
          <p:spPr bwMode="auto">
            <a:xfrm>
              <a:off x="9936141"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4"/>
            </a:solidFill>
            <a:ln>
              <a:noFill/>
            </a:ln>
          </p:spPr>
          <p:txBody>
            <a:bodyPr anchor="ctr"/>
            <a:lstStyle/>
            <a:p>
              <a:pPr algn="ctr"/>
              <a:endParaRPr i="1">
                <a:latin typeface="Century Gothic" panose="020B0502020202020204" pitchFamily="34" charset="0"/>
              </a:endParaRPr>
            </a:p>
          </p:txBody>
        </p:sp>
        <p:sp>
          <p:nvSpPr>
            <p:cNvPr id="27" name="i$liḋe-任意多边形: 形状 12"/>
            <p:cNvSpPr/>
            <p:nvPr/>
          </p:nvSpPr>
          <p:spPr bwMode="auto">
            <a:xfrm>
              <a:off x="10014271"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i="1">
                <a:latin typeface="Century Gothic" panose="020B0502020202020204" pitchFamily="34" charset="0"/>
              </a:endParaRPr>
            </a:p>
          </p:txBody>
        </p:sp>
        <p:sp>
          <p:nvSpPr>
            <p:cNvPr id="28" name="i$liḋe-任意多边形: 形状 13"/>
            <p:cNvSpPr/>
            <p:nvPr/>
          </p:nvSpPr>
          <p:spPr bwMode="auto">
            <a:xfrm>
              <a:off x="10014271"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i="1">
                <a:latin typeface="Century Gothic" panose="020B0502020202020204" pitchFamily="34" charset="0"/>
              </a:endParaRPr>
            </a:p>
          </p:txBody>
        </p:sp>
        <p:sp>
          <p:nvSpPr>
            <p:cNvPr id="30" name="i$liḋe-任意多边形: 形状 15"/>
            <p:cNvSpPr/>
            <p:nvPr/>
          </p:nvSpPr>
          <p:spPr bwMode="auto">
            <a:xfrm>
              <a:off x="9198066"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4"/>
            </a:solidFill>
            <a:ln>
              <a:noFill/>
            </a:ln>
          </p:spPr>
          <p:txBody>
            <a:bodyPr anchor="ctr"/>
            <a:lstStyle/>
            <a:p>
              <a:pPr algn="ctr"/>
              <a:endParaRPr i="1">
                <a:latin typeface="Century Gothic" panose="020B0502020202020204" pitchFamily="34" charset="0"/>
              </a:endParaRPr>
            </a:p>
          </p:txBody>
        </p:sp>
        <p:sp>
          <p:nvSpPr>
            <p:cNvPr id="31" name="i$liḋe-Oval 30"/>
            <p:cNvSpPr/>
            <p:nvPr/>
          </p:nvSpPr>
          <p:spPr bwMode="auto">
            <a:xfrm>
              <a:off x="9331053" y="1863242"/>
              <a:ext cx="1494436" cy="1497760"/>
            </a:xfrm>
            <a:prstGeom prst="ellipse">
              <a:avLst/>
            </a:prstGeom>
            <a:solidFill>
              <a:schemeClr val="bg1"/>
            </a:solidFill>
            <a:ln>
              <a:noFill/>
            </a:ln>
          </p:spPr>
          <p:txBody>
            <a:bodyPr vert="horz" wrap="square" lIns="91440" tIns="45720" rIns="91440" bIns="45720" anchor="t" anchorCtr="0" compatLnSpc="1">
              <a:normAutofit fontScale="62500" lnSpcReduction="20000"/>
            </a:bodyPr>
            <a:lstStyle/>
            <a:p>
              <a:pPr algn="ctr"/>
              <a:r>
                <a:rPr lang="en-US" sz="6000" i="1">
                  <a:solidFill>
                    <a:schemeClr val="accent4"/>
                  </a:solidFill>
                  <a:latin typeface="Century Gothic" panose="020B0502020202020204" pitchFamily="34" charset="0"/>
                </a:rPr>
                <a:t>A</a:t>
              </a:r>
              <a:endParaRPr lang="en-US" sz="6000" i="1">
                <a:solidFill>
                  <a:schemeClr val="accent4"/>
                </a:solidFill>
                <a:latin typeface="Century Gothic" panose="020B0502020202020204" pitchFamily="34" charset="0"/>
              </a:endParaRPr>
            </a:p>
          </p:txBody>
        </p:sp>
      </p:grpSp>
      <p:grpSp>
        <p:nvGrpSpPr>
          <p:cNvPr id="86" name="组合 85"/>
          <p:cNvGrpSpPr/>
          <p:nvPr/>
        </p:nvGrpSpPr>
        <p:grpSpPr>
          <a:xfrm>
            <a:off x="1549238" y="4444269"/>
            <a:ext cx="2088652" cy="1121555"/>
            <a:chOff x="7866382" y="3324025"/>
            <a:chExt cx="2088652" cy="1121555"/>
          </a:xfrm>
        </p:grpSpPr>
        <p:sp>
          <p:nvSpPr>
            <p:cNvPr id="87" name="矩形 86"/>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sp>
          <p:nvSpPr>
            <p:cNvPr id="88" name="矩形 87"/>
            <p:cNvSpPr/>
            <p:nvPr/>
          </p:nvSpPr>
          <p:spPr>
            <a:xfrm>
              <a:off x="7885432" y="332402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sp>
        <p:nvSpPr>
          <p:cNvPr id="114" name="椭圆 100"/>
          <p:cNvSpPr/>
          <p:nvPr/>
        </p:nvSpPr>
        <p:spPr>
          <a:xfrm>
            <a:off x="2480025" y="3441663"/>
            <a:ext cx="259063" cy="26728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椭圆 101"/>
          <p:cNvSpPr/>
          <p:nvPr/>
        </p:nvSpPr>
        <p:spPr>
          <a:xfrm>
            <a:off x="4815275" y="3443554"/>
            <a:ext cx="267288" cy="26350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6" name="椭圆 102"/>
          <p:cNvSpPr/>
          <p:nvPr/>
        </p:nvSpPr>
        <p:spPr>
          <a:xfrm>
            <a:off x="7155824" y="3441840"/>
            <a:ext cx="267288" cy="26693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7" name="椭圆 103"/>
          <p:cNvSpPr/>
          <p:nvPr/>
        </p:nvSpPr>
        <p:spPr>
          <a:xfrm>
            <a:off x="9484415" y="3452046"/>
            <a:ext cx="267288" cy="24652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5" name="组合 104"/>
          <p:cNvGrpSpPr/>
          <p:nvPr/>
        </p:nvGrpSpPr>
        <p:grpSpPr>
          <a:xfrm>
            <a:off x="3895068" y="4444269"/>
            <a:ext cx="2088652" cy="1121555"/>
            <a:chOff x="7866382" y="3324025"/>
            <a:chExt cx="2088652" cy="1121555"/>
          </a:xfrm>
        </p:grpSpPr>
        <p:sp>
          <p:nvSpPr>
            <p:cNvPr id="106" name="矩形 105"/>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sp>
          <p:nvSpPr>
            <p:cNvPr id="107" name="矩形 106"/>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108" name="组合 107"/>
          <p:cNvGrpSpPr/>
          <p:nvPr/>
        </p:nvGrpSpPr>
        <p:grpSpPr>
          <a:xfrm>
            <a:off x="6229042" y="4444269"/>
            <a:ext cx="2088652" cy="1121555"/>
            <a:chOff x="7866382" y="3324025"/>
            <a:chExt cx="2088652" cy="1121555"/>
          </a:xfrm>
        </p:grpSpPr>
        <p:sp>
          <p:nvSpPr>
            <p:cNvPr id="109" name="矩形 108"/>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sp>
          <p:nvSpPr>
            <p:cNvPr id="110" name="矩形 109"/>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111" name="组合 110"/>
          <p:cNvGrpSpPr/>
          <p:nvPr/>
        </p:nvGrpSpPr>
        <p:grpSpPr>
          <a:xfrm>
            <a:off x="8580411" y="4444269"/>
            <a:ext cx="2088652" cy="1121555"/>
            <a:chOff x="7866382" y="3324025"/>
            <a:chExt cx="2088652" cy="1121555"/>
          </a:xfrm>
        </p:grpSpPr>
        <p:sp>
          <p:nvSpPr>
            <p:cNvPr id="112" name="矩形 111"/>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sp>
          <p:nvSpPr>
            <p:cNvPr id="113" name="矩形 112"/>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sp>
        <p:nvSpPr>
          <p:cNvPr id="85" name="任意多边形 8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2" name="任意多边形 91"/>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242370" y="458879"/>
            <a:ext cx="6623625" cy="809534"/>
            <a:chOff x="2204270" y="458879"/>
            <a:chExt cx="6623625" cy="809534"/>
          </a:xfrm>
        </p:grpSpPr>
        <p:sp>
          <p:nvSpPr>
            <p:cNvPr id="64" name="文本框 63"/>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5" name="文本框 64"/>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6"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1000"/>
                                        <p:tgtEl>
                                          <p:spTgt spid="116"/>
                                        </p:tgtEl>
                                      </p:cBhvr>
                                    </p:animEffect>
                                    <p:anim calcmode="lin" valueType="num">
                                      <p:cBhvr>
                                        <p:cTn id="53" dur="1000" fill="hold"/>
                                        <p:tgtEl>
                                          <p:spTgt spid="116"/>
                                        </p:tgtEl>
                                        <p:attrNameLst>
                                          <p:attrName>ppt_x</p:attrName>
                                        </p:attrNameLst>
                                      </p:cBhvr>
                                      <p:tavLst>
                                        <p:tav tm="0">
                                          <p:val>
                                            <p:strVal val="#ppt_x"/>
                                          </p:val>
                                        </p:tav>
                                        <p:tav tm="100000">
                                          <p:val>
                                            <p:strVal val="#ppt_x"/>
                                          </p:val>
                                        </p:tav>
                                      </p:tavLst>
                                    </p:anim>
                                    <p:anim calcmode="lin" valueType="num">
                                      <p:cBhvr>
                                        <p:cTn id="54" dur="1000" fill="hold"/>
                                        <p:tgtEl>
                                          <p:spTgt spid="1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1000"/>
                                        <p:tgtEl>
                                          <p:spTgt spid="117"/>
                                        </p:tgtEl>
                                      </p:cBhvr>
                                    </p:animEffect>
                                    <p:anim calcmode="lin" valueType="num">
                                      <p:cBhvr>
                                        <p:cTn id="58" dur="1000" fill="hold"/>
                                        <p:tgtEl>
                                          <p:spTgt spid="117"/>
                                        </p:tgtEl>
                                        <p:attrNameLst>
                                          <p:attrName>ppt_x</p:attrName>
                                        </p:attrNameLst>
                                      </p:cBhvr>
                                      <p:tavLst>
                                        <p:tav tm="0">
                                          <p:val>
                                            <p:strVal val="#ppt_x"/>
                                          </p:val>
                                        </p:tav>
                                        <p:tav tm="100000">
                                          <p:val>
                                            <p:strVal val="#ppt_x"/>
                                          </p:val>
                                        </p:tav>
                                      </p:tavLst>
                                    </p:anim>
                                    <p:anim calcmode="lin" valueType="num">
                                      <p:cBhvr>
                                        <p:cTn id="59" dur="1000" fill="hold"/>
                                        <p:tgtEl>
                                          <p:spTgt spid="117"/>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 calcmode="lin" valueType="num">
                                      <p:cBhvr>
                                        <p:cTn id="63" dur="500" fill="hold"/>
                                        <p:tgtEl>
                                          <p:spTgt spid="86"/>
                                        </p:tgtEl>
                                        <p:attrNameLst>
                                          <p:attrName>ppt_w</p:attrName>
                                        </p:attrNameLst>
                                      </p:cBhvr>
                                      <p:tavLst>
                                        <p:tav tm="0">
                                          <p:val>
                                            <p:fltVal val="0"/>
                                          </p:val>
                                        </p:tav>
                                        <p:tav tm="100000">
                                          <p:val>
                                            <p:strVal val="#ppt_w"/>
                                          </p:val>
                                        </p:tav>
                                      </p:tavLst>
                                    </p:anim>
                                    <p:anim calcmode="lin" valueType="num">
                                      <p:cBhvr>
                                        <p:cTn id="64" dur="500" fill="hold"/>
                                        <p:tgtEl>
                                          <p:spTgt spid="86"/>
                                        </p:tgtEl>
                                        <p:attrNameLst>
                                          <p:attrName>ppt_h</p:attrName>
                                        </p:attrNameLst>
                                      </p:cBhvr>
                                      <p:tavLst>
                                        <p:tav tm="0">
                                          <p:val>
                                            <p:fltVal val="0"/>
                                          </p:val>
                                        </p:tav>
                                        <p:tav tm="100000">
                                          <p:val>
                                            <p:strVal val="#ppt_h"/>
                                          </p:val>
                                        </p:tav>
                                      </p:tavLst>
                                    </p:anim>
                                    <p:animEffect transition="in" filter="fade">
                                      <p:cBhvr>
                                        <p:cTn id="65" dur="500"/>
                                        <p:tgtEl>
                                          <p:spTgt spid="86"/>
                                        </p:tgtEl>
                                      </p:cBhvr>
                                    </p:animEffect>
                                  </p:childTnLst>
                                </p:cTn>
                              </p:par>
                              <p:par>
                                <p:cTn id="66" presetID="53" presetClass="entr" presetSubtype="16" fill="hold" nodeType="withEffect">
                                  <p:stCondLst>
                                    <p:cond delay="0"/>
                                  </p:stCondLst>
                                  <p:childTnLst>
                                    <p:set>
                                      <p:cBhvr>
                                        <p:cTn id="67" dur="1" fill="hold">
                                          <p:stCondLst>
                                            <p:cond delay="0"/>
                                          </p:stCondLst>
                                        </p:cTn>
                                        <p:tgtEl>
                                          <p:spTgt spid="105"/>
                                        </p:tgtEl>
                                        <p:attrNameLst>
                                          <p:attrName>style.visibility</p:attrName>
                                        </p:attrNameLst>
                                      </p:cBhvr>
                                      <p:to>
                                        <p:strVal val="visible"/>
                                      </p:to>
                                    </p:set>
                                    <p:anim calcmode="lin" valueType="num">
                                      <p:cBhvr>
                                        <p:cTn id="68" dur="500" fill="hold"/>
                                        <p:tgtEl>
                                          <p:spTgt spid="105"/>
                                        </p:tgtEl>
                                        <p:attrNameLst>
                                          <p:attrName>ppt_w</p:attrName>
                                        </p:attrNameLst>
                                      </p:cBhvr>
                                      <p:tavLst>
                                        <p:tav tm="0">
                                          <p:val>
                                            <p:fltVal val="0"/>
                                          </p:val>
                                        </p:tav>
                                        <p:tav tm="100000">
                                          <p:val>
                                            <p:strVal val="#ppt_w"/>
                                          </p:val>
                                        </p:tav>
                                      </p:tavLst>
                                    </p:anim>
                                    <p:anim calcmode="lin" valueType="num">
                                      <p:cBhvr>
                                        <p:cTn id="69" dur="500" fill="hold"/>
                                        <p:tgtEl>
                                          <p:spTgt spid="105"/>
                                        </p:tgtEl>
                                        <p:attrNameLst>
                                          <p:attrName>ppt_h</p:attrName>
                                        </p:attrNameLst>
                                      </p:cBhvr>
                                      <p:tavLst>
                                        <p:tav tm="0">
                                          <p:val>
                                            <p:fltVal val="0"/>
                                          </p:val>
                                        </p:tav>
                                        <p:tav tm="100000">
                                          <p:val>
                                            <p:strVal val="#ppt_h"/>
                                          </p:val>
                                        </p:tav>
                                      </p:tavLst>
                                    </p:anim>
                                    <p:animEffect transition="in" filter="fade">
                                      <p:cBhvr>
                                        <p:cTn id="70" dur="500"/>
                                        <p:tgtEl>
                                          <p:spTgt spid="105"/>
                                        </p:tgtEl>
                                      </p:cBhvr>
                                    </p:animEffect>
                                  </p:childTnLst>
                                </p:cTn>
                              </p:par>
                              <p:par>
                                <p:cTn id="71" presetID="53" presetClass="entr" presetSubtype="16"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 calcmode="lin" valueType="num">
                                      <p:cBhvr>
                                        <p:cTn id="73" dur="500" fill="hold"/>
                                        <p:tgtEl>
                                          <p:spTgt spid="108"/>
                                        </p:tgtEl>
                                        <p:attrNameLst>
                                          <p:attrName>ppt_w</p:attrName>
                                        </p:attrNameLst>
                                      </p:cBhvr>
                                      <p:tavLst>
                                        <p:tav tm="0">
                                          <p:val>
                                            <p:fltVal val="0"/>
                                          </p:val>
                                        </p:tav>
                                        <p:tav tm="100000">
                                          <p:val>
                                            <p:strVal val="#ppt_w"/>
                                          </p:val>
                                        </p:tav>
                                      </p:tavLst>
                                    </p:anim>
                                    <p:anim calcmode="lin" valueType="num">
                                      <p:cBhvr>
                                        <p:cTn id="74" dur="500" fill="hold"/>
                                        <p:tgtEl>
                                          <p:spTgt spid="108"/>
                                        </p:tgtEl>
                                        <p:attrNameLst>
                                          <p:attrName>ppt_h</p:attrName>
                                        </p:attrNameLst>
                                      </p:cBhvr>
                                      <p:tavLst>
                                        <p:tav tm="0">
                                          <p:val>
                                            <p:fltVal val="0"/>
                                          </p:val>
                                        </p:tav>
                                        <p:tav tm="100000">
                                          <p:val>
                                            <p:strVal val="#ppt_h"/>
                                          </p:val>
                                        </p:tav>
                                      </p:tavLst>
                                    </p:anim>
                                    <p:animEffect transition="in" filter="fade">
                                      <p:cBhvr>
                                        <p:cTn id="75" dur="500"/>
                                        <p:tgtEl>
                                          <p:spTgt spid="108"/>
                                        </p:tgtEl>
                                      </p:cBhvr>
                                    </p:animEffect>
                                  </p:childTnLst>
                                </p:cTn>
                              </p:par>
                              <p:par>
                                <p:cTn id="76" presetID="53" presetClass="entr" presetSubtype="16" fill="hold" nodeType="withEffect">
                                  <p:stCondLst>
                                    <p:cond delay="0"/>
                                  </p:stCondLst>
                                  <p:childTnLst>
                                    <p:set>
                                      <p:cBhvr>
                                        <p:cTn id="77" dur="1" fill="hold">
                                          <p:stCondLst>
                                            <p:cond delay="0"/>
                                          </p:stCondLst>
                                        </p:cTn>
                                        <p:tgtEl>
                                          <p:spTgt spid="111"/>
                                        </p:tgtEl>
                                        <p:attrNameLst>
                                          <p:attrName>style.visibility</p:attrName>
                                        </p:attrNameLst>
                                      </p:cBhvr>
                                      <p:to>
                                        <p:strVal val="visible"/>
                                      </p:to>
                                    </p:set>
                                    <p:anim calcmode="lin" valueType="num">
                                      <p:cBhvr>
                                        <p:cTn id="78" dur="500" fill="hold"/>
                                        <p:tgtEl>
                                          <p:spTgt spid="111"/>
                                        </p:tgtEl>
                                        <p:attrNameLst>
                                          <p:attrName>ppt_w</p:attrName>
                                        </p:attrNameLst>
                                      </p:cBhvr>
                                      <p:tavLst>
                                        <p:tav tm="0">
                                          <p:val>
                                            <p:fltVal val="0"/>
                                          </p:val>
                                        </p:tav>
                                        <p:tav tm="100000">
                                          <p:val>
                                            <p:strVal val="#ppt_w"/>
                                          </p:val>
                                        </p:tav>
                                      </p:tavLst>
                                    </p:anim>
                                    <p:anim calcmode="lin" valueType="num">
                                      <p:cBhvr>
                                        <p:cTn id="79" dur="500" fill="hold"/>
                                        <p:tgtEl>
                                          <p:spTgt spid="111"/>
                                        </p:tgtEl>
                                        <p:attrNameLst>
                                          <p:attrName>ppt_h</p:attrName>
                                        </p:attrNameLst>
                                      </p:cBhvr>
                                      <p:tavLst>
                                        <p:tav tm="0">
                                          <p:val>
                                            <p:fltVal val="0"/>
                                          </p:val>
                                        </p:tav>
                                        <p:tav tm="100000">
                                          <p:val>
                                            <p:strVal val="#ppt_h"/>
                                          </p:val>
                                        </p:tav>
                                      </p:tavLst>
                                    </p:anim>
                                    <p:animEffect transition="in" filter="fade">
                                      <p:cBhvr>
                                        <p:cTn id="8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44d49d5-804f-4a35-9ab6-98a3540b9817"/>
          <p:cNvGrpSpPr>
            <a:grpSpLocks noChangeAspect="1"/>
          </p:cNvGrpSpPr>
          <p:nvPr/>
        </p:nvGrpSpPr>
        <p:grpSpPr>
          <a:xfrm>
            <a:off x="3751425" y="2218039"/>
            <a:ext cx="4689151" cy="3439828"/>
            <a:chOff x="3774284" y="1772816"/>
            <a:chExt cx="4689151" cy="3439828"/>
          </a:xfrm>
        </p:grpSpPr>
        <p:grpSp>
          <p:nvGrpSpPr>
            <p:cNvPr id="4" name="Group 13"/>
            <p:cNvGrpSpPr/>
            <p:nvPr/>
          </p:nvGrpSpPr>
          <p:grpSpPr>
            <a:xfrm>
              <a:off x="3774284" y="2299963"/>
              <a:ext cx="4689151" cy="2344576"/>
              <a:chOff x="5025571" y="2441729"/>
              <a:chExt cx="11048999" cy="5524501"/>
            </a:xfrm>
          </p:grpSpPr>
          <p:sp>
            <p:nvSpPr>
              <p:cNvPr id="27" name="Arc 24"/>
              <p:cNvSpPr/>
              <p:nvPr/>
            </p:nvSpPr>
            <p:spPr>
              <a:xfrm rot="5400000">
                <a:off x="5025571" y="2441729"/>
                <a:ext cx="5524501" cy="5524501"/>
              </a:xfrm>
              <a:prstGeom prst="arc">
                <a:avLst>
                  <a:gd name="adj1" fmla="val 16200000"/>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p>
            </p:txBody>
          </p:sp>
          <p:sp>
            <p:nvSpPr>
              <p:cNvPr id="28" name="Arc 25"/>
              <p:cNvSpPr/>
              <p:nvPr/>
            </p:nvSpPr>
            <p:spPr>
              <a:xfrm rot="16200000">
                <a:off x="10550070" y="2441730"/>
                <a:ext cx="5524500" cy="5524500"/>
              </a:xfrm>
              <a:prstGeom prst="arc">
                <a:avLst>
                  <a:gd name="adj1" fmla="val 16297427"/>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p>
            </p:txBody>
          </p:sp>
        </p:grpSp>
        <p:sp>
          <p:nvSpPr>
            <p:cNvPr id="5" name="Oval 16"/>
            <p:cNvSpPr/>
            <p:nvPr/>
          </p:nvSpPr>
          <p:spPr>
            <a:xfrm>
              <a:off x="4101184" y="4171269"/>
              <a:ext cx="404887" cy="404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Oval 17"/>
            <p:cNvSpPr/>
            <p:nvPr/>
          </p:nvSpPr>
          <p:spPr>
            <a:xfrm>
              <a:off x="7752663" y="2282644"/>
              <a:ext cx="404887" cy="404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7" name="Group 3"/>
            <p:cNvGrpSpPr/>
            <p:nvPr/>
          </p:nvGrpSpPr>
          <p:grpSpPr>
            <a:xfrm>
              <a:off x="6627184" y="3884724"/>
              <a:ext cx="1327924" cy="1327920"/>
              <a:chOff x="6714584" y="3938476"/>
              <a:chExt cx="1022143" cy="1022141"/>
            </a:xfrm>
          </p:grpSpPr>
          <p:sp>
            <p:nvSpPr>
              <p:cNvPr id="24" name="Oval 18"/>
              <p:cNvSpPr/>
              <p:nvPr/>
            </p:nvSpPr>
            <p:spPr>
              <a:xfrm flipH="1">
                <a:off x="6714584" y="39384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5" name="Oval 19"/>
              <p:cNvSpPr/>
              <p:nvPr/>
            </p:nvSpPr>
            <p:spPr>
              <a:xfrm flipH="1">
                <a:off x="6793889" y="4011683"/>
                <a:ext cx="871263" cy="871262"/>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6" name="Freeform: Shape 29"/>
              <p:cNvSpPr>
                <a:spLocks noChangeAspect="1"/>
              </p:cNvSpPr>
              <p:nvPr/>
            </p:nvSpPr>
            <p:spPr bwMode="auto">
              <a:xfrm>
                <a:off x="7061794" y="4287769"/>
                <a:ext cx="381053" cy="311001"/>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bg1"/>
              </a:solidFill>
              <a:ln>
                <a:noFill/>
              </a:ln>
            </p:spPr>
            <p:txBody>
              <a:bodyPr anchor="ctr"/>
              <a:lstStyle/>
              <a:p>
                <a:pPr algn="ctr"/>
              </a:p>
            </p:txBody>
          </p:sp>
        </p:grpSp>
        <p:grpSp>
          <p:nvGrpSpPr>
            <p:cNvPr id="8" name="Group 6"/>
            <p:cNvGrpSpPr/>
            <p:nvPr/>
          </p:nvGrpSpPr>
          <p:grpSpPr>
            <a:xfrm>
              <a:off x="4282608" y="1772816"/>
              <a:ext cx="1327924" cy="1327920"/>
              <a:chOff x="4909893" y="2312876"/>
              <a:chExt cx="1022143" cy="1022141"/>
            </a:xfrm>
          </p:grpSpPr>
          <p:sp>
            <p:nvSpPr>
              <p:cNvPr id="21" name="Oval 21"/>
              <p:cNvSpPr/>
              <p:nvPr/>
            </p:nvSpPr>
            <p:spPr>
              <a:xfrm flipH="1">
                <a:off x="4909893" y="23128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Oval 22"/>
              <p:cNvSpPr/>
              <p:nvPr/>
            </p:nvSpPr>
            <p:spPr>
              <a:xfrm flipH="1">
                <a:off x="4989198" y="2388316"/>
                <a:ext cx="871263" cy="871262"/>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3" name="Freeform: Shape 30"/>
              <p:cNvSpPr>
                <a:spLocks noChangeAspect="1"/>
              </p:cNvSpPr>
              <p:nvPr/>
            </p:nvSpPr>
            <p:spPr bwMode="auto">
              <a:xfrm>
                <a:off x="5230439" y="2685625"/>
                <a:ext cx="381053" cy="276641"/>
              </a:xfrm>
              <a:custGeom>
                <a:avLst/>
                <a:gdLst>
                  <a:gd name="connsiteX0" fmla="*/ 220682 w 508000"/>
                  <a:gd name="connsiteY0" fmla="*/ 153574 h 368803"/>
                  <a:gd name="connsiteX1" fmla="*/ 251847 w 508000"/>
                  <a:gd name="connsiteY1" fmla="*/ 166568 h 368803"/>
                  <a:gd name="connsiteX2" fmla="*/ 314177 w 508000"/>
                  <a:gd name="connsiteY2" fmla="*/ 166568 h 368803"/>
                  <a:gd name="connsiteX3" fmla="*/ 314177 w 508000"/>
                  <a:gd name="connsiteY3" fmla="*/ 232405 h 368803"/>
                  <a:gd name="connsiteX4" fmla="*/ 258773 w 508000"/>
                  <a:gd name="connsiteY4" fmla="*/ 287846 h 368803"/>
                  <a:gd name="connsiteX5" fmla="*/ 248384 w 508000"/>
                  <a:gd name="connsiteY5" fmla="*/ 287846 h 368803"/>
                  <a:gd name="connsiteX6" fmla="*/ 189517 w 508000"/>
                  <a:gd name="connsiteY6" fmla="*/ 232405 h 368803"/>
                  <a:gd name="connsiteX7" fmla="*/ 189517 w 508000"/>
                  <a:gd name="connsiteY7" fmla="*/ 166568 h 368803"/>
                  <a:gd name="connsiteX8" fmla="*/ 220682 w 508000"/>
                  <a:gd name="connsiteY8" fmla="*/ 153574 h 368803"/>
                  <a:gd name="connsiteX9" fmla="*/ 463075 w 508000"/>
                  <a:gd name="connsiteY9" fmla="*/ 73065 h 368803"/>
                  <a:gd name="connsiteX10" fmla="*/ 362857 w 508000"/>
                  <a:gd name="connsiteY10" fmla="*/ 191360 h 368803"/>
                  <a:gd name="connsiteX11" fmla="*/ 463075 w 508000"/>
                  <a:gd name="connsiteY11" fmla="*/ 295738 h 368803"/>
                  <a:gd name="connsiteX12" fmla="*/ 41469 w 508000"/>
                  <a:gd name="connsiteY12" fmla="*/ 73065 h 368803"/>
                  <a:gd name="connsiteX13" fmla="*/ 41469 w 508000"/>
                  <a:gd name="connsiteY13" fmla="*/ 295738 h 368803"/>
                  <a:gd name="connsiteX14" fmla="*/ 141687 w 508000"/>
                  <a:gd name="connsiteY14" fmla="*/ 191360 h 368803"/>
                  <a:gd name="connsiteX15" fmla="*/ 41469 w 508000"/>
                  <a:gd name="connsiteY15" fmla="*/ 73065 h 368803"/>
                  <a:gd name="connsiteX16" fmla="*/ 72571 w 508000"/>
                  <a:gd name="connsiteY16" fmla="*/ 41751 h 368803"/>
                  <a:gd name="connsiteX17" fmla="*/ 176245 w 508000"/>
                  <a:gd name="connsiteY17" fmla="*/ 163526 h 368803"/>
                  <a:gd name="connsiteX18" fmla="*/ 169333 w 508000"/>
                  <a:gd name="connsiteY18" fmla="*/ 226153 h 368803"/>
                  <a:gd name="connsiteX19" fmla="*/ 72571 w 508000"/>
                  <a:gd name="connsiteY19" fmla="*/ 327052 h 368803"/>
                  <a:gd name="connsiteX20" fmla="*/ 435429 w 508000"/>
                  <a:gd name="connsiteY20" fmla="*/ 327052 h 368803"/>
                  <a:gd name="connsiteX21" fmla="*/ 338667 w 508000"/>
                  <a:gd name="connsiteY21" fmla="*/ 226153 h 368803"/>
                  <a:gd name="connsiteX22" fmla="*/ 331755 w 508000"/>
                  <a:gd name="connsiteY22" fmla="*/ 163526 h 368803"/>
                  <a:gd name="connsiteX23" fmla="*/ 435429 w 508000"/>
                  <a:gd name="connsiteY23" fmla="*/ 41751 h 368803"/>
                  <a:gd name="connsiteX24" fmla="*/ 72571 w 508000"/>
                  <a:gd name="connsiteY24" fmla="*/ 41751 h 368803"/>
                  <a:gd name="connsiteX25" fmla="*/ 55293 w 508000"/>
                  <a:gd name="connsiteY25" fmla="*/ 0 h 368803"/>
                  <a:gd name="connsiteX26" fmla="*/ 449252 w 508000"/>
                  <a:gd name="connsiteY26" fmla="*/ 0 h 368803"/>
                  <a:gd name="connsiteX27" fmla="*/ 466531 w 508000"/>
                  <a:gd name="connsiteY27" fmla="*/ 3479 h 368803"/>
                  <a:gd name="connsiteX28" fmla="*/ 508000 w 508000"/>
                  <a:gd name="connsiteY28" fmla="*/ 55668 h 368803"/>
                  <a:gd name="connsiteX29" fmla="*/ 504544 w 508000"/>
                  <a:gd name="connsiteY29" fmla="*/ 313135 h 368803"/>
                  <a:gd name="connsiteX30" fmla="*/ 490721 w 508000"/>
                  <a:gd name="connsiteY30" fmla="*/ 351407 h 368803"/>
                  <a:gd name="connsiteX31" fmla="*/ 449252 w 508000"/>
                  <a:gd name="connsiteY31" fmla="*/ 368803 h 368803"/>
                  <a:gd name="connsiteX32" fmla="*/ 55293 w 508000"/>
                  <a:gd name="connsiteY32" fmla="*/ 368803 h 368803"/>
                  <a:gd name="connsiteX33" fmla="*/ 17279 w 508000"/>
                  <a:gd name="connsiteY33" fmla="*/ 351407 h 368803"/>
                  <a:gd name="connsiteX34" fmla="*/ 0 w 508000"/>
                  <a:gd name="connsiteY34" fmla="*/ 313135 h 368803"/>
                  <a:gd name="connsiteX35" fmla="*/ 0 w 508000"/>
                  <a:gd name="connsiteY35" fmla="*/ 55668 h 368803"/>
                  <a:gd name="connsiteX36" fmla="*/ 41469 w 508000"/>
                  <a:gd name="connsiteY36" fmla="*/ 3479 h 368803"/>
                  <a:gd name="connsiteX37" fmla="*/ 55293 w 508000"/>
                  <a:gd name="connsiteY37" fmla="*/ 0 h 36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8000" h="368803">
                    <a:moveTo>
                      <a:pt x="220682" y="153574"/>
                    </a:moveTo>
                    <a:cubicBezTo>
                      <a:pt x="231936" y="153574"/>
                      <a:pt x="243190" y="157906"/>
                      <a:pt x="251847" y="166568"/>
                    </a:cubicBezTo>
                    <a:cubicBezTo>
                      <a:pt x="269161" y="149243"/>
                      <a:pt x="296863" y="149243"/>
                      <a:pt x="314177" y="166568"/>
                    </a:cubicBezTo>
                    <a:cubicBezTo>
                      <a:pt x="331491" y="183894"/>
                      <a:pt x="331491" y="215079"/>
                      <a:pt x="314177" y="232405"/>
                    </a:cubicBezTo>
                    <a:cubicBezTo>
                      <a:pt x="314177" y="232405"/>
                      <a:pt x="272624" y="273986"/>
                      <a:pt x="258773" y="287846"/>
                    </a:cubicBezTo>
                    <a:cubicBezTo>
                      <a:pt x="255310" y="291311"/>
                      <a:pt x="251847" y="291311"/>
                      <a:pt x="248384" y="287846"/>
                    </a:cubicBezTo>
                    <a:cubicBezTo>
                      <a:pt x="231070" y="273986"/>
                      <a:pt x="189517" y="232405"/>
                      <a:pt x="189517" y="232405"/>
                    </a:cubicBezTo>
                    <a:cubicBezTo>
                      <a:pt x="172203" y="215079"/>
                      <a:pt x="172203" y="183894"/>
                      <a:pt x="189517" y="166568"/>
                    </a:cubicBezTo>
                    <a:cubicBezTo>
                      <a:pt x="198174" y="157906"/>
                      <a:pt x="209428" y="153574"/>
                      <a:pt x="220682" y="153574"/>
                    </a:cubicBezTo>
                    <a:close/>
                    <a:moveTo>
                      <a:pt x="463075" y="73065"/>
                    </a:moveTo>
                    <a:cubicBezTo>
                      <a:pt x="463075" y="73065"/>
                      <a:pt x="463075" y="73065"/>
                      <a:pt x="362857" y="191360"/>
                    </a:cubicBezTo>
                    <a:cubicBezTo>
                      <a:pt x="362857" y="191360"/>
                      <a:pt x="362857" y="191360"/>
                      <a:pt x="463075" y="295738"/>
                    </a:cubicBezTo>
                    <a:close/>
                    <a:moveTo>
                      <a:pt x="41469" y="73065"/>
                    </a:moveTo>
                    <a:cubicBezTo>
                      <a:pt x="41469" y="73065"/>
                      <a:pt x="41469" y="73065"/>
                      <a:pt x="41469" y="295738"/>
                    </a:cubicBezTo>
                    <a:lnTo>
                      <a:pt x="141687" y="191360"/>
                    </a:lnTo>
                    <a:cubicBezTo>
                      <a:pt x="141687" y="191360"/>
                      <a:pt x="141687" y="191360"/>
                      <a:pt x="41469" y="73065"/>
                    </a:cubicBezTo>
                    <a:close/>
                    <a:moveTo>
                      <a:pt x="72571" y="41751"/>
                    </a:moveTo>
                    <a:cubicBezTo>
                      <a:pt x="72571" y="41751"/>
                      <a:pt x="127864" y="107858"/>
                      <a:pt x="176245" y="163526"/>
                    </a:cubicBezTo>
                    <a:cubicBezTo>
                      <a:pt x="162422" y="180922"/>
                      <a:pt x="158966" y="205277"/>
                      <a:pt x="169333" y="226153"/>
                    </a:cubicBezTo>
                    <a:cubicBezTo>
                      <a:pt x="169333" y="226153"/>
                      <a:pt x="169333" y="226153"/>
                      <a:pt x="72571" y="327052"/>
                    </a:cubicBezTo>
                    <a:lnTo>
                      <a:pt x="435429" y="327052"/>
                    </a:lnTo>
                    <a:cubicBezTo>
                      <a:pt x="435429" y="327052"/>
                      <a:pt x="435429" y="327052"/>
                      <a:pt x="338667" y="226153"/>
                    </a:cubicBezTo>
                    <a:cubicBezTo>
                      <a:pt x="349034" y="205277"/>
                      <a:pt x="345578" y="180922"/>
                      <a:pt x="331755" y="163526"/>
                    </a:cubicBezTo>
                    <a:cubicBezTo>
                      <a:pt x="380136" y="107858"/>
                      <a:pt x="435429" y="41751"/>
                      <a:pt x="435429" y="41751"/>
                    </a:cubicBezTo>
                    <a:cubicBezTo>
                      <a:pt x="435429" y="41751"/>
                      <a:pt x="435429" y="41751"/>
                      <a:pt x="72571" y="41751"/>
                    </a:cubicBezTo>
                    <a:close/>
                    <a:moveTo>
                      <a:pt x="55293" y="0"/>
                    </a:moveTo>
                    <a:cubicBezTo>
                      <a:pt x="55293" y="0"/>
                      <a:pt x="55293" y="0"/>
                      <a:pt x="449252" y="0"/>
                    </a:cubicBezTo>
                    <a:cubicBezTo>
                      <a:pt x="456163" y="0"/>
                      <a:pt x="459619" y="0"/>
                      <a:pt x="466531" y="3479"/>
                    </a:cubicBezTo>
                    <a:cubicBezTo>
                      <a:pt x="490721" y="10438"/>
                      <a:pt x="508000" y="31313"/>
                      <a:pt x="508000" y="55668"/>
                    </a:cubicBezTo>
                    <a:cubicBezTo>
                      <a:pt x="508000" y="55668"/>
                      <a:pt x="508000" y="55668"/>
                      <a:pt x="504544" y="313135"/>
                    </a:cubicBezTo>
                    <a:cubicBezTo>
                      <a:pt x="504544" y="327052"/>
                      <a:pt x="501088" y="340969"/>
                      <a:pt x="490721" y="351407"/>
                    </a:cubicBezTo>
                    <a:cubicBezTo>
                      <a:pt x="480354" y="361844"/>
                      <a:pt x="463075" y="368803"/>
                      <a:pt x="449252" y="368803"/>
                    </a:cubicBezTo>
                    <a:cubicBezTo>
                      <a:pt x="449252" y="368803"/>
                      <a:pt x="449252" y="368803"/>
                      <a:pt x="55293" y="368803"/>
                    </a:cubicBezTo>
                    <a:cubicBezTo>
                      <a:pt x="41469" y="368803"/>
                      <a:pt x="27646" y="361844"/>
                      <a:pt x="17279" y="351407"/>
                    </a:cubicBezTo>
                    <a:cubicBezTo>
                      <a:pt x="6912" y="340969"/>
                      <a:pt x="0" y="327052"/>
                      <a:pt x="0" y="313135"/>
                    </a:cubicBezTo>
                    <a:cubicBezTo>
                      <a:pt x="0" y="313135"/>
                      <a:pt x="0" y="313135"/>
                      <a:pt x="0" y="55668"/>
                    </a:cubicBezTo>
                    <a:cubicBezTo>
                      <a:pt x="0" y="31313"/>
                      <a:pt x="17279" y="10438"/>
                      <a:pt x="41469" y="3479"/>
                    </a:cubicBezTo>
                    <a:cubicBezTo>
                      <a:pt x="44925" y="0"/>
                      <a:pt x="51837" y="0"/>
                      <a:pt x="55293" y="0"/>
                    </a:cubicBezTo>
                    <a:close/>
                  </a:path>
                </a:pathLst>
              </a:custGeom>
              <a:solidFill>
                <a:schemeClr val="bg1"/>
              </a:solidFill>
              <a:ln>
                <a:noFill/>
              </a:ln>
            </p:spPr>
            <p:txBody>
              <a:bodyPr anchor="ctr"/>
              <a:lstStyle/>
              <a:p>
                <a:pPr algn="ctr"/>
              </a:p>
            </p:txBody>
          </p:sp>
        </p:grpSp>
      </p:grpSp>
      <p:grpSp>
        <p:nvGrpSpPr>
          <p:cNvPr id="32" name="组合 31"/>
          <p:cNvGrpSpPr/>
          <p:nvPr/>
        </p:nvGrpSpPr>
        <p:grpSpPr>
          <a:xfrm>
            <a:off x="882952" y="2092021"/>
            <a:ext cx="2756462" cy="1220554"/>
            <a:chOff x="5133155" y="1649255"/>
            <a:chExt cx="2756462" cy="1220554"/>
          </a:xfrm>
        </p:grpSpPr>
        <p:sp>
          <p:nvSpPr>
            <p:cNvPr id="33" name="矩形 32"/>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endParaRPr lang="zh-CN" altLang="en-US" sz="1400" dirty="0">
                <a:solidFill>
                  <a:schemeClr val="tx1">
                    <a:lumMod val="85000"/>
                    <a:lumOff val="15000"/>
                  </a:schemeClr>
                </a:solidFill>
              </a:endParaRPr>
            </a:p>
          </p:txBody>
        </p:sp>
        <p:sp>
          <p:nvSpPr>
            <p:cNvPr id="34" name="矩形 33"/>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grpSp>
        <p:nvGrpSpPr>
          <p:cNvPr id="35" name="组合 34"/>
          <p:cNvGrpSpPr/>
          <p:nvPr/>
        </p:nvGrpSpPr>
        <p:grpSpPr>
          <a:xfrm>
            <a:off x="882952" y="4173456"/>
            <a:ext cx="2756462" cy="1220554"/>
            <a:chOff x="5133155" y="1649255"/>
            <a:chExt cx="2756462" cy="1220554"/>
          </a:xfrm>
        </p:grpSpPr>
        <p:sp>
          <p:nvSpPr>
            <p:cNvPr id="36" name="矩形 35"/>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endParaRPr lang="zh-CN" altLang="en-US" sz="1400" dirty="0">
                <a:solidFill>
                  <a:schemeClr val="tx1">
                    <a:lumMod val="85000"/>
                    <a:lumOff val="15000"/>
                  </a:schemeClr>
                </a:solidFill>
              </a:endParaRPr>
            </a:p>
          </p:txBody>
        </p:sp>
        <p:sp>
          <p:nvSpPr>
            <p:cNvPr id="37" name="矩形 36"/>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grpSp>
        <p:nvGrpSpPr>
          <p:cNvPr id="38" name="组合 37"/>
          <p:cNvGrpSpPr/>
          <p:nvPr/>
        </p:nvGrpSpPr>
        <p:grpSpPr>
          <a:xfrm>
            <a:off x="8560826" y="2092021"/>
            <a:ext cx="2756462" cy="1220554"/>
            <a:chOff x="5133155" y="1649255"/>
            <a:chExt cx="2756462" cy="1220554"/>
          </a:xfrm>
        </p:grpSpPr>
        <p:sp>
          <p:nvSpPr>
            <p:cNvPr id="39" name="矩形 38"/>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endParaRPr lang="zh-CN" altLang="en-US" sz="1400" dirty="0">
                <a:solidFill>
                  <a:schemeClr val="tx1">
                    <a:lumMod val="85000"/>
                    <a:lumOff val="15000"/>
                  </a:schemeClr>
                </a:solidFill>
              </a:endParaRPr>
            </a:p>
          </p:txBody>
        </p:sp>
        <p:sp>
          <p:nvSpPr>
            <p:cNvPr id="40" name="矩形 39"/>
            <p:cNvSpPr/>
            <p:nvPr/>
          </p:nvSpPr>
          <p:spPr>
            <a:xfrm>
              <a:off x="5647643" y="1649255"/>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grpSp>
        <p:nvGrpSpPr>
          <p:cNvPr id="41" name="组合 40"/>
          <p:cNvGrpSpPr/>
          <p:nvPr/>
        </p:nvGrpSpPr>
        <p:grpSpPr>
          <a:xfrm>
            <a:off x="8560826" y="4173456"/>
            <a:ext cx="2756462" cy="1220554"/>
            <a:chOff x="5133155" y="1649255"/>
            <a:chExt cx="2756462" cy="1220554"/>
          </a:xfrm>
        </p:grpSpPr>
        <p:sp>
          <p:nvSpPr>
            <p:cNvPr id="42" name="矩形 41"/>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endParaRPr lang="zh-CN" altLang="en-US" sz="1400" dirty="0">
                <a:solidFill>
                  <a:schemeClr val="tx1">
                    <a:lumMod val="85000"/>
                    <a:lumOff val="15000"/>
                  </a:schemeClr>
                </a:solidFill>
              </a:endParaRPr>
            </a:p>
          </p:txBody>
        </p:sp>
        <p:sp>
          <p:nvSpPr>
            <p:cNvPr id="43" name="矩形 42"/>
            <p:cNvSpPr/>
            <p:nvPr/>
          </p:nvSpPr>
          <p:spPr>
            <a:xfrm>
              <a:off x="5647643" y="1649255"/>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sp>
        <p:nvSpPr>
          <p:cNvPr id="49" name="任意多边形 48"/>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任意多边形 5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2242370" y="458879"/>
            <a:ext cx="6623625" cy="809534"/>
            <a:chOff x="2204270" y="458879"/>
            <a:chExt cx="6623625" cy="809534"/>
          </a:xfrm>
        </p:grpSpPr>
        <p:sp>
          <p:nvSpPr>
            <p:cNvPr id="59" name="文本框 58"/>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0" name="文本框 59"/>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1"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254392" y="1908176"/>
            <a:ext cx="3683215" cy="3762374"/>
            <a:chOff x="4254392" y="1908176"/>
            <a:chExt cx="3683215" cy="3762374"/>
          </a:xfrm>
        </p:grpSpPr>
        <p:grpSp>
          <p:nvGrpSpPr>
            <p:cNvPr id="15" name="组合 14"/>
            <p:cNvGrpSpPr/>
            <p:nvPr/>
          </p:nvGrpSpPr>
          <p:grpSpPr>
            <a:xfrm>
              <a:off x="4475880" y="1908176"/>
              <a:ext cx="3461727" cy="3762374"/>
              <a:chOff x="4213224" y="1176338"/>
              <a:chExt cx="3838576" cy="4171950"/>
            </a:xfrm>
          </p:grpSpPr>
          <p:sp>
            <p:nvSpPr>
              <p:cNvPr id="29" name="îŝḷîḓé-任意多边形: 形状 51"/>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îŝḷîḓé-Isosceles Triangle 29"/>
              <p:cNvSpPr/>
              <p:nvPr/>
            </p:nvSpPr>
            <p:spPr>
              <a:xfrm rot="16200000">
                <a:off x="5028161" y="1691234"/>
                <a:ext cx="1619250" cy="589457"/>
              </a:xfrm>
              <a:prstGeom prst="triangl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27" name="îŝḷîḓé-矩形: 圆角 49"/>
            <p:cNvSpPr/>
            <p:nvPr/>
          </p:nvSpPr>
          <p:spPr>
            <a:xfrm>
              <a:off x="4254392" y="2652475"/>
              <a:ext cx="1287210" cy="1287211"/>
            </a:xfrm>
            <a:prstGeom prst="roundRect">
              <a:avLst/>
            </a:prstGeom>
            <a:solidFill>
              <a:schemeClr val="bg1">
                <a:lumMod val="8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8" name="îŝḷîḓé-矩形: 圆角 50"/>
            <p:cNvSpPr/>
            <p:nvPr/>
          </p:nvSpPr>
          <p:spPr>
            <a:xfrm>
              <a:off x="4334565" y="2732647"/>
              <a:ext cx="1126865" cy="1126866"/>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 name="îŝḷîḓé-Oval 16"/>
            <p:cNvSpPr/>
            <p:nvPr/>
          </p:nvSpPr>
          <p:spPr>
            <a:xfrm>
              <a:off x="6620206" y="2509852"/>
              <a:ext cx="635811" cy="635811"/>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îŝḷîḓé-Oval 17"/>
            <p:cNvSpPr/>
            <p:nvPr/>
          </p:nvSpPr>
          <p:spPr>
            <a:xfrm>
              <a:off x="7187552" y="3621780"/>
              <a:ext cx="635811" cy="635811"/>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 name="îŝḷîḓé-Oval 18"/>
            <p:cNvSpPr/>
            <p:nvPr/>
          </p:nvSpPr>
          <p:spPr>
            <a:xfrm>
              <a:off x="4664699" y="4039661"/>
              <a:ext cx="635811" cy="635811"/>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îŝḷîḓé-Oval 19"/>
            <p:cNvSpPr/>
            <p:nvPr/>
          </p:nvSpPr>
          <p:spPr>
            <a:xfrm>
              <a:off x="5461429" y="4835088"/>
              <a:ext cx="635811" cy="635811"/>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îṥļîḑé-Oval 20"/>
            <p:cNvSpPr/>
            <p:nvPr/>
          </p:nvSpPr>
          <p:spPr>
            <a:xfrm>
              <a:off x="6699518" y="4646165"/>
              <a:ext cx="635811" cy="635811"/>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îṥļîḑé-任意多边形: 形状 53"/>
            <p:cNvSpPr/>
            <p:nvPr/>
          </p:nvSpPr>
          <p:spPr bwMode="auto">
            <a:xfrm>
              <a:off x="4530311" y="2985359"/>
              <a:ext cx="735372" cy="6214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lumMod val="65000"/>
              </a:schemeClr>
            </a:solidFill>
            <a:ln w="9525">
              <a:noFill/>
              <a:round/>
            </a:ln>
          </p:spPr>
          <p:txBody>
            <a:bodyPr anchor="ctr"/>
            <a:lstStyle/>
            <a:p>
              <a:pPr algn="ctr"/>
            </a:p>
          </p:txBody>
        </p:sp>
        <p:sp>
          <p:nvSpPr>
            <p:cNvPr id="55" name="îŝḷîḓé-Oval 16"/>
            <p:cNvSpPr/>
            <p:nvPr/>
          </p:nvSpPr>
          <p:spPr>
            <a:xfrm>
              <a:off x="6822280" y="2713565"/>
              <a:ext cx="231664" cy="22838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54" name="îŝḷîḓé-Oval 17"/>
            <p:cNvSpPr/>
            <p:nvPr/>
          </p:nvSpPr>
          <p:spPr>
            <a:xfrm>
              <a:off x="7392146" y="3823854"/>
              <a:ext cx="226624" cy="23166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56" name="îŝḷîḓé-Oval 18"/>
            <p:cNvSpPr/>
            <p:nvPr/>
          </p:nvSpPr>
          <p:spPr>
            <a:xfrm>
              <a:off x="4869985" y="4241735"/>
              <a:ext cx="225240" cy="23166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52" name="îŝḷîḓé-Oval 19"/>
            <p:cNvSpPr/>
            <p:nvPr/>
          </p:nvSpPr>
          <p:spPr>
            <a:xfrm>
              <a:off x="5663503" y="5046161"/>
              <a:ext cx="231664" cy="21366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53" name="îṥļîḑé-Oval 20"/>
            <p:cNvSpPr/>
            <p:nvPr/>
          </p:nvSpPr>
          <p:spPr>
            <a:xfrm>
              <a:off x="6901592" y="4848392"/>
              <a:ext cx="231664" cy="231359"/>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grpSp>
        <p:nvGrpSpPr>
          <p:cNvPr id="39" name="组合 38"/>
          <p:cNvGrpSpPr/>
          <p:nvPr/>
        </p:nvGrpSpPr>
        <p:grpSpPr>
          <a:xfrm>
            <a:off x="1172370" y="2037635"/>
            <a:ext cx="2585055" cy="1121655"/>
            <a:chOff x="5354322" y="1967781"/>
            <a:chExt cx="2585055" cy="1121655"/>
          </a:xfrm>
        </p:grpSpPr>
        <p:sp>
          <p:nvSpPr>
            <p:cNvPr id="40" name="矩形 39"/>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endParaRPr lang="zh-CN" altLang="en-US" sz="1200" dirty="0">
                <a:solidFill>
                  <a:schemeClr val="tx1">
                    <a:lumMod val="85000"/>
                    <a:lumOff val="15000"/>
                  </a:schemeClr>
                </a:solidFill>
              </a:endParaRPr>
            </a:p>
          </p:txBody>
        </p:sp>
        <p:sp>
          <p:nvSpPr>
            <p:cNvPr id="41" name="矩形 40"/>
            <p:cNvSpPr/>
            <p:nvPr/>
          </p:nvSpPr>
          <p:spPr>
            <a:xfrm>
              <a:off x="5854990" y="1967781"/>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grpSp>
        <p:nvGrpSpPr>
          <p:cNvPr id="42" name="组合 41"/>
          <p:cNvGrpSpPr/>
          <p:nvPr/>
        </p:nvGrpSpPr>
        <p:grpSpPr>
          <a:xfrm>
            <a:off x="1172370" y="4490254"/>
            <a:ext cx="2585055" cy="1121655"/>
            <a:chOff x="5354322" y="1967781"/>
            <a:chExt cx="2585055" cy="1121655"/>
          </a:xfrm>
        </p:grpSpPr>
        <p:sp>
          <p:nvSpPr>
            <p:cNvPr id="43" name="矩形 42"/>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endParaRPr lang="zh-CN" altLang="en-US" sz="1200" dirty="0">
                <a:solidFill>
                  <a:schemeClr val="tx1">
                    <a:lumMod val="85000"/>
                    <a:lumOff val="15000"/>
                  </a:schemeClr>
                </a:solidFill>
              </a:endParaRPr>
            </a:p>
          </p:txBody>
        </p:sp>
        <p:sp>
          <p:nvSpPr>
            <p:cNvPr id="44" name="矩形 43"/>
            <p:cNvSpPr/>
            <p:nvPr/>
          </p:nvSpPr>
          <p:spPr>
            <a:xfrm>
              <a:off x="5854990" y="1967781"/>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grpSp>
        <p:nvGrpSpPr>
          <p:cNvPr id="45" name="组合 44"/>
          <p:cNvGrpSpPr/>
          <p:nvPr/>
        </p:nvGrpSpPr>
        <p:grpSpPr>
          <a:xfrm>
            <a:off x="8428299" y="2037635"/>
            <a:ext cx="2585055" cy="1121655"/>
            <a:chOff x="5354322" y="1967781"/>
            <a:chExt cx="2585055" cy="1121655"/>
          </a:xfrm>
        </p:grpSpPr>
        <p:sp>
          <p:nvSpPr>
            <p:cNvPr id="46" name="矩形 45"/>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endParaRPr lang="zh-CN" altLang="en-US" sz="1200" dirty="0">
                <a:solidFill>
                  <a:schemeClr val="tx1">
                    <a:lumMod val="85000"/>
                    <a:lumOff val="15000"/>
                  </a:schemeClr>
                </a:solidFill>
              </a:endParaRPr>
            </a:p>
          </p:txBody>
        </p:sp>
        <p:sp>
          <p:nvSpPr>
            <p:cNvPr id="47" name="矩形 46"/>
            <p:cNvSpPr/>
            <p:nvPr/>
          </p:nvSpPr>
          <p:spPr>
            <a:xfrm>
              <a:off x="5354322"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grpSp>
        <p:nvGrpSpPr>
          <p:cNvPr id="48" name="组合 47"/>
          <p:cNvGrpSpPr/>
          <p:nvPr/>
        </p:nvGrpSpPr>
        <p:grpSpPr>
          <a:xfrm>
            <a:off x="8428299" y="4490254"/>
            <a:ext cx="2585055" cy="1121655"/>
            <a:chOff x="5354322" y="1967781"/>
            <a:chExt cx="2585055" cy="1121655"/>
          </a:xfrm>
        </p:grpSpPr>
        <p:sp>
          <p:nvSpPr>
            <p:cNvPr id="49" name="矩形 48"/>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endParaRPr lang="zh-CN" altLang="en-US" sz="1200" dirty="0">
                <a:solidFill>
                  <a:schemeClr val="tx1">
                    <a:lumMod val="85000"/>
                    <a:lumOff val="15000"/>
                  </a:schemeClr>
                </a:solidFill>
              </a:endParaRPr>
            </a:p>
          </p:txBody>
        </p:sp>
        <p:sp>
          <p:nvSpPr>
            <p:cNvPr id="50" name="矩形 49"/>
            <p:cNvSpPr/>
            <p:nvPr/>
          </p:nvSpPr>
          <p:spPr>
            <a:xfrm>
              <a:off x="5354322" y="1967781"/>
              <a:ext cx="2084387"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rPr>
                <a:t>标题文字添加</a:t>
              </a:r>
              <a:endParaRPr lang="zh-CN" altLang="en-US" b="1" dirty="0">
                <a:solidFill>
                  <a:schemeClr val="tx1">
                    <a:lumMod val="85000"/>
                    <a:lumOff val="15000"/>
                  </a:schemeClr>
                </a:solidFill>
              </a:endParaRPr>
            </a:p>
          </p:txBody>
        </p:sp>
      </p:grpSp>
      <p:sp>
        <p:nvSpPr>
          <p:cNvPr id="34" name="任意多边形 3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8"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2242370" y="458879"/>
            <a:ext cx="6623625" cy="809534"/>
            <a:chOff x="2204270" y="458879"/>
            <a:chExt cx="6623625" cy="809534"/>
          </a:xfrm>
        </p:grpSpPr>
        <p:sp>
          <p:nvSpPr>
            <p:cNvPr id="70" name="文本框 69"/>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71" name="文本框 70"/>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72"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0-#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1+#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srcRect/>
          <a:stretch>
            <a:fillRect/>
          </a:stretch>
        </p:blipFill>
        <p:spPr>
          <a:xfrm>
            <a:off x="0" y="0"/>
            <a:ext cx="3413922" cy="6858000"/>
          </a:xfrm>
          <a:prstGeom prst="rect">
            <a:avLst/>
          </a:prstGeom>
        </p:spPr>
      </p:pic>
      <p:sp>
        <p:nvSpPr>
          <p:cNvPr id="18" name="矩形 17"/>
          <p:cNvSpPr/>
          <p:nvPr/>
        </p:nvSpPr>
        <p:spPr>
          <a:xfrm>
            <a:off x="0" y="-31058"/>
            <a:ext cx="3413922" cy="6889058"/>
          </a:xfrm>
          <a:prstGeom prst="rect">
            <a:avLst/>
          </a:prstGeom>
          <a:solidFill>
            <a:srgbClr val="15151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charset="-122"/>
              <a:sym typeface="Segoe UI" panose="020B0502040204020203" pitchFamily="34" charset="0"/>
            </a:endParaRPr>
          </a:p>
        </p:txBody>
      </p:sp>
      <p:grpSp>
        <p:nvGrpSpPr>
          <p:cNvPr id="19" name="组合 4"/>
          <p:cNvGrpSpPr/>
          <p:nvPr/>
        </p:nvGrpSpPr>
        <p:grpSpPr>
          <a:xfrm>
            <a:off x="411561" y="908719"/>
            <a:ext cx="2590800" cy="1210653"/>
            <a:chOff x="335361" y="908719"/>
            <a:chExt cx="2590800" cy="1210653"/>
          </a:xfrm>
        </p:grpSpPr>
        <p:sp>
          <p:nvSpPr>
            <p:cNvPr id="20" name="TextBox 2"/>
            <p:cNvSpPr txBox="1"/>
            <p:nvPr/>
          </p:nvSpPr>
          <p:spPr>
            <a:xfrm>
              <a:off x="335361" y="908719"/>
              <a:ext cx="1683939" cy="748988"/>
            </a:xfrm>
            <a:prstGeom prst="rect">
              <a:avLst/>
            </a:prstGeom>
            <a:noFill/>
          </p:spPr>
          <p:txBody>
            <a:bodyPr wrap="square" rtlCol="0">
              <a:spAutoFit/>
            </a:bodyPr>
            <a:lstStyle/>
            <a:p>
              <a:r>
                <a:rPr lang="zh-CN" altLang="en-US" sz="4265" b="1" dirty="0">
                  <a:solidFill>
                    <a:srgbClr val="FFCC01"/>
                  </a:solidFill>
                  <a:latin typeface="Segoe UI" panose="020B0502040204020203" pitchFamily="34" charset="0"/>
                  <a:ea typeface="微软雅黑" panose="020B0503020204020204" charset="-122"/>
                  <a:sym typeface="Segoe UI" panose="020B0502040204020203" pitchFamily="34" charset="0"/>
                </a:rPr>
                <a:t>目 录</a:t>
              </a:r>
              <a:endParaRPr lang="zh-CN" altLang="en-US" sz="4265" b="1" dirty="0">
                <a:solidFill>
                  <a:srgbClr val="FFCC01"/>
                </a:solidFill>
                <a:latin typeface="Segoe UI" panose="020B0502040204020203" pitchFamily="34" charset="0"/>
                <a:ea typeface="微软雅黑" panose="020B0503020204020204" charset="-122"/>
                <a:sym typeface="Segoe UI" panose="020B0502040204020203" pitchFamily="34" charset="0"/>
              </a:endParaRPr>
            </a:p>
          </p:txBody>
        </p:sp>
        <p:sp>
          <p:nvSpPr>
            <p:cNvPr id="21" name="TextBox 3"/>
            <p:cNvSpPr txBox="1"/>
            <p:nvPr/>
          </p:nvSpPr>
          <p:spPr>
            <a:xfrm>
              <a:off x="1028700" y="1657707"/>
              <a:ext cx="1897461" cy="461665"/>
            </a:xfrm>
            <a:prstGeom prst="rect">
              <a:avLst/>
            </a:prstGeom>
            <a:noFill/>
          </p:spPr>
          <p:txBody>
            <a:bodyPr wrap="square" rtlCol="0">
              <a:spAutoFit/>
            </a:bodyPr>
            <a:lstStyle/>
            <a:p>
              <a:r>
                <a:rPr lang="en-US" altLang="zh-CN" sz="2400">
                  <a:solidFill>
                    <a:srgbClr val="FFCC01"/>
                  </a:solidFill>
                  <a:latin typeface="Segoe UI" panose="020B0502040204020203" pitchFamily="34" charset="0"/>
                  <a:ea typeface="微软雅黑" panose="020B0503020204020204" charset="-122"/>
                  <a:sym typeface="Segoe UI" panose="020B0502040204020203" pitchFamily="34" charset="0"/>
                </a:rPr>
                <a:t>CONTENTS</a:t>
              </a:r>
              <a:endParaRPr lang="zh-CN" altLang="en-US" sz="2400" dirty="0">
                <a:solidFill>
                  <a:srgbClr val="FFCC01"/>
                </a:solidFill>
                <a:latin typeface="Segoe UI" panose="020B0502040204020203" pitchFamily="34" charset="0"/>
                <a:ea typeface="微软雅黑" panose="020B0503020204020204" charset="-122"/>
                <a:sym typeface="Segoe UI" panose="020B0502040204020203" pitchFamily="34" charset="0"/>
              </a:endParaRPr>
            </a:p>
          </p:txBody>
        </p:sp>
        <p:cxnSp>
          <p:nvCxnSpPr>
            <p:cNvPr id="22" name="直接连接符 10"/>
            <p:cNvCxnSpPr/>
            <p:nvPr/>
          </p:nvCxnSpPr>
          <p:spPr>
            <a:xfrm>
              <a:off x="1028700" y="908719"/>
              <a:ext cx="0" cy="11677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6"/>
            <p:cNvCxnSpPr/>
            <p:nvPr/>
          </p:nvCxnSpPr>
          <p:spPr>
            <a:xfrm>
              <a:off x="335361" y="1657707"/>
              <a:ext cx="24459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8"/>
          <p:cNvGrpSpPr/>
          <p:nvPr/>
        </p:nvGrpSpPr>
        <p:grpSpPr>
          <a:xfrm>
            <a:off x="4548780" y="722897"/>
            <a:ext cx="5698306" cy="1084452"/>
            <a:chOff x="7181850" y="2590770"/>
            <a:chExt cx="5698306" cy="1084452"/>
          </a:xfrm>
        </p:grpSpPr>
        <p:cxnSp>
          <p:nvCxnSpPr>
            <p:cNvPr id="25" name="直接连接符 2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181850" y="2590770"/>
              <a:ext cx="552450" cy="707886"/>
            </a:xfrm>
            <a:prstGeom prst="rect">
              <a:avLst/>
            </a:prstGeom>
            <a:noFill/>
          </p:spPr>
          <p:txBody>
            <a:bodyPr wrap="square" rtlCol="0">
              <a:spAutoFit/>
            </a:bodyPr>
            <a:lstStyle/>
            <a:p>
              <a:r>
                <a:rPr lang="en-US" altLang="zh-CN" sz="4000" dirty="0">
                  <a:solidFill>
                    <a:srgbClr val="151515"/>
                  </a:solidFill>
                  <a:latin typeface="Segoe UI" panose="020B0502040204020203" pitchFamily="34" charset="0"/>
                  <a:ea typeface="微软雅黑" panose="020B0503020204020204" charset="-122"/>
                  <a:sym typeface="Segoe UI" panose="020B0502040204020203" pitchFamily="34" charset="0"/>
                </a:rPr>
                <a:t>1</a:t>
              </a:r>
              <a:endParaRPr lang="zh-CN" altLang="en-US" sz="4000"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27" name="文本框 26"/>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charset="-122"/>
                  <a:sym typeface="Segoe UI" panose="020B0502040204020203" pitchFamily="34" charset="0"/>
                </a:rPr>
                <a:t>项目概述</a:t>
              </a:r>
              <a:endParaRPr lang="en-US" altLang="zh-CN" sz="2400" b="1"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28" name="文本框 27"/>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charset="-122"/>
                  <a:sym typeface="Segoe UI" panose="020B0502040204020203" pitchFamily="34" charset="0"/>
                </a:rPr>
                <a:t>Chinese boutique design agency PPT</a:t>
              </a:r>
              <a:endParaRPr lang="en-US" altLang="zh-CN" dirty="0">
                <a:solidFill>
                  <a:srgbClr val="151515"/>
                </a:solidFill>
                <a:latin typeface="+mj-lt"/>
                <a:ea typeface="微软雅黑" panose="020B0503020204020204" charset="-122"/>
                <a:sym typeface="Segoe UI" panose="020B0502040204020203" pitchFamily="34" charset="0"/>
              </a:endParaRPr>
            </a:p>
          </p:txBody>
        </p:sp>
      </p:grpSp>
      <p:grpSp>
        <p:nvGrpSpPr>
          <p:cNvPr id="29" name="组合 53"/>
          <p:cNvGrpSpPr/>
          <p:nvPr/>
        </p:nvGrpSpPr>
        <p:grpSpPr>
          <a:xfrm>
            <a:off x="4548780" y="2171832"/>
            <a:ext cx="5698306" cy="1084452"/>
            <a:chOff x="7181850" y="2590770"/>
            <a:chExt cx="5698306" cy="1084452"/>
          </a:xfrm>
        </p:grpSpPr>
        <p:cxnSp>
          <p:nvCxnSpPr>
            <p:cNvPr id="30" name="直接连接符 5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charset="-122"/>
                  <a:sym typeface="Segoe UI" panose="020B0502040204020203" pitchFamily="34" charset="0"/>
                </a:rPr>
                <a:t>2</a:t>
              </a:r>
              <a:endParaRPr lang="zh-CN" altLang="en-US" sz="4000"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32" name="文本框 31"/>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charset="-122"/>
                  <a:sym typeface="Segoe UI" panose="020B0502040204020203" pitchFamily="34" charset="0"/>
                </a:rPr>
                <a:t>项目完成情况</a:t>
              </a:r>
              <a:endParaRPr lang="en-US" altLang="zh-CN" sz="2400" b="1"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33" name="文本框 32"/>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charset="-122"/>
                  <a:sym typeface="Segoe UI" panose="020B0502040204020203" pitchFamily="34" charset="0"/>
                </a:rPr>
                <a:t>Chinese boutique design agency PPT</a:t>
              </a:r>
              <a:endParaRPr lang="en-US" altLang="zh-CN" dirty="0">
                <a:solidFill>
                  <a:srgbClr val="151515"/>
                </a:solidFill>
                <a:latin typeface="+mj-lt"/>
                <a:ea typeface="微软雅黑" panose="020B0503020204020204" charset="-122"/>
                <a:sym typeface="Segoe UI" panose="020B0502040204020203" pitchFamily="34" charset="0"/>
              </a:endParaRPr>
            </a:p>
          </p:txBody>
        </p:sp>
      </p:grpSp>
      <p:grpSp>
        <p:nvGrpSpPr>
          <p:cNvPr id="34" name="组合 58"/>
          <p:cNvGrpSpPr/>
          <p:nvPr/>
        </p:nvGrpSpPr>
        <p:grpSpPr>
          <a:xfrm>
            <a:off x="4548780" y="3620767"/>
            <a:ext cx="5698306" cy="1084452"/>
            <a:chOff x="7181850" y="2590770"/>
            <a:chExt cx="5698306" cy="1084452"/>
          </a:xfrm>
        </p:grpSpPr>
        <p:cxnSp>
          <p:nvCxnSpPr>
            <p:cNvPr id="35" name="直接连接符 5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charset="-122"/>
                  <a:sym typeface="Segoe UI" panose="020B0502040204020203" pitchFamily="34" charset="0"/>
                </a:rPr>
                <a:t>3</a:t>
              </a:r>
              <a:endParaRPr lang="zh-CN" altLang="en-US" sz="4000"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37" name="文本框 36"/>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charset="-122"/>
                  <a:sym typeface="Segoe UI" panose="020B0502040204020203" pitchFamily="34" charset="0"/>
                </a:rPr>
                <a:t>成功项目展示</a:t>
              </a:r>
              <a:endParaRPr lang="en-US" altLang="zh-CN" sz="2400" b="1"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38" name="文本框 37"/>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charset="-122"/>
                  <a:sym typeface="Segoe UI" panose="020B0502040204020203" pitchFamily="34" charset="0"/>
                </a:rPr>
                <a:t>Chinese boutique design agency PPT</a:t>
              </a:r>
              <a:endParaRPr lang="en-US" altLang="zh-CN" dirty="0">
                <a:solidFill>
                  <a:srgbClr val="151515"/>
                </a:solidFill>
                <a:latin typeface="+mj-lt"/>
                <a:ea typeface="微软雅黑" panose="020B0503020204020204" charset="-122"/>
                <a:sym typeface="Segoe UI" panose="020B0502040204020203" pitchFamily="34" charset="0"/>
              </a:endParaRPr>
            </a:p>
          </p:txBody>
        </p:sp>
      </p:grpSp>
      <p:grpSp>
        <p:nvGrpSpPr>
          <p:cNvPr id="39" name="组合 63"/>
          <p:cNvGrpSpPr/>
          <p:nvPr/>
        </p:nvGrpSpPr>
        <p:grpSpPr>
          <a:xfrm>
            <a:off x="4548780" y="5069701"/>
            <a:ext cx="5698306" cy="1084452"/>
            <a:chOff x="7181850" y="2590770"/>
            <a:chExt cx="5698306" cy="1084452"/>
          </a:xfrm>
        </p:grpSpPr>
        <p:cxnSp>
          <p:nvCxnSpPr>
            <p:cNvPr id="40" name="直接连接符 6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charset="-122"/>
                  <a:sym typeface="Segoe UI" panose="020B0502040204020203" pitchFamily="34" charset="0"/>
                </a:rPr>
                <a:t>4</a:t>
              </a:r>
              <a:endParaRPr lang="zh-CN" altLang="en-US" sz="4000"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42" name="文本框 41"/>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charset="-122"/>
                  <a:sym typeface="Segoe UI" panose="020B0502040204020203" pitchFamily="34" charset="0"/>
                </a:rPr>
                <a:t>项目计划</a:t>
              </a:r>
              <a:endParaRPr lang="en-US" altLang="zh-CN" sz="2400" b="1" dirty="0">
                <a:solidFill>
                  <a:srgbClr val="151515"/>
                </a:solidFill>
                <a:latin typeface="Segoe UI" panose="020B0502040204020203" pitchFamily="34" charset="0"/>
                <a:ea typeface="微软雅黑" panose="020B0503020204020204" charset="-122"/>
                <a:sym typeface="Segoe UI" panose="020B0502040204020203" pitchFamily="34" charset="0"/>
              </a:endParaRPr>
            </a:p>
          </p:txBody>
        </p:sp>
        <p:sp>
          <p:nvSpPr>
            <p:cNvPr id="43" name="文本框 42"/>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charset="-122"/>
                  <a:sym typeface="Segoe UI" panose="020B0502040204020203" pitchFamily="34" charset="0"/>
                </a:rPr>
                <a:t>Chinese boutique design agency PPT</a:t>
              </a:r>
              <a:endParaRPr lang="en-US" altLang="zh-CN" dirty="0">
                <a:solidFill>
                  <a:srgbClr val="151515"/>
                </a:solidFill>
                <a:latin typeface="+mj-lt"/>
                <a:ea typeface="微软雅黑" panose="020B0503020204020204" charset="-122"/>
                <a:sym typeface="Segoe UI" panose="020B0502040204020203" pitchFamily="34" charset="0"/>
              </a:endParaRPr>
            </a:p>
          </p:txBody>
        </p:sp>
      </p:grpSp>
      <p:sp>
        <p:nvSpPr>
          <p:cNvPr id="2" name="文本框 1"/>
          <p:cNvSpPr txBox="1"/>
          <p:nvPr/>
        </p:nvSpPr>
        <p:spPr>
          <a:xfrm>
            <a:off x="5974672" y="221942"/>
            <a:ext cx="1695635"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53" presetClass="entr" presetSubtype="16" fill="hold" nodeType="withEffect">
                                  <p:stCondLst>
                                    <p:cond delay="60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12" presetClass="entr" presetSubtype="8" fill="hold" nodeType="withEffect">
                                  <p:stCondLst>
                                    <p:cond delay="90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ppt_x</p:attrName>
                                        </p:attrNameLst>
                                      </p:cBhvr>
                                      <p:tavLst>
                                        <p:tav tm="0">
                                          <p:val>
                                            <p:strVal val="#ppt_x-#ppt_w*1.125000"/>
                                          </p:val>
                                        </p:tav>
                                        <p:tav tm="100000">
                                          <p:val>
                                            <p:strVal val="#ppt_x"/>
                                          </p:val>
                                        </p:tav>
                                      </p:tavLst>
                                    </p:anim>
                                    <p:animEffect transition="in" filter="wipe(right)">
                                      <p:cBhvr>
                                        <p:cTn id="19" dur="500"/>
                                        <p:tgtEl>
                                          <p:spTgt spid="24"/>
                                        </p:tgtEl>
                                      </p:cBhvr>
                                    </p:animEffect>
                                  </p:childTnLst>
                                </p:cTn>
                              </p:par>
                              <p:par>
                                <p:cTn id="20" presetID="12" presetClass="entr" presetSubtype="8" fill="hold" nodeType="withEffect">
                                  <p:stCondLst>
                                    <p:cond delay="12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par>
                                <p:cTn id="24" presetID="12" presetClass="entr" presetSubtype="8" fill="hold" nodeType="withEffect">
                                  <p:stCondLst>
                                    <p:cond delay="15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ppt_x</p:attrName>
                                        </p:attrNameLst>
                                      </p:cBhvr>
                                      <p:tavLst>
                                        <p:tav tm="0">
                                          <p:val>
                                            <p:strVal val="#ppt_x-#ppt_w*1.125000"/>
                                          </p:val>
                                        </p:tav>
                                        <p:tav tm="100000">
                                          <p:val>
                                            <p:strVal val="#ppt_x"/>
                                          </p:val>
                                        </p:tav>
                                      </p:tavLst>
                                    </p:anim>
                                    <p:animEffect transition="in" filter="wipe(right)">
                                      <p:cBhvr>
                                        <p:cTn id="27" dur="500"/>
                                        <p:tgtEl>
                                          <p:spTgt spid="34"/>
                                        </p:tgtEl>
                                      </p:cBhvr>
                                    </p:animEffect>
                                  </p:childTnLst>
                                </p:cTn>
                              </p:par>
                              <p:par>
                                <p:cTn id="28" presetID="12" presetClass="entr" presetSubtype="8" fill="hold" nodeType="withEffect">
                                  <p:stCondLst>
                                    <p:cond delay="18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p:tgtEl>
                                          <p:spTgt spid="39"/>
                                        </p:tgtEl>
                                        <p:attrNameLst>
                                          <p:attrName>ppt_x</p:attrName>
                                        </p:attrNameLst>
                                      </p:cBhvr>
                                      <p:tavLst>
                                        <p:tav tm="0">
                                          <p:val>
                                            <p:strVal val="#ppt_x-#ppt_w*1.125000"/>
                                          </p:val>
                                        </p:tav>
                                        <p:tav tm="100000">
                                          <p:val>
                                            <p:strVal val="#ppt_x"/>
                                          </p:val>
                                        </p:tav>
                                      </p:tavLst>
                                    </p:anim>
                                    <p:animEffect transition="in" filter="wipe(right)">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451960" y="1976697"/>
            <a:ext cx="4241534" cy="1828800"/>
            <a:chOff x="1451960" y="1976697"/>
            <a:chExt cx="4241534" cy="1828800"/>
          </a:xfrm>
        </p:grpSpPr>
        <p:grpSp>
          <p:nvGrpSpPr>
            <p:cNvPr id="23" name="组合 22"/>
            <p:cNvGrpSpPr/>
            <p:nvPr/>
          </p:nvGrpSpPr>
          <p:grpSpPr>
            <a:xfrm>
              <a:off x="1451960" y="1976697"/>
              <a:ext cx="1879172" cy="1828800"/>
              <a:chOff x="1863777" y="1617922"/>
              <a:chExt cx="1879172" cy="1828800"/>
            </a:xfrm>
          </p:grpSpPr>
          <p:sp>
            <p:nvSpPr>
              <p:cNvPr id="38" name="iS1ide-Oval 37"/>
              <p:cNvSpPr/>
              <p:nvPr/>
            </p:nvSpPr>
            <p:spPr>
              <a:xfrm>
                <a:off x="1863777" y="1617922"/>
                <a:ext cx="1828800" cy="1828800"/>
              </a:xfrm>
              <a:prstGeom prst="ellipse">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dirty="0">
                    <a:solidFill>
                      <a:schemeClr val="tx1">
                        <a:lumMod val="85000"/>
                        <a:lumOff val="15000"/>
                      </a:schemeClr>
                    </a:solidFill>
                    <a:latin typeface="Century Gothic" panose="020B0502020202020204" pitchFamily="34" charset="0"/>
                  </a:rPr>
                  <a:t>0.25%</a:t>
                </a:r>
                <a:endParaRPr lang="en-US" sz="2400" dirty="0">
                  <a:solidFill>
                    <a:schemeClr val="tx1">
                      <a:lumMod val="85000"/>
                      <a:lumOff val="15000"/>
                    </a:schemeClr>
                  </a:solidFill>
                  <a:latin typeface="Century Gothic" panose="020B0502020202020204" pitchFamily="34" charset="0"/>
                </a:endParaRPr>
              </a:p>
            </p:txBody>
          </p:sp>
          <p:sp>
            <p:nvSpPr>
              <p:cNvPr id="39" name="iS1ide-Arc 38"/>
              <p:cNvSpPr/>
              <p:nvPr/>
            </p:nvSpPr>
            <p:spPr>
              <a:xfrm>
                <a:off x="2065795" y="1819940"/>
                <a:ext cx="1424763" cy="1424763"/>
              </a:xfrm>
              <a:prstGeom prst="arc">
                <a:avLst>
                  <a:gd name="adj1" fmla="val 16200000"/>
                  <a:gd name="adj2" fmla="val 20728475"/>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40" name="iS1ide-Oval 39"/>
              <p:cNvSpPr/>
              <p:nvPr/>
            </p:nvSpPr>
            <p:spPr>
              <a:xfrm>
                <a:off x="3620937" y="2262203"/>
                <a:ext cx="122012" cy="122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cxnSp>
          <p:nvCxnSpPr>
            <p:cNvPr id="31" name="iS1ide-Straight Connector 30"/>
            <p:cNvCxnSpPr/>
            <p:nvPr/>
          </p:nvCxnSpPr>
          <p:spPr>
            <a:xfrm>
              <a:off x="3270126" y="2681984"/>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3331132" y="2247894"/>
              <a:ext cx="2362362" cy="1212859"/>
              <a:chOff x="8643576" y="3232268"/>
              <a:chExt cx="2362362" cy="1212859"/>
            </a:xfrm>
          </p:grpSpPr>
          <p:sp>
            <p:nvSpPr>
              <p:cNvPr id="45" name="矩形 44"/>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46" name="矩形 45"/>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grpSp>
        <p:nvGrpSpPr>
          <p:cNvPr id="57" name="组合 56"/>
          <p:cNvGrpSpPr/>
          <p:nvPr/>
        </p:nvGrpSpPr>
        <p:grpSpPr>
          <a:xfrm>
            <a:off x="6584017" y="1958975"/>
            <a:ext cx="4185822" cy="1828800"/>
            <a:chOff x="6584017" y="1958975"/>
            <a:chExt cx="4185822" cy="1828800"/>
          </a:xfrm>
        </p:grpSpPr>
        <p:cxnSp>
          <p:nvCxnSpPr>
            <p:cNvPr id="5" name="iS1ide-Straight Connector 4"/>
            <p:cNvCxnSpPr/>
            <p:nvPr/>
          </p:nvCxnSpPr>
          <p:spPr>
            <a:xfrm>
              <a:off x="8391555" y="266426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584017" y="1958975"/>
              <a:ext cx="1875259" cy="1828800"/>
              <a:chOff x="6995834" y="1600200"/>
              <a:chExt cx="1875259" cy="1828800"/>
            </a:xfrm>
          </p:grpSpPr>
          <p:sp>
            <p:nvSpPr>
              <p:cNvPr id="20" name="iS1ide-Oval 19"/>
              <p:cNvSpPr/>
              <p:nvPr/>
            </p:nvSpPr>
            <p:spPr>
              <a:xfrm>
                <a:off x="6995834" y="1600200"/>
                <a:ext cx="1828800" cy="1828800"/>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0.70%</a:t>
                </a:r>
                <a:endParaRPr lang="en-US" sz="2400">
                  <a:solidFill>
                    <a:schemeClr val="tx1">
                      <a:lumMod val="85000"/>
                      <a:lumOff val="15000"/>
                    </a:schemeClr>
                  </a:solidFill>
                  <a:latin typeface="Century Gothic" panose="020B0502020202020204" pitchFamily="34" charset="0"/>
                </a:endParaRPr>
              </a:p>
            </p:txBody>
          </p:sp>
          <p:sp>
            <p:nvSpPr>
              <p:cNvPr id="21" name="iS1ide-Arc 20"/>
              <p:cNvSpPr/>
              <p:nvPr/>
            </p:nvSpPr>
            <p:spPr>
              <a:xfrm>
                <a:off x="7197852" y="1802218"/>
                <a:ext cx="1424763" cy="1424763"/>
              </a:xfrm>
              <a:prstGeom prst="arc">
                <a:avLst>
                  <a:gd name="adj1" fmla="val 16200000"/>
                  <a:gd name="adj2" fmla="val 11372633"/>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22" name="iS1ide-Oval 21"/>
              <p:cNvSpPr/>
              <p:nvPr/>
            </p:nvSpPr>
            <p:spPr>
              <a:xfrm>
                <a:off x="8749081" y="2267514"/>
                <a:ext cx="122012" cy="122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50" name="组合 49"/>
            <p:cNvGrpSpPr/>
            <p:nvPr/>
          </p:nvGrpSpPr>
          <p:grpSpPr>
            <a:xfrm>
              <a:off x="8407477" y="2247894"/>
              <a:ext cx="2362362" cy="1212859"/>
              <a:chOff x="8643576" y="3232268"/>
              <a:chExt cx="2362362" cy="1212859"/>
            </a:xfrm>
          </p:grpSpPr>
          <p:sp>
            <p:nvSpPr>
              <p:cNvPr id="51" name="矩形 50"/>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52" name="矩形 51"/>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grpSp>
        <p:nvGrpSpPr>
          <p:cNvPr id="60" name="组合 59"/>
          <p:cNvGrpSpPr/>
          <p:nvPr/>
        </p:nvGrpSpPr>
        <p:grpSpPr>
          <a:xfrm>
            <a:off x="1451960" y="4288515"/>
            <a:ext cx="4241534" cy="1828800"/>
            <a:chOff x="1451960" y="4288515"/>
            <a:chExt cx="4241534" cy="1828800"/>
          </a:xfrm>
        </p:grpSpPr>
        <p:cxnSp>
          <p:nvCxnSpPr>
            <p:cNvPr id="24" name="iS1ide-Straight Connector 23"/>
            <p:cNvCxnSpPr/>
            <p:nvPr/>
          </p:nvCxnSpPr>
          <p:spPr>
            <a:xfrm>
              <a:off x="3270126"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451960" y="4288515"/>
              <a:ext cx="1879172" cy="1828800"/>
              <a:chOff x="1863777" y="4186915"/>
              <a:chExt cx="1879172" cy="1828800"/>
            </a:xfrm>
          </p:grpSpPr>
          <p:sp>
            <p:nvSpPr>
              <p:cNvPr id="35" name="iS1ide-Oval 34"/>
              <p:cNvSpPr/>
              <p:nvPr/>
            </p:nvSpPr>
            <p:spPr>
              <a:xfrm>
                <a:off x="1863777" y="4186915"/>
                <a:ext cx="1828800" cy="1828800"/>
              </a:xfrm>
              <a:prstGeom prst="ellipse">
                <a:avLst/>
              </a:prstGeom>
              <a:noFill/>
              <a:ln w="12700" cap="flat" cmpd="sng" algn="ctr">
                <a:solidFill>
                  <a:schemeClr val="accent3">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0.55%</a:t>
                </a:r>
                <a:endParaRPr lang="en-US" sz="2400">
                  <a:solidFill>
                    <a:schemeClr val="tx1">
                      <a:lumMod val="85000"/>
                      <a:lumOff val="15000"/>
                    </a:schemeClr>
                  </a:solidFill>
                  <a:latin typeface="Century Gothic" panose="020B0502020202020204" pitchFamily="34" charset="0"/>
                </a:endParaRPr>
              </a:p>
            </p:txBody>
          </p:sp>
          <p:sp>
            <p:nvSpPr>
              <p:cNvPr id="36" name="iS1ide-Arc 35"/>
              <p:cNvSpPr/>
              <p:nvPr/>
            </p:nvSpPr>
            <p:spPr>
              <a:xfrm>
                <a:off x="2065795" y="4388933"/>
                <a:ext cx="1424763" cy="1424763"/>
              </a:xfrm>
              <a:prstGeom prst="arc">
                <a:avLst>
                  <a:gd name="adj1" fmla="val 16200000"/>
                  <a:gd name="adj2" fmla="val 6289673"/>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37" name="iS1ide-Oval 36"/>
              <p:cNvSpPr/>
              <p:nvPr/>
            </p:nvSpPr>
            <p:spPr>
              <a:xfrm>
                <a:off x="3620937" y="4831196"/>
                <a:ext cx="122012" cy="122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47" name="组合 46"/>
            <p:cNvGrpSpPr/>
            <p:nvPr/>
          </p:nvGrpSpPr>
          <p:grpSpPr>
            <a:xfrm>
              <a:off x="3331132" y="4520284"/>
              <a:ext cx="2362362" cy="1212859"/>
              <a:chOff x="8643576" y="3232268"/>
              <a:chExt cx="2362362" cy="1212859"/>
            </a:xfrm>
          </p:grpSpPr>
          <p:sp>
            <p:nvSpPr>
              <p:cNvPr id="48" name="矩形 47"/>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49" name="矩形 48"/>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grpSp>
        <p:nvGrpSpPr>
          <p:cNvPr id="58" name="组合 57"/>
          <p:cNvGrpSpPr/>
          <p:nvPr/>
        </p:nvGrpSpPr>
        <p:grpSpPr>
          <a:xfrm>
            <a:off x="6582647" y="4288515"/>
            <a:ext cx="4195606" cy="1828800"/>
            <a:chOff x="6582647" y="4288515"/>
            <a:chExt cx="4195606" cy="1828800"/>
          </a:xfrm>
        </p:grpSpPr>
        <p:cxnSp>
          <p:nvCxnSpPr>
            <p:cNvPr id="7" name="iS1ide-Straight Connector 6"/>
            <p:cNvCxnSpPr/>
            <p:nvPr/>
          </p:nvCxnSpPr>
          <p:spPr>
            <a:xfrm>
              <a:off x="8400813"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582647" y="4288515"/>
              <a:ext cx="1879172" cy="1828800"/>
              <a:chOff x="6994464" y="4186915"/>
              <a:chExt cx="1879172" cy="1828800"/>
            </a:xfrm>
          </p:grpSpPr>
          <p:sp>
            <p:nvSpPr>
              <p:cNvPr id="17" name="iS1ide-Oval 16"/>
              <p:cNvSpPr/>
              <p:nvPr/>
            </p:nvSpPr>
            <p:spPr>
              <a:xfrm>
                <a:off x="6994464" y="4186915"/>
                <a:ext cx="1828800" cy="1828800"/>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0.95%</a:t>
                </a:r>
                <a:endParaRPr lang="en-US" sz="2400">
                  <a:solidFill>
                    <a:schemeClr val="tx1">
                      <a:lumMod val="85000"/>
                      <a:lumOff val="15000"/>
                    </a:schemeClr>
                  </a:solidFill>
                  <a:latin typeface="Century Gothic" panose="020B0502020202020204" pitchFamily="34" charset="0"/>
                </a:endParaRPr>
              </a:p>
            </p:txBody>
          </p:sp>
          <p:sp>
            <p:nvSpPr>
              <p:cNvPr id="18" name="iS1ide-Arc 17"/>
              <p:cNvSpPr/>
              <p:nvPr/>
            </p:nvSpPr>
            <p:spPr>
              <a:xfrm>
                <a:off x="7196482" y="4388933"/>
                <a:ext cx="1424763" cy="1424763"/>
              </a:xfrm>
              <a:prstGeom prst="arc">
                <a:avLst>
                  <a:gd name="adj1" fmla="val 16200000"/>
                  <a:gd name="adj2" fmla="val 14595106"/>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19" name="iS1ide-Oval 18"/>
              <p:cNvSpPr/>
              <p:nvPr/>
            </p:nvSpPr>
            <p:spPr>
              <a:xfrm>
                <a:off x="8751624" y="4831196"/>
                <a:ext cx="122012" cy="122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53" name="组合 52"/>
            <p:cNvGrpSpPr/>
            <p:nvPr/>
          </p:nvGrpSpPr>
          <p:grpSpPr>
            <a:xfrm>
              <a:off x="8407477" y="4520284"/>
              <a:ext cx="2362362" cy="1212859"/>
              <a:chOff x="8643576" y="3232268"/>
              <a:chExt cx="2362362" cy="1212859"/>
            </a:xfrm>
          </p:grpSpPr>
          <p:sp>
            <p:nvSpPr>
              <p:cNvPr id="54" name="矩形 53"/>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55" name="矩形 54"/>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sp>
        <p:nvSpPr>
          <p:cNvPr id="59" name="任意多边形 58"/>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任意多边形 6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242370" y="458879"/>
            <a:ext cx="6623625" cy="809534"/>
            <a:chOff x="2204270" y="458879"/>
            <a:chExt cx="6623625" cy="809534"/>
          </a:xfrm>
        </p:grpSpPr>
        <p:sp>
          <p:nvSpPr>
            <p:cNvPr id="75" name="文本框 74"/>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76" name="文本框 75"/>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77"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right)">
                                      <p:cBhvr>
                                        <p:cTn id="8" dur="500"/>
                                        <p:tgtEl>
                                          <p:spTgt spid="5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ppt_x</p:attrName>
                                        </p:attrNameLst>
                                      </p:cBhvr>
                                      <p:tavLst>
                                        <p:tav tm="0">
                                          <p:val>
                                            <p:strVal val="#ppt_x-#ppt_w*1.125000"/>
                                          </p:val>
                                        </p:tav>
                                        <p:tav tm="100000">
                                          <p:val>
                                            <p:strVal val="#ppt_x"/>
                                          </p:val>
                                        </p:tav>
                                      </p:tavLst>
                                    </p:anim>
                                    <p:animEffect transition="in" filter="wipe(right)">
                                      <p:cBhvr>
                                        <p:cTn id="13" dur="500"/>
                                        <p:tgtEl>
                                          <p:spTgt spid="5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p:tgtEl>
                                          <p:spTgt spid="60"/>
                                        </p:tgtEl>
                                        <p:attrNameLst>
                                          <p:attrName>ppt_x</p:attrName>
                                        </p:attrNameLst>
                                      </p:cBhvr>
                                      <p:tavLst>
                                        <p:tav tm="0">
                                          <p:val>
                                            <p:strVal val="#ppt_x-#ppt_w*1.125000"/>
                                          </p:val>
                                        </p:tav>
                                        <p:tav tm="100000">
                                          <p:val>
                                            <p:strVal val="#ppt_x"/>
                                          </p:val>
                                        </p:tav>
                                      </p:tavLst>
                                    </p:anim>
                                    <p:animEffect transition="in" filter="wipe(right)">
                                      <p:cBhvr>
                                        <p:cTn id="18" dur="500"/>
                                        <p:tgtEl>
                                          <p:spTgt spid="6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p:tgtEl>
                                          <p:spTgt spid="58"/>
                                        </p:tgtEl>
                                        <p:attrNameLst>
                                          <p:attrName>ppt_x</p:attrName>
                                        </p:attrNameLst>
                                      </p:cBhvr>
                                      <p:tavLst>
                                        <p:tav tm="0">
                                          <p:val>
                                            <p:strVal val="#ppt_x-#ppt_w*1.125000"/>
                                          </p:val>
                                        </p:tav>
                                        <p:tav tm="100000">
                                          <p:val>
                                            <p:strVal val="#ppt_x"/>
                                          </p:val>
                                        </p:tav>
                                      </p:tavLst>
                                    </p:anim>
                                    <p:animEffect transition="in" filter="wipe(right)">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FOUR</a:t>
            </a:r>
            <a:endParaRPr lang="en-US" altLang="zh-CN" sz="3200" dirty="0">
              <a:solidFill>
                <a:schemeClr val="tx1">
                  <a:lumMod val="75000"/>
                  <a:lumOff val="25000"/>
                </a:schemeClr>
              </a:solidFill>
              <a:latin typeface="Poppins SemiBold" panose="02000000000000000000" charset="0"/>
              <a:ea typeface="华文细黑" panose="02010600040101010101" charset="-122"/>
            </a:endParaRP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项目计划</a:t>
            </a:r>
            <a:endParaRPr lang="zh-CN" altLang="en-US" sz="4000" b="1" dirty="0">
              <a:solidFill>
                <a:schemeClr val="tx1">
                  <a:lumMod val="75000"/>
                  <a:lumOff val="25000"/>
                </a:schemeClr>
              </a:solidFill>
              <a:latin typeface="Poppins SemiBold" panose="02000000000000000000" charset="0"/>
              <a:ea typeface="华文细黑" panose="02010600040101010101" charset="-122"/>
              <a:sym typeface="+mn-ea"/>
            </a:endParaRP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pitchFamily="2" charset="0"/>
              <a:ea typeface="华文细黑" panose="02010600040101010101" charset="-122"/>
              <a:sym typeface="+mn-ea"/>
            </a:endParaRP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íṡľíḍè-任意多边形: 形状 2"/>
          <p:cNvSpPr/>
          <p:nvPr/>
        </p:nvSpPr>
        <p:spPr bwMode="auto">
          <a:xfrm>
            <a:off x="3196271" y="3091926"/>
            <a:ext cx="2023429" cy="202343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4" name="íṡľíḍè-任意多边形: 形状 3"/>
          <p:cNvSpPr/>
          <p:nvPr/>
        </p:nvSpPr>
        <p:spPr bwMode="auto">
          <a:xfrm>
            <a:off x="1835374" y="2451271"/>
            <a:ext cx="1598387" cy="1598387"/>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5" name="íṡľíḍè-任意多边形: 形状 4"/>
          <p:cNvSpPr/>
          <p:nvPr/>
        </p:nvSpPr>
        <p:spPr bwMode="auto">
          <a:xfrm>
            <a:off x="3222670" y="1747246"/>
            <a:ext cx="1291155" cy="129115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6" name="íṡľíḍè-任意多边形: 形状 5"/>
          <p:cNvSpPr/>
          <p:nvPr/>
        </p:nvSpPr>
        <p:spPr bwMode="auto">
          <a:xfrm rot="20855926">
            <a:off x="1550740" y="4135607"/>
            <a:ext cx="1900218" cy="190021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11" name="íṡľíḍè-TextBox 10"/>
          <p:cNvSpPr txBox="1"/>
          <p:nvPr/>
        </p:nvSpPr>
        <p:spPr>
          <a:xfrm>
            <a:off x="3445423" y="2130036"/>
            <a:ext cx="845651" cy="544606"/>
          </a:xfrm>
          <a:prstGeom prst="rect">
            <a:avLst/>
          </a:prstGeom>
          <a:noFill/>
        </p:spPr>
        <p:txBody>
          <a:bodyPr wrap="none">
            <a:normAutofit/>
          </a:bodyPr>
          <a:lstStyle/>
          <a:p>
            <a:pPr algn="ctr"/>
            <a:r>
              <a:rPr lang="en-US" sz="2400" dirty="0">
                <a:latin typeface="Century Gothic" panose="020B0502020202020204" pitchFamily="34" charset="0"/>
              </a:rPr>
              <a:t>45%</a:t>
            </a:r>
            <a:endParaRPr lang="en-US" sz="2400" dirty="0">
              <a:latin typeface="Century Gothic" panose="020B0502020202020204" pitchFamily="34" charset="0"/>
            </a:endParaRPr>
          </a:p>
        </p:txBody>
      </p:sp>
      <p:sp>
        <p:nvSpPr>
          <p:cNvPr id="12" name="íṡľíḍè-TextBox 11"/>
          <p:cNvSpPr txBox="1"/>
          <p:nvPr/>
        </p:nvSpPr>
        <p:spPr>
          <a:xfrm>
            <a:off x="3779487" y="3795909"/>
            <a:ext cx="856997" cy="544606"/>
          </a:xfrm>
          <a:prstGeom prst="rect">
            <a:avLst/>
          </a:prstGeom>
          <a:noFill/>
        </p:spPr>
        <p:txBody>
          <a:bodyPr wrap="none">
            <a:noAutofit/>
          </a:bodyPr>
          <a:lstStyle/>
          <a:p>
            <a:pPr algn="ctr"/>
            <a:r>
              <a:rPr lang="en-US" sz="3200" dirty="0">
                <a:latin typeface="Century Gothic" panose="020B0502020202020204" pitchFamily="34" charset="0"/>
              </a:rPr>
              <a:t>83%</a:t>
            </a:r>
            <a:endParaRPr lang="en-US" sz="3200" dirty="0">
              <a:latin typeface="Century Gothic" panose="020B0502020202020204" pitchFamily="34" charset="0"/>
            </a:endParaRPr>
          </a:p>
        </p:txBody>
      </p:sp>
      <p:sp>
        <p:nvSpPr>
          <p:cNvPr id="13" name="íṡľíḍè-TextBox 12"/>
          <p:cNvSpPr txBox="1"/>
          <p:nvPr/>
        </p:nvSpPr>
        <p:spPr>
          <a:xfrm>
            <a:off x="2204178" y="2972696"/>
            <a:ext cx="860779" cy="544606"/>
          </a:xfrm>
          <a:prstGeom prst="rect">
            <a:avLst/>
          </a:prstGeom>
          <a:noFill/>
        </p:spPr>
        <p:txBody>
          <a:bodyPr wrap="none">
            <a:normAutofit/>
          </a:bodyPr>
          <a:lstStyle/>
          <a:p>
            <a:pPr algn="ctr"/>
            <a:r>
              <a:rPr lang="en-US" sz="2800" dirty="0">
                <a:latin typeface="Century Gothic" panose="020B0502020202020204" pitchFamily="34" charset="0"/>
              </a:rPr>
              <a:t>65%</a:t>
            </a:r>
            <a:endParaRPr lang="en-US" sz="2800" dirty="0">
              <a:latin typeface="Century Gothic" panose="020B0502020202020204" pitchFamily="34" charset="0"/>
            </a:endParaRPr>
          </a:p>
        </p:txBody>
      </p:sp>
      <p:sp>
        <p:nvSpPr>
          <p:cNvPr id="14" name="íṡľíḍè-TextBox 13"/>
          <p:cNvSpPr txBox="1"/>
          <p:nvPr/>
        </p:nvSpPr>
        <p:spPr>
          <a:xfrm>
            <a:off x="2097878" y="4777983"/>
            <a:ext cx="805940" cy="544606"/>
          </a:xfrm>
          <a:prstGeom prst="rect">
            <a:avLst/>
          </a:prstGeom>
          <a:noFill/>
        </p:spPr>
        <p:txBody>
          <a:bodyPr wrap="none">
            <a:normAutofit/>
          </a:bodyPr>
          <a:lstStyle/>
          <a:p>
            <a:pPr algn="ctr"/>
            <a:r>
              <a:rPr lang="en-US" sz="2800" dirty="0">
                <a:latin typeface="Century Gothic" panose="020B0502020202020204" pitchFamily="34" charset="0"/>
              </a:rPr>
              <a:t>78%</a:t>
            </a:r>
            <a:endParaRPr lang="en-US" sz="2800" dirty="0">
              <a:latin typeface="Century Gothic" panose="020B0502020202020204" pitchFamily="34" charset="0"/>
            </a:endParaRPr>
          </a:p>
        </p:txBody>
      </p:sp>
      <p:sp>
        <p:nvSpPr>
          <p:cNvPr id="47" name="i$liḋe-Oval 21"/>
          <p:cNvSpPr/>
          <p:nvPr/>
        </p:nvSpPr>
        <p:spPr>
          <a:xfrm>
            <a:off x="6168008" y="2168894"/>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dirty="0">
                <a:latin typeface="Century Gothic" panose="020B0502020202020204" pitchFamily="34" charset="0"/>
              </a:rPr>
              <a:t>01</a:t>
            </a:r>
            <a:endParaRPr lang="en-US" altLang="zh-CN" sz="1400" i="1" dirty="0">
              <a:latin typeface="Century Gothic" panose="020B0502020202020204" pitchFamily="34" charset="0"/>
            </a:endParaRPr>
          </a:p>
        </p:txBody>
      </p:sp>
      <p:sp>
        <p:nvSpPr>
          <p:cNvPr id="48" name="i$liḋe-Oval 17"/>
          <p:cNvSpPr/>
          <p:nvPr/>
        </p:nvSpPr>
        <p:spPr>
          <a:xfrm>
            <a:off x="6168008" y="3204962"/>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02</a:t>
            </a:r>
            <a:endParaRPr lang="en-US" altLang="zh-CN" sz="1400" i="1">
              <a:latin typeface="Century Gothic" panose="020B0502020202020204" pitchFamily="34" charset="0"/>
            </a:endParaRPr>
          </a:p>
        </p:txBody>
      </p:sp>
      <p:sp>
        <p:nvSpPr>
          <p:cNvPr id="49" name="îṣļîḑé-Oval 13"/>
          <p:cNvSpPr/>
          <p:nvPr/>
        </p:nvSpPr>
        <p:spPr>
          <a:xfrm>
            <a:off x="6168008" y="4241030"/>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03</a:t>
            </a:r>
            <a:endParaRPr lang="en-US" altLang="zh-CN" sz="1400" i="1">
              <a:latin typeface="Century Gothic" panose="020B0502020202020204" pitchFamily="34" charset="0"/>
            </a:endParaRPr>
          </a:p>
        </p:txBody>
      </p:sp>
      <p:sp>
        <p:nvSpPr>
          <p:cNvPr id="50" name="îṣļîḑé-Oval 9"/>
          <p:cNvSpPr/>
          <p:nvPr/>
        </p:nvSpPr>
        <p:spPr>
          <a:xfrm>
            <a:off x="6168008" y="5277098"/>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04</a:t>
            </a:r>
            <a:endParaRPr lang="en-US" altLang="zh-CN" sz="1400" i="1">
              <a:latin typeface="Century Gothic" panose="020B0502020202020204" pitchFamily="34" charset="0"/>
            </a:endParaRPr>
          </a:p>
        </p:txBody>
      </p:sp>
      <p:grpSp>
        <p:nvGrpSpPr>
          <p:cNvPr id="51" name="组合 50"/>
          <p:cNvGrpSpPr/>
          <p:nvPr/>
        </p:nvGrpSpPr>
        <p:grpSpPr>
          <a:xfrm>
            <a:off x="6820508" y="2003334"/>
            <a:ext cx="3888767" cy="835176"/>
            <a:chOff x="7805427" y="3341205"/>
            <a:chExt cx="3888767" cy="835176"/>
          </a:xfrm>
        </p:grpSpPr>
        <p:sp>
          <p:nvSpPr>
            <p:cNvPr id="52" name="矩形 51"/>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53" name="矩形 52"/>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54" name="组合 53"/>
          <p:cNvGrpSpPr/>
          <p:nvPr/>
        </p:nvGrpSpPr>
        <p:grpSpPr>
          <a:xfrm>
            <a:off x="6820508" y="3039402"/>
            <a:ext cx="3888767" cy="835176"/>
            <a:chOff x="7805427" y="3341205"/>
            <a:chExt cx="3888767" cy="835176"/>
          </a:xfrm>
        </p:grpSpPr>
        <p:sp>
          <p:nvSpPr>
            <p:cNvPr id="55" name="矩形 54"/>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56" name="矩形 55"/>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57" name="组合 56"/>
          <p:cNvGrpSpPr/>
          <p:nvPr/>
        </p:nvGrpSpPr>
        <p:grpSpPr>
          <a:xfrm>
            <a:off x="6820508" y="4075470"/>
            <a:ext cx="3888767" cy="835176"/>
            <a:chOff x="7805427" y="3341205"/>
            <a:chExt cx="3888767" cy="835176"/>
          </a:xfrm>
        </p:grpSpPr>
        <p:sp>
          <p:nvSpPr>
            <p:cNvPr id="58" name="矩形 57"/>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59" name="矩形 58"/>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grpSp>
        <p:nvGrpSpPr>
          <p:cNvPr id="60" name="组合 59"/>
          <p:cNvGrpSpPr/>
          <p:nvPr/>
        </p:nvGrpSpPr>
        <p:grpSpPr>
          <a:xfrm>
            <a:off x="6820508" y="5111538"/>
            <a:ext cx="3888767" cy="835176"/>
            <a:chOff x="7805427" y="3341205"/>
            <a:chExt cx="3888767" cy="835176"/>
          </a:xfrm>
        </p:grpSpPr>
        <p:sp>
          <p:nvSpPr>
            <p:cNvPr id="61" name="矩形 60"/>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endParaRPr lang="zh-CN" altLang="en-US" sz="1100" dirty="0">
                <a:solidFill>
                  <a:schemeClr val="tx1">
                    <a:lumMod val="85000"/>
                    <a:lumOff val="15000"/>
                  </a:schemeClr>
                </a:solidFill>
                <a:latin typeface="+mn-ea"/>
              </a:endParaRPr>
            </a:p>
          </p:txBody>
        </p:sp>
        <p:sp>
          <p:nvSpPr>
            <p:cNvPr id="62" name="矩形 61"/>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endParaRPr lang="zh-CN" altLang="en-US" b="1" dirty="0">
                <a:solidFill>
                  <a:schemeClr val="tx1">
                    <a:lumMod val="85000"/>
                    <a:lumOff val="15000"/>
                  </a:schemeClr>
                </a:solidFill>
                <a:latin typeface="+mn-ea"/>
              </a:endParaRPr>
            </a:p>
          </p:txBody>
        </p:sp>
      </p:grpSp>
      <p:sp>
        <p:nvSpPr>
          <p:cNvPr id="35" name="任意多边形 3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3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2242370" y="458879"/>
            <a:ext cx="6623625" cy="809534"/>
            <a:chOff x="2204270" y="458879"/>
            <a:chExt cx="6623625" cy="809534"/>
          </a:xfrm>
        </p:grpSpPr>
        <p:sp>
          <p:nvSpPr>
            <p:cNvPr id="66" name="文本框 65"/>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7" name="文本框 66"/>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8"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childTnLst>
                          </p:cTn>
                        </p:par>
                        <p:par>
                          <p:cTn id="82" fill="hold">
                            <p:stCondLst>
                              <p:cond delay="2500"/>
                            </p:stCondLst>
                            <p:childTnLst>
                              <p:par>
                                <p:cTn id="83" presetID="22" presetClass="entr" presetSubtype="8" fill="hold"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wipe(left)">
                                      <p:cBhvr>
                                        <p:cTn id="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2" grpId="0"/>
      <p:bldP spid="13" grpId="0"/>
      <p:bldP spid="14" grpId="0"/>
      <p:bldP spid="47" grpId="0" animBg="1"/>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25340" y="1930400"/>
            <a:ext cx="693340" cy="693340"/>
            <a:chOff x="1016000" y="1689100"/>
            <a:chExt cx="787400" cy="787400"/>
          </a:xfrm>
        </p:grpSpPr>
        <p:grpSp>
          <p:nvGrpSpPr>
            <p:cNvPr id="54" name="Group 4"/>
            <p:cNvGrpSpPr/>
            <p:nvPr/>
          </p:nvGrpSpPr>
          <p:grpSpPr>
            <a:xfrm>
              <a:off x="1016000" y="1689100"/>
              <a:ext cx="787400" cy="787400"/>
              <a:chOff x="4343400" y="1854885"/>
              <a:chExt cx="457200" cy="457200"/>
            </a:xfrm>
          </p:grpSpPr>
          <p:sp>
            <p:nvSpPr>
              <p:cNvPr id="56" name="îŝḷîḓé-Oval 6"/>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57" name="îŝḷîḓé-Oval 7"/>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grpSp>
        <p:sp>
          <p:nvSpPr>
            <p:cNvPr id="55" name="îŝḷîḓé-Freeform: Shape 5"/>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p>
              <a:pPr algn="ctr"/>
            </a:p>
          </p:txBody>
        </p:sp>
      </p:grpSp>
      <p:grpSp>
        <p:nvGrpSpPr>
          <p:cNvPr id="4" name="Group 8"/>
          <p:cNvGrpSpPr/>
          <p:nvPr/>
        </p:nvGrpSpPr>
        <p:grpSpPr>
          <a:xfrm>
            <a:off x="1333500" y="2753927"/>
            <a:ext cx="1477020" cy="1861447"/>
            <a:chOff x="3171825" y="2459015"/>
            <a:chExt cx="1219200" cy="1536522"/>
          </a:xfrm>
        </p:grpSpPr>
        <p:sp>
          <p:nvSpPr>
            <p:cNvPr id="52" name="îŝḷîḓé-Freeform: Shape 9"/>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p>
          </p:txBody>
        </p:sp>
        <p:sp>
          <p:nvSpPr>
            <p:cNvPr id="53" name="îŝḷîḓé-Freeform: Shape 10"/>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p>
          </p:txBody>
        </p:sp>
      </p:grpSp>
      <p:grpSp>
        <p:nvGrpSpPr>
          <p:cNvPr id="5" name="Group 12"/>
          <p:cNvGrpSpPr/>
          <p:nvPr/>
        </p:nvGrpSpPr>
        <p:grpSpPr>
          <a:xfrm>
            <a:off x="3737336" y="1930400"/>
            <a:ext cx="693340" cy="693340"/>
            <a:chOff x="2597150" y="1689100"/>
            <a:chExt cx="787400" cy="787400"/>
          </a:xfrm>
        </p:grpSpPr>
        <p:grpSp>
          <p:nvGrpSpPr>
            <p:cNvPr id="48" name="Group 13"/>
            <p:cNvGrpSpPr/>
            <p:nvPr/>
          </p:nvGrpSpPr>
          <p:grpSpPr>
            <a:xfrm>
              <a:off x="2597150" y="1689100"/>
              <a:ext cx="787400" cy="787400"/>
              <a:chOff x="4343400" y="1854885"/>
              <a:chExt cx="457200" cy="457200"/>
            </a:xfrm>
          </p:grpSpPr>
          <p:sp>
            <p:nvSpPr>
              <p:cNvPr id="50" name="îŝḷîḓé-Oval 15"/>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51" name="îŝḷîḓé-Oval 16"/>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grpSp>
        <p:sp>
          <p:nvSpPr>
            <p:cNvPr id="49" name="îŝḷîḓé-Freeform: Shape 14"/>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anchor="ctr"/>
            <a:lstStyle/>
            <a:p>
              <a:pPr algn="ctr"/>
            </a:p>
          </p:txBody>
        </p:sp>
      </p:grpSp>
      <p:grpSp>
        <p:nvGrpSpPr>
          <p:cNvPr id="6" name="Group 17"/>
          <p:cNvGrpSpPr/>
          <p:nvPr/>
        </p:nvGrpSpPr>
        <p:grpSpPr>
          <a:xfrm>
            <a:off x="3345495" y="2753927"/>
            <a:ext cx="1477020" cy="1861447"/>
            <a:chOff x="1388111" y="2459015"/>
            <a:chExt cx="1219200" cy="1536522"/>
          </a:xfrm>
        </p:grpSpPr>
        <p:sp>
          <p:nvSpPr>
            <p:cNvPr id="46" name="îŝḷîḓé-Freeform: Shape 18"/>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p>
          </p:txBody>
        </p:sp>
        <p:sp>
          <p:nvSpPr>
            <p:cNvPr id="47" name="îŝḷîḓé-Freeform: Shape 19"/>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p>
              <a:pPr algn="ctr"/>
            </a:p>
          </p:txBody>
        </p:sp>
      </p:grpSp>
      <p:grpSp>
        <p:nvGrpSpPr>
          <p:cNvPr id="7" name="Group 21"/>
          <p:cNvGrpSpPr/>
          <p:nvPr/>
        </p:nvGrpSpPr>
        <p:grpSpPr>
          <a:xfrm>
            <a:off x="5749331" y="1930400"/>
            <a:ext cx="693340" cy="693340"/>
            <a:chOff x="4178300" y="1689100"/>
            <a:chExt cx="787400" cy="787400"/>
          </a:xfrm>
        </p:grpSpPr>
        <p:grpSp>
          <p:nvGrpSpPr>
            <p:cNvPr id="42" name="Group 22"/>
            <p:cNvGrpSpPr/>
            <p:nvPr/>
          </p:nvGrpSpPr>
          <p:grpSpPr>
            <a:xfrm>
              <a:off x="4178300" y="1689100"/>
              <a:ext cx="787400" cy="787400"/>
              <a:chOff x="4343400" y="1854885"/>
              <a:chExt cx="457200" cy="457200"/>
            </a:xfrm>
          </p:grpSpPr>
          <p:sp>
            <p:nvSpPr>
              <p:cNvPr id="44" name="îŝḷîḓé-Oval 24"/>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45" name="îŝḷîḓé-Oval 25"/>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grpSp>
        <p:sp>
          <p:nvSpPr>
            <p:cNvPr id="43" name="îŝḷîḓé-Freeform: Shape 23"/>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anchor="ctr"/>
            <a:lstStyle/>
            <a:p>
              <a:pPr algn="ctr"/>
            </a:p>
          </p:txBody>
        </p:sp>
      </p:grpSp>
      <p:grpSp>
        <p:nvGrpSpPr>
          <p:cNvPr id="8" name="Group 26"/>
          <p:cNvGrpSpPr/>
          <p:nvPr/>
        </p:nvGrpSpPr>
        <p:grpSpPr>
          <a:xfrm>
            <a:off x="5357491" y="2753927"/>
            <a:ext cx="1477020" cy="1861447"/>
            <a:chOff x="1388111" y="2459015"/>
            <a:chExt cx="1219200" cy="1536522"/>
          </a:xfrm>
        </p:grpSpPr>
        <p:sp>
          <p:nvSpPr>
            <p:cNvPr id="40" name="îŝḷîḓé-Freeform: Shape 27"/>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p>
          </p:txBody>
        </p:sp>
        <p:sp>
          <p:nvSpPr>
            <p:cNvPr id="41" name="îŝḷîḓé-Freeform: Shape 28"/>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anchor="ctr"/>
            <a:lstStyle/>
            <a:p>
              <a:pPr algn="ctr"/>
            </a:p>
          </p:txBody>
        </p:sp>
      </p:grpSp>
      <p:grpSp>
        <p:nvGrpSpPr>
          <p:cNvPr id="9" name="Group 30"/>
          <p:cNvGrpSpPr/>
          <p:nvPr/>
        </p:nvGrpSpPr>
        <p:grpSpPr>
          <a:xfrm>
            <a:off x="7761325" y="1930400"/>
            <a:ext cx="693340" cy="693340"/>
            <a:chOff x="5759450" y="1689100"/>
            <a:chExt cx="787400" cy="787400"/>
          </a:xfrm>
        </p:grpSpPr>
        <p:grpSp>
          <p:nvGrpSpPr>
            <p:cNvPr id="36" name="Group 31"/>
            <p:cNvGrpSpPr/>
            <p:nvPr/>
          </p:nvGrpSpPr>
          <p:grpSpPr>
            <a:xfrm>
              <a:off x="5759450" y="1689100"/>
              <a:ext cx="787400" cy="787400"/>
              <a:chOff x="4343400" y="1854885"/>
              <a:chExt cx="457200" cy="457200"/>
            </a:xfrm>
          </p:grpSpPr>
          <p:sp>
            <p:nvSpPr>
              <p:cNvPr id="38" name="îŝḷîḓé-Oval 33"/>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39" name="îŝḷîḓé-Oval 34"/>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grpSp>
        <p:sp>
          <p:nvSpPr>
            <p:cNvPr id="37" name="îŝḷîḓé-Freeform: Shape 32"/>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p>
          </p:txBody>
        </p:sp>
      </p:grpSp>
      <p:grpSp>
        <p:nvGrpSpPr>
          <p:cNvPr id="10" name="Group 35"/>
          <p:cNvGrpSpPr/>
          <p:nvPr/>
        </p:nvGrpSpPr>
        <p:grpSpPr>
          <a:xfrm flipH="1">
            <a:off x="7369485" y="2753927"/>
            <a:ext cx="1477020" cy="1861447"/>
            <a:chOff x="3171825" y="2459015"/>
            <a:chExt cx="1219200" cy="1536522"/>
          </a:xfrm>
        </p:grpSpPr>
        <p:sp>
          <p:nvSpPr>
            <p:cNvPr id="34" name="îŝḷîḓé-Freeform: Shape 3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p>
          </p:txBody>
        </p:sp>
        <p:sp>
          <p:nvSpPr>
            <p:cNvPr id="35" name="îŝḷîḓé-Freeform: Shape 37"/>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p>
          </p:txBody>
        </p:sp>
      </p:grpSp>
      <p:grpSp>
        <p:nvGrpSpPr>
          <p:cNvPr id="11" name="Group 39"/>
          <p:cNvGrpSpPr/>
          <p:nvPr/>
        </p:nvGrpSpPr>
        <p:grpSpPr>
          <a:xfrm>
            <a:off x="9773320" y="1930400"/>
            <a:ext cx="693340" cy="693340"/>
            <a:chOff x="7340600" y="1689100"/>
            <a:chExt cx="787400" cy="787400"/>
          </a:xfrm>
        </p:grpSpPr>
        <p:grpSp>
          <p:nvGrpSpPr>
            <p:cNvPr id="30" name="Group 40"/>
            <p:cNvGrpSpPr/>
            <p:nvPr/>
          </p:nvGrpSpPr>
          <p:grpSpPr>
            <a:xfrm>
              <a:off x="7340600" y="1689100"/>
              <a:ext cx="787400" cy="787400"/>
              <a:chOff x="4343400" y="1854885"/>
              <a:chExt cx="457200" cy="457200"/>
            </a:xfrm>
          </p:grpSpPr>
          <p:sp>
            <p:nvSpPr>
              <p:cNvPr id="32" name="îŝḷîḓé-Oval 42"/>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33" name="îŝḷîḓé-Oval 43"/>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grpSp>
        <p:sp>
          <p:nvSpPr>
            <p:cNvPr id="31" name="îŝḷîḓé-Freeform: Shape 41"/>
            <p:cNvSpPr/>
            <p:nvPr/>
          </p:nvSpPr>
          <p:spPr bwMode="auto">
            <a:xfrm>
              <a:off x="7606665" y="1979869"/>
              <a:ext cx="255270" cy="20586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p>
          </p:txBody>
        </p:sp>
      </p:grpSp>
      <p:grpSp>
        <p:nvGrpSpPr>
          <p:cNvPr id="12" name="Group 44"/>
          <p:cNvGrpSpPr/>
          <p:nvPr/>
        </p:nvGrpSpPr>
        <p:grpSpPr>
          <a:xfrm flipH="1">
            <a:off x="9381480" y="2753927"/>
            <a:ext cx="1477020" cy="1861447"/>
            <a:chOff x="3171825" y="2459015"/>
            <a:chExt cx="1219200" cy="1536522"/>
          </a:xfrm>
        </p:grpSpPr>
        <p:sp>
          <p:nvSpPr>
            <p:cNvPr id="28" name="îŝḷîḓé-Freeform: Shape 45"/>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p>
          </p:txBody>
        </p:sp>
        <p:sp>
          <p:nvSpPr>
            <p:cNvPr id="29" name="îŝḷîḓé-Freeform: Shape 46"/>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anchor="ctr"/>
            <a:lstStyle/>
            <a:p>
              <a:pPr algn="ctr"/>
            </a:p>
          </p:txBody>
        </p:sp>
      </p:grpSp>
      <p:cxnSp>
        <p:nvCxnSpPr>
          <p:cNvPr id="59" name="直接连接符 58"/>
          <p:cNvCxnSpPr/>
          <p:nvPr/>
        </p:nvCxnSpPr>
        <p:spPr>
          <a:xfrm>
            <a:off x="874713" y="4615374"/>
            <a:ext cx="104425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197618" y="4736293"/>
            <a:ext cx="1748782" cy="1132950"/>
            <a:chOff x="8036317" y="3341205"/>
            <a:chExt cx="1748782" cy="1132950"/>
          </a:xfrm>
        </p:grpSpPr>
        <p:sp>
          <p:nvSpPr>
            <p:cNvPr id="68" name="矩形 67"/>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endParaRPr lang="zh-CN" altLang="en-US" sz="1100" dirty="0">
                <a:solidFill>
                  <a:schemeClr val="tx1">
                    <a:lumMod val="85000"/>
                    <a:lumOff val="15000"/>
                  </a:schemeClr>
                </a:solidFill>
                <a:latin typeface="+mn-ea"/>
              </a:endParaRPr>
            </a:p>
          </p:txBody>
        </p:sp>
        <p:sp>
          <p:nvSpPr>
            <p:cNvPr id="69" name="矩形 68"/>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endParaRPr lang="zh-CN" altLang="en-US" b="1" dirty="0">
                <a:solidFill>
                  <a:schemeClr val="tx1">
                    <a:lumMod val="85000"/>
                    <a:lumOff val="15000"/>
                  </a:schemeClr>
                </a:solidFill>
                <a:latin typeface="+mn-ea"/>
              </a:endParaRPr>
            </a:p>
          </p:txBody>
        </p:sp>
      </p:grpSp>
      <p:grpSp>
        <p:nvGrpSpPr>
          <p:cNvPr id="76" name="组合 75"/>
          <p:cNvGrpSpPr/>
          <p:nvPr/>
        </p:nvGrpSpPr>
        <p:grpSpPr>
          <a:xfrm>
            <a:off x="3209614" y="4736293"/>
            <a:ext cx="1748782" cy="1132950"/>
            <a:chOff x="8036317" y="3341205"/>
            <a:chExt cx="1748782" cy="1132950"/>
          </a:xfrm>
        </p:grpSpPr>
        <p:sp>
          <p:nvSpPr>
            <p:cNvPr id="77" name="矩形 76"/>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endParaRPr lang="zh-CN" altLang="en-US" sz="1100" dirty="0">
                <a:solidFill>
                  <a:schemeClr val="tx1">
                    <a:lumMod val="85000"/>
                    <a:lumOff val="15000"/>
                  </a:schemeClr>
                </a:solidFill>
                <a:latin typeface="+mn-ea"/>
              </a:endParaRPr>
            </a:p>
          </p:txBody>
        </p:sp>
        <p:sp>
          <p:nvSpPr>
            <p:cNvPr id="78" name="矩形 77"/>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endParaRPr lang="zh-CN" altLang="en-US" b="1" dirty="0">
                <a:solidFill>
                  <a:schemeClr val="tx1">
                    <a:lumMod val="85000"/>
                    <a:lumOff val="15000"/>
                  </a:schemeClr>
                </a:solidFill>
                <a:latin typeface="+mn-ea"/>
              </a:endParaRPr>
            </a:p>
          </p:txBody>
        </p:sp>
      </p:grpSp>
      <p:grpSp>
        <p:nvGrpSpPr>
          <p:cNvPr id="79" name="组合 78"/>
          <p:cNvGrpSpPr/>
          <p:nvPr/>
        </p:nvGrpSpPr>
        <p:grpSpPr>
          <a:xfrm>
            <a:off x="5221609" y="4736293"/>
            <a:ext cx="1748782" cy="1132950"/>
            <a:chOff x="8036317" y="3341205"/>
            <a:chExt cx="1748782" cy="1132950"/>
          </a:xfrm>
        </p:grpSpPr>
        <p:sp>
          <p:nvSpPr>
            <p:cNvPr id="80" name="矩形 79"/>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endParaRPr lang="zh-CN" altLang="en-US" sz="1100" dirty="0">
                <a:solidFill>
                  <a:schemeClr val="tx1">
                    <a:lumMod val="85000"/>
                    <a:lumOff val="15000"/>
                  </a:schemeClr>
                </a:solidFill>
                <a:latin typeface="+mn-ea"/>
              </a:endParaRPr>
            </a:p>
          </p:txBody>
        </p:sp>
        <p:sp>
          <p:nvSpPr>
            <p:cNvPr id="81" name="矩形 80"/>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endParaRPr lang="zh-CN" altLang="en-US" b="1" dirty="0">
                <a:solidFill>
                  <a:schemeClr val="tx1">
                    <a:lumMod val="85000"/>
                    <a:lumOff val="15000"/>
                  </a:schemeClr>
                </a:solidFill>
                <a:latin typeface="+mn-ea"/>
              </a:endParaRPr>
            </a:p>
          </p:txBody>
        </p:sp>
      </p:grpSp>
      <p:grpSp>
        <p:nvGrpSpPr>
          <p:cNvPr id="82" name="组合 81"/>
          <p:cNvGrpSpPr/>
          <p:nvPr/>
        </p:nvGrpSpPr>
        <p:grpSpPr>
          <a:xfrm>
            <a:off x="7233604" y="4736293"/>
            <a:ext cx="1748782" cy="1132950"/>
            <a:chOff x="8036317" y="3341205"/>
            <a:chExt cx="1748782" cy="1132950"/>
          </a:xfrm>
        </p:grpSpPr>
        <p:sp>
          <p:nvSpPr>
            <p:cNvPr id="83" name="矩形 82"/>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endParaRPr lang="zh-CN" altLang="en-US" sz="1100" dirty="0">
                <a:solidFill>
                  <a:schemeClr val="tx1">
                    <a:lumMod val="85000"/>
                    <a:lumOff val="15000"/>
                  </a:schemeClr>
                </a:solidFill>
                <a:latin typeface="+mn-ea"/>
              </a:endParaRPr>
            </a:p>
          </p:txBody>
        </p:sp>
        <p:sp>
          <p:nvSpPr>
            <p:cNvPr id="84" name="矩形 83"/>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endParaRPr lang="zh-CN" altLang="en-US" b="1" dirty="0">
                <a:solidFill>
                  <a:schemeClr val="tx1">
                    <a:lumMod val="85000"/>
                    <a:lumOff val="15000"/>
                  </a:schemeClr>
                </a:solidFill>
                <a:latin typeface="+mn-ea"/>
              </a:endParaRPr>
            </a:p>
          </p:txBody>
        </p:sp>
      </p:grpSp>
      <p:grpSp>
        <p:nvGrpSpPr>
          <p:cNvPr id="85" name="组合 84"/>
          <p:cNvGrpSpPr/>
          <p:nvPr/>
        </p:nvGrpSpPr>
        <p:grpSpPr>
          <a:xfrm>
            <a:off x="9245599" y="4736293"/>
            <a:ext cx="1748782" cy="1132950"/>
            <a:chOff x="8036317" y="3341205"/>
            <a:chExt cx="1748782" cy="1132950"/>
          </a:xfrm>
        </p:grpSpPr>
        <p:sp>
          <p:nvSpPr>
            <p:cNvPr id="86" name="矩形 85"/>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endParaRPr lang="zh-CN" altLang="en-US" sz="1100" dirty="0">
                <a:solidFill>
                  <a:schemeClr val="tx1">
                    <a:lumMod val="85000"/>
                    <a:lumOff val="15000"/>
                  </a:schemeClr>
                </a:solidFill>
                <a:latin typeface="+mn-ea"/>
              </a:endParaRPr>
            </a:p>
          </p:txBody>
        </p:sp>
        <p:sp>
          <p:nvSpPr>
            <p:cNvPr id="87" name="矩形 86"/>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endParaRPr lang="zh-CN" altLang="en-US" b="1" dirty="0">
                <a:solidFill>
                  <a:schemeClr val="tx1">
                    <a:lumMod val="85000"/>
                    <a:lumOff val="15000"/>
                  </a:schemeClr>
                </a:solidFill>
                <a:latin typeface="+mn-ea"/>
              </a:endParaRPr>
            </a:p>
          </p:txBody>
        </p:sp>
      </p:grpSp>
      <p:sp>
        <p:nvSpPr>
          <p:cNvPr id="70" name="任意多边形 6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4" name="任意多边形 7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4"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5"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2242370" y="458879"/>
            <a:ext cx="6623625" cy="809534"/>
            <a:chOff x="2204270" y="458879"/>
            <a:chExt cx="6623625" cy="809534"/>
          </a:xfrm>
        </p:grpSpPr>
        <p:sp>
          <p:nvSpPr>
            <p:cNvPr id="97" name="文本框 96"/>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98" name="文本框 97"/>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99"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animEffect transition="in" filter="fade">
                                      <p:cBhvr>
                                        <p:cTn id="65" dur="500"/>
                                        <p:tgtEl>
                                          <p:spTgt spid="67"/>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2500"/>
                            </p:stCondLst>
                            <p:childTnLst>
                              <p:par>
                                <p:cTn id="79" presetID="53" presetClass="entr" presetSubtype="16"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fltVal val="0"/>
                                          </p:val>
                                        </p:tav>
                                        <p:tav tm="100000">
                                          <p:val>
                                            <p:strVal val="#ppt_w"/>
                                          </p:val>
                                        </p:tav>
                                      </p:tavLst>
                                    </p:anim>
                                    <p:anim calcmode="lin" valueType="num">
                                      <p:cBhvr>
                                        <p:cTn id="82" dur="500" fill="hold"/>
                                        <p:tgtEl>
                                          <p:spTgt spid="82"/>
                                        </p:tgtEl>
                                        <p:attrNameLst>
                                          <p:attrName>ppt_h</p:attrName>
                                        </p:attrNameLst>
                                      </p:cBhvr>
                                      <p:tavLst>
                                        <p:tav tm="0">
                                          <p:val>
                                            <p:fltVal val="0"/>
                                          </p:val>
                                        </p:tav>
                                        <p:tav tm="100000">
                                          <p:val>
                                            <p:strVal val="#ppt_h"/>
                                          </p:val>
                                        </p:tav>
                                      </p:tavLst>
                                    </p:anim>
                                    <p:animEffect transition="in" filter="fade">
                                      <p:cBhvr>
                                        <p:cTn id="83" dur="500"/>
                                        <p:tgtEl>
                                          <p:spTgt spid="82"/>
                                        </p:tgtEl>
                                      </p:cBhvr>
                                    </p:animEffect>
                                  </p:childTnLst>
                                </p:cTn>
                              </p:par>
                            </p:childTnLst>
                          </p:cTn>
                        </p:par>
                        <p:par>
                          <p:cTn id="84" fill="hold">
                            <p:stCondLst>
                              <p:cond delay="3000"/>
                            </p:stCondLst>
                            <p:childTnLst>
                              <p:par>
                                <p:cTn id="85" presetID="53" presetClass="entr" presetSubtype="16" fill="hold"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c73305ce-4f11-4c8a-a858-75cdca8ccef4"/>
          <p:cNvGrpSpPr>
            <a:grpSpLocks noChangeAspect="1"/>
          </p:cNvGrpSpPr>
          <p:nvPr/>
        </p:nvGrpSpPr>
        <p:grpSpPr>
          <a:xfrm>
            <a:off x="1598345" y="1753760"/>
            <a:ext cx="8995307" cy="3003624"/>
            <a:chOff x="1750864" y="1822325"/>
            <a:chExt cx="8995381" cy="3003649"/>
          </a:xfrm>
        </p:grpSpPr>
        <p:sp>
          <p:nvSpPr>
            <p:cNvPr id="235" name="Oval 13"/>
            <p:cNvSpPr/>
            <p:nvPr/>
          </p:nvSpPr>
          <p:spPr>
            <a:xfrm>
              <a:off x="2495731" y="2784755"/>
              <a:ext cx="474111" cy="49056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36" name="TextBox 15"/>
            <p:cNvSpPr txBox="1"/>
            <p:nvPr/>
          </p:nvSpPr>
          <p:spPr bwMode="auto">
            <a:xfrm>
              <a:off x="2246975" y="3016107"/>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37" name="Oval 18"/>
            <p:cNvSpPr/>
            <p:nvPr/>
          </p:nvSpPr>
          <p:spPr>
            <a:xfrm>
              <a:off x="4040780" y="3195303"/>
              <a:ext cx="623657" cy="56819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38" name="TextBox 20"/>
            <p:cNvSpPr txBox="1"/>
            <p:nvPr/>
          </p:nvSpPr>
          <p:spPr bwMode="auto">
            <a:xfrm>
              <a:off x="3866798" y="3410498"/>
              <a:ext cx="971623" cy="225126"/>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39" name="Oval 23"/>
            <p:cNvSpPr/>
            <p:nvPr/>
          </p:nvSpPr>
          <p:spPr>
            <a:xfrm>
              <a:off x="5757690" y="2771553"/>
              <a:ext cx="501514" cy="51696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40" name="TextBox 25"/>
            <p:cNvSpPr txBox="1"/>
            <p:nvPr/>
          </p:nvSpPr>
          <p:spPr bwMode="auto">
            <a:xfrm>
              <a:off x="5522635" y="2995491"/>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41" name="Oval 28"/>
            <p:cNvSpPr/>
            <p:nvPr/>
          </p:nvSpPr>
          <p:spPr>
            <a:xfrm>
              <a:off x="7245040" y="3304978"/>
              <a:ext cx="499364" cy="40379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42" name="TextBox 30"/>
            <p:cNvSpPr txBox="1"/>
            <p:nvPr/>
          </p:nvSpPr>
          <p:spPr bwMode="auto">
            <a:xfrm>
              <a:off x="7008910" y="3472328"/>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43" name="Oval 33"/>
            <p:cNvSpPr/>
            <p:nvPr/>
          </p:nvSpPr>
          <p:spPr>
            <a:xfrm>
              <a:off x="8802116" y="2676497"/>
              <a:ext cx="491521" cy="565988"/>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44" name="TextBox 35"/>
            <p:cNvSpPr txBox="1"/>
            <p:nvPr/>
          </p:nvSpPr>
          <p:spPr bwMode="auto">
            <a:xfrm>
              <a:off x="8564214" y="2924946"/>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cxnSp>
          <p:nvCxnSpPr>
            <p:cNvPr id="245" name="Straight Connector 3"/>
            <p:cNvCxnSpPr/>
            <p:nvPr/>
          </p:nvCxnSpPr>
          <p:spPr>
            <a:xfrm>
              <a:off x="2882612" y="3896702"/>
              <a:ext cx="1619822" cy="86188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4"/>
            <p:cNvCxnSpPr/>
            <p:nvPr/>
          </p:nvCxnSpPr>
          <p:spPr>
            <a:xfrm flipV="1">
              <a:off x="4523834" y="3766329"/>
              <a:ext cx="1557164" cy="9882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5"/>
            <p:cNvCxnSpPr/>
            <p:nvPr/>
          </p:nvCxnSpPr>
          <p:spPr>
            <a:xfrm>
              <a:off x="6115875" y="3814141"/>
              <a:ext cx="1440682" cy="7283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6"/>
            <p:cNvCxnSpPr/>
            <p:nvPr/>
          </p:nvCxnSpPr>
          <p:spPr>
            <a:xfrm flipV="1">
              <a:off x="7588254" y="3887511"/>
              <a:ext cx="1480637" cy="63901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9" name="Oval 7"/>
            <p:cNvSpPr/>
            <p:nvPr/>
          </p:nvSpPr>
          <p:spPr>
            <a:xfrm>
              <a:off x="2765854" y="376139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50" name="Oval 8"/>
            <p:cNvSpPr/>
            <p:nvPr/>
          </p:nvSpPr>
          <p:spPr>
            <a:xfrm>
              <a:off x="4413722" y="4648549"/>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51" name="Oval 9"/>
            <p:cNvSpPr/>
            <p:nvPr/>
          </p:nvSpPr>
          <p:spPr>
            <a:xfrm>
              <a:off x="5994022" y="3707808"/>
              <a:ext cx="177425" cy="1774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52" name="Oval 10"/>
            <p:cNvSpPr/>
            <p:nvPr/>
          </p:nvSpPr>
          <p:spPr>
            <a:xfrm>
              <a:off x="7463650" y="443420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53" name="Oval 11"/>
            <p:cNvSpPr/>
            <p:nvPr/>
          </p:nvSpPr>
          <p:spPr>
            <a:xfrm>
              <a:off x="9000827" y="3773302"/>
              <a:ext cx="177425" cy="1774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nvGrpSpPr>
            <p:cNvPr id="254" name="Group 80"/>
            <p:cNvGrpSpPr/>
            <p:nvPr/>
          </p:nvGrpSpPr>
          <p:grpSpPr>
            <a:xfrm>
              <a:off x="9919792" y="1822325"/>
              <a:ext cx="826453" cy="682144"/>
              <a:chOff x="9919792" y="1342351"/>
              <a:chExt cx="826453" cy="682144"/>
            </a:xfrm>
          </p:grpSpPr>
          <p:sp>
            <p:nvSpPr>
              <p:cNvPr id="262" name="Freeform: Shape 66"/>
              <p:cNvSpPr/>
              <p:nvPr/>
            </p:nvSpPr>
            <p:spPr bwMode="auto">
              <a:xfrm rot="21388595" flipH="1">
                <a:off x="10337397" y="1343465"/>
                <a:ext cx="407145" cy="299194"/>
              </a:xfrm>
              <a:custGeom>
                <a:avLst/>
                <a:gdLst>
                  <a:gd name="T0" fmla="*/ 737 w 743"/>
                  <a:gd name="T1" fmla="*/ 364 h 546"/>
                  <a:gd name="T2" fmla="*/ 743 w 743"/>
                  <a:gd name="T3" fmla="*/ 546 h 546"/>
                  <a:gd name="T4" fmla="*/ 0 w 743"/>
                  <a:gd name="T5" fmla="*/ 0 h 546"/>
                  <a:gd name="T6" fmla="*/ 737 w 743"/>
                  <a:gd name="T7" fmla="*/ 364 h 546"/>
                </a:gdLst>
                <a:ahLst/>
                <a:cxnLst>
                  <a:cxn ang="0">
                    <a:pos x="T0" y="T1"/>
                  </a:cxn>
                  <a:cxn ang="0">
                    <a:pos x="T2" y="T3"/>
                  </a:cxn>
                  <a:cxn ang="0">
                    <a:pos x="T4" y="T5"/>
                  </a:cxn>
                  <a:cxn ang="0">
                    <a:pos x="T6" y="T7"/>
                  </a:cxn>
                </a:cxnLst>
                <a:rect l="0" t="0" r="r" b="b"/>
                <a:pathLst>
                  <a:path w="743" h="546">
                    <a:moveTo>
                      <a:pt x="737" y="364"/>
                    </a:moveTo>
                    <a:lnTo>
                      <a:pt x="743" y="546"/>
                    </a:lnTo>
                    <a:lnTo>
                      <a:pt x="0" y="0"/>
                    </a:lnTo>
                    <a:lnTo>
                      <a:pt x="737" y="36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63" name="Freeform: Shape 67"/>
              <p:cNvSpPr/>
              <p:nvPr/>
            </p:nvSpPr>
            <p:spPr bwMode="auto">
              <a:xfrm rot="21388595" flipH="1">
                <a:off x="10226484" y="1346877"/>
                <a:ext cx="515096" cy="199463"/>
              </a:xfrm>
              <a:custGeom>
                <a:avLst/>
                <a:gdLst>
                  <a:gd name="T0" fmla="*/ 940 w 940"/>
                  <a:gd name="T1" fmla="*/ 225 h 364"/>
                  <a:gd name="T2" fmla="*/ 737 w 940"/>
                  <a:gd name="T3" fmla="*/ 364 h 364"/>
                  <a:gd name="T4" fmla="*/ 0 w 940"/>
                  <a:gd name="T5" fmla="*/ 0 h 364"/>
                  <a:gd name="T6" fmla="*/ 940 w 940"/>
                  <a:gd name="T7" fmla="*/ 225 h 364"/>
                </a:gdLst>
                <a:ahLst/>
                <a:cxnLst>
                  <a:cxn ang="0">
                    <a:pos x="T0" y="T1"/>
                  </a:cxn>
                  <a:cxn ang="0">
                    <a:pos x="T2" y="T3"/>
                  </a:cxn>
                  <a:cxn ang="0">
                    <a:pos x="T4" y="T5"/>
                  </a:cxn>
                  <a:cxn ang="0">
                    <a:pos x="T6" y="T7"/>
                  </a:cxn>
                </a:cxnLst>
                <a:rect l="0" t="0" r="r" b="b"/>
                <a:pathLst>
                  <a:path w="940" h="364">
                    <a:moveTo>
                      <a:pt x="940" y="225"/>
                    </a:moveTo>
                    <a:lnTo>
                      <a:pt x="737" y="364"/>
                    </a:lnTo>
                    <a:lnTo>
                      <a:pt x="0" y="0"/>
                    </a:lnTo>
                    <a:lnTo>
                      <a:pt x="940" y="225"/>
                    </a:lnTo>
                    <a:close/>
                  </a:path>
                </a:pathLst>
              </a:custGeom>
              <a:solidFill>
                <a:schemeClr val="accent5"/>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64" name="Freeform: Shape 68"/>
              <p:cNvSpPr/>
              <p:nvPr/>
            </p:nvSpPr>
            <p:spPr bwMode="auto">
              <a:xfrm rot="21388595" flipH="1">
                <a:off x="10337397" y="1343465"/>
                <a:ext cx="407145" cy="299194"/>
              </a:xfrm>
              <a:custGeom>
                <a:avLst/>
                <a:gdLst>
                  <a:gd name="T0" fmla="*/ 743 w 743"/>
                  <a:gd name="T1" fmla="*/ 546 h 546"/>
                  <a:gd name="T2" fmla="*/ 680 w 743"/>
                  <a:gd name="T3" fmla="*/ 406 h 546"/>
                  <a:gd name="T4" fmla="*/ 0 w 743"/>
                  <a:gd name="T5" fmla="*/ 0 h 546"/>
                  <a:gd name="T6" fmla="*/ 743 w 743"/>
                  <a:gd name="T7" fmla="*/ 546 h 546"/>
                </a:gdLst>
                <a:ahLst/>
                <a:cxnLst>
                  <a:cxn ang="0">
                    <a:pos x="T0" y="T1"/>
                  </a:cxn>
                  <a:cxn ang="0">
                    <a:pos x="T2" y="T3"/>
                  </a:cxn>
                  <a:cxn ang="0">
                    <a:pos x="T4" y="T5"/>
                  </a:cxn>
                  <a:cxn ang="0">
                    <a:pos x="T6" y="T7"/>
                  </a:cxn>
                </a:cxnLst>
                <a:rect l="0" t="0" r="r" b="b"/>
                <a:pathLst>
                  <a:path w="743" h="546">
                    <a:moveTo>
                      <a:pt x="743" y="546"/>
                    </a:moveTo>
                    <a:lnTo>
                      <a:pt x="680" y="406"/>
                    </a:lnTo>
                    <a:lnTo>
                      <a:pt x="0" y="0"/>
                    </a:lnTo>
                    <a:lnTo>
                      <a:pt x="743" y="54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65" name="Freeform: Shape 69"/>
              <p:cNvSpPr/>
              <p:nvPr/>
            </p:nvSpPr>
            <p:spPr bwMode="auto">
              <a:xfrm rot="21388595" flipH="1">
                <a:off x="10373622" y="1342351"/>
                <a:ext cx="372623" cy="355636"/>
              </a:xfrm>
              <a:custGeom>
                <a:avLst/>
                <a:gdLst>
                  <a:gd name="T0" fmla="*/ 680 w 680"/>
                  <a:gd name="T1" fmla="*/ 406 h 649"/>
                  <a:gd name="T2" fmla="*/ 486 w 680"/>
                  <a:gd name="T3" fmla="*/ 649 h 649"/>
                  <a:gd name="T4" fmla="*/ 0 w 680"/>
                  <a:gd name="T5" fmla="*/ 0 h 649"/>
                  <a:gd name="T6" fmla="*/ 680 w 680"/>
                  <a:gd name="T7" fmla="*/ 406 h 649"/>
                </a:gdLst>
                <a:ahLst/>
                <a:cxnLst>
                  <a:cxn ang="0">
                    <a:pos x="T0" y="T1"/>
                  </a:cxn>
                  <a:cxn ang="0">
                    <a:pos x="T2" y="T3"/>
                  </a:cxn>
                  <a:cxn ang="0">
                    <a:pos x="T4" y="T5"/>
                  </a:cxn>
                  <a:cxn ang="0">
                    <a:pos x="T6" y="T7"/>
                  </a:cxn>
                </a:cxnLst>
                <a:rect l="0" t="0" r="r" b="b"/>
                <a:pathLst>
                  <a:path w="680" h="649">
                    <a:moveTo>
                      <a:pt x="680" y="406"/>
                    </a:moveTo>
                    <a:lnTo>
                      <a:pt x="486" y="649"/>
                    </a:lnTo>
                    <a:lnTo>
                      <a:pt x="0" y="0"/>
                    </a:lnTo>
                    <a:lnTo>
                      <a:pt x="680" y="406"/>
                    </a:lnTo>
                    <a:close/>
                  </a:path>
                </a:pathLst>
              </a:custGeom>
              <a:solidFill>
                <a:schemeClr val="accent5"/>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nvGrpSpPr>
              <p:cNvPr id="266" name="Group 59"/>
              <p:cNvGrpSpPr/>
              <p:nvPr/>
            </p:nvGrpSpPr>
            <p:grpSpPr>
              <a:xfrm>
                <a:off x="10020135" y="1466565"/>
                <a:ext cx="435529" cy="527360"/>
                <a:chOff x="4922837" y="2636218"/>
                <a:chExt cx="712787" cy="863086"/>
              </a:xfrm>
              <a:solidFill>
                <a:schemeClr val="bg1">
                  <a:lumMod val="75000"/>
                </a:schemeClr>
              </a:solidFill>
            </p:grpSpPr>
            <p:sp>
              <p:nvSpPr>
                <p:cNvPr id="268" name="Freeform: Shape 61"/>
                <p:cNvSpPr/>
                <p:nvPr/>
              </p:nvSpPr>
              <p:spPr bwMode="auto">
                <a:xfrm>
                  <a:off x="5510211" y="3243717"/>
                  <a:ext cx="41275" cy="4286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69" name="Freeform: Shape 62"/>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70" name="Freeform: Shape 63"/>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71" name="Freeform: Shape 64"/>
                <p:cNvSpPr/>
                <p:nvPr/>
              </p:nvSpPr>
              <p:spPr bwMode="auto">
                <a:xfrm>
                  <a:off x="4967287" y="2636218"/>
                  <a:ext cx="71812" cy="69336"/>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72" name="Freeform: Shape 65"/>
                <p:cNvSpPr/>
                <p:nvPr/>
              </p:nvSpPr>
              <p:spPr bwMode="auto">
                <a:xfrm>
                  <a:off x="4922837" y="2818584"/>
                  <a:ext cx="47352" cy="45719"/>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sp>
            <p:nvSpPr>
              <p:cNvPr id="267" name="Freeform: Shape 60"/>
              <p:cNvSpPr/>
              <p:nvPr/>
            </p:nvSpPr>
            <p:spPr bwMode="auto">
              <a:xfrm rot="1126275">
                <a:off x="9919792" y="1576666"/>
                <a:ext cx="354213" cy="447829"/>
              </a:xfrm>
              <a:custGeom>
                <a:avLst/>
                <a:gdLst>
                  <a:gd name="T0" fmla="*/ 61 w 420"/>
                  <a:gd name="T1" fmla="*/ 499 h 531"/>
                  <a:gd name="T2" fmla="*/ 81 w 420"/>
                  <a:gd name="T3" fmla="*/ 514 h 531"/>
                  <a:gd name="T4" fmla="*/ 84 w 420"/>
                  <a:gd name="T5" fmla="*/ 461 h 531"/>
                  <a:gd name="T6" fmla="*/ 124 w 420"/>
                  <a:gd name="T7" fmla="*/ 432 h 531"/>
                  <a:gd name="T8" fmla="*/ 107 w 420"/>
                  <a:gd name="T9" fmla="*/ 473 h 531"/>
                  <a:gd name="T10" fmla="*/ 113 w 420"/>
                  <a:gd name="T11" fmla="*/ 381 h 531"/>
                  <a:gd name="T12" fmla="*/ 138 w 420"/>
                  <a:gd name="T13" fmla="*/ 387 h 531"/>
                  <a:gd name="T14" fmla="*/ 121 w 420"/>
                  <a:gd name="T15" fmla="*/ 337 h 531"/>
                  <a:gd name="T16" fmla="*/ 107 w 420"/>
                  <a:gd name="T17" fmla="*/ 312 h 531"/>
                  <a:gd name="T18" fmla="*/ 98 w 420"/>
                  <a:gd name="T19" fmla="*/ 282 h 531"/>
                  <a:gd name="T20" fmla="*/ 136 w 420"/>
                  <a:gd name="T21" fmla="*/ 296 h 531"/>
                  <a:gd name="T22" fmla="*/ 148 w 420"/>
                  <a:gd name="T23" fmla="*/ 320 h 531"/>
                  <a:gd name="T24" fmla="*/ 180 w 420"/>
                  <a:gd name="T25" fmla="*/ 324 h 531"/>
                  <a:gd name="T26" fmla="*/ 180 w 420"/>
                  <a:gd name="T27" fmla="*/ 299 h 531"/>
                  <a:gd name="T28" fmla="*/ 180 w 420"/>
                  <a:gd name="T29" fmla="*/ 324 h 531"/>
                  <a:gd name="T30" fmla="*/ 222 w 420"/>
                  <a:gd name="T31" fmla="*/ 294 h 531"/>
                  <a:gd name="T32" fmla="*/ 271 w 420"/>
                  <a:gd name="T33" fmla="*/ 303 h 531"/>
                  <a:gd name="T34" fmla="*/ 228 w 420"/>
                  <a:gd name="T35" fmla="*/ 319 h 531"/>
                  <a:gd name="T36" fmla="*/ 54 w 420"/>
                  <a:gd name="T37" fmla="*/ 288 h 531"/>
                  <a:gd name="T38" fmla="*/ 45 w 420"/>
                  <a:gd name="T39" fmla="*/ 249 h 531"/>
                  <a:gd name="T40" fmla="*/ 67 w 420"/>
                  <a:gd name="T41" fmla="*/ 267 h 531"/>
                  <a:gd name="T42" fmla="*/ 279 w 420"/>
                  <a:gd name="T43" fmla="*/ 268 h 531"/>
                  <a:gd name="T44" fmla="*/ 301 w 420"/>
                  <a:gd name="T45" fmla="*/ 249 h 531"/>
                  <a:gd name="T46" fmla="*/ 319 w 420"/>
                  <a:gd name="T47" fmla="*/ 266 h 531"/>
                  <a:gd name="T48" fmla="*/ 294 w 420"/>
                  <a:gd name="T49" fmla="*/ 289 h 531"/>
                  <a:gd name="T50" fmla="*/ 113 w 420"/>
                  <a:gd name="T51" fmla="*/ 234 h 531"/>
                  <a:gd name="T52" fmla="*/ 143 w 420"/>
                  <a:gd name="T53" fmla="*/ 246 h 531"/>
                  <a:gd name="T54" fmla="*/ 10 w 420"/>
                  <a:gd name="T55" fmla="*/ 244 h 531"/>
                  <a:gd name="T56" fmla="*/ 0 w 420"/>
                  <a:gd name="T57" fmla="*/ 208 h 531"/>
                  <a:gd name="T58" fmla="*/ 26 w 420"/>
                  <a:gd name="T59" fmla="*/ 200 h 531"/>
                  <a:gd name="T60" fmla="*/ 26 w 420"/>
                  <a:gd name="T61" fmla="*/ 214 h 531"/>
                  <a:gd name="T62" fmla="*/ 10 w 420"/>
                  <a:gd name="T63" fmla="*/ 244 h 531"/>
                  <a:gd name="T64" fmla="*/ 324 w 420"/>
                  <a:gd name="T65" fmla="*/ 214 h 531"/>
                  <a:gd name="T66" fmla="*/ 359 w 420"/>
                  <a:gd name="T67" fmla="*/ 193 h 531"/>
                  <a:gd name="T68" fmla="*/ 347 w 420"/>
                  <a:gd name="T69" fmla="*/ 225 h 531"/>
                  <a:gd name="T70" fmla="*/ 104 w 420"/>
                  <a:gd name="T71" fmla="*/ 213 h 531"/>
                  <a:gd name="T72" fmla="*/ 84 w 420"/>
                  <a:gd name="T73" fmla="*/ 190 h 531"/>
                  <a:gd name="T74" fmla="*/ 101 w 420"/>
                  <a:gd name="T75" fmla="*/ 171 h 531"/>
                  <a:gd name="T76" fmla="*/ 121 w 420"/>
                  <a:gd name="T77" fmla="*/ 193 h 531"/>
                  <a:gd name="T78" fmla="*/ 16 w 420"/>
                  <a:gd name="T79" fmla="*/ 167 h 531"/>
                  <a:gd name="T80" fmla="*/ 33 w 420"/>
                  <a:gd name="T81" fmla="*/ 155 h 531"/>
                  <a:gd name="T82" fmla="*/ 59 w 420"/>
                  <a:gd name="T83" fmla="*/ 151 h 531"/>
                  <a:gd name="T84" fmla="*/ 53 w 420"/>
                  <a:gd name="T85" fmla="*/ 176 h 531"/>
                  <a:gd name="T86" fmla="*/ 34 w 420"/>
                  <a:gd name="T87" fmla="*/ 184 h 531"/>
                  <a:gd name="T88" fmla="*/ 340 w 420"/>
                  <a:gd name="T89" fmla="*/ 146 h 531"/>
                  <a:gd name="T90" fmla="*/ 365 w 420"/>
                  <a:gd name="T91" fmla="*/ 128 h 531"/>
                  <a:gd name="T92" fmla="*/ 364 w 420"/>
                  <a:gd name="T93" fmla="*/ 166 h 531"/>
                  <a:gd name="T94" fmla="*/ 343 w 420"/>
                  <a:gd name="T95" fmla="*/ 84 h 531"/>
                  <a:gd name="T96" fmla="*/ 375 w 420"/>
                  <a:gd name="T97" fmla="*/ 62 h 531"/>
                  <a:gd name="T98" fmla="*/ 368 w 420"/>
                  <a:gd name="T99" fmla="*/ 88 h 531"/>
                  <a:gd name="T100" fmla="*/ 368 w 420"/>
                  <a:gd name="T101" fmla="*/ 27 h 531"/>
                  <a:gd name="T102" fmla="*/ 386 w 420"/>
                  <a:gd name="T103" fmla="*/ 12 h 531"/>
                  <a:gd name="T104" fmla="*/ 420 w 420"/>
                  <a:gd name="T105" fmla="*/ 16 h 531"/>
                  <a:gd name="T106" fmla="*/ 394 w 420"/>
                  <a:gd name="T107" fmla="*/ 3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531">
                    <a:moveTo>
                      <a:pt x="68" y="531"/>
                    </a:moveTo>
                    <a:lnTo>
                      <a:pt x="49" y="515"/>
                    </a:lnTo>
                    <a:lnTo>
                      <a:pt x="49" y="515"/>
                    </a:lnTo>
                    <a:lnTo>
                      <a:pt x="61" y="499"/>
                    </a:lnTo>
                    <a:lnTo>
                      <a:pt x="72" y="482"/>
                    </a:lnTo>
                    <a:lnTo>
                      <a:pt x="94" y="495"/>
                    </a:lnTo>
                    <a:lnTo>
                      <a:pt x="94" y="495"/>
                    </a:lnTo>
                    <a:lnTo>
                      <a:pt x="81" y="514"/>
                    </a:lnTo>
                    <a:lnTo>
                      <a:pt x="68" y="531"/>
                    </a:lnTo>
                    <a:lnTo>
                      <a:pt x="68" y="531"/>
                    </a:lnTo>
                    <a:close/>
                    <a:moveTo>
                      <a:pt x="107" y="473"/>
                    </a:moveTo>
                    <a:lnTo>
                      <a:pt x="84" y="461"/>
                    </a:lnTo>
                    <a:lnTo>
                      <a:pt x="84" y="461"/>
                    </a:lnTo>
                    <a:lnTo>
                      <a:pt x="93" y="443"/>
                    </a:lnTo>
                    <a:lnTo>
                      <a:pt x="100" y="424"/>
                    </a:lnTo>
                    <a:lnTo>
                      <a:pt x="124" y="432"/>
                    </a:lnTo>
                    <a:lnTo>
                      <a:pt x="124" y="432"/>
                    </a:lnTo>
                    <a:lnTo>
                      <a:pt x="116" y="453"/>
                    </a:lnTo>
                    <a:lnTo>
                      <a:pt x="107" y="473"/>
                    </a:lnTo>
                    <a:lnTo>
                      <a:pt x="107" y="473"/>
                    </a:lnTo>
                    <a:close/>
                    <a:moveTo>
                      <a:pt x="132" y="408"/>
                    </a:moveTo>
                    <a:lnTo>
                      <a:pt x="108" y="400"/>
                    </a:lnTo>
                    <a:lnTo>
                      <a:pt x="108" y="400"/>
                    </a:lnTo>
                    <a:lnTo>
                      <a:pt x="113" y="381"/>
                    </a:lnTo>
                    <a:lnTo>
                      <a:pt x="117" y="361"/>
                    </a:lnTo>
                    <a:lnTo>
                      <a:pt x="142" y="365"/>
                    </a:lnTo>
                    <a:lnTo>
                      <a:pt x="142" y="365"/>
                    </a:lnTo>
                    <a:lnTo>
                      <a:pt x="138" y="387"/>
                    </a:lnTo>
                    <a:lnTo>
                      <a:pt x="132" y="408"/>
                    </a:lnTo>
                    <a:lnTo>
                      <a:pt x="132" y="408"/>
                    </a:lnTo>
                    <a:close/>
                    <a:moveTo>
                      <a:pt x="146" y="339"/>
                    </a:moveTo>
                    <a:lnTo>
                      <a:pt x="121" y="337"/>
                    </a:lnTo>
                    <a:lnTo>
                      <a:pt x="121" y="337"/>
                    </a:lnTo>
                    <a:lnTo>
                      <a:pt x="122" y="317"/>
                    </a:lnTo>
                    <a:lnTo>
                      <a:pt x="122" y="317"/>
                    </a:lnTo>
                    <a:lnTo>
                      <a:pt x="107" y="312"/>
                    </a:lnTo>
                    <a:lnTo>
                      <a:pt x="107" y="312"/>
                    </a:lnTo>
                    <a:lnTo>
                      <a:pt x="88" y="306"/>
                    </a:lnTo>
                    <a:lnTo>
                      <a:pt x="98" y="282"/>
                    </a:lnTo>
                    <a:lnTo>
                      <a:pt x="98" y="282"/>
                    </a:lnTo>
                    <a:lnTo>
                      <a:pt x="114" y="288"/>
                    </a:lnTo>
                    <a:lnTo>
                      <a:pt x="114" y="288"/>
                    </a:lnTo>
                    <a:lnTo>
                      <a:pt x="136" y="294"/>
                    </a:lnTo>
                    <a:lnTo>
                      <a:pt x="136" y="296"/>
                    </a:lnTo>
                    <a:lnTo>
                      <a:pt x="148" y="296"/>
                    </a:lnTo>
                    <a:lnTo>
                      <a:pt x="148" y="301"/>
                    </a:lnTo>
                    <a:lnTo>
                      <a:pt x="148" y="301"/>
                    </a:lnTo>
                    <a:lnTo>
                      <a:pt x="148" y="320"/>
                    </a:lnTo>
                    <a:lnTo>
                      <a:pt x="146" y="339"/>
                    </a:lnTo>
                    <a:lnTo>
                      <a:pt x="146" y="339"/>
                    </a:lnTo>
                    <a:close/>
                    <a:moveTo>
                      <a:pt x="180" y="324"/>
                    </a:moveTo>
                    <a:lnTo>
                      <a:pt x="180" y="324"/>
                    </a:lnTo>
                    <a:lnTo>
                      <a:pt x="157" y="323"/>
                    </a:lnTo>
                    <a:lnTo>
                      <a:pt x="160" y="298"/>
                    </a:lnTo>
                    <a:lnTo>
                      <a:pt x="160" y="298"/>
                    </a:lnTo>
                    <a:lnTo>
                      <a:pt x="180" y="299"/>
                    </a:lnTo>
                    <a:lnTo>
                      <a:pt x="199" y="298"/>
                    </a:lnTo>
                    <a:lnTo>
                      <a:pt x="202" y="323"/>
                    </a:lnTo>
                    <a:lnTo>
                      <a:pt x="202" y="323"/>
                    </a:lnTo>
                    <a:lnTo>
                      <a:pt x="180" y="324"/>
                    </a:lnTo>
                    <a:lnTo>
                      <a:pt x="180" y="324"/>
                    </a:lnTo>
                    <a:close/>
                    <a:moveTo>
                      <a:pt x="228" y="319"/>
                    </a:moveTo>
                    <a:lnTo>
                      <a:pt x="222" y="294"/>
                    </a:lnTo>
                    <a:lnTo>
                      <a:pt x="222" y="294"/>
                    </a:lnTo>
                    <a:lnTo>
                      <a:pt x="241" y="288"/>
                    </a:lnTo>
                    <a:lnTo>
                      <a:pt x="259" y="281"/>
                    </a:lnTo>
                    <a:lnTo>
                      <a:pt x="271" y="303"/>
                    </a:lnTo>
                    <a:lnTo>
                      <a:pt x="271" y="303"/>
                    </a:lnTo>
                    <a:lnTo>
                      <a:pt x="261" y="308"/>
                    </a:lnTo>
                    <a:lnTo>
                      <a:pt x="250" y="312"/>
                    </a:lnTo>
                    <a:lnTo>
                      <a:pt x="239" y="316"/>
                    </a:lnTo>
                    <a:lnTo>
                      <a:pt x="228" y="319"/>
                    </a:lnTo>
                    <a:lnTo>
                      <a:pt x="228" y="319"/>
                    </a:lnTo>
                    <a:close/>
                    <a:moveTo>
                      <a:pt x="64" y="294"/>
                    </a:moveTo>
                    <a:lnTo>
                      <a:pt x="64" y="294"/>
                    </a:lnTo>
                    <a:lnTo>
                      <a:pt x="54" y="288"/>
                    </a:lnTo>
                    <a:lnTo>
                      <a:pt x="44" y="282"/>
                    </a:lnTo>
                    <a:lnTo>
                      <a:pt x="35" y="275"/>
                    </a:lnTo>
                    <a:lnTo>
                      <a:pt x="27" y="267"/>
                    </a:lnTo>
                    <a:lnTo>
                      <a:pt x="45" y="249"/>
                    </a:lnTo>
                    <a:lnTo>
                      <a:pt x="45" y="249"/>
                    </a:lnTo>
                    <a:lnTo>
                      <a:pt x="52" y="256"/>
                    </a:lnTo>
                    <a:lnTo>
                      <a:pt x="59" y="261"/>
                    </a:lnTo>
                    <a:lnTo>
                      <a:pt x="67" y="267"/>
                    </a:lnTo>
                    <a:lnTo>
                      <a:pt x="76" y="272"/>
                    </a:lnTo>
                    <a:lnTo>
                      <a:pt x="64" y="294"/>
                    </a:lnTo>
                    <a:close/>
                    <a:moveTo>
                      <a:pt x="294" y="289"/>
                    </a:moveTo>
                    <a:lnTo>
                      <a:pt x="279" y="268"/>
                    </a:lnTo>
                    <a:lnTo>
                      <a:pt x="279" y="268"/>
                    </a:lnTo>
                    <a:lnTo>
                      <a:pt x="287" y="263"/>
                    </a:lnTo>
                    <a:lnTo>
                      <a:pt x="294" y="256"/>
                    </a:lnTo>
                    <a:lnTo>
                      <a:pt x="301" y="249"/>
                    </a:lnTo>
                    <a:lnTo>
                      <a:pt x="307" y="242"/>
                    </a:lnTo>
                    <a:lnTo>
                      <a:pt x="327" y="258"/>
                    </a:lnTo>
                    <a:lnTo>
                      <a:pt x="327" y="258"/>
                    </a:lnTo>
                    <a:lnTo>
                      <a:pt x="319" y="266"/>
                    </a:lnTo>
                    <a:lnTo>
                      <a:pt x="311" y="274"/>
                    </a:lnTo>
                    <a:lnTo>
                      <a:pt x="303" y="282"/>
                    </a:lnTo>
                    <a:lnTo>
                      <a:pt x="294" y="289"/>
                    </a:lnTo>
                    <a:lnTo>
                      <a:pt x="294" y="289"/>
                    </a:lnTo>
                    <a:close/>
                    <a:moveTo>
                      <a:pt x="121" y="272"/>
                    </a:moveTo>
                    <a:lnTo>
                      <a:pt x="121" y="272"/>
                    </a:lnTo>
                    <a:lnTo>
                      <a:pt x="118" y="252"/>
                    </a:lnTo>
                    <a:lnTo>
                      <a:pt x="113" y="234"/>
                    </a:lnTo>
                    <a:lnTo>
                      <a:pt x="137" y="225"/>
                    </a:lnTo>
                    <a:lnTo>
                      <a:pt x="137" y="225"/>
                    </a:lnTo>
                    <a:lnTo>
                      <a:pt x="140" y="235"/>
                    </a:lnTo>
                    <a:lnTo>
                      <a:pt x="143" y="246"/>
                    </a:lnTo>
                    <a:lnTo>
                      <a:pt x="146" y="269"/>
                    </a:lnTo>
                    <a:lnTo>
                      <a:pt x="121" y="272"/>
                    </a:lnTo>
                    <a:close/>
                    <a:moveTo>
                      <a:pt x="10" y="244"/>
                    </a:moveTo>
                    <a:lnTo>
                      <a:pt x="10" y="244"/>
                    </a:lnTo>
                    <a:lnTo>
                      <a:pt x="6" y="235"/>
                    </a:lnTo>
                    <a:lnTo>
                      <a:pt x="3" y="226"/>
                    </a:lnTo>
                    <a:lnTo>
                      <a:pt x="1" y="217"/>
                    </a:lnTo>
                    <a:lnTo>
                      <a:pt x="0" y="208"/>
                    </a:lnTo>
                    <a:lnTo>
                      <a:pt x="0" y="208"/>
                    </a:lnTo>
                    <a:lnTo>
                      <a:pt x="0" y="201"/>
                    </a:lnTo>
                    <a:lnTo>
                      <a:pt x="1" y="195"/>
                    </a:lnTo>
                    <a:lnTo>
                      <a:pt x="26" y="200"/>
                    </a:lnTo>
                    <a:lnTo>
                      <a:pt x="26" y="200"/>
                    </a:lnTo>
                    <a:lnTo>
                      <a:pt x="25" y="208"/>
                    </a:lnTo>
                    <a:lnTo>
                      <a:pt x="25" y="208"/>
                    </a:lnTo>
                    <a:lnTo>
                      <a:pt x="26" y="214"/>
                    </a:lnTo>
                    <a:lnTo>
                      <a:pt x="27" y="220"/>
                    </a:lnTo>
                    <a:lnTo>
                      <a:pt x="29" y="226"/>
                    </a:lnTo>
                    <a:lnTo>
                      <a:pt x="32" y="232"/>
                    </a:lnTo>
                    <a:lnTo>
                      <a:pt x="10" y="244"/>
                    </a:lnTo>
                    <a:close/>
                    <a:moveTo>
                      <a:pt x="342" y="235"/>
                    </a:moveTo>
                    <a:lnTo>
                      <a:pt x="320" y="223"/>
                    </a:lnTo>
                    <a:lnTo>
                      <a:pt x="320" y="223"/>
                    </a:lnTo>
                    <a:lnTo>
                      <a:pt x="324" y="214"/>
                    </a:lnTo>
                    <a:lnTo>
                      <a:pt x="328" y="205"/>
                    </a:lnTo>
                    <a:lnTo>
                      <a:pt x="332" y="196"/>
                    </a:lnTo>
                    <a:lnTo>
                      <a:pt x="334" y="187"/>
                    </a:lnTo>
                    <a:lnTo>
                      <a:pt x="359" y="193"/>
                    </a:lnTo>
                    <a:lnTo>
                      <a:pt x="359" y="193"/>
                    </a:lnTo>
                    <a:lnTo>
                      <a:pt x="356" y="204"/>
                    </a:lnTo>
                    <a:lnTo>
                      <a:pt x="352" y="215"/>
                    </a:lnTo>
                    <a:lnTo>
                      <a:pt x="347" y="225"/>
                    </a:lnTo>
                    <a:lnTo>
                      <a:pt x="342" y="235"/>
                    </a:lnTo>
                    <a:lnTo>
                      <a:pt x="342" y="235"/>
                    </a:lnTo>
                    <a:close/>
                    <a:moveTo>
                      <a:pt x="104" y="213"/>
                    </a:moveTo>
                    <a:lnTo>
                      <a:pt x="104" y="213"/>
                    </a:lnTo>
                    <a:lnTo>
                      <a:pt x="100" y="208"/>
                    </a:lnTo>
                    <a:lnTo>
                      <a:pt x="100" y="208"/>
                    </a:lnTo>
                    <a:lnTo>
                      <a:pt x="90" y="195"/>
                    </a:lnTo>
                    <a:lnTo>
                      <a:pt x="84" y="190"/>
                    </a:lnTo>
                    <a:lnTo>
                      <a:pt x="79" y="186"/>
                    </a:lnTo>
                    <a:lnTo>
                      <a:pt x="94" y="165"/>
                    </a:lnTo>
                    <a:lnTo>
                      <a:pt x="94" y="165"/>
                    </a:lnTo>
                    <a:lnTo>
                      <a:pt x="101" y="171"/>
                    </a:lnTo>
                    <a:lnTo>
                      <a:pt x="108" y="177"/>
                    </a:lnTo>
                    <a:lnTo>
                      <a:pt x="114" y="185"/>
                    </a:lnTo>
                    <a:lnTo>
                      <a:pt x="121" y="193"/>
                    </a:lnTo>
                    <a:lnTo>
                      <a:pt x="121" y="193"/>
                    </a:lnTo>
                    <a:lnTo>
                      <a:pt x="125" y="200"/>
                    </a:lnTo>
                    <a:lnTo>
                      <a:pt x="104" y="213"/>
                    </a:lnTo>
                    <a:close/>
                    <a:moveTo>
                      <a:pt x="34" y="184"/>
                    </a:moveTo>
                    <a:lnTo>
                      <a:pt x="16" y="167"/>
                    </a:lnTo>
                    <a:lnTo>
                      <a:pt x="16" y="167"/>
                    </a:lnTo>
                    <a:lnTo>
                      <a:pt x="21" y="162"/>
                    </a:lnTo>
                    <a:lnTo>
                      <a:pt x="27" y="158"/>
                    </a:lnTo>
                    <a:lnTo>
                      <a:pt x="33" y="155"/>
                    </a:lnTo>
                    <a:lnTo>
                      <a:pt x="39" y="153"/>
                    </a:lnTo>
                    <a:lnTo>
                      <a:pt x="46" y="151"/>
                    </a:lnTo>
                    <a:lnTo>
                      <a:pt x="52" y="151"/>
                    </a:lnTo>
                    <a:lnTo>
                      <a:pt x="59" y="151"/>
                    </a:lnTo>
                    <a:lnTo>
                      <a:pt x="67" y="152"/>
                    </a:lnTo>
                    <a:lnTo>
                      <a:pt x="61" y="177"/>
                    </a:lnTo>
                    <a:lnTo>
                      <a:pt x="61" y="177"/>
                    </a:lnTo>
                    <a:lnTo>
                      <a:pt x="53" y="176"/>
                    </a:lnTo>
                    <a:lnTo>
                      <a:pt x="46" y="177"/>
                    </a:lnTo>
                    <a:lnTo>
                      <a:pt x="40" y="180"/>
                    </a:lnTo>
                    <a:lnTo>
                      <a:pt x="34" y="184"/>
                    </a:lnTo>
                    <a:lnTo>
                      <a:pt x="34" y="184"/>
                    </a:lnTo>
                    <a:close/>
                    <a:moveTo>
                      <a:pt x="364" y="166"/>
                    </a:moveTo>
                    <a:lnTo>
                      <a:pt x="339" y="164"/>
                    </a:lnTo>
                    <a:lnTo>
                      <a:pt x="339" y="164"/>
                    </a:lnTo>
                    <a:lnTo>
                      <a:pt x="340" y="146"/>
                    </a:lnTo>
                    <a:lnTo>
                      <a:pt x="340" y="128"/>
                    </a:lnTo>
                    <a:lnTo>
                      <a:pt x="340" y="123"/>
                    </a:lnTo>
                    <a:lnTo>
                      <a:pt x="365" y="123"/>
                    </a:lnTo>
                    <a:lnTo>
                      <a:pt x="365" y="128"/>
                    </a:lnTo>
                    <a:lnTo>
                      <a:pt x="365" y="128"/>
                    </a:lnTo>
                    <a:lnTo>
                      <a:pt x="365" y="147"/>
                    </a:lnTo>
                    <a:lnTo>
                      <a:pt x="364" y="166"/>
                    </a:lnTo>
                    <a:lnTo>
                      <a:pt x="364" y="166"/>
                    </a:lnTo>
                    <a:close/>
                    <a:moveTo>
                      <a:pt x="366" y="98"/>
                    </a:moveTo>
                    <a:lnTo>
                      <a:pt x="341" y="97"/>
                    </a:lnTo>
                    <a:lnTo>
                      <a:pt x="341" y="97"/>
                    </a:lnTo>
                    <a:lnTo>
                      <a:pt x="343" y="84"/>
                    </a:lnTo>
                    <a:lnTo>
                      <a:pt x="345" y="72"/>
                    </a:lnTo>
                    <a:lnTo>
                      <a:pt x="348" y="61"/>
                    </a:lnTo>
                    <a:lnTo>
                      <a:pt x="352" y="51"/>
                    </a:lnTo>
                    <a:lnTo>
                      <a:pt x="375" y="62"/>
                    </a:lnTo>
                    <a:lnTo>
                      <a:pt x="375" y="62"/>
                    </a:lnTo>
                    <a:lnTo>
                      <a:pt x="372" y="70"/>
                    </a:lnTo>
                    <a:lnTo>
                      <a:pt x="369" y="78"/>
                    </a:lnTo>
                    <a:lnTo>
                      <a:pt x="368" y="88"/>
                    </a:lnTo>
                    <a:lnTo>
                      <a:pt x="366" y="98"/>
                    </a:lnTo>
                    <a:lnTo>
                      <a:pt x="366" y="98"/>
                    </a:lnTo>
                    <a:close/>
                    <a:moveTo>
                      <a:pt x="387" y="45"/>
                    </a:moveTo>
                    <a:lnTo>
                      <a:pt x="368" y="27"/>
                    </a:lnTo>
                    <a:lnTo>
                      <a:pt x="368" y="27"/>
                    </a:lnTo>
                    <a:lnTo>
                      <a:pt x="376" y="19"/>
                    </a:lnTo>
                    <a:lnTo>
                      <a:pt x="386" y="12"/>
                    </a:lnTo>
                    <a:lnTo>
                      <a:pt x="386" y="12"/>
                    </a:lnTo>
                    <a:lnTo>
                      <a:pt x="394" y="6"/>
                    </a:lnTo>
                    <a:lnTo>
                      <a:pt x="400" y="0"/>
                    </a:lnTo>
                    <a:lnTo>
                      <a:pt x="420" y="16"/>
                    </a:lnTo>
                    <a:lnTo>
                      <a:pt x="420" y="16"/>
                    </a:lnTo>
                    <a:lnTo>
                      <a:pt x="412" y="24"/>
                    </a:lnTo>
                    <a:lnTo>
                      <a:pt x="402" y="32"/>
                    </a:lnTo>
                    <a:lnTo>
                      <a:pt x="402" y="32"/>
                    </a:lnTo>
                    <a:lnTo>
                      <a:pt x="394" y="38"/>
                    </a:lnTo>
                    <a:lnTo>
                      <a:pt x="387" y="45"/>
                    </a:lnTo>
                    <a:lnTo>
                      <a:pt x="387" y="45"/>
                    </a:ln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nvGrpSpPr>
            <p:cNvPr id="255" name="Group 71"/>
            <p:cNvGrpSpPr/>
            <p:nvPr/>
          </p:nvGrpSpPr>
          <p:grpSpPr>
            <a:xfrm>
              <a:off x="1894700" y="3660264"/>
              <a:ext cx="317255" cy="463681"/>
              <a:chOff x="1279524" y="4223204"/>
              <a:chExt cx="330200" cy="482601"/>
            </a:xfrm>
            <a:solidFill>
              <a:schemeClr val="accent1"/>
            </a:solidFill>
          </p:grpSpPr>
          <p:sp>
            <p:nvSpPr>
              <p:cNvPr id="260" name="Freeform: Shape 76"/>
              <p:cNvSpPr/>
              <p:nvPr/>
            </p:nvSpPr>
            <p:spPr bwMode="auto">
              <a:xfrm>
                <a:off x="1279524" y="4223204"/>
                <a:ext cx="207963" cy="254000"/>
              </a:xfrm>
              <a:custGeom>
                <a:avLst/>
                <a:gdLst>
                  <a:gd name="T0" fmla="*/ 131 w 131"/>
                  <a:gd name="T1" fmla="*/ 94 h 160"/>
                  <a:gd name="T2" fmla="*/ 131 w 131"/>
                  <a:gd name="T3" fmla="*/ 92 h 160"/>
                  <a:gd name="T4" fmla="*/ 131 w 131"/>
                  <a:gd name="T5" fmla="*/ 0 h 160"/>
                  <a:gd name="T6" fmla="*/ 124 w 131"/>
                  <a:gd name="T7" fmla="*/ 3 h 160"/>
                  <a:gd name="T8" fmla="*/ 49 w 131"/>
                  <a:gd name="T9" fmla="*/ 35 h 160"/>
                  <a:gd name="T10" fmla="*/ 42 w 131"/>
                  <a:gd name="T11" fmla="*/ 111 h 160"/>
                  <a:gd name="T12" fmla="*/ 35 w 131"/>
                  <a:gd name="T13" fmla="*/ 110 h 160"/>
                  <a:gd name="T14" fmla="*/ 28 w 131"/>
                  <a:gd name="T15" fmla="*/ 110 h 160"/>
                  <a:gd name="T16" fmla="*/ 17 w 131"/>
                  <a:gd name="T17" fmla="*/ 114 h 160"/>
                  <a:gd name="T18" fmla="*/ 8 w 131"/>
                  <a:gd name="T19" fmla="*/ 121 h 160"/>
                  <a:gd name="T20" fmla="*/ 2 w 131"/>
                  <a:gd name="T21" fmla="*/ 130 h 160"/>
                  <a:gd name="T22" fmla="*/ 0 w 131"/>
                  <a:gd name="T23" fmla="*/ 140 h 160"/>
                  <a:gd name="T24" fmla="*/ 1 w 131"/>
                  <a:gd name="T25" fmla="*/ 144 h 160"/>
                  <a:gd name="T26" fmla="*/ 5 w 131"/>
                  <a:gd name="T27" fmla="*/ 152 h 160"/>
                  <a:gd name="T28" fmla="*/ 13 w 131"/>
                  <a:gd name="T29" fmla="*/ 158 h 160"/>
                  <a:gd name="T30" fmla="*/ 23 w 131"/>
                  <a:gd name="T31" fmla="*/ 160 h 160"/>
                  <a:gd name="T32" fmla="*/ 29 w 131"/>
                  <a:gd name="T33" fmla="*/ 159 h 160"/>
                  <a:gd name="T34" fmla="*/ 39 w 131"/>
                  <a:gd name="T35" fmla="*/ 155 h 160"/>
                  <a:gd name="T36" fmla="*/ 48 w 131"/>
                  <a:gd name="T37" fmla="*/ 148 h 160"/>
                  <a:gd name="T38" fmla="*/ 54 w 131"/>
                  <a:gd name="T39" fmla="*/ 140 h 160"/>
                  <a:gd name="T40" fmla="*/ 56 w 131"/>
                  <a:gd name="T41" fmla="*/ 130 h 160"/>
                  <a:gd name="T42" fmla="*/ 56 w 131"/>
                  <a:gd name="T43" fmla="*/ 127 h 160"/>
                  <a:gd name="T44" fmla="*/ 117 w 131"/>
                  <a:gd name="T45" fmla="*/ 30 h 160"/>
                  <a:gd name="T46" fmla="*/ 117 w 131"/>
                  <a:gd name="T47" fmla="*/ 73 h 160"/>
                  <a:gd name="T48" fmla="*/ 103 w 131"/>
                  <a:gd name="T49" fmla="*/ 72 h 160"/>
                  <a:gd name="T50" fmla="*/ 97 w 131"/>
                  <a:gd name="T51" fmla="*/ 73 h 160"/>
                  <a:gd name="T52" fmla="*/ 87 w 131"/>
                  <a:gd name="T53" fmla="*/ 79 h 160"/>
                  <a:gd name="T54" fmla="*/ 80 w 131"/>
                  <a:gd name="T55" fmla="*/ 87 h 160"/>
                  <a:gd name="T56" fmla="*/ 76 w 131"/>
                  <a:gd name="T57" fmla="*/ 96 h 160"/>
                  <a:gd name="T58" fmla="*/ 75 w 131"/>
                  <a:gd name="T59" fmla="*/ 102 h 160"/>
                  <a:gd name="T60" fmla="*/ 78 w 131"/>
                  <a:gd name="T61" fmla="*/ 111 h 160"/>
                  <a:gd name="T62" fmla="*/ 84 w 131"/>
                  <a:gd name="T63" fmla="*/ 117 h 160"/>
                  <a:gd name="T64" fmla="*/ 93 w 131"/>
                  <a:gd name="T65" fmla="*/ 121 h 160"/>
                  <a:gd name="T66" fmla="*/ 104 w 131"/>
                  <a:gd name="T67" fmla="*/ 121 h 160"/>
                  <a:gd name="T68" fmla="*/ 109 w 131"/>
                  <a:gd name="T69" fmla="*/ 120 h 160"/>
                  <a:gd name="T70" fmla="*/ 118 w 131"/>
                  <a:gd name="T71" fmla="*/ 115 h 160"/>
                  <a:gd name="T72" fmla="*/ 125 w 131"/>
                  <a:gd name="T73" fmla="*/ 108 h 160"/>
                  <a:gd name="T74" fmla="*/ 130 w 131"/>
                  <a:gd name="T75" fmla="*/ 99 h 160"/>
                  <a:gd name="T76" fmla="*/ 131 w 131"/>
                  <a:gd name="T77" fmla="*/ 9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60">
                    <a:moveTo>
                      <a:pt x="131" y="94"/>
                    </a:moveTo>
                    <a:lnTo>
                      <a:pt x="131" y="94"/>
                    </a:lnTo>
                    <a:lnTo>
                      <a:pt x="131" y="92"/>
                    </a:lnTo>
                    <a:lnTo>
                      <a:pt x="131" y="92"/>
                    </a:lnTo>
                    <a:lnTo>
                      <a:pt x="131" y="90"/>
                    </a:lnTo>
                    <a:lnTo>
                      <a:pt x="131" y="0"/>
                    </a:lnTo>
                    <a:lnTo>
                      <a:pt x="124" y="3"/>
                    </a:lnTo>
                    <a:lnTo>
                      <a:pt x="124" y="3"/>
                    </a:lnTo>
                    <a:lnTo>
                      <a:pt x="49" y="34"/>
                    </a:lnTo>
                    <a:lnTo>
                      <a:pt x="49" y="35"/>
                    </a:lnTo>
                    <a:lnTo>
                      <a:pt x="42" y="37"/>
                    </a:lnTo>
                    <a:lnTo>
                      <a:pt x="42" y="111"/>
                    </a:lnTo>
                    <a:lnTo>
                      <a:pt x="42" y="111"/>
                    </a:lnTo>
                    <a:lnTo>
                      <a:pt x="35" y="110"/>
                    </a:lnTo>
                    <a:lnTo>
                      <a:pt x="28" y="110"/>
                    </a:lnTo>
                    <a:lnTo>
                      <a:pt x="28" y="110"/>
                    </a:lnTo>
                    <a:lnTo>
                      <a:pt x="22" y="111"/>
                    </a:lnTo>
                    <a:lnTo>
                      <a:pt x="17" y="114"/>
                    </a:lnTo>
                    <a:lnTo>
                      <a:pt x="12" y="117"/>
                    </a:lnTo>
                    <a:lnTo>
                      <a:pt x="8" y="121"/>
                    </a:lnTo>
                    <a:lnTo>
                      <a:pt x="5" y="125"/>
                    </a:lnTo>
                    <a:lnTo>
                      <a:pt x="2" y="130"/>
                    </a:lnTo>
                    <a:lnTo>
                      <a:pt x="1" y="134"/>
                    </a:lnTo>
                    <a:lnTo>
                      <a:pt x="0" y="140"/>
                    </a:lnTo>
                    <a:lnTo>
                      <a:pt x="0" y="140"/>
                    </a:lnTo>
                    <a:lnTo>
                      <a:pt x="1" y="144"/>
                    </a:lnTo>
                    <a:lnTo>
                      <a:pt x="3" y="149"/>
                    </a:lnTo>
                    <a:lnTo>
                      <a:pt x="5" y="152"/>
                    </a:lnTo>
                    <a:lnTo>
                      <a:pt x="9" y="155"/>
                    </a:lnTo>
                    <a:lnTo>
                      <a:pt x="13" y="158"/>
                    </a:lnTo>
                    <a:lnTo>
                      <a:pt x="18" y="159"/>
                    </a:lnTo>
                    <a:lnTo>
                      <a:pt x="23" y="160"/>
                    </a:lnTo>
                    <a:lnTo>
                      <a:pt x="29" y="159"/>
                    </a:lnTo>
                    <a:lnTo>
                      <a:pt x="29" y="159"/>
                    </a:lnTo>
                    <a:lnTo>
                      <a:pt x="34" y="158"/>
                    </a:lnTo>
                    <a:lnTo>
                      <a:pt x="39" y="155"/>
                    </a:lnTo>
                    <a:lnTo>
                      <a:pt x="44" y="152"/>
                    </a:lnTo>
                    <a:lnTo>
                      <a:pt x="48" y="148"/>
                    </a:lnTo>
                    <a:lnTo>
                      <a:pt x="51" y="144"/>
                    </a:lnTo>
                    <a:lnTo>
                      <a:pt x="54" y="140"/>
                    </a:lnTo>
                    <a:lnTo>
                      <a:pt x="55" y="135"/>
                    </a:lnTo>
                    <a:lnTo>
                      <a:pt x="56" y="130"/>
                    </a:lnTo>
                    <a:lnTo>
                      <a:pt x="56" y="130"/>
                    </a:lnTo>
                    <a:lnTo>
                      <a:pt x="56" y="127"/>
                    </a:lnTo>
                    <a:lnTo>
                      <a:pt x="56" y="58"/>
                    </a:lnTo>
                    <a:lnTo>
                      <a:pt x="117" y="30"/>
                    </a:lnTo>
                    <a:lnTo>
                      <a:pt x="117" y="73"/>
                    </a:lnTo>
                    <a:lnTo>
                      <a:pt x="117" y="73"/>
                    </a:lnTo>
                    <a:lnTo>
                      <a:pt x="110" y="72"/>
                    </a:lnTo>
                    <a:lnTo>
                      <a:pt x="103" y="72"/>
                    </a:lnTo>
                    <a:lnTo>
                      <a:pt x="103" y="72"/>
                    </a:lnTo>
                    <a:lnTo>
                      <a:pt x="97" y="73"/>
                    </a:lnTo>
                    <a:lnTo>
                      <a:pt x="92" y="76"/>
                    </a:lnTo>
                    <a:lnTo>
                      <a:pt x="87" y="79"/>
                    </a:lnTo>
                    <a:lnTo>
                      <a:pt x="83" y="83"/>
                    </a:lnTo>
                    <a:lnTo>
                      <a:pt x="80" y="87"/>
                    </a:lnTo>
                    <a:lnTo>
                      <a:pt x="77" y="92"/>
                    </a:lnTo>
                    <a:lnTo>
                      <a:pt x="76" y="96"/>
                    </a:lnTo>
                    <a:lnTo>
                      <a:pt x="75" y="102"/>
                    </a:lnTo>
                    <a:lnTo>
                      <a:pt x="75" y="102"/>
                    </a:lnTo>
                    <a:lnTo>
                      <a:pt x="76" y="106"/>
                    </a:lnTo>
                    <a:lnTo>
                      <a:pt x="78" y="111"/>
                    </a:lnTo>
                    <a:lnTo>
                      <a:pt x="80" y="114"/>
                    </a:lnTo>
                    <a:lnTo>
                      <a:pt x="84" y="117"/>
                    </a:lnTo>
                    <a:lnTo>
                      <a:pt x="88" y="120"/>
                    </a:lnTo>
                    <a:lnTo>
                      <a:pt x="93" y="121"/>
                    </a:lnTo>
                    <a:lnTo>
                      <a:pt x="98" y="122"/>
                    </a:lnTo>
                    <a:lnTo>
                      <a:pt x="104" y="121"/>
                    </a:lnTo>
                    <a:lnTo>
                      <a:pt x="104" y="121"/>
                    </a:lnTo>
                    <a:lnTo>
                      <a:pt x="109" y="120"/>
                    </a:lnTo>
                    <a:lnTo>
                      <a:pt x="114" y="118"/>
                    </a:lnTo>
                    <a:lnTo>
                      <a:pt x="118" y="115"/>
                    </a:lnTo>
                    <a:lnTo>
                      <a:pt x="122" y="112"/>
                    </a:lnTo>
                    <a:lnTo>
                      <a:pt x="125" y="108"/>
                    </a:lnTo>
                    <a:lnTo>
                      <a:pt x="128" y="104"/>
                    </a:lnTo>
                    <a:lnTo>
                      <a:pt x="130" y="99"/>
                    </a:lnTo>
                    <a:lnTo>
                      <a:pt x="131" y="95"/>
                    </a:lnTo>
                    <a:lnTo>
                      <a:pt x="131" y="95"/>
                    </a:lnTo>
                    <a:lnTo>
                      <a:pt x="131"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61" name="Freeform: Shape 77"/>
              <p:cNvSpPr/>
              <p:nvPr/>
            </p:nvSpPr>
            <p:spPr bwMode="auto">
              <a:xfrm>
                <a:off x="1490661" y="4501017"/>
                <a:ext cx="119063" cy="204788"/>
              </a:xfrm>
              <a:custGeom>
                <a:avLst/>
                <a:gdLst>
                  <a:gd name="T0" fmla="*/ 70 w 75"/>
                  <a:gd name="T1" fmla="*/ 18 h 129"/>
                  <a:gd name="T2" fmla="*/ 61 w 75"/>
                  <a:gd name="T3" fmla="*/ 12 h 129"/>
                  <a:gd name="T4" fmla="*/ 49 w 75"/>
                  <a:gd name="T5" fmla="*/ 10 h 129"/>
                  <a:gd name="T6" fmla="*/ 24 w 75"/>
                  <a:gd name="T7" fmla="*/ 9 h 129"/>
                  <a:gd name="T8" fmla="*/ 16 w 75"/>
                  <a:gd name="T9" fmla="*/ 7 h 129"/>
                  <a:gd name="T10" fmla="*/ 0 w 75"/>
                  <a:gd name="T11" fmla="*/ 0 h 129"/>
                  <a:gd name="T12" fmla="*/ 41 w 75"/>
                  <a:gd name="T13" fmla="*/ 82 h 129"/>
                  <a:gd name="T14" fmla="*/ 30 w 75"/>
                  <a:gd name="T15" fmla="*/ 85 h 129"/>
                  <a:gd name="T16" fmla="*/ 19 w 75"/>
                  <a:gd name="T17" fmla="*/ 93 h 129"/>
                  <a:gd name="T18" fmla="*/ 16 w 75"/>
                  <a:gd name="T19" fmla="*/ 97 h 129"/>
                  <a:gd name="T20" fmla="*/ 12 w 75"/>
                  <a:gd name="T21" fmla="*/ 106 h 129"/>
                  <a:gd name="T22" fmla="*/ 12 w 75"/>
                  <a:gd name="T23" fmla="*/ 115 h 129"/>
                  <a:gd name="T24" fmla="*/ 15 w 75"/>
                  <a:gd name="T25" fmla="*/ 122 h 129"/>
                  <a:gd name="T26" fmla="*/ 17 w 75"/>
                  <a:gd name="T27" fmla="*/ 125 h 129"/>
                  <a:gd name="T28" fmla="*/ 24 w 75"/>
                  <a:gd name="T29" fmla="*/ 128 h 129"/>
                  <a:gd name="T30" fmla="*/ 32 w 75"/>
                  <a:gd name="T31" fmla="*/ 128 h 129"/>
                  <a:gd name="T32" fmla="*/ 41 w 75"/>
                  <a:gd name="T33" fmla="*/ 124 h 129"/>
                  <a:gd name="T34" fmla="*/ 48 w 75"/>
                  <a:gd name="T35" fmla="*/ 117 h 129"/>
                  <a:gd name="T36" fmla="*/ 51 w 75"/>
                  <a:gd name="T37" fmla="*/ 114 h 129"/>
                  <a:gd name="T38" fmla="*/ 56 w 75"/>
                  <a:gd name="T39" fmla="*/ 102 h 129"/>
                  <a:gd name="T40" fmla="*/ 55 w 75"/>
                  <a:gd name="T41" fmla="*/ 94 h 129"/>
                  <a:gd name="T42" fmla="*/ 53 w 75"/>
                  <a:gd name="T43" fmla="*/ 88 h 129"/>
                  <a:gd name="T44" fmla="*/ 23 w 75"/>
                  <a:gd name="T45" fmla="*/ 28 h 129"/>
                  <a:gd name="T46" fmla="*/ 31 w 75"/>
                  <a:gd name="T47" fmla="*/ 24 h 129"/>
                  <a:gd name="T48" fmla="*/ 40 w 75"/>
                  <a:gd name="T49" fmla="*/ 22 h 129"/>
                  <a:gd name="T50" fmla="*/ 52 w 75"/>
                  <a:gd name="T51" fmla="*/ 22 h 129"/>
                  <a:gd name="T52" fmla="*/ 55 w 75"/>
                  <a:gd name="T53" fmla="*/ 23 h 129"/>
                  <a:gd name="T54" fmla="*/ 63 w 75"/>
                  <a:gd name="T55" fmla="*/ 28 h 129"/>
                  <a:gd name="T56" fmla="*/ 70 w 75"/>
                  <a:gd name="T57" fmla="*/ 40 h 129"/>
                  <a:gd name="T58" fmla="*/ 74 w 75"/>
                  <a:gd name="T59" fmla="*/ 55 h 129"/>
                  <a:gd name="T60" fmla="*/ 75 w 75"/>
                  <a:gd name="T61" fmla="*/ 51 h 129"/>
                  <a:gd name="T62" fmla="*/ 75 w 75"/>
                  <a:gd name="T63" fmla="*/ 35 h 129"/>
                  <a:gd name="T64" fmla="*/ 72 w 75"/>
                  <a:gd name="T65" fmla="*/ 23 h 129"/>
                  <a:gd name="T66" fmla="*/ 70 w 75"/>
                  <a:gd name="T67"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9">
                    <a:moveTo>
                      <a:pt x="70" y="18"/>
                    </a:moveTo>
                    <a:lnTo>
                      <a:pt x="70" y="18"/>
                    </a:lnTo>
                    <a:lnTo>
                      <a:pt x="66" y="15"/>
                    </a:lnTo>
                    <a:lnTo>
                      <a:pt x="61" y="12"/>
                    </a:lnTo>
                    <a:lnTo>
                      <a:pt x="55" y="11"/>
                    </a:lnTo>
                    <a:lnTo>
                      <a:pt x="49" y="10"/>
                    </a:lnTo>
                    <a:lnTo>
                      <a:pt x="36" y="10"/>
                    </a:lnTo>
                    <a:lnTo>
                      <a:pt x="24" y="9"/>
                    </a:lnTo>
                    <a:lnTo>
                      <a:pt x="24" y="9"/>
                    </a:lnTo>
                    <a:lnTo>
                      <a:pt x="16" y="7"/>
                    </a:lnTo>
                    <a:lnTo>
                      <a:pt x="8" y="4"/>
                    </a:lnTo>
                    <a:lnTo>
                      <a:pt x="0" y="0"/>
                    </a:lnTo>
                    <a:lnTo>
                      <a:pt x="41" y="82"/>
                    </a:lnTo>
                    <a:lnTo>
                      <a:pt x="41" y="82"/>
                    </a:lnTo>
                    <a:lnTo>
                      <a:pt x="35" y="83"/>
                    </a:lnTo>
                    <a:lnTo>
                      <a:pt x="30" y="85"/>
                    </a:lnTo>
                    <a:lnTo>
                      <a:pt x="24" y="88"/>
                    </a:lnTo>
                    <a:lnTo>
                      <a:pt x="19" y="93"/>
                    </a:lnTo>
                    <a:lnTo>
                      <a:pt x="19" y="93"/>
                    </a:lnTo>
                    <a:lnTo>
                      <a:pt x="16" y="97"/>
                    </a:lnTo>
                    <a:lnTo>
                      <a:pt x="14" y="102"/>
                    </a:lnTo>
                    <a:lnTo>
                      <a:pt x="12" y="106"/>
                    </a:lnTo>
                    <a:lnTo>
                      <a:pt x="12" y="111"/>
                    </a:lnTo>
                    <a:lnTo>
                      <a:pt x="12" y="115"/>
                    </a:lnTo>
                    <a:lnTo>
                      <a:pt x="13" y="119"/>
                    </a:lnTo>
                    <a:lnTo>
                      <a:pt x="15" y="122"/>
                    </a:lnTo>
                    <a:lnTo>
                      <a:pt x="17" y="125"/>
                    </a:lnTo>
                    <a:lnTo>
                      <a:pt x="17" y="125"/>
                    </a:lnTo>
                    <a:lnTo>
                      <a:pt x="21" y="127"/>
                    </a:lnTo>
                    <a:lnTo>
                      <a:pt x="24" y="128"/>
                    </a:lnTo>
                    <a:lnTo>
                      <a:pt x="28" y="129"/>
                    </a:lnTo>
                    <a:lnTo>
                      <a:pt x="32" y="128"/>
                    </a:lnTo>
                    <a:lnTo>
                      <a:pt x="37" y="126"/>
                    </a:lnTo>
                    <a:lnTo>
                      <a:pt x="41" y="124"/>
                    </a:lnTo>
                    <a:lnTo>
                      <a:pt x="45" y="121"/>
                    </a:lnTo>
                    <a:lnTo>
                      <a:pt x="48" y="117"/>
                    </a:lnTo>
                    <a:lnTo>
                      <a:pt x="48" y="117"/>
                    </a:lnTo>
                    <a:lnTo>
                      <a:pt x="51" y="114"/>
                    </a:lnTo>
                    <a:lnTo>
                      <a:pt x="53" y="110"/>
                    </a:lnTo>
                    <a:lnTo>
                      <a:pt x="56" y="102"/>
                    </a:lnTo>
                    <a:lnTo>
                      <a:pt x="56" y="98"/>
                    </a:lnTo>
                    <a:lnTo>
                      <a:pt x="55" y="94"/>
                    </a:lnTo>
                    <a:lnTo>
                      <a:pt x="54" y="91"/>
                    </a:lnTo>
                    <a:lnTo>
                      <a:pt x="53" y="88"/>
                    </a:lnTo>
                    <a:lnTo>
                      <a:pt x="23" y="28"/>
                    </a:lnTo>
                    <a:lnTo>
                      <a:pt x="23" y="28"/>
                    </a:lnTo>
                    <a:lnTo>
                      <a:pt x="25" y="27"/>
                    </a:lnTo>
                    <a:lnTo>
                      <a:pt x="31" y="24"/>
                    </a:lnTo>
                    <a:lnTo>
                      <a:pt x="35" y="23"/>
                    </a:lnTo>
                    <a:lnTo>
                      <a:pt x="40" y="22"/>
                    </a:lnTo>
                    <a:lnTo>
                      <a:pt x="45" y="22"/>
                    </a:lnTo>
                    <a:lnTo>
                      <a:pt x="52" y="22"/>
                    </a:lnTo>
                    <a:lnTo>
                      <a:pt x="52" y="22"/>
                    </a:lnTo>
                    <a:lnTo>
                      <a:pt x="55" y="23"/>
                    </a:lnTo>
                    <a:lnTo>
                      <a:pt x="58" y="24"/>
                    </a:lnTo>
                    <a:lnTo>
                      <a:pt x="63" y="28"/>
                    </a:lnTo>
                    <a:lnTo>
                      <a:pt x="67" y="34"/>
                    </a:lnTo>
                    <a:lnTo>
                      <a:pt x="70" y="40"/>
                    </a:lnTo>
                    <a:lnTo>
                      <a:pt x="73" y="51"/>
                    </a:lnTo>
                    <a:lnTo>
                      <a:pt x="74" y="55"/>
                    </a:lnTo>
                    <a:lnTo>
                      <a:pt x="74" y="55"/>
                    </a:lnTo>
                    <a:lnTo>
                      <a:pt x="75" y="51"/>
                    </a:lnTo>
                    <a:lnTo>
                      <a:pt x="75" y="41"/>
                    </a:lnTo>
                    <a:lnTo>
                      <a:pt x="75" y="35"/>
                    </a:lnTo>
                    <a:lnTo>
                      <a:pt x="74" y="29"/>
                    </a:lnTo>
                    <a:lnTo>
                      <a:pt x="72" y="23"/>
                    </a:lnTo>
                    <a:lnTo>
                      <a:pt x="70" y="18"/>
                    </a:lnTo>
                    <a:lnTo>
                      <a:pt x="7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nvGrpSpPr>
            <p:cNvPr id="256" name="Group 72"/>
            <p:cNvGrpSpPr/>
            <p:nvPr/>
          </p:nvGrpSpPr>
          <p:grpSpPr>
            <a:xfrm>
              <a:off x="1750864" y="4233903"/>
              <a:ext cx="243150" cy="204962"/>
              <a:chOff x="5332411" y="3243717"/>
              <a:chExt cx="303213" cy="255587"/>
            </a:xfrm>
            <a:solidFill>
              <a:schemeClr val="accent2"/>
            </a:solidFill>
          </p:grpSpPr>
          <p:sp>
            <p:nvSpPr>
              <p:cNvPr id="257" name="Freeform: Shape 73"/>
              <p:cNvSpPr/>
              <p:nvPr/>
            </p:nvSpPr>
            <p:spPr bwMode="auto">
              <a:xfrm>
                <a:off x="5510211" y="3243717"/>
                <a:ext cx="41275" cy="4286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58" name="Freeform: Shape 74"/>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59" name="Freeform: Shape 75"/>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sp>
        <p:nvSpPr>
          <p:cNvPr id="71" name="矩形 70"/>
          <p:cNvSpPr/>
          <p:nvPr/>
        </p:nvSpPr>
        <p:spPr>
          <a:xfrm>
            <a:off x="1482089" y="5137016"/>
            <a:ext cx="922782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85000"/>
                  <a:lumOff val="15000"/>
                </a:schemeClr>
              </a:solidFill>
            </a:endParaRPr>
          </a:p>
        </p:txBody>
      </p:sp>
      <p:sp>
        <p:nvSpPr>
          <p:cNvPr id="73" name="矩形 72"/>
          <p:cNvSpPr/>
          <p:nvPr/>
        </p:nvSpPr>
        <p:spPr>
          <a:xfrm>
            <a:off x="2018216" y="2285140"/>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endParaRPr lang="zh-CN" altLang="en-US" sz="1400" b="1" dirty="0">
              <a:solidFill>
                <a:schemeClr val="tx1">
                  <a:lumMod val="75000"/>
                  <a:lumOff val="25000"/>
                </a:schemeClr>
              </a:solidFill>
            </a:endParaRPr>
          </a:p>
        </p:txBody>
      </p:sp>
      <p:sp>
        <p:nvSpPr>
          <p:cNvPr id="74" name="矩形 73"/>
          <p:cNvSpPr/>
          <p:nvPr/>
        </p:nvSpPr>
        <p:spPr>
          <a:xfrm>
            <a:off x="3638026" y="2657149"/>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endParaRPr lang="zh-CN" altLang="en-US" sz="1400" b="1" dirty="0">
              <a:solidFill>
                <a:schemeClr val="tx1">
                  <a:lumMod val="75000"/>
                  <a:lumOff val="25000"/>
                </a:schemeClr>
              </a:solidFill>
            </a:endParaRPr>
          </a:p>
        </p:txBody>
      </p:sp>
      <p:sp>
        <p:nvSpPr>
          <p:cNvPr id="75" name="矩形 74"/>
          <p:cNvSpPr/>
          <p:nvPr/>
        </p:nvSpPr>
        <p:spPr>
          <a:xfrm>
            <a:off x="5293850" y="2253976"/>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endParaRPr lang="zh-CN" altLang="en-US" sz="1400" b="1" dirty="0">
              <a:solidFill>
                <a:schemeClr val="tx1">
                  <a:lumMod val="75000"/>
                  <a:lumOff val="25000"/>
                </a:schemeClr>
              </a:solidFill>
            </a:endParaRPr>
          </a:p>
        </p:txBody>
      </p:sp>
      <p:sp>
        <p:nvSpPr>
          <p:cNvPr id="76" name="矩形 75"/>
          <p:cNvSpPr/>
          <p:nvPr/>
        </p:nvSpPr>
        <p:spPr>
          <a:xfrm>
            <a:off x="6780113" y="2752642"/>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endParaRPr lang="zh-CN" altLang="en-US" sz="1400" b="1" dirty="0">
              <a:solidFill>
                <a:schemeClr val="tx1">
                  <a:lumMod val="75000"/>
                  <a:lumOff val="25000"/>
                </a:schemeClr>
              </a:solidFill>
            </a:endParaRPr>
          </a:p>
        </p:txBody>
      </p:sp>
      <p:sp>
        <p:nvSpPr>
          <p:cNvPr id="77" name="矩形 76"/>
          <p:cNvSpPr/>
          <p:nvPr/>
        </p:nvSpPr>
        <p:spPr>
          <a:xfrm>
            <a:off x="8333258" y="2170435"/>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endParaRPr lang="zh-CN" altLang="en-US" sz="1400" b="1" dirty="0">
              <a:solidFill>
                <a:schemeClr val="tx1">
                  <a:lumMod val="75000"/>
                  <a:lumOff val="25000"/>
                </a:schemeClr>
              </a:solidFill>
            </a:endParaRPr>
          </a:p>
        </p:txBody>
      </p:sp>
      <p:sp>
        <p:nvSpPr>
          <p:cNvPr id="55"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2242370" y="458879"/>
            <a:ext cx="6623625" cy="809534"/>
            <a:chOff x="2204270" y="458879"/>
            <a:chExt cx="6623625" cy="809534"/>
          </a:xfrm>
        </p:grpSpPr>
        <p:sp>
          <p:nvSpPr>
            <p:cNvPr id="61" name="文本框 60"/>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2" name="文本框 61"/>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3"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fill="hold"/>
                                        <p:tgtEl>
                                          <p:spTgt spid="234"/>
                                        </p:tgtEl>
                                        <p:attrNameLst>
                                          <p:attrName>ppt_x</p:attrName>
                                        </p:attrNameLst>
                                      </p:cBhvr>
                                      <p:tavLst>
                                        <p:tav tm="0">
                                          <p:val>
                                            <p:strVal val="0-#ppt_w/2"/>
                                          </p:val>
                                        </p:tav>
                                        <p:tav tm="100000">
                                          <p:val>
                                            <p:strVal val="#ppt_x"/>
                                          </p:val>
                                        </p:tav>
                                      </p:tavLst>
                                    </p:anim>
                                    <p:anim calcmode="lin" valueType="num">
                                      <p:cBhvr additive="base">
                                        <p:cTn id="8" dur="500" fill="hold"/>
                                        <p:tgtEl>
                                          <p:spTgt spid="2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P spid="74" grpId="0"/>
      <p:bldP spid="75"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04517"/>
            <a:ext cx="12192000" cy="6153483"/>
          </a:xfrm>
          <a:prstGeom prst="rect">
            <a:avLst/>
          </a:prstGeom>
        </p:spPr>
      </p:pic>
      <p:sp>
        <p:nvSpPr>
          <p:cNvPr id="13" name="矩形 12"/>
          <p:cNvSpPr/>
          <p:nvPr/>
        </p:nvSpPr>
        <p:spPr>
          <a:xfrm>
            <a:off x="0" y="704517"/>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6" name="矩形 5"/>
          <p:cNvSpPr/>
          <p:nvPr/>
        </p:nvSpPr>
        <p:spPr>
          <a:xfrm>
            <a:off x="2904567" y="2131002"/>
            <a:ext cx="1116104" cy="100924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7" name="TextBox 30"/>
          <p:cNvSpPr txBox="1"/>
          <p:nvPr/>
        </p:nvSpPr>
        <p:spPr>
          <a:xfrm>
            <a:off x="4522800" y="1828443"/>
            <a:ext cx="5957080" cy="2416046"/>
          </a:xfrm>
          <a:prstGeom prst="rect">
            <a:avLst/>
          </a:prstGeom>
          <a:noFill/>
        </p:spPr>
        <p:txBody>
          <a:bodyPr wrap="none" rtlCol="0">
            <a:spAutoFit/>
          </a:bodyPr>
          <a:lstStyle/>
          <a:p>
            <a:r>
              <a:rPr lang="en-US" sz="9600" spc="-300" dirty="0">
                <a:solidFill>
                  <a:srgbClr val="FFCC01"/>
                </a:solidFill>
                <a:latin typeface="微软雅黑 Light" panose="020B0502040204020203" pitchFamily="34" charset="-122"/>
                <a:ea typeface="微软雅黑 Light" panose="020B0502040204020203" pitchFamily="34" charset="-122"/>
              </a:rPr>
              <a:t>THANKS</a:t>
            </a:r>
            <a:endParaRPr lang="en-US" sz="9600" spc="-300" dirty="0">
              <a:solidFill>
                <a:srgbClr val="FFCC01"/>
              </a:solidFill>
              <a:latin typeface="微软雅黑 Light" panose="020B0502040204020203" pitchFamily="34" charset="-122"/>
              <a:ea typeface="微软雅黑 Light" panose="020B0502040204020203" pitchFamily="34" charset="-122"/>
            </a:endParaRPr>
          </a:p>
          <a:p>
            <a:r>
              <a:rPr lang="zh-CN" altLang="en-US" sz="5500" b="1" spc="-300" dirty="0">
                <a:solidFill>
                  <a:schemeClr val="bg1"/>
                </a:solidFill>
                <a:latin typeface="微软雅黑 Light" panose="020B0502040204020203" pitchFamily="34" charset="-122"/>
                <a:ea typeface="微软雅黑 Light" panose="020B0502040204020203" pitchFamily="34" charset="-122"/>
              </a:rPr>
              <a:t>时尚</a:t>
            </a:r>
            <a:r>
              <a:rPr lang="zh-CN" altLang="en-US" sz="5500" b="1" spc="-300" dirty="0" smtClean="0">
                <a:solidFill>
                  <a:schemeClr val="bg1"/>
                </a:solidFill>
                <a:latin typeface="微软雅黑 Light" panose="020B0502040204020203" pitchFamily="34" charset="-122"/>
                <a:ea typeface="微软雅黑 Light" panose="020B0502040204020203" pitchFamily="34" charset="-122"/>
              </a:rPr>
              <a:t>商</a:t>
            </a:r>
            <a:r>
              <a:rPr lang="zh-CN" altLang="en-US" sz="5500" b="1" spc="-300" dirty="0">
                <a:solidFill>
                  <a:schemeClr val="bg1"/>
                </a:solidFill>
                <a:latin typeface="微软雅黑 Light" panose="020B0502040204020203" pitchFamily="34" charset="-122"/>
                <a:ea typeface="微软雅黑 Light" panose="020B0502040204020203" pitchFamily="34" charset="-122"/>
              </a:rPr>
              <a:t>业计划书</a:t>
            </a:r>
            <a:r>
              <a:rPr lang="en-US" altLang="zh-CN" sz="5500" b="1" spc="-300" dirty="0">
                <a:solidFill>
                  <a:schemeClr val="bg1"/>
                </a:solidFill>
                <a:latin typeface="微软雅黑 Light" panose="020B0502040204020203" pitchFamily="34" charset="-122"/>
                <a:ea typeface="微软雅黑 Light" panose="020B0502040204020203" pitchFamily="34" charset="-122"/>
              </a:rPr>
              <a:t>PPT</a:t>
            </a:r>
            <a:endParaRPr lang="zh-CN" altLang="en-US" sz="5500" b="1" spc="-300" dirty="0">
              <a:solidFill>
                <a:schemeClr val="bg1"/>
              </a:solidFill>
              <a:latin typeface="微软雅黑 Light" panose="020B0502040204020203" pitchFamily="34" charset="-122"/>
              <a:ea typeface="微软雅黑 Light" panose="020B0502040204020203" pitchFamily="34" charset="-122"/>
            </a:endParaRPr>
          </a:p>
        </p:txBody>
      </p:sp>
      <p:sp>
        <p:nvSpPr>
          <p:cNvPr id="8" name="TextBox 31"/>
          <p:cNvSpPr txBox="1"/>
          <p:nvPr/>
        </p:nvSpPr>
        <p:spPr>
          <a:xfrm>
            <a:off x="4696080" y="4225643"/>
            <a:ext cx="7495920" cy="830962"/>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r>
              <a:rPr lang="en-US" altLang="zh-CN" sz="1600" dirty="0" err="1">
                <a:solidFill>
                  <a:schemeClr val="bg1"/>
                </a:solidFill>
                <a:latin typeface="+mj-lt"/>
                <a:ea typeface="微软雅黑 Light" panose="020B0502040204020203" pitchFamily="34" charset="-122"/>
              </a:rPr>
              <a:t>Chinadaily</a:t>
            </a:r>
            <a:r>
              <a:rPr lang="en-US" altLang="zh-CN" sz="1600" dirty="0">
                <a:solidFill>
                  <a:schemeClr val="bg1"/>
                </a:solidFill>
                <a:latin typeface="+mj-lt"/>
                <a:ea typeface="微软雅黑 Light" panose="020B0502040204020203" pitchFamily="34" charset="-122"/>
              </a:rPr>
              <a:t> </a:t>
            </a:r>
            <a:r>
              <a:rPr lang="en-US" altLang="zh-CN" sz="1600" dirty="0" err="1">
                <a:solidFill>
                  <a:schemeClr val="bg1"/>
                </a:solidFill>
                <a:latin typeface="+mj-lt"/>
                <a:ea typeface="微软雅黑 Light" panose="020B0502040204020203" pitchFamily="34" charset="-122"/>
              </a:rPr>
              <a:t>cn</a:t>
            </a:r>
            <a:r>
              <a:rPr lang="en-US" altLang="zh-CN" sz="16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600" dirty="0">
              <a:solidFill>
                <a:schemeClr val="bg1"/>
              </a:solidFill>
              <a:latin typeface="+mj-lt"/>
              <a:ea typeface="微软雅黑 Light" panose="020B0502040204020203" pitchFamily="34" charset="-122"/>
              <a:cs typeface="Clear Sans Light" pitchFamily="34" charset="0"/>
            </a:endParaRPr>
          </a:p>
        </p:txBody>
      </p:sp>
      <p:sp>
        <p:nvSpPr>
          <p:cNvPr id="9" name="矩形 8"/>
          <p:cNvSpPr/>
          <p:nvPr/>
        </p:nvSpPr>
        <p:spPr>
          <a:xfrm>
            <a:off x="4812035" y="5056606"/>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noProof="1">
                <a:solidFill>
                  <a:schemeClr val="bg1"/>
                </a:solidFill>
                <a:ea typeface="微软雅黑 Light" panose="020B0502040204020203" pitchFamily="34" charset="-122"/>
              </a:rPr>
              <a:t>汇报</a:t>
            </a:r>
            <a:r>
              <a:rPr lang="en-US" altLang="zh-CN" noProof="1">
                <a:solidFill>
                  <a:schemeClr val="bg1"/>
                </a:solidFill>
                <a:ea typeface="微软雅黑 Light" panose="020B0502040204020203" pitchFamily="34" charset="-122"/>
              </a:rPr>
              <a:t>XXX          </a:t>
            </a:r>
            <a:r>
              <a:rPr lang="zh-CN" altLang="en-US" noProof="1">
                <a:solidFill>
                  <a:schemeClr val="bg1"/>
                </a:solidFill>
                <a:ea typeface="微软雅黑 Light" panose="020B0502040204020203" pitchFamily="34" charset="-122"/>
              </a:rPr>
              <a:t>汇报时间：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月</a:t>
            </a:r>
            <a:endParaRPr lang="zh-CN" altLang="en-US" strike="noStrike" noProof="1">
              <a:solidFill>
                <a:schemeClr val="bg1"/>
              </a:solidFill>
              <a:ea typeface="微软雅黑 Light" panose="020B0502040204020203" pitchFamily="34" charset="-122"/>
            </a:endParaRPr>
          </a:p>
        </p:txBody>
      </p:sp>
      <p:sp>
        <p:nvSpPr>
          <p:cNvPr id="10" name="TextBox 30"/>
          <p:cNvSpPr txBox="1"/>
          <p:nvPr/>
        </p:nvSpPr>
        <p:spPr>
          <a:xfrm>
            <a:off x="1795280" y="1089779"/>
            <a:ext cx="1438214" cy="738664"/>
          </a:xfrm>
          <a:prstGeom prst="rect">
            <a:avLst/>
          </a:prstGeom>
          <a:noFill/>
        </p:spPr>
        <p:txBody>
          <a:bodyPr wrap="none" rtlCol="0">
            <a:spAutoFit/>
          </a:bodyPr>
          <a:lstStyle/>
          <a:p>
            <a:pPr algn="r"/>
            <a:r>
              <a:rPr lang="en-US" altLang="zh-CN" sz="4200" b="1" dirty="0" smtClean="0">
                <a:solidFill>
                  <a:schemeClr val="bg1"/>
                </a:solidFill>
                <a:latin typeface="微软雅黑 Light" panose="020B0502040204020203" pitchFamily="34" charset="-122"/>
                <a:ea typeface="微软雅黑 Light" panose="020B0502040204020203" pitchFamily="34" charset="-122"/>
              </a:rPr>
              <a:t>20XX</a:t>
            </a:r>
            <a:endParaRPr lang="en-US" sz="4200" b="1"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4"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a:solidFill>
                  <a:schemeClr val="tx1">
                    <a:lumMod val="75000"/>
                    <a:lumOff val="25000"/>
                  </a:schemeClr>
                </a:solidFill>
                <a:latin typeface="Poppins SemiBold" panose="02000000000000000000" charset="0"/>
                <a:ea typeface="华文细黑" panose="02010600040101010101" charset="-122"/>
              </a:rPr>
              <a:t>PART ONE</a:t>
            </a:r>
            <a:endParaRPr lang="en-US" altLang="zh-CN" sz="3200">
              <a:solidFill>
                <a:schemeClr val="tx1">
                  <a:lumMod val="75000"/>
                  <a:lumOff val="25000"/>
                </a:schemeClr>
              </a:solidFill>
              <a:latin typeface="Poppins SemiBold" panose="02000000000000000000" charset="0"/>
              <a:ea typeface="华文细黑" panose="02010600040101010101" charset="-122"/>
            </a:endParaRP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项目概述</a:t>
            </a:r>
            <a:endParaRPr lang="zh-CN" altLang="en-US" sz="4000" b="1" dirty="0">
              <a:solidFill>
                <a:schemeClr val="tx1">
                  <a:lumMod val="75000"/>
                  <a:lumOff val="25000"/>
                </a:schemeClr>
              </a:solidFill>
              <a:latin typeface="Poppins SemiBold" panose="02000000000000000000" charset="0"/>
              <a:ea typeface="华文细黑" panose="02010600040101010101" charset="-122"/>
              <a:sym typeface="+mn-ea"/>
            </a:endParaRP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pitchFamily="2" charset="0"/>
              <a:ea typeface="华文细黑" panose="02010600040101010101" charset="-122"/>
              <a:sym typeface="+mn-ea"/>
            </a:endParaRP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ïşḻïďê-Rectangle 25"/>
          <p:cNvSpPr/>
          <p:nvPr/>
        </p:nvSpPr>
        <p:spPr>
          <a:xfrm>
            <a:off x="912492" y="2128928"/>
            <a:ext cx="2516131" cy="3531644"/>
          </a:xfrm>
          <a:prstGeom prst="rect">
            <a:avLst/>
          </a:prstGeom>
          <a:solidFill>
            <a:schemeClr val="accent1"/>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ïşḻïďê-Rectangle 21"/>
          <p:cNvSpPr/>
          <p:nvPr/>
        </p:nvSpPr>
        <p:spPr>
          <a:xfrm>
            <a:off x="3532371" y="2128928"/>
            <a:ext cx="2516131" cy="3531644"/>
          </a:xfrm>
          <a:prstGeom prst="rect">
            <a:avLst/>
          </a:prstGeom>
          <a:solidFill>
            <a:schemeClr val="accent2"/>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ïşḻïďê-Rectangle 17"/>
          <p:cNvSpPr/>
          <p:nvPr/>
        </p:nvSpPr>
        <p:spPr>
          <a:xfrm>
            <a:off x="6152250" y="2128928"/>
            <a:ext cx="2516131" cy="3531644"/>
          </a:xfrm>
          <a:prstGeom prst="rect">
            <a:avLst/>
          </a:prstGeom>
          <a:solidFill>
            <a:schemeClr val="accent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ïşḻïďê-Rectangle 13"/>
          <p:cNvSpPr/>
          <p:nvPr/>
        </p:nvSpPr>
        <p:spPr>
          <a:xfrm>
            <a:off x="8772129" y="2128928"/>
            <a:ext cx="2516131" cy="3531644"/>
          </a:xfrm>
          <a:prstGeom prst="rect">
            <a:avLst/>
          </a:prstGeom>
          <a:solidFill>
            <a:schemeClr val="accent4"/>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8" name="矩形 47"/>
          <p:cNvSpPr/>
          <p:nvPr/>
        </p:nvSpPr>
        <p:spPr>
          <a:xfrm>
            <a:off x="1133457"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endParaRPr lang="zh-CN" altLang="en-US" sz="1200" dirty="0">
              <a:solidFill>
                <a:srgbClr val="FBFBFB"/>
              </a:solidFill>
            </a:endParaRPr>
          </a:p>
        </p:txBody>
      </p:sp>
      <p:sp>
        <p:nvSpPr>
          <p:cNvPr id="50" name="矩形 49"/>
          <p:cNvSpPr/>
          <p:nvPr/>
        </p:nvSpPr>
        <p:spPr>
          <a:xfrm>
            <a:off x="3753335"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endParaRPr lang="zh-CN" altLang="en-US" sz="1200" dirty="0">
              <a:solidFill>
                <a:srgbClr val="FBFBFB"/>
              </a:solidFill>
            </a:endParaRPr>
          </a:p>
        </p:txBody>
      </p:sp>
      <p:sp>
        <p:nvSpPr>
          <p:cNvPr id="51" name="矩形 50"/>
          <p:cNvSpPr/>
          <p:nvPr/>
        </p:nvSpPr>
        <p:spPr>
          <a:xfrm>
            <a:off x="6373213"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endParaRPr lang="zh-CN" altLang="en-US" sz="1200" dirty="0">
              <a:solidFill>
                <a:srgbClr val="FBFBFB"/>
              </a:solidFill>
            </a:endParaRPr>
          </a:p>
        </p:txBody>
      </p:sp>
      <p:sp>
        <p:nvSpPr>
          <p:cNvPr id="52" name="矩形 51"/>
          <p:cNvSpPr/>
          <p:nvPr/>
        </p:nvSpPr>
        <p:spPr>
          <a:xfrm>
            <a:off x="8993091"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endParaRPr lang="zh-CN" altLang="en-US" sz="1200" dirty="0">
              <a:solidFill>
                <a:srgbClr val="FBFBFB"/>
              </a:solidFill>
            </a:endParaRPr>
          </a:p>
        </p:txBody>
      </p:sp>
      <p:pic>
        <p:nvPicPr>
          <p:cNvPr id="57" name="图片占位符 56"/>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94" r="94"/>
          <a:stretch>
            <a:fillRect/>
          </a:stretch>
        </p:blipFill>
        <p:spPr/>
      </p:pic>
      <p:pic>
        <p:nvPicPr>
          <p:cNvPr id="58" name="图片占位符 57"/>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94" r="94"/>
          <a:stretch>
            <a:fillRect/>
          </a:stretch>
        </p:blipFill>
        <p:spPr/>
      </p:pic>
      <p:pic>
        <p:nvPicPr>
          <p:cNvPr id="59" name="图片占位符 5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2" r="12"/>
          <a:stretch>
            <a:fillRect/>
          </a:stretch>
        </p:blipFill>
        <p:spPr/>
      </p:pic>
      <p:pic>
        <p:nvPicPr>
          <p:cNvPr id="60" name="图片占位符 59"/>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2" r="12"/>
          <a:stretch>
            <a:fillRect/>
          </a:stretch>
        </p:blipFill>
        <p:spPr/>
      </p:pic>
      <p:sp>
        <p:nvSpPr>
          <p:cNvPr id="32"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242370" y="458879"/>
            <a:ext cx="6623625" cy="809534"/>
            <a:chOff x="2204270" y="458879"/>
            <a:chExt cx="6623625" cy="809534"/>
          </a:xfrm>
        </p:grpSpPr>
        <p:sp>
          <p:nvSpPr>
            <p:cNvPr id="38" name="文本框 37"/>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39" name="文本框 38"/>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40"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0-#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0-#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1000" fill="hold"/>
                                        <p:tgtEl>
                                          <p:spTgt spid="59"/>
                                        </p:tgtEl>
                                        <p:attrNameLst>
                                          <p:attrName>ppt_x</p:attrName>
                                        </p:attrNameLst>
                                      </p:cBhvr>
                                      <p:tavLst>
                                        <p:tav tm="0">
                                          <p:val>
                                            <p:strVal val="0-#ppt_w/2"/>
                                          </p:val>
                                        </p:tav>
                                        <p:tav tm="100000">
                                          <p:val>
                                            <p:strVal val="#ppt_x"/>
                                          </p:val>
                                        </p:tav>
                                      </p:tavLst>
                                    </p:anim>
                                    <p:anim calcmode="lin" valueType="num">
                                      <p:cBhvr additive="base">
                                        <p:cTn id="28" dur="1000" fill="hold"/>
                                        <p:tgtEl>
                                          <p:spTgt spid="5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1+#ppt_w/2"/>
                                          </p:val>
                                        </p:tav>
                                        <p:tav tm="100000">
                                          <p:val>
                                            <p:strVal val="#ppt_x"/>
                                          </p:val>
                                        </p:tav>
                                      </p:tavLst>
                                    </p:anim>
                                    <p:anim calcmode="lin" valueType="num">
                                      <p:cBhvr additive="base">
                                        <p:cTn id="32" dur="10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000" fill="hold"/>
                                        <p:tgtEl>
                                          <p:spTgt spid="50"/>
                                        </p:tgtEl>
                                        <p:attrNameLst>
                                          <p:attrName>ppt_x</p:attrName>
                                        </p:attrNameLst>
                                      </p:cBhvr>
                                      <p:tavLst>
                                        <p:tav tm="0">
                                          <p:val>
                                            <p:strVal val="1+#ppt_w/2"/>
                                          </p:val>
                                        </p:tav>
                                        <p:tav tm="100000">
                                          <p:val>
                                            <p:strVal val="#ppt_x"/>
                                          </p:val>
                                        </p:tav>
                                      </p:tavLst>
                                    </p:anim>
                                    <p:anim calcmode="lin" valueType="num">
                                      <p:cBhvr additive="base">
                                        <p:cTn id="36" dur="100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1000" fill="hold"/>
                                        <p:tgtEl>
                                          <p:spTgt spid="58"/>
                                        </p:tgtEl>
                                        <p:attrNameLst>
                                          <p:attrName>ppt_x</p:attrName>
                                        </p:attrNameLst>
                                      </p:cBhvr>
                                      <p:tavLst>
                                        <p:tav tm="0">
                                          <p:val>
                                            <p:strVal val="1+#ppt_w/2"/>
                                          </p:val>
                                        </p:tav>
                                        <p:tav tm="100000">
                                          <p:val>
                                            <p:strVal val="#ppt_x"/>
                                          </p:val>
                                        </p:tav>
                                      </p:tavLst>
                                    </p:anim>
                                    <p:anim calcmode="lin" valueType="num">
                                      <p:cBhvr additive="base">
                                        <p:cTn id="40" dur="1000" fill="hold"/>
                                        <p:tgtEl>
                                          <p:spTgt spid="58"/>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1+#ppt_w/2"/>
                                          </p:val>
                                        </p:tav>
                                        <p:tav tm="100000">
                                          <p:val>
                                            <p:strVal val="#ppt_x"/>
                                          </p:val>
                                        </p:tav>
                                      </p:tavLst>
                                    </p:anim>
                                    <p:anim calcmode="lin" valueType="num">
                                      <p:cBhvr additive="base">
                                        <p:cTn id="44" dur="10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1+#ppt_w/2"/>
                                          </p:val>
                                        </p:tav>
                                        <p:tav tm="100000">
                                          <p:val>
                                            <p:strVal val="#ppt_x"/>
                                          </p:val>
                                        </p:tav>
                                      </p:tavLst>
                                    </p:anim>
                                    <p:anim calcmode="lin" valueType="num">
                                      <p:cBhvr additive="base">
                                        <p:cTn id="48" dur="10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000" fill="hold"/>
                                        <p:tgtEl>
                                          <p:spTgt spid="60"/>
                                        </p:tgtEl>
                                        <p:attrNameLst>
                                          <p:attrName>ppt_x</p:attrName>
                                        </p:attrNameLst>
                                      </p:cBhvr>
                                      <p:tavLst>
                                        <p:tav tm="0">
                                          <p:val>
                                            <p:strVal val="1+#ppt_w/2"/>
                                          </p:val>
                                        </p:tav>
                                        <p:tav tm="100000">
                                          <p:val>
                                            <p:strVal val="#ppt_x"/>
                                          </p:val>
                                        </p:tav>
                                      </p:tavLst>
                                    </p:anim>
                                    <p:anim calcmode="lin" valueType="num">
                                      <p:cBhvr additive="base">
                                        <p:cTn id="5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18" grpId="0" animBg="1"/>
      <p:bldP spid="14" grpId="0" animBg="1"/>
      <p:bldP spid="48"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ŝḷîḓé-Rectangle 2"/>
          <p:cNvSpPr/>
          <p:nvPr/>
        </p:nvSpPr>
        <p:spPr>
          <a:xfrm>
            <a:off x="2922377" y="2206625"/>
            <a:ext cx="1980309" cy="1980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62" name="图片占位符 61"/>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a:stretch>
            <a:fillRect/>
          </a:stretch>
        </p:blipFill>
        <p:spPr/>
      </p:pic>
      <p:sp>
        <p:nvSpPr>
          <p:cNvPr id="6" name="îŝḷîḓé-Rectangle 5"/>
          <p:cNvSpPr/>
          <p:nvPr/>
        </p:nvSpPr>
        <p:spPr>
          <a:xfrm>
            <a:off x="1348054" y="5168618"/>
            <a:ext cx="468555" cy="4685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îŝḷîḓé-Rectangle 8"/>
          <p:cNvSpPr/>
          <p:nvPr/>
        </p:nvSpPr>
        <p:spPr>
          <a:xfrm>
            <a:off x="5523907"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0" name="îŝḷîḓé-Rectangle 9"/>
          <p:cNvSpPr/>
          <p:nvPr/>
        </p:nvSpPr>
        <p:spPr>
          <a:xfrm>
            <a:off x="5523907"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îŝḷîḓé-Rectangle 14"/>
          <p:cNvSpPr/>
          <p:nvPr/>
        </p:nvSpPr>
        <p:spPr>
          <a:xfrm>
            <a:off x="8455012"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îŝḷîḓé-Rectangle 15"/>
          <p:cNvSpPr/>
          <p:nvPr/>
        </p:nvSpPr>
        <p:spPr>
          <a:xfrm>
            <a:off x="8455012"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9" name="矩形 48"/>
          <p:cNvSpPr/>
          <p:nvPr/>
        </p:nvSpPr>
        <p:spPr>
          <a:xfrm>
            <a:off x="6037350"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sp>
        <p:nvSpPr>
          <p:cNvPr id="51" name="矩形 50"/>
          <p:cNvSpPr/>
          <p:nvPr/>
        </p:nvSpPr>
        <p:spPr>
          <a:xfrm>
            <a:off x="8968455"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sp>
        <p:nvSpPr>
          <p:cNvPr id="52" name="矩形 51"/>
          <p:cNvSpPr/>
          <p:nvPr/>
        </p:nvSpPr>
        <p:spPr>
          <a:xfrm>
            <a:off x="6037350"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sp>
        <p:nvSpPr>
          <p:cNvPr id="53" name="矩形 52"/>
          <p:cNvSpPr/>
          <p:nvPr/>
        </p:nvSpPr>
        <p:spPr>
          <a:xfrm>
            <a:off x="8968455"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endParaRPr lang="zh-CN" altLang="en-US" sz="1100" dirty="0">
              <a:solidFill>
                <a:schemeClr val="tx1">
                  <a:lumMod val="85000"/>
                  <a:lumOff val="15000"/>
                </a:schemeClr>
              </a:solidFill>
              <a:latin typeface="+mn-ea"/>
            </a:endParaRPr>
          </a:p>
        </p:txBody>
      </p:sp>
      <p:grpSp>
        <p:nvGrpSpPr>
          <p:cNvPr id="54" name="组合 53"/>
          <p:cNvGrpSpPr/>
          <p:nvPr/>
        </p:nvGrpSpPr>
        <p:grpSpPr>
          <a:xfrm>
            <a:off x="5407304" y="2279650"/>
            <a:ext cx="5555971" cy="1140605"/>
            <a:chOff x="7583812" y="3362125"/>
            <a:chExt cx="5555971" cy="1140605"/>
          </a:xfrm>
        </p:grpSpPr>
        <p:sp>
          <p:nvSpPr>
            <p:cNvPr id="55" name="矩形 54"/>
            <p:cNvSpPr/>
            <p:nvPr/>
          </p:nvSpPr>
          <p:spPr>
            <a:xfrm>
              <a:off x="7583812" y="3775608"/>
              <a:ext cx="555597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endParaRPr lang="zh-CN" altLang="en-US" sz="1100" dirty="0">
                <a:solidFill>
                  <a:schemeClr val="tx1">
                    <a:lumMod val="85000"/>
                    <a:lumOff val="15000"/>
                  </a:schemeClr>
                </a:solidFill>
                <a:latin typeface="+mn-ea"/>
              </a:endParaRPr>
            </a:p>
          </p:txBody>
        </p:sp>
        <p:sp>
          <p:nvSpPr>
            <p:cNvPr id="56" name="矩形 55"/>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a:t>
              </a:r>
              <a:endParaRPr lang="zh-CN" altLang="en-US" b="1" dirty="0">
                <a:solidFill>
                  <a:schemeClr val="tx1">
                    <a:lumMod val="85000"/>
                    <a:lumOff val="15000"/>
                  </a:schemeClr>
                </a:solidFill>
                <a:latin typeface="+mn-ea"/>
              </a:endParaRPr>
            </a:p>
          </p:txBody>
        </p:sp>
      </p:grpSp>
      <p:sp>
        <p:nvSpPr>
          <p:cNvPr id="63" name="îŝḷîḓé-Rectangle 8"/>
          <p:cNvSpPr/>
          <p:nvPr/>
        </p:nvSpPr>
        <p:spPr>
          <a:xfrm>
            <a:off x="5641894" y="4095165"/>
            <a:ext cx="267944" cy="257079"/>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65" name="îŝḷîḓé-Rectangle 9"/>
          <p:cNvSpPr/>
          <p:nvPr/>
        </p:nvSpPr>
        <p:spPr>
          <a:xfrm>
            <a:off x="5644809" y="5150978"/>
            <a:ext cx="262114" cy="26794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64" name="îŝḷîḓé-Rectangle 14"/>
          <p:cNvSpPr/>
          <p:nvPr/>
        </p:nvSpPr>
        <p:spPr>
          <a:xfrm>
            <a:off x="8572999" y="4090942"/>
            <a:ext cx="267944" cy="2655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66" name="îŝḷîḓé-Rectangle 15"/>
          <p:cNvSpPr/>
          <p:nvPr/>
        </p:nvSpPr>
        <p:spPr>
          <a:xfrm>
            <a:off x="8572999" y="5161387"/>
            <a:ext cx="267944" cy="247127"/>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9"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2242370" y="458879"/>
            <a:ext cx="6623625" cy="809534"/>
            <a:chOff x="2204270" y="458879"/>
            <a:chExt cx="6623625" cy="809534"/>
          </a:xfrm>
        </p:grpSpPr>
        <p:sp>
          <p:nvSpPr>
            <p:cNvPr id="35" name="文本框 34"/>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36" name="文本框 35"/>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37"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1+#ppt_w/2"/>
                                          </p:val>
                                        </p:tav>
                                        <p:tav tm="100000">
                                          <p:val>
                                            <p:strVal val="#ppt_x"/>
                                          </p:val>
                                        </p:tav>
                                      </p:tavLst>
                                    </p:anim>
                                    <p:anim calcmode="lin" valueType="num">
                                      <p:cBhvr additive="base">
                                        <p:cTn id="21" dur="500" fill="hold"/>
                                        <p:tgtEl>
                                          <p:spTgt spid="5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500" fill="hold"/>
                                        <p:tgtEl>
                                          <p:spTgt spid="66"/>
                                        </p:tgtEl>
                                        <p:attrNameLst>
                                          <p:attrName>ppt_w</p:attrName>
                                        </p:attrNameLst>
                                      </p:cBhvr>
                                      <p:tavLst>
                                        <p:tav tm="0">
                                          <p:val>
                                            <p:fltVal val="0"/>
                                          </p:val>
                                        </p:tav>
                                        <p:tav tm="100000">
                                          <p:val>
                                            <p:strVal val="#ppt_w"/>
                                          </p:val>
                                        </p:tav>
                                      </p:tavLst>
                                    </p:anim>
                                    <p:anim calcmode="lin" valueType="num">
                                      <p:cBhvr>
                                        <p:cTn id="61" dur="500" fill="hold"/>
                                        <p:tgtEl>
                                          <p:spTgt spid="66"/>
                                        </p:tgtEl>
                                        <p:attrNameLst>
                                          <p:attrName>ppt_h</p:attrName>
                                        </p:attrNameLst>
                                      </p:cBhvr>
                                      <p:tavLst>
                                        <p:tav tm="0">
                                          <p:val>
                                            <p:fltVal val="0"/>
                                          </p:val>
                                        </p:tav>
                                        <p:tav tm="100000">
                                          <p:val>
                                            <p:strVal val="#ppt_h"/>
                                          </p:val>
                                        </p:tav>
                                      </p:tavLst>
                                    </p:anim>
                                    <p:animEffect transition="in" filter="fade">
                                      <p:cBhvr>
                                        <p:cTn id="62" dur="500"/>
                                        <p:tgtEl>
                                          <p:spTgt spid="66"/>
                                        </p:tgtEl>
                                      </p:cBhvr>
                                    </p:animEffect>
                                  </p:childTnLst>
                                </p:cTn>
                              </p:par>
                            </p:childTnLst>
                          </p:cTn>
                        </p:par>
                        <p:par>
                          <p:cTn id="63" fill="hold">
                            <p:stCondLst>
                              <p:cond delay="2500"/>
                            </p:stCondLst>
                            <p:childTnLst>
                              <p:par>
                                <p:cTn id="64" presetID="14" presetClass="entr" presetSubtype="10"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randombar(horizontal)">
                                      <p:cBhvr>
                                        <p:cTn id="66" dur="500"/>
                                        <p:tgtEl>
                                          <p:spTgt spid="49"/>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randombar(horizontal)">
                                      <p:cBhvr>
                                        <p:cTn id="72" dur="500"/>
                                        <p:tgtEl>
                                          <p:spTgt spid="5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randombar(horizontal)">
                                      <p:cBhvr>
                                        <p:cTn id="7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P spid="15" grpId="0" animBg="1"/>
      <p:bldP spid="16" grpId="0" animBg="1"/>
      <p:bldP spid="49" grpId="0"/>
      <p:bldP spid="51" grpId="0"/>
      <p:bldP spid="52" grpId="0"/>
      <p:bldP spid="53" grpId="0"/>
      <p:bldP spid="63" grpId="0" animBg="1"/>
      <p:bldP spid="65" grpId="0" animBg="1"/>
      <p:bldP spid="64"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12e0e52-2bcd-4ad0-86c9-9242a946d656"/>
          <p:cNvGrpSpPr>
            <a:grpSpLocks noChangeAspect="1"/>
          </p:cNvGrpSpPr>
          <p:nvPr/>
        </p:nvGrpSpPr>
        <p:grpSpPr>
          <a:xfrm>
            <a:off x="3979635" y="1785633"/>
            <a:ext cx="4123967" cy="4187765"/>
            <a:chOff x="3745523" y="1483703"/>
            <a:chExt cx="4580792" cy="4976445"/>
          </a:xfrm>
        </p:grpSpPr>
        <p:sp>
          <p:nvSpPr>
            <p:cNvPr id="5" name="íṡľíḍè-Rectangle 4"/>
            <p:cNvSpPr/>
            <p:nvPr/>
          </p:nvSpPr>
          <p:spPr>
            <a:xfrm>
              <a:off x="3745523" y="1483703"/>
              <a:ext cx="4580792" cy="49764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620000" anchor="t" anchorCtr="0">
              <a:normAutofit/>
            </a:bodyPr>
            <a:lstStyle/>
            <a:p>
              <a:pPr defTabSz="914400">
                <a:lnSpc>
                  <a:spcPct val="120000"/>
                </a:lnSpc>
                <a:defRPr/>
              </a:pPr>
              <a:endParaRPr lang="zh-CN" altLang="en-US" sz="1200" dirty="0"/>
            </a:p>
          </p:txBody>
        </p:sp>
        <p:sp>
          <p:nvSpPr>
            <p:cNvPr id="8" name="íṡľíḍè-文本框 8"/>
            <p:cNvSpPr txBox="1"/>
            <p:nvPr/>
          </p:nvSpPr>
          <p:spPr>
            <a:xfrm>
              <a:off x="4175528" y="1881729"/>
              <a:ext cx="1748846" cy="1003591"/>
            </a:xfrm>
            <a:prstGeom prst="rect">
              <a:avLst/>
            </a:prstGeom>
            <a:noFill/>
          </p:spPr>
          <p:txBody>
            <a:bodyPr wrap="none" lIns="0" tIns="0" rIns="0" bIns="0" anchor="b" anchorCtr="0">
              <a:noAutofit/>
            </a:bodyPr>
            <a:lstStyle/>
            <a:p>
              <a:r>
                <a:rPr lang="en-US" altLang="zh-CN" sz="6000" i="1" spc="-150" dirty="0">
                  <a:solidFill>
                    <a:srgbClr val="FBFBFB"/>
                  </a:solidFill>
                  <a:latin typeface="Century Gothic" panose="020B0502020202020204" pitchFamily="34" charset="0"/>
                </a:rPr>
                <a:t>80%</a:t>
              </a:r>
              <a:endParaRPr lang="en-US" altLang="zh-CN" sz="6000" i="1" spc="-150" dirty="0">
                <a:solidFill>
                  <a:srgbClr val="FBFBFB"/>
                </a:solidFill>
                <a:latin typeface="Century Gothic" panose="020B0502020202020204" pitchFamily="34" charset="0"/>
              </a:endParaRPr>
            </a:p>
          </p:txBody>
        </p:sp>
      </p:grpSp>
      <p:grpSp>
        <p:nvGrpSpPr>
          <p:cNvPr id="17" name="组合 16"/>
          <p:cNvGrpSpPr/>
          <p:nvPr/>
        </p:nvGrpSpPr>
        <p:grpSpPr>
          <a:xfrm>
            <a:off x="4309405" y="3115585"/>
            <a:ext cx="3551509" cy="2205936"/>
            <a:chOff x="5354322" y="1880696"/>
            <a:chExt cx="3551509" cy="2205936"/>
          </a:xfrm>
        </p:grpSpPr>
        <p:sp>
          <p:nvSpPr>
            <p:cNvPr id="18" name="矩形 17"/>
            <p:cNvSpPr/>
            <p:nvPr/>
          </p:nvSpPr>
          <p:spPr>
            <a:xfrm>
              <a:off x="5354322" y="2332306"/>
              <a:ext cx="3551509" cy="1754326"/>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rgbClr val="FBFBFB"/>
                  </a:solidFill>
                </a:rPr>
                <a:t>用户可以在投影仪或者计算机上可以将演示文稿打印出来制作成胶片以便应用到更广泛的领域中用户可以在投影仪或者计算机上可以将演示文稿打印出来制作成胶片以便应用到更广泛的领域中用户可以在投影仪或者计算机上可以将演示文稿打印出来制作成胶片以便应用到更广泛的领域中</a:t>
              </a:r>
              <a:endParaRPr lang="zh-CN" altLang="en-US" sz="1200" dirty="0">
                <a:solidFill>
                  <a:srgbClr val="FBFBFB"/>
                </a:solidFill>
              </a:endParaRPr>
            </a:p>
          </p:txBody>
        </p:sp>
        <p:sp>
          <p:nvSpPr>
            <p:cNvPr id="19" name="矩形 18"/>
            <p:cNvSpPr/>
            <p:nvPr/>
          </p:nvSpPr>
          <p:spPr>
            <a:xfrm>
              <a:off x="5354323" y="1880696"/>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rgbClr val="FBFBFB"/>
                  </a:solidFill>
                </a:rPr>
                <a:t>标题文字添加</a:t>
              </a:r>
              <a:endParaRPr lang="zh-CN" altLang="en-US" sz="2000" b="1" dirty="0">
                <a:solidFill>
                  <a:srgbClr val="FBFBFB"/>
                </a:solidFill>
              </a:endParaRPr>
            </a:p>
          </p:txBody>
        </p:sp>
      </p:grpSp>
      <p:pic>
        <p:nvPicPr>
          <p:cNvPr id="23" name="图片占位符 22"/>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8718" r="18718"/>
          <a:stretch>
            <a:fillRect/>
          </a:stretch>
        </p:blipFill>
        <p:spPr/>
      </p:pic>
      <p:pic>
        <p:nvPicPr>
          <p:cNvPr id="24" name="图片占位符 23"/>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7" r="7"/>
          <a:stretch>
            <a:fillRect/>
          </a:stretch>
        </p:blipFill>
        <p:spPr/>
      </p:pic>
      <p:pic>
        <p:nvPicPr>
          <p:cNvPr id="25" name="图片占位符 2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7" r="7"/>
          <a:stretch>
            <a:fillRect/>
          </a:stretch>
        </p:blipFill>
        <p:spPr/>
      </p:pic>
      <p:sp>
        <p:nvSpPr>
          <p:cNvPr id="20" name="任意多边形 1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26"/>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242370" y="458879"/>
            <a:ext cx="6623625" cy="809534"/>
            <a:chOff x="2204270" y="458879"/>
            <a:chExt cx="6623625" cy="809534"/>
          </a:xfrm>
        </p:grpSpPr>
        <p:sp>
          <p:nvSpPr>
            <p:cNvPr id="38" name="文本框 37"/>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39" name="文本框 38"/>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40"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p:nvPr/>
        </p:nvSpPr>
        <p:spPr>
          <a:xfrm rot="5400000">
            <a:off x="4134000" y="3024460"/>
            <a:ext cx="3924000" cy="1656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占位符 31"/>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18" r="18"/>
          <a:stretch>
            <a:fillRect/>
          </a:stretch>
        </p:blipFill>
        <p:spPr>
          <a:ln w="28575">
            <a:solidFill>
              <a:schemeClr val="accent1"/>
            </a:solidFill>
          </a:ln>
        </p:spPr>
      </p:pic>
      <p:pic>
        <p:nvPicPr>
          <p:cNvPr id="36" name="图片占位符 35"/>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37" b="37"/>
          <a:stretch>
            <a:fillRect/>
          </a:stretch>
        </p:blipFill>
        <p:spPr>
          <a:xfrm>
            <a:off x="5366266" y="2051610"/>
            <a:ext cx="1459468" cy="1692983"/>
          </a:xfrm>
        </p:spPr>
      </p:pic>
      <p:pic>
        <p:nvPicPr>
          <p:cNvPr id="30" name="图片占位符 2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37" b="37"/>
          <a:stretch>
            <a:fillRect/>
          </a:stretch>
        </p:blipFill>
        <p:spPr>
          <a:ln w="28575">
            <a:solidFill>
              <a:schemeClr val="accent1"/>
            </a:solidFill>
          </a:ln>
        </p:spPr>
      </p:pic>
      <p:pic>
        <p:nvPicPr>
          <p:cNvPr id="28" name="图片占位符 27"/>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25684" r="25684"/>
          <a:stretch>
            <a:fillRect/>
          </a:stretch>
        </p:blipFill>
        <p:spPr>
          <a:ln w="28575">
            <a:solidFill>
              <a:schemeClr val="accent1"/>
            </a:solidFill>
          </a:ln>
        </p:spPr>
      </p:pic>
      <p:pic>
        <p:nvPicPr>
          <p:cNvPr id="34" name="图片占位符 33"/>
          <p:cNvPicPr>
            <a:picLocks noGrp="1" noChangeAspect="1"/>
          </p:cNvPicPr>
          <p:nvPr>
            <p:ph type="pic" sz="quarter" idx="11"/>
          </p:nvPr>
        </p:nvPicPr>
        <p:blipFill rotWithShape="1">
          <a:blip r:embed="rId5" cstate="print">
            <a:extLst>
              <a:ext uri="{28A0092B-C50C-407E-A947-70E740481C1C}">
                <a14:useLocalDpi xmlns:a14="http://schemas.microsoft.com/office/drawing/2010/main" val="0"/>
              </a:ext>
            </a:extLst>
          </a:blip>
          <a:srcRect t="37" b="37"/>
          <a:stretch>
            <a:fillRect/>
          </a:stretch>
        </p:blipFill>
        <p:spPr>
          <a:ln w="28575">
            <a:solidFill>
              <a:schemeClr val="accent1"/>
            </a:solidFill>
          </a:ln>
        </p:spPr>
      </p:pic>
      <p:grpSp>
        <p:nvGrpSpPr>
          <p:cNvPr id="37" name="组合 36"/>
          <p:cNvGrpSpPr/>
          <p:nvPr/>
        </p:nvGrpSpPr>
        <p:grpSpPr>
          <a:xfrm>
            <a:off x="1571604" y="4451273"/>
            <a:ext cx="1459471" cy="836804"/>
            <a:chOff x="8259852" y="3406519"/>
            <a:chExt cx="1459471" cy="836804"/>
          </a:xfrm>
        </p:grpSpPr>
        <p:sp>
          <p:nvSpPr>
            <p:cNvPr id="38" name="矩形 37"/>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endParaRPr lang="zh-CN" altLang="en-US" sz="1050" dirty="0">
                <a:solidFill>
                  <a:schemeClr val="tx1">
                    <a:lumMod val="85000"/>
                    <a:lumOff val="15000"/>
                  </a:schemeClr>
                </a:solidFill>
                <a:latin typeface="+mn-ea"/>
              </a:endParaRPr>
            </a:p>
          </p:txBody>
        </p:sp>
        <p:sp>
          <p:nvSpPr>
            <p:cNvPr id="39" name="矩形 38"/>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endParaRPr lang="zh-CN" altLang="en-US" sz="1600" b="1" dirty="0">
                <a:solidFill>
                  <a:schemeClr val="tx1">
                    <a:lumMod val="85000"/>
                    <a:lumOff val="15000"/>
                  </a:schemeClr>
                </a:solidFill>
                <a:latin typeface="+mn-ea"/>
              </a:endParaRPr>
            </a:p>
          </p:txBody>
        </p:sp>
      </p:grpSp>
      <p:grpSp>
        <p:nvGrpSpPr>
          <p:cNvPr id="40" name="组合 39"/>
          <p:cNvGrpSpPr/>
          <p:nvPr/>
        </p:nvGrpSpPr>
        <p:grpSpPr>
          <a:xfrm>
            <a:off x="5081115" y="3978049"/>
            <a:ext cx="2050552" cy="1442739"/>
            <a:chOff x="7964311" y="3406519"/>
            <a:chExt cx="2050552" cy="1442739"/>
          </a:xfrm>
        </p:grpSpPr>
        <p:sp>
          <p:nvSpPr>
            <p:cNvPr id="41" name="矩形 40"/>
            <p:cNvSpPr/>
            <p:nvPr/>
          </p:nvSpPr>
          <p:spPr>
            <a:xfrm>
              <a:off x="8259853" y="3747033"/>
              <a:ext cx="1459470" cy="110222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solidFill>
                  <a:latin typeface="+mn-ea"/>
                </a:rPr>
                <a:t>用户可以在投影仪或者计算机上进行演示也可以将演示文稿打印出来制作成胶片用户可以在投影仪</a:t>
              </a:r>
              <a:endParaRPr lang="zh-CN" altLang="en-US" sz="1050" dirty="0">
                <a:solidFill>
                  <a:schemeClr val="bg1"/>
                </a:solidFill>
                <a:latin typeface="+mn-ea"/>
              </a:endParaRPr>
            </a:p>
          </p:txBody>
        </p:sp>
        <p:sp>
          <p:nvSpPr>
            <p:cNvPr id="42" name="矩形 41"/>
            <p:cNvSpPr/>
            <p:nvPr/>
          </p:nvSpPr>
          <p:spPr>
            <a:xfrm>
              <a:off x="7964311" y="3406519"/>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文字添加</a:t>
              </a:r>
              <a:endParaRPr lang="zh-CN" altLang="en-US" sz="1600" b="1" dirty="0">
                <a:solidFill>
                  <a:schemeClr val="bg1"/>
                </a:solidFill>
                <a:latin typeface="+mn-ea"/>
              </a:endParaRPr>
            </a:p>
          </p:txBody>
        </p:sp>
      </p:grpSp>
      <p:grpSp>
        <p:nvGrpSpPr>
          <p:cNvPr id="43" name="组合 42"/>
          <p:cNvGrpSpPr/>
          <p:nvPr/>
        </p:nvGrpSpPr>
        <p:grpSpPr>
          <a:xfrm>
            <a:off x="3468936" y="4451273"/>
            <a:ext cx="1459471" cy="836804"/>
            <a:chOff x="8259852" y="3406519"/>
            <a:chExt cx="1459471" cy="836804"/>
          </a:xfrm>
        </p:grpSpPr>
        <p:sp>
          <p:nvSpPr>
            <p:cNvPr id="44" name="矩形 43"/>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endParaRPr lang="zh-CN" altLang="en-US" sz="1050" dirty="0">
                <a:solidFill>
                  <a:schemeClr val="tx1">
                    <a:lumMod val="85000"/>
                    <a:lumOff val="15000"/>
                  </a:schemeClr>
                </a:solidFill>
                <a:latin typeface="+mn-ea"/>
              </a:endParaRPr>
            </a:p>
          </p:txBody>
        </p:sp>
        <p:sp>
          <p:nvSpPr>
            <p:cNvPr id="45" name="矩形 44"/>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endParaRPr lang="zh-CN" altLang="en-US" sz="1600" b="1" dirty="0">
                <a:solidFill>
                  <a:schemeClr val="tx1">
                    <a:lumMod val="85000"/>
                    <a:lumOff val="15000"/>
                  </a:schemeClr>
                </a:solidFill>
                <a:latin typeface="+mn-ea"/>
              </a:endParaRPr>
            </a:p>
          </p:txBody>
        </p:sp>
      </p:grpSp>
      <p:grpSp>
        <p:nvGrpSpPr>
          <p:cNvPr id="46" name="组合 45"/>
          <p:cNvGrpSpPr/>
          <p:nvPr/>
        </p:nvGrpSpPr>
        <p:grpSpPr>
          <a:xfrm>
            <a:off x="7268850" y="4451273"/>
            <a:ext cx="1459471" cy="836804"/>
            <a:chOff x="8259852" y="3406519"/>
            <a:chExt cx="1459471" cy="836804"/>
          </a:xfrm>
        </p:grpSpPr>
        <p:sp>
          <p:nvSpPr>
            <p:cNvPr id="47" name="矩形 46"/>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endParaRPr lang="zh-CN" altLang="en-US" sz="1050" dirty="0">
                <a:solidFill>
                  <a:schemeClr val="tx1">
                    <a:lumMod val="85000"/>
                    <a:lumOff val="15000"/>
                  </a:schemeClr>
                </a:solidFill>
                <a:latin typeface="+mn-ea"/>
              </a:endParaRPr>
            </a:p>
          </p:txBody>
        </p:sp>
        <p:sp>
          <p:nvSpPr>
            <p:cNvPr id="48" name="矩形 47"/>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endParaRPr lang="zh-CN" altLang="en-US" sz="1600" b="1" dirty="0">
                <a:solidFill>
                  <a:schemeClr val="tx1">
                    <a:lumMod val="85000"/>
                    <a:lumOff val="15000"/>
                  </a:schemeClr>
                </a:solidFill>
                <a:latin typeface="+mn-ea"/>
              </a:endParaRPr>
            </a:p>
          </p:txBody>
        </p:sp>
      </p:grpSp>
      <p:grpSp>
        <p:nvGrpSpPr>
          <p:cNvPr id="49" name="组合 48"/>
          <p:cNvGrpSpPr/>
          <p:nvPr/>
        </p:nvGrpSpPr>
        <p:grpSpPr>
          <a:xfrm>
            <a:off x="9160921" y="4451273"/>
            <a:ext cx="1459471" cy="836804"/>
            <a:chOff x="8259852" y="3406519"/>
            <a:chExt cx="1459471" cy="836804"/>
          </a:xfrm>
        </p:grpSpPr>
        <p:sp>
          <p:nvSpPr>
            <p:cNvPr id="50" name="矩形 49"/>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endParaRPr lang="zh-CN" altLang="en-US" sz="1050" dirty="0">
                <a:solidFill>
                  <a:schemeClr val="tx1">
                    <a:lumMod val="85000"/>
                    <a:lumOff val="15000"/>
                  </a:schemeClr>
                </a:solidFill>
                <a:latin typeface="+mn-ea"/>
              </a:endParaRPr>
            </a:p>
          </p:txBody>
        </p:sp>
        <p:sp>
          <p:nvSpPr>
            <p:cNvPr id="51" name="矩形 50"/>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endParaRPr lang="zh-CN" altLang="en-US" sz="1600" b="1" dirty="0">
                <a:solidFill>
                  <a:schemeClr val="tx1">
                    <a:lumMod val="85000"/>
                    <a:lumOff val="15000"/>
                  </a:schemeClr>
                </a:solidFill>
                <a:latin typeface="+mn-ea"/>
              </a:endParaRPr>
            </a:p>
          </p:txBody>
        </p:sp>
      </p:grpSp>
      <p:sp>
        <p:nvSpPr>
          <p:cNvPr id="26" name="任意多边形 25"/>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3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2242370" y="458879"/>
            <a:ext cx="6623625" cy="809534"/>
            <a:chOff x="2204270" y="458879"/>
            <a:chExt cx="6623625" cy="809534"/>
          </a:xfrm>
        </p:grpSpPr>
        <p:sp>
          <p:nvSpPr>
            <p:cNvPr id="61" name="文本框 60"/>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2" name="文本框 61"/>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3"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TWO</a:t>
            </a:r>
            <a:endParaRPr lang="en-US" altLang="zh-CN" sz="3200" dirty="0">
              <a:solidFill>
                <a:schemeClr val="tx1">
                  <a:lumMod val="75000"/>
                  <a:lumOff val="25000"/>
                </a:schemeClr>
              </a:solidFill>
              <a:latin typeface="Poppins SemiBold" panose="02000000000000000000" charset="0"/>
              <a:ea typeface="华文细黑" panose="02010600040101010101" charset="-122"/>
            </a:endParaRP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项目完成情况</a:t>
            </a:r>
            <a:endParaRPr lang="zh-CN" altLang="en-US" sz="4000" b="1" dirty="0">
              <a:solidFill>
                <a:schemeClr val="tx1">
                  <a:lumMod val="75000"/>
                  <a:lumOff val="25000"/>
                </a:schemeClr>
              </a:solidFill>
              <a:latin typeface="Poppins SemiBold" panose="02000000000000000000" charset="0"/>
              <a:ea typeface="华文细黑" panose="02010600040101010101" charset="-122"/>
              <a:sym typeface="+mn-ea"/>
            </a:endParaRP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pitchFamily="2" charset="0"/>
              <a:ea typeface="华文细黑" panose="02010600040101010101" charset="-122"/>
              <a:sym typeface="+mn-ea"/>
            </a:endParaRP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p:cNvGrpSpPr/>
          <p:nvPr/>
        </p:nvGrpSpPr>
        <p:grpSpPr>
          <a:xfrm>
            <a:off x="5031465" y="1733441"/>
            <a:ext cx="2129084" cy="4111844"/>
            <a:chOff x="-3768725" y="1125538"/>
            <a:chExt cx="2517775" cy="4862513"/>
          </a:xfrm>
        </p:grpSpPr>
        <p:sp>
          <p:nvSpPr>
            <p:cNvPr id="36" name="îŝḷîḓé-Freeform: Shape 4"/>
            <p:cNvSpPr/>
            <p:nvPr/>
          </p:nvSpPr>
          <p:spPr bwMode="auto">
            <a:xfrm>
              <a:off x="-3741738" y="1125538"/>
              <a:ext cx="2478087" cy="4862513"/>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p>
          </p:txBody>
        </p:sp>
        <p:sp>
          <p:nvSpPr>
            <p:cNvPr id="37" name="îŝḷîḓé-Freeform: Shape 5"/>
            <p:cNvSpPr/>
            <p:nvPr/>
          </p:nvSpPr>
          <p:spPr bwMode="auto">
            <a:xfrm>
              <a:off x="-3713163" y="1141413"/>
              <a:ext cx="2430462" cy="483076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p>
          </p:txBody>
        </p:sp>
        <p:sp>
          <p:nvSpPr>
            <p:cNvPr id="38" name="îŝḷîḓé-Oval 6"/>
            <p:cNvSpPr/>
            <p:nvPr/>
          </p:nvSpPr>
          <p:spPr bwMode="auto">
            <a:xfrm>
              <a:off x="-2693988" y="5486400"/>
              <a:ext cx="403225" cy="401638"/>
            </a:xfrm>
            <a:prstGeom prst="ellipse">
              <a:avLst/>
            </a:prstGeom>
            <a:solidFill>
              <a:schemeClr val="bg1">
                <a:lumMod val="65000"/>
              </a:schemeClr>
            </a:solidFill>
            <a:ln>
              <a:noFill/>
            </a:ln>
          </p:spPr>
          <p:txBody>
            <a:bodyPr anchor="ctr"/>
            <a:lstStyle/>
            <a:p>
              <a:pPr algn="ctr"/>
            </a:p>
          </p:txBody>
        </p:sp>
        <p:sp>
          <p:nvSpPr>
            <p:cNvPr id="39" name="îŝḷîḓé-Oval 7"/>
            <p:cNvSpPr/>
            <p:nvPr/>
          </p:nvSpPr>
          <p:spPr bwMode="auto">
            <a:xfrm>
              <a:off x="-2673350" y="5507038"/>
              <a:ext cx="36195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ŝḷîḓé-Freeform: Shape 8"/>
            <p:cNvSpPr/>
            <p:nvPr/>
          </p:nvSpPr>
          <p:spPr bwMode="auto">
            <a:xfrm>
              <a:off x="-2520950" y="1254125"/>
              <a:ext cx="47625" cy="46038"/>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îŝḷîḓé-Freeform: Shape 9"/>
            <p:cNvSpPr/>
            <p:nvPr/>
          </p:nvSpPr>
          <p:spPr bwMode="auto">
            <a:xfrm>
              <a:off x="-2528888" y="1246188"/>
              <a:ext cx="58737" cy="60325"/>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ŝḷîḓé-Freeform: Shape 10"/>
            <p:cNvSpPr/>
            <p:nvPr/>
          </p:nvSpPr>
          <p:spPr bwMode="auto">
            <a:xfrm>
              <a:off x="-2930525" y="1395413"/>
              <a:ext cx="77787" cy="74613"/>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ŝḷîḓé-Freeform: Shape 11"/>
            <p:cNvSpPr/>
            <p:nvPr/>
          </p:nvSpPr>
          <p:spPr bwMode="auto">
            <a:xfrm>
              <a:off x="-2938463" y="1389063"/>
              <a:ext cx="88900" cy="88900"/>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ŝḷîḓé-Freeform: Shape 12"/>
            <p:cNvSpPr/>
            <p:nvPr/>
          </p:nvSpPr>
          <p:spPr bwMode="auto">
            <a:xfrm>
              <a:off x="-2695575" y="1419225"/>
              <a:ext cx="393700" cy="3968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ḷîḓé-Freeform: Shape 15"/>
            <p:cNvSpPr/>
            <p:nvPr/>
          </p:nvSpPr>
          <p:spPr bwMode="auto">
            <a:xfrm>
              <a:off x="-3768725" y="1736725"/>
              <a:ext cx="31750" cy="215900"/>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p>
          </p:txBody>
        </p:sp>
        <p:sp>
          <p:nvSpPr>
            <p:cNvPr id="48" name="îŝḷîḓé-Freeform: Shape 16"/>
            <p:cNvSpPr/>
            <p:nvPr/>
          </p:nvSpPr>
          <p:spPr bwMode="auto">
            <a:xfrm>
              <a:off x="-3768725"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p>
          </p:txBody>
        </p:sp>
        <p:sp>
          <p:nvSpPr>
            <p:cNvPr id="49" name="îŝḷîḓé-Freeform: Shape 17"/>
            <p:cNvSpPr/>
            <p:nvPr/>
          </p:nvSpPr>
          <p:spPr bwMode="auto">
            <a:xfrm>
              <a:off x="-3768725" y="2609850"/>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p>
          </p:txBody>
        </p:sp>
        <p:sp>
          <p:nvSpPr>
            <p:cNvPr id="50" name="îŝḷîḓé-Freeform: Shape 18"/>
            <p:cNvSpPr/>
            <p:nvPr/>
          </p:nvSpPr>
          <p:spPr bwMode="auto">
            <a:xfrm>
              <a:off x="-1282700"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p>
          </p:txBody>
        </p:sp>
      </p:grpSp>
      <p:pic>
        <p:nvPicPr>
          <p:cNvPr id="85" name="图片占位符 84"/>
          <p:cNvPicPr>
            <a:picLocks noGrp="1" noChangeAspect="1"/>
          </p:cNvPicPr>
          <p:nvPr>
            <p:ph type="pic" sz="quarter" idx="4294967295"/>
          </p:nvPr>
        </p:nvPicPr>
        <p:blipFill>
          <a:blip r:embed="rId1">
            <a:extLst>
              <a:ext uri="{28A0092B-C50C-407E-A947-70E740481C1C}">
                <a14:useLocalDpi xmlns:a14="http://schemas.microsoft.com/office/drawing/2010/main" val="0"/>
              </a:ext>
            </a:extLst>
          </a:blip>
          <a:stretch>
            <a:fillRect/>
          </a:stretch>
        </p:blipFill>
        <p:spPr>
          <a:xfrm>
            <a:off x="5144866" y="2171260"/>
            <a:ext cx="1902268" cy="3115575"/>
          </a:xfrm>
          <a:prstGeom prst="rect">
            <a:avLst/>
          </a:prstGeom>
          <a:effectLst>
            <a:innerShdw blurRad="114300">
              <a:prstClr val="black"/>
            </a:innerShdw>
          </a:effectLst>
        </p:spPr>
      </p:pic>
      <p:grpSp>
        <p:nvGrpSpPr>
          <p:cNvPr id="116" name="组合 115"/>
          <p:cNvGrpSpPr/>
          <p:nvPr/>
        </p:nvGrpSpPr>
        <p:grpSpPr>
          <a:xfrm>
            <a:off x="1017034" y="2120059"/>
            <a:ext cx="858869" cy="996288"/>
            <a:chOff x="1017034" y="1785013"/>
            <a:chExt cx="858869" cy="996288"/>
          </a:xfrm>
        </p:grpSpPr>
        <p:sp>
          <p:nvSpPr>
            <p:cNvPr id="117" name="六边形 116"/>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8" name="六边形 87"/>
            <p:cNvSpPr/>
            <p:nvPr/>
          </p:nvSpPr>
          <p:spPr>
            <a:xfrm>
              <a:off x="1223946" y="2060927"/>
              <a:ext cx="445046" cy="444461"/>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9" name="组合 118"/>
          <p:cNvGrpSpPr/>
          <p:nvPr/>
        </p:nvGrpSpPr>
        <p:grpSpPr>
          <a:xfrm>
            <a:off x="1017034" y="4413316"/>
            <a:ext cx="858869" cy="996288"/>
            <a:chOff x="1017034" y="1785013"/>
            <a:chExt cx="858869" cy="996288"/>
          </a:xfrm>
        </p:grpSpPr>
        <p:sp>
          <p:nvSpPr>
            <p:cNvPr id="120" name="六边形 119"/>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1" name="六边形 90"/>
            <p:cNvSpPr/>
            <p:nvPr/>
          </p:nvSpPr>
          <p:spPr>
            <a:xfrm>
              <a:off x="1223946" y="2077923"/>
              <a:ext cx="445046" cy="410469"/>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3" name="组合 112"/>
          <p:cNvGrpSpPr/>
          <p:nvPr/>
        </p:nvGrpSpPr>
        <p:grpSpPr>
          <a:xfrm>
            <a:off x="10306177" y="2120059"/>
            <a:ext cx="858869" cy="996288"/>
            <a:chOff x="1017034" y="1785013"/>
            <a:chExt cx="858869" cy="996288"/>
          </a:xfrm>
        </p:grpSpPr>
        <p:sp>
          <p:nvSpPr>
            <p:cNvPr id="114" name="六边形 113"/>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六边形 93"/>
            <p:cNvSpPr/>
            <p:nvPr/>
          </p:nvSpPr>
          <p:spPr>
            <a:xfrm>
              <a:off x="1223946" y="2060963"/>
              <a:ext cx="445046" cy="444389"/>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0" name="组合 109"/>
          <p:cNvGrpSpPr/>
          <p:nvPr/>
        </p:nvGrpSpPr>
        <p:grpSpPr>
          <a:xfrm>
            <a:off x="10306177" y="4413316"/>
            <a:ext cx="858869" cy="996288"/>
            <a:chOff x="1017034" y="1785013"/>
            <a:chExt cx="858869" cy="996288"/>
          </a:xfrm>
        </p:grpSpPr>
        <p:sp>
          <p:nvSpPr>
            <p:cNvPr id="111" name="六边形 110"/>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2" name="六边形 96"/>
            <p:cNvSpPr/>
            <p:nvPr/>
          </p:nvSpPr>
          <p:spPr>
            <a:xfrm>
              <a:off x="1223946" y="2060971"/>
              <a:ext cx="445046" cy="444374"/>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8" name="组合 97"/>
          <p:cNvGrpSpPr/>
          <p:nvPr/>
        </p:nvGrpSpPr>
        <p:grpSpPr>
          <a:xfrm>
            <a:off x="7874390" y="2142024"/>
            <a:ext cx="2208696" cy="980726"/>
            <a:chOff x="7885240" y="3464575"/>
            <a:chExt cx="2208696" cy="980726"/>
          </a:xfrm>
        </p:grpSpPr>
        <p:sp>
          <p:nvSpPr>
            <p:cNvPr id="99" name="矩形 98"/>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endParaRPr lang="zh-CN" altLang="en-US" sz="1050" dirty="0">
                <a:solidFill>
                  <a:schemeClr val="tx1">
                    <a:lumMod val="85000"/>
                    <a:lumOff val="15000"/>
                  </a:schemeClr>
                </a:solidFill>
                <a:latin typeface="+mn-ea"/>
              </a:endParaRPr>
            </a:p>
          </p:txBody>
        </p:sp>
        <p:sp>
          <p:nvSpPr>
            <p:cNvPr id="100" name="矩形 99"/>
            <p:cNvSpPr/>
            <p:nvPr/>
          </p:nvSpPr>
          <p:spPr>
            <a:xfrm>
              <a:off x="8043384"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85000"/>
                      <a:lumOff val="15000"/>
                    </a:schemeClr>
                  </a:solidFill>
                  <a:latin typeface="+mn-ea"/>
                </a:rPr>
                <a:t>标题文字添加</a:t>
              </a:r>
              <a:endParaRPr lang="zh-CN" altLang="en-US" sz="1600" b="1" dirty="0">
                <a:solidFill>
                  <a:schemeClr val="tx1">
                    <a:lumMod val="85000"/>
                    <a:lumOff val="15000"/>
                  </a:schemeClr>
                </a:solidFill>
                <a:latin typeface="+mn-ea"/>
              </a:endParaRPr>
            </a:p>
          </p:txBody>
        </p:sp>
      </p:grpSp>
      <p:grpSp>
        <p:nvGrpSpPr>
          <p:cNvPr id="101" name="组合 100"/>
          <p:cNvGrpSpPr/>
          <p:nvPr/>
        </p:nvGrpSpPr>
        <p:grpSpPr>
          <a:xfrm>
            <a:off x="7874390" y="4426948"/>
            <a:ext cx="2208696" cy="980726"/>
            <a:chOff x="7885240" y="3464575"/>
            <a:chExt cx="2208696" cy="980726"/>
          </a:xfrm>
        </p:grpSpPr>
        <p:sp>
          <p:nvSpPr>
            <p:cNvPr id="102" name="矩形 101"/>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endParaRPr lang="zh-CN" altLang="en-US" sz="1050" dirty="0">
                <a:solidFill>
                  <a:schemeClr val="tx1">
                    <a:lumMod val="85000"/>
                    <a:lumOff val="15000"/>
                  </a:schemeClr>
                </a:solidFill>
                <a:latin typeface="+mn-ea"/>
              </a:endParaRPr>
            </a:p>
          </p:txBody>
        </p:sp>
        <p:sp>
          <p:nvSpPr>
            <p:cNvPr id="103" name="矩形 102"/>
            <p:cNvSpPr/>
            <p:nvPr/>
          </p:nvSpPr>
          <p:spPr>
            <a:xfrm>
              <a:off x="8043384" y="3464575"/>
              <a:ext cx="2050552"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85000"/>
                      <a:lumOff val="15000"/>
                    </a:schemeClr>
                  </a:solidFill>
                  <a:latin typeface="+mn-ea"/>
                </a:rPr>
                <a:t>标题文字添加</a:t>
              </a:r>
              <a:endParaRPr lang="zh-CN" altLang="en-US" sz="1600" b="1" dirty="0">
                <a:solidFill>
                  <a:schemeClr val="tx1">
                    <a:lumMod val="85000"/>
                    <a:lumOff val="15000"/>
                  </a:schemeClr>
                </a:solidFill>
                <a:latin typeface="+mn-ea"/>
              </a:endParaRPr>
            </a:p>
          </p:txBody>
        </p:sp>
      </p:grpSp>
      <p:grpSp>
        <p:nvGrpSpPr>
          <p:cNvPr id="104" name="组合 103"/>
          <p:cNvGrpSpPr/>
          <p:nvPr/>
        </p:nvGrpSpPr>
        <p:grpSpPr>
          <a:xfrm>
            <a:off x="2095082" y="2142024"/>
            <a:ext cx="2208695" cy="980726"/>
            <a:chOff x="7885240" y="3464575"/>
            <a:chExt cx="2208695" cy="980726"/>
          </a:xfrm>
        </p:grpSpPr>
        <p:sp>
          <p:nvSpPr>
            <p:cNvPr id="105" name="矩形 104"/>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endParaRPr lang="zh-CN" altLang="en-US" sz="1050" dirty="0">
                <a:solidFill>
                  <a:schemeClr val="tx1">
                    <a:lumMod val="85000"/>
                    <a:lumOff val="15000"/>
                  </a:schemeClr>
                </a:solidFill>
                <a:latin typeface="+mn-ea"/>
              </a:endParaRPr>
            </a:p>
          </p:txBody>
        </p:sp>
        <p:sp>
          <p:nvSpPr>
            <p:cNvPr id="106" name="矩形 105"/>
            <p:cNvSpPr/>
            <p:nvPr/>
          </p:nvSpPr>
          <p:spPr>
            <a:xfrm>
              <a:off x="7885240" y="3464575"/>
              <a:ext cx="2050552"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85000"/>
                      <a:lumOff val="15000"/>
                    </a:schemeClr>
                  </a:solidFill>
                  <a:latin typeface="+mn-ea"/>
                </a:rPr>
                <a:t>标题文字添加</a:t>
              </a:r>
              <a:endParaRPr lang="zh-CN" altLang="en-US" sz="1600" b="1" dirty="0">
                <a:solidFill>
                  <a:schemeClr val="tx1">
                    <a:lumMod val="85000"/>
                    <a:lumOff val="15000"/>
                  </a:schemeClr>
                </a:solidFill>
                <a:latin typeface="+mn-ea"/>
              </a:endParaRPr>
            </a:p>
          </p:txBody>
        </p:sp>
      </p:grpSp>
      <p:grpSp>
        <p:nvGrpSpPr>
          <p:cNvPr id="107" name="组合 106"/>
          <p:cNvGrpSpPr/>
          <p:nvPr/>
        </p:nvGrpSpPr>
        <p:grpSpPr>
          <a:xfrm>
            <a:off x="2095082" y="4426948"/>
            <a:ext cx="2208695" cy="980726"/>
            <a:chOff x="7885240" y="3464575"/>
            <a:chExt cx="2208695" cy="980726"/>
          </a:xfrm>
        </p:grpSpPr>
        <p:sp>
          <p:nvSpPr>
            <p:cNvPr id="108" name="矩形 107"/>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endParaRPr lang="zh-CN" altLang="en-US" sz="1050" dirty="0">
                <a:solidFill>
                  <a:schemeClr val="tx1">
                    <a:lumMod val="85000"/>
                    <a:lumOff val="15000"/>
                  </a:schemeClr>
                </a:solidFill>
                <a:latin typeface="+mn-ea"/>
              </a:endParaRPr>
            </a:p>
          </p:txBody>
        </p:sp>
        <p:sp>
          <p:nvSpPr>
            <p:cNvPr id="109" name="矩形 108"/>
            <p:cNvSpPr/>
            <p:nvPr/>
          </p:nvSpPr>
          <p:spPr>
            <a:xfrm>
              <a:off x="788524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85000"/>
                      <a:lumOff val="15000"/>
                    </a:schemeClr>
                  </a:solidFill>
                  <a:latin typeface="+mn-ea"/>
                </a:rPr>
                <a:t>标题文字添加</a:t>
              </a:r>
              <a:endParaRPr lang="zh-CN" altLang="en-US" sz="1600" b="1" dirty="0">
                <a:solidFill>
                  <a:schemeClr val="tx1">
                    <a:lumMod val="85000"/>
                    <a:lumOff val="15000"/>
                  </a:schemeClr>
                </a:solidFill>
                <a:latin typeface="+mn-ea"/>
              </a:endParaRPr>
            </a:p>
          </p:txBody>
        </p:sp>
      </p:grpSp>
      <p:sp>
        <p:nvSpPr>
          <p:cNvPr id="45" name="任意多边形 4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任意多边形 5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242370" y="458879"/>
            <a:ext cx="6623625" cy="809534"/>
            <a:chOff x="2204270" y="458879"/>
            <a:chExt cx="6623625" cy="809534"/>
          </a:xfrm>
        </p:grpSpPr>
        <p:sp>
          <p:nvSpPr>
            <p:cNvPr id="64" name="文本框 63"/>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endParaRPr lang="zh-CN" altLang="en-US" sz="3200" b="1" dirty="0">
                <a:solidFill>
                  <a:srgbClr val="FFCC01"/>
                </a:solidFill>
              </a:endParaRPr>
            </a:p>
          </p:txBody>
        </p:sp>
        <p:sp>
          <p:nvSpPr>
            <p:cNvPr id="65" name="文本框 64"/>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endParaRPr lang="en-US" altLang="zh-CN" sz="1200" dirty="0">
                <a:solidFill>
                  <a:schemeClr val="bg1">
                    <a:lumMod val="50000"/>
                  </a:schemeClr>
                </a:solidFill>
                <a:latin typeface="Century Gothic" panose="020B0502020202020204" pitchFamily="34" charset="0"/>
                <a:ea typeface="+mj-ea"/>
              </a:endParaRPr>
            </a:p>
          </p:txBody>
        </p:sp>
      </p:grpSp>
      <p:sp>
        <p:nvSpPr>
          <p:cNvPr id="66"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p:cTn id="28" dur="500" fill="hold"/>
                                        <p:tgtEl>
                                          <p:spTgt spid="113"/>
                                        </p:tgtEl>
                                        <p:attrNameLst>
                                          <p:attrName>ppt_w</p:attrName>
                                        </p:attrNameLst>
                                      </p:cBhvr>
                                      <p:tavLst>
                                        <p:tav tm="0">
                                          <p:val>
                                            <p:fltVal val="0"/>
                                          </p:val>
                                        </p:tav>
                                        <p:tav tm="100000">
                                          <p:val>
                                            <p:strVal val="#ppt_w"/>
                                          </p:val>
                                        </p:tav>
                                      </p:tavLst>
                                    </p:anim>
                                    <p:anim calcmode="lin" valueType="num">
                                      <p:cBhvr>
                                        <p:cTn id="29" dur="500" fill="hold"/>
                                        <p:tgtEl>
                                          <p:spTgt spid="113"/>
                                        </p:tgtEl>
                                        <p:attrNameLst>
                                          <p:attrName>ppt_h</p:attrName>
                                        </p:attrNameLst>
                                      </p:cBhvr>
                                      <p:tavLst>
                                        <p:tav tm="0">
                                          <p:val>
                                            <p:fltVal val="0"/>
                                          </p:val>
                                        </p:tav>
                                        <p:tav tm="100000">
                                          <p:val>
                                            <p:strVal val="#ppt_h"/>
                                          </p:val>
                                        </p:tav>
                                      </p:tavLst>
                                    </p:anim>
                                    <p:animEffect transition="in" filter="fade">
                                      <p:cBhvr>
                                        <p:cTn id="30" dur="500"/>
                                        <p:tgtEl>
                                          <p:spTgt spid="113"/>
                                        </p:tgtEl>
                                      </p:cBhvr>
                                    </p:animEffect>
                                  </p:childTnLst>
                                </p:cTn>
                              </p:par>
                              <p:par>
                                <p:cTn id="31" presetID="53" presetClass="entr" presetSubtype="16"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anim calcmode="lin" valueType="num">
                                      <p:cBhvr>
                                        <p:cTn id="33" dur="500" fill="hold"/>
                                        <p:tgtEl>
                                          <p:spTgt spid="110"/>
                                        </p:tgtEl>
                                        <p:attrNameLst>
                                          <p:attrName>ppt_w</p:attrName>
                                        </p:attrNameLst>
                                      </p:cBhvr>
                                      <p:tavLst>
                                        <p:tav tm="0">
                                          <p:val>
                                            <p:fltVal val="0"/>
                                          </p:val>
                                        </p:tav>
                                        <p:tav tm="100000">
                                          <p:val>
                                            <p:strVal val="#ppt_w"/>
                                          </p:val>
                                        </p:tav>
                                      </p:tavLst>
                                    </p:anim>
                                    <p:anim calcmode="lin" valueType="num">
                                      <p:cBhvr>
                                        <p:cTn id="34" dur="500" fill="hold"/>
                                        <p:tgtEl>
                                          <p:spTgt spid="110"/>
                                        </p:tgtEl>
                                        <p:attrNameLst>
                                          <p:attrName>ppt_h</p:attrName>
                                        </p:attrNameLst>
                                      </p:cBhvr>
                                      <p:tavLst>
                                        <p:tav tm="0">
                                          <p:val>
                                            <p:fltVal val="0"/>
                                          </p:val>
                                        </p:tav>
                                        <p:tav tm="100000">
                                          <p:val>
                                            <p:strVal val="#ppt_h"/>
                                          </p:val>
                                        </p:tav>
                                      </p:tavLst>
                                    </p:anim>
                                    <p:animEffect transition="in" filter="fade">
                                      <p:cBhvr>
                                        <p:cTn id="35" dur="500"/>
                                        <p:tgtEl>
                                          <p:spTgt spid="110"/>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par>
                                <p:cTn id="40" presetID="10" presetClass="entr" presetSubtype="0" fill="hold"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par>
                                <p:cTn id="43" presetID="10"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10" presetClass="entr" presetSubtype="0" fill="hold" nodeType="with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LIDE.DIAGRAM" val="bf40bef4-9912-40a3-bd0a-4f1d92625c7f"/>
</p:tagLst>
</file>

<file path=ppt/tags/tag10.xml><?xml version="1.0" encoding="utf-8"?>
<p:tagLst xmlns:p="http://schemas.openxmlformats.org/presentationml/2006/main">
  <p:tag name="ISLIDE.DIAGRAM" val="a8564baa-a66c-413f-9610-aee80655b3b6"/>
</p:tagLst>
</file>

<file path=ppt/tags/tag11.xml><?xml version="1.0" encoding="utf-8"?>
<p:tagLst xmlns:p="http://schemas.openxmlformats.org/presentationml/2006/main">
  <p:tag name="ISLIDE.DIAGRAM" val="125f8ce3-a2dc-4f4c-8b62-1d8bdfa824cd"/>
</p:tagLst>
</file>

<file path=ppt/tags/tag12.xml><?xml version="1.0" encoding="utf-8"?>
<p:tagLst xmlns:p="http://schemas.openxmlformats.org/presentationml/2006/main">
  <p:tag name="ISLIDE.DIAGRAM" val="e411f92d-2cb5-4120-86b8-dd42412eff39"/>
</p:tagLst>
</file>

<file path=ppt/tags/tag13.xml><?xml version="1.0" encoding="utf-8"?>
<p:tagLst xmlns:p="http://schemas.openxmlformats.org/presentationml/2006/main">
  <p:tag name="ISLIDE.DIAGRAM" val="298ea6a4-041c-44b8-9b90-4d3ed71c79f5"/>
</p:tagLst>
</file>

<file path=ppt/tags/tag14.xml><?xml version="1.0" encoding="utf-8"?>
<p:tagLst xmlns:p="http://schemas.openxmlformats.org/presentationml/2006/main">
  <p:tag name="ISLIDE.DIAGRAM" val="24b598b8-03a0-4110-bc60-abea3336c648"/>
</p:tagLst>
</file>

<file path=ppt/tags/tag15.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ISLIDE.DIAGRAM" val="2bbb3f71-ed2b-4813-9d9f-c851c806846e"/>
</p:tagLst>
</file>

<file path=ppt/tags/tag3.xml><?xml version="1.0" encoding="utf-8"?>
<p:tagLst xmlns:p="http://schemas.openxmlformats.org/presentationml/2006/main">
  <p:tag name="ISLIDE.DIAGRAM" val="412e0e52-2bcd-4ad0-86c9-9242a946d656"/>
</p:tagLst>
</file>

<file path=ppt/tags/tag4.xml><?xml version="1.0" encoding="utf-8"?>
<p:tagLst xmlns:p="http://schemas.openxmlformats.org/presentationml/2006/main">
  <p:tag name="ISLIDE.DIAGRAM" val="7ea3b874-db11-459a-90c0-151c5b5396cf"/>
</p:tagLst>
</file>

<file path=ppt/tags/tag5.xml><?xml version="1.0" encoding="utf-8"?>
<p:tagLst xmlns:p="http://schemas.openxmlformats.org/presentationml/2006/main">
  <p:tag name="ISLIDE.DIAGRAM" val="e1644e00-46c3-48c9-bf2b-4b12f63c90a4"/>
</p:tagLst>
</file>

<file path=ppt/tags/tag6.xml><?xml version="1.0" encoding="utf-8"?>
<p:tagLst xmlns:p="http://schemas.openxmlformats.org/presentationml/2006/main">
  <p:tag name="ISLIDE.DIAGRAM" val="81659cf7-e3b4-4975-bd41-e41d078d5afb"/>
</p:tagLst>
</file>

<file path=ppt/tags/tag7.xml><?xml version="1.0" encoding="utf-8"?>
<p:tagLst xmlns:p="http://schemas.openxmlformats.org/presentationml/2006/main">
  <p:tag name="ISLIDE.DIAGRAM" val="561da485-97a0-4369-b821-32c0231f6c70"/>
</p:tagLst>
</file>

<file path=ppt/tags/tag8.xml><?xml version="1.0" encoding="utf-8"?>
<p:tagLst xmlns:p="http://schemas.openxmlformats.org/presentationml/2006/main">
  <p:tag name="ISLIDE.DIAGRAM" val="5ae019ec-886a-4389-b3c2-6971e2f7276f"/>
</p:tagLst>
</file>

<file path=ppt/tags/tag9.xml><?xml version="1.0" encoding="utf-8"?>
<p:tagLst xmlns:p="http://schemas.openxmlformats.org/presentationml/2006/main">
  <p:tag name="ISLIDE.DIAGRAM" val="70ad8fe2-deba-492d-9f97-7497e651ff9e"/>
</p:tagLst>
</file>

<file path=ppt/theme/theme1.xml><?xml version="1.0" encoding="utf-8"?>
<a:theme xmlns:a="http://schemas.openxmlformats.org/drawingml/2006/main" name="Office 主题​​">
  <a:themeElements>
    <a:clrScheme name="自定义 87">
      <a:dk1>
        <a:sysClr val="windowText" lastClr="000000"/>
      </a:dk1>
      <a:lt1>
        <a:sysClr val="window" lastClr="FFFFFF"/>
      </a:lt1>
      <a:dk2>
        <a:srgbClr val="44546A"/>
      </a:dk2>
      <a:lt2>
        <a:srgbClr val="E7E6E6"/>
      </a:lt2>
      <a:accent1>
        <a:srgbClr val="FFC000"/>
      </a:accent1>
      <a:accent2>
        <a:srgbClr val="A5A5A5"/>
      </a:accent2>
      <a:accent3>
        <a:srgbClr val="FFC000"/>
      </a:accent3>
      <a:accent4>
        <a:srgbClr val="A5A5A5"/>
      </a:accent4>
      <a:accent5>
        <a:srgbClr val="FFC000"/>
      </a:accent5>
      <a:accent6>
        <a:srgbClr val="A5A5A5"/>
      </a:accent6>
      <a:hlink>
        <a:srgbClr val="FFC000"/>
      </a:hlink>
      <a:folHlink>
        <a:srgbClr val="A5A5A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5782</Words>
  <Application>WPS 演示</Application>
  <PresentationFormat>宽屏</PresentationFormat>
  <Paragraphs>467</Paragraphs>
  <Slides>26</Slides>
  <Notes>23</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26</vt:i4>
      </vt:variant>
    </vt:vector>
  </HeadingPairs>
  <TitlesOfParts>
    <vt:vector size="49" baseType="lpstr">
      <vt:lpstr>Arial</vt:lpstr>
      <vt:lpstr>宋体</vt:lpstr>
      <vt:lpstr>Wingdings</vt:lpstr>
      <vt:lpstr>微软雅黑</vt:lpstr>
      <vt:lpstr>微软雅黑 Light</vt:lpstr>
      <vt:lpstr>Calibri</vt:lpstr>
      <vt:lpstr>Clear Sans Light</vt:lpstr>
      <vt:lpstr>Segoe Print</vt:lpstr>
      <vt:lpstr>Segoe UI</vt:lpstr>
      <vt:lpstr>Poppins SemiBold</vt:lpstr>
      <vt:lpstr>Verdana</vt:lpstr>
      <vt:lpstr>华文细黑</vt:lpstr>
      <vt:lpstr>Lora</vt:lpstr>
      <vt:lpstr>Century Gothic</vt:lpstr>
      <vt:lpstr>等线</vt:lpstr>
      <vt:lpstr>等线 Light</vt:lpstr>
      <vt:lpstr>Arial Unicode MS</vt:lpstr>
      <vt:lpstr>Meiryo</vt:lpstr>
      <vt:lpstr>Yu Gothic UI</vt:lpstr>
      <vt:lpstr>Arial Narrow</vt:lpstr>
      <vt:lpstr>Calibri Light</vt:lpstr>
      <vt:lpstr>NumberOnly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13</cp:revision>
  <dcterms:created xsi:type="dcterms:W3CDTF">2018-04-23T03:23:00Z</dcterms:created>
  <dcterms:modified xsi:type="dcterms:W3CDTF">2024-06-08T13:40:37Z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18F9E01C6C6D4B52BF3648748D47F281_13</vt:lpwstr>
  </property>
  <property fmtid="{D5CDD505-2E9C-101B-9397-08002B2CF9AE}" pid="3" name="KSOProductBuildVer">
    <vt:lpwstr>2052-12.1.0.17133</vt:lpwstr>
  </property>
</Properties>
</file>