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40" r:id="rId3"/>
    <p:sldId id="408" r:id="rId4"/>
    <p:sldId id="409" r:id="rId6"/>
    <p:sldId id="446" r:id="rId7"/>
    <p:sldId id="432" r:id="rId8"/>
    <p:sldId id="424" r:id="rId9"/>
    <p:sldId id="443" r:id="rId10"/>
    <p:sldId id="410" r:id="rId11"/>
    <p:sldId id="430" r:id="rId12"/>
    <p:sldId id="371" r:id="rId13"/>
    <p:sldId id="417" r:id="rId14"/>
    <p:sldId id="433" r:id="rId15"/>
    <p:sldId id="411" r:id="rId16"/>
    <p:sldId id="422" r:id="rId17"/>
    <p:sldId id="436" r:id="rId18"/>
    <p:sldId id="434" r:id="rId19"/>
    <p:sldId id="445" r:id="rId20"/>
    <p:sldId id="431" r:id="rId21"/>
    <p:sldId id="412" r:id="rId22"/>
    <p:sldId id="444" r:id="rId23"/>
    <p:sldId id="447" r:id="rId24"/>
    <p:sldId id="448" r:id="rId25"/>
    <p:sldId id="449" r:id="rId26"/>
    <p:sldId id="442" r:id="rId27"/>
    <p:sldId id="468" r:id="rId28"/>
  </p:sldIdLst>
  <p:sldSz cx="9144000" cy="514477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81" autoAdjust="0"/>
    <p:restoredTop sz="94660"/>
  </p:normalViewPr>
  <p:slideViewPr>
    <p:cSldViewPr snapToGrid="0">
      <p:cViewPr varScale="1">
        <p:scale>
          <a:sx n="144" d="100"/>
          <a:sy n="144" d="100"/>
        </p:scale>
        <p:origin x="552" y="120"/>
      </p:cViewPr>
      <p:guideLst/>
    </p:cSldViewPr>
  </p:slideViewPr>
  <p:notesTextViewPr>
    <p:cViewPr>
      <p:scale>
        <a:sx n="1" d="1"/>
        <a:sy n="1" d="1"/>
      </p:scale>
      <p:origin x="0" y="0"/>
    </p:cViewPr>
  </p:notesTextViewPr>
  <p:sorterViewPr>
    <p:cViewPr>
      <p:scale>
        <a:sx n="41" d="100"/>
        <a:sy n="41"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2" Type="http://schemas.openxmlformats.org/officeDocument/2006/relationships/tags" Target="tags/tag18.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rgbClr val="BAD2DA"/>
            </a:solidFill>
            <a:effectLst/>
          </c:spPr>
          <c:explosion val="0"/>
          <c:dPt>
            <c:idx val="0"/>
            <c:bubble3D val="0"/>
            <c:spPr>
              <a:solidFill>
                <a:srgbClr val="D9D9D9"/>
              </a:solidFill>
              <a:ln>
                <a:noFill/>
              </a:ln>
              <a:effectLst>
                <a:outerShdw blurRad="40000" dist="23000" dir="5400000" rotWithShape="0">
                  <a:schemeClr val="dk1">
                    <a:alpha val="35000"/>
                  </a:schemeClr>
                </a:outerShdw>
              </a:effectLst>
            </c:spPr>
          </c:dPt>
          <c:dPt>
            <c:idx val="1"/>
            <c:bubble3D val="0"/>
            <c:spPr>
              <a:solidFill>
                <a:schemeClr val="accent1"/>
              </a:solidFill>
              <a:ln>
                <a:noFill/>
              </a:ln>
              <a:effectLst>
                <a:outerShdw blurRad="40000" dist="23000" dir="5400000" rotWithShape="0">
                  <a:schemeClr val="dk1">
                    <a:alpha val="35000"/>
                  </a:schemeClr>
                </a:outerShdw>
              </a:effectLst>
            </c:spPr>
          </c:dPt>
          <c:dLbls>
            <c:dLbl>
              <c:idx val="0"/>
              <c:layout>
                <c:manualLayout>
                  <c:x val="-0.230068784505385"/>
                  <c:y val="-0.183623505395159"/>
                </c:manualLayout>
              </c:layout>
              <c:tx>
                <c:rich>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r>
                      <a:rPr lang="en-US"/>
                      <a:t>70%</a:t>
                    </a:r>
                    <a:endParaRPr lang="en-US"/>
                  </a:p>
                </c:rich>
              </c:tx>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204016200561137"/>
                  <c:y val="0.120194906192282"/>
                </c:manualLayout>
              </c:layout>
              <c:tx>
                <c:rich>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r>
                      <a:rPr lang="en-US"/>
                      <a:t>30%</a:t>
                    </a:r>
                    <a:endParaRPr lang="en-US"/>
                  </a:p>
                </c:rich>
              </c:tx>
              <c:dLblPos val="bestFit"/>
              <c:showLegendKey val="0"/>
              <c:showVal val="0"/>
              <c:showCatName val="0"/>
              <c:showSerName val="0"/>
              <c:showPercent val="1"/>
              <c:showBubbleSize val="0"/>
              <c:extLst>
                <c:ext xmlns:c15="http://schemas.microsoft.com/office/drawing/2012/chart" uri="{CE6537A1-D6FC-4f65-9D91-7224C49458BB}">
                  <c15:layout/>
                </c:ext>
              </c:extLst>
            </c:dLbl>
            <c:spPr>
              <a:solidFill>
                <a:schemeClr val="accent1">
                  <a:lumMod val="60000"/>
                  <a:lumOff val="40000"/>
                </a:schemeClr>
              </a:solid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solidFill>
                      <a:prstDash val="solid"/>
                      <a:round/>
                    </a:ln>
                    <a:effectLst/>
                  </c:spPr>
                </c15:leaderLines>
              </c:ext>
            </c:extLst>
          </c:dLbls>
          <c:cat>
            <c:strRef>
              <c:f>Sheet1!$A$2:$A$3</c:f>
              <c:strCache>
                <c:ptCount val="2"/>
                <c:pt idx="0">
                  <c:v>1st Qtr</c:v>
                </c:pt>
                <c:pt idx="1">
                  <c:v>2nd Qtr</c:v>
                </c:pt>
              </c:strCache>
            </c:strRef>
          </c:cat>
          <c:val>
            <c:numRef>
              <c:f>Sheet1!$B$2:$B$3</c:f>
              <c:numCache>
                <c:formatCode>General</c:formatCode>
                <c:ptCount val="2"/>
                <c:pt idx="0">
                  <c:v>7</c:v>
                </c:pt>
                <c:pt idx="1">
                  <c:v>3</c:v>
                </c:pt>
              </c:numCache>
            </c:numRef>
          </c:val>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latin typeface="+mn-lt"/>
          <a:ea typeface="+mn-ea"/>
          <a:cs typeface="+mn-ea"/>
          <a:sym typeface="+mn-lt"/>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rgbClr val="BAD2DA"/>
            </a:solidFill>
            <a:effectLst/>
          </c:spPr>
          <c:explosion val="0"/>
          <c:dPt>
            <c:idx val="0"/>
            <c:bubble3D val="0"/>
            <c:spPr>
              <a:solidFill>
                <a:sysClr val="window" lastClr="FFFFFF">
                  <a:lumMod val="85000"/>
                </a:sysClr>
              </a:solidFill>
              <a:ln>
                <a:noFill/>
              </a:ln>
              <a:effectLst>
                <a:outerShdw blurRad="40000" dist="23000" dir="5400000" rotWithShape="0">
                  <a:schemeClr val="dk1">
                    <a:alpha val="35000"/>
                  </a:schemeClr>
                </a:outerShdw>
              </a:effectLst>
            </c:spPr>
          </c:dPt>
          <c:dPt>
            <c:idx val="1"/>
            <c:bubble3D val="0"/>
            <c:spPr>
              <a:solidFill>
                <a:schemeClr val="accent1"/>
              </a:solidFill>
              <a:ln>
                <a:noFill/>
              </a:ln>
              <a:effectLst>
                <a:outerShdw blurRad="40000" dist="23000" dir="5400000" rotWithShape="0">
                  <a:schemeClr val="dk1">
                    <a:alpha val="35000"/>
                  </a:schemeClr>
                </a:outerShdw>
              </a:effectLst>
            </c:spPr>
          </c:dPt>
          <c:dLbls>
            <c:dLbl>
              <c:idx val="0"/>
              <c:layout>
                <c:manualLayout>
                  <c:x val="-0.270298669562856"/>
                  <c:y val="0.00156216584038106"/>
                </c:manualLayout>
              </c:layout>
              <c:tx>
                <c:rich>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r>
                      <a:rPr lang="en-US"/>
                      <a:t>50%</a:t>
                    </a:r>
                    <a:endParaRPr lang="en-US"/>
                  </a:p>
                </c:rich>
              </c:tx>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302376233143271"/>
                  <c:y val="0.00555555555555555"/>
                </c:manualLayout>
              </c:layout>
              <c:tx>
                <c:rich>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r>
                      <a:rPr lang="en-US"/>
                      <a:t>50%</a:t>
                    </a:r>
                    <a:endParaRPr lang="en-US"/>
                  </a:p>
                </c:rich>
              </c:tx>
              <c:dLblPos val="bestFit"/>
              <c:showLegendKey val="0"/>
              <c:showVal val="0"/>
              <c:showCatName val="0"/>
              <c:showSerName val="0"/>
              <c:showPercent val="1"/>
              <c:showBubbleSize val="0"/>
              <c:extLst>
                <c:ext xmlns:c15="http://schemas.microsoft.com/office/drawing/2012/chart" uri="{CE6537A1-D6FC-4f65-9D91-7224C49458BB}">
                  <c15:layout/>
                </c:ext>
              </c:extLst>
            </c:dLbl>
            <c:spPr>
              <a:solidFill>
                <a:schemeClr val="accent1">
                  <a:lumMod val="60000"/>
                  <a:lumOff val="40000"/>
                </a:schemeClr>
              </a:solid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solidFill>
                      <a:prstDash val="solid"/>
                      <a:round/>
                    </a:ln>
                    <a:effectLst/>
                  </c:spPr>
                </c15:leaderLines>
              </c:ext>
            </c:extLst>
          </c:dLbls>
          <c:cat>
            <c:strRef>
              <c:f>Sheet1!$A$2:$A$3</c:f>
              <c:strCache>
                <c:ptCount val="2"/>
                <c:pt idx="0">
                  <c:v>1st Qtr</c:v>
                </c:pt>
                <c:pt idx="1">
                  <c:v>2nd Qtr</c:v>
                </c:pt>
              </c:strCache>
            </c:strRef>
          </c:cat>
          <c:val>
            <c:numRef>
              <c:f>Sheet1!$B$2:$B$3</c:f>
              <c:numCache>
                <c:formatCode>General</c:formatCode>
                <c:ptCount val="2"/>
                <c:pt idx="0">
                  <c:v>5</c:v>
                </c:pt>
                <c:pt idx="1">
                  <c:v>5</c:v>
                </c:pt>
              </c:numCache>
            </c:numRef>
          </c:val>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latin typeface="+mn-lt"/>
          <a:ea typeface="+mn-ea"/>
          <a:cs typeface="+mn-ea"/>
          <a:sym typeface="+mn-lt"/>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rgbClr val="BAD2DA"/>
            </a:solidFill>
            <a:effectLst/>
          </c:spPr>
          <c:explosion val="0"/>
          <c:dPt>
            <c:idx val="0"/>
            <c:bubble3D val="0"/>
            <c:spPr>
              <a:solidFill>
                <a:sysClr val="window" lastClr="FFFFFF">
                  <a:lumMod val="85000"/>
                </a:sysClr>
              </a:solidFill>
              <a:ln>
                <a:noFill/>
              </a:ln>
              <a:effectLst>
                <a:outerShdw blurRad="40000" dist="23000" dir="5400000" rotWithShape="0">
                  <a:schemeClr val="dk1">
                    <a:alpha val="35000"/>
                  </a:schemeClr>
                </a:outerShdw>
              </a:effectLst>
            </c:spPr>
          </c:dPt>
          <c:dPt>
            <c:idx val="1"/>
            <c:bubble3D val="0"/>
            <c:spPr>
              <a:solidFill>
                <a:schemeClr val="accent1"/>
              </a:solidFill>
              <a:ln>
                <a:noFill/>
              </a:ln>
              <a:effectLst>
                <a:outerShdw blurRad="40000" dist="23000" dir="5400000" rotWithShape="0">
                  <a:schemeClr val="dk1">
                    <a:alpha val="35000"/>
                  </a:schemeClr>
                </a:outerShdw>
              </a:effectLst>
            </c:spPr>
          </c:dPt>
          <c:dLbls>
            <c:dLbl>
              <c:idx val="0"/>
              <c:layout>
                <c:manualLayout>
                  <c:x val="-0.161103719793646"/>
                  <c:y val="-0.257697093418878"/>
                </c:manualLayout>
              </c:layout>
              <c:tx>
                <c:rich>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r>
                      <a:rPr lang="en-US"/>
                      <a:t>90%</a:t>
                    </a:r>
                    <a:endParaRPr lang="en-US"/>
                  </a:p>
                </c:rich>
              </c:tx>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39080912299756"/>
                  <c:y val="0.000272188198697385"/>
                </c:manualLayout>
              </c:layout>
              <c:tx>
                <c:rich>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r>
                      <a:rPr lang="en-US"/>
                      <a:t>10%</a:t>
                    </a:r>
                    <a:endParaRPr lang="en-US"/>
                  </a:p>
                </c:rich>
              </c:tx>
              <c:dLblPos val="bestFit"/>
              <c:showLegendKey val="0"/>
              <c:showVal val="0"/>
              <c:showCatName val="0"/>
              <c:showSerName val="0"/>
              <c:showPercent val="1"/>
              <c:showBubbleSize val="0"/>
              <c:extLst>
                <c:ext xmlns:c15="http://schemas.microsoft.com/office/drawing/2012/chart" uri="{CE6537A1-D6FC-4f65-9D91-7224C49458BB}">
                  <c15:layout/>
                </c:ext>
              </c:extLst>
            </c:dLbl>
            <c:spPr>
              <a:solidFill>
                <a:schemeClr val="accent1">
                  <a:lumMod val="60000"/>
                  <a:lumOff val="40000"/>
                </a:schemeClr>
              </a:solid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solidFill>
                      <a:prstDash val="solid"/>
                      <a:round/>
                    </a:ln>
                    <a:effectLst/>
                  </c:spPr>
                </c15:leaderLines>
              </c:ext>
            </c:extLst>
          </c:dLbls>
          <c:cat>
            <c:strRef>
              <c:f>Sheet1!$A$2:$A$3</c:f>
              <c:strCache>
                <c:ptCount val="2"/>
                <c:pt idx="0">
                  <c:v>1st Qtr</c:v>
                </c:pt>
                <c:pt idx="1">
                  <c:v>2nd Qtr</c:v>
                </c:pt>
              </c:strCache>
            </c:strRef>
          </c:cat>
          <c:val>
            <c:numRef>
              <c:f>Sheet1!$B$2:$B$3</c:f>
              <c:numCache>
                <c:formatCode>General</c:formatCode>
                <c:ptCount val="2"/>
                <c:pt idx="0">
                  <c:v>9</c:v>
                </c:pt>
                <c:pt idx="1">
                  <c:v>1</c:v>
                </c:pt>
              </c:numCache>
            </c:numRef>
          </c:val>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latin typeface="+mn-lt"/>
          <a:ea typeface="+mn-ea"/>
          <a:cs typeface="+mn-ea"/>
          <a:sym typeface="+mn-lt"/>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rgbClr val="BAD2DA"/>
            </a:solidFill>
            <a:effectLst/>
          </c:spPr>
          <c:explosion val="0"/>
          <c:dPt>
            <c:idx val="0"/>
            <c:bubble3D val="0"/>
            <c:spPr>
              <a:solidFill>
                <a:srgbClr val="D9D9D9"/>
              </a:solidFill>
              <a:ln>
                <a:noFill/>
              </a:ln>
              <a:effectLst>
                <a:outerShdw blurRad="40000" dist="23000" dir="5400000" rotWithShape="0">
                  <a:schemeClr val="dk1">
                    <a:alpha val="35000"/>
                  </a:schemeClr>
                </a:outerShdw>
              </a:effectLst>
            </c:spPr>
          </c:dPt>
          <c:dPt>
            <c:idx val="1"/>
            <c:bubble3D val="0"/>
            <c:spPr>
              <a:solidFill>
                <a:schemeClr val="accent1"/>
              </a:solidFill>
              <a:ln>
                <a:noFill/>
              </a:ln>
              <a:effectLst>
                <a:outerShdw blurRad="40000" dist="23000" dir="5400000" rotWithShape="0">
                  <a:schemeClr val="dk1">
                    <a:alpha val="35000"/>
                  </a:schemeClr>
                </a:outerShdw>
              </a:effectLst>
            </c:spPr>
          </c:dPt>
          <c:dLbls>
            <c:dLbl>
              <c:idx val="0"/>
              <c:layout>
                <c:manualLayout>
                  <c:x val="-0.247310616345371"/>
                  <c:y val="-0.0910304267522116"/>
                </c:manualLayout>
              </c:layout>
              <c:tx>
                <c:rich>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r>
                      <a:rPr lang="en-US"/>
                      <a:t>60%</a:t>
                    </a:r>
                    <a:endParaRPr lang="en-US"/>
                  </a:p>
                </c:rich>
              </c:tx>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251892931487012"/>
                  <c:y val="0.0661509672402061"/>
                </c:manualLayout>
              </c:layout>
              <c:tx>
                <c:rich>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r>
                      <a:rPr lang="en-US"/>
                      <a:t>40%</a:t>
                    </a:r>
                    <a:endParaRPr lang="en-US"/>
                  </a:p>
                </c:rich>
              </c:tx>
              <c:dLblPos val="bestFit"/>
              <c:showLegendKey val="0"/>
              <c:showVal val="0"/>
              <c:showCatName val="0"/>
              <c:showSerName val="0"/>
              <c:showPercent val="1"/>
              <c:showBubbleSize val="0"/>
              <c:extLst>
                <c:ext xmlns:c15="http://schemas.microsoft.com/office/drawing/2012/chart" uri="{CE6537A1-D6FC-4f65-9D91-7224C49458BB}">
                  <c15:layout/>
                </c:ext>
              </c:extLst>
            </c:dLbl>
            <c:spPr>
              <a:solidFill>
                <a:schemeClr val="accent1">
                  <a:lumMod val="60000"/>
                  <a:lumOff val="40000"/>
                </a:schemeClr>
              </a:solid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solidFill>
                      <a:prstDash val="solid"/>
                      <a:round/>
                    </a:ln>
                    <a:effectLst/>
                  </c:spPr>
                </c15:leaderLines>
              </c:ext>
            </c:extLst>
          </c:dLbls>
          <c:cat>
            <c:strRef>
              <c:f>Sheet1!$A$2:$A$3</c:f>
              <c:strCache>
                <c:ptCount val="2"/>
                <c:pt idx="0">
                  <c:v>1st Qtr</c:v>
                </c:pt>
                <c:pt idx="1">
                  <c:v>2nd Qtr</c:v>
                </c:pt>
              </c:strCache>
            </c:strRef>
          </c:cat>
          <c:val>
            <c:numRef>
              <c:f>Sheet1!$B$2:$B$3</c:f>
              <c:numCache>
                <c:formatCode>General</c:formatCode>
                <c:ptCount val="2"/>
                <c:pt idx="0">
                  <c:v>6</c:v>
                </c:pt>
                <c:pt idx="1">
                  <c:v>4</c:v>
                </c:pt>
              </c:numCache>
            </c:numRef>
          </c:val>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latin typeface="+mn-lt"/>
          <a:ea typeface="+mn-ea"/>
          <a:cs typeface="+mn-ea"/>
          <a:sym typeface="+mn-lt"/>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F7B8-3097-4669-8E62-5BE6BCD9FB5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94B9-1F08-48DF-B7B6-E879767F1CA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3A19A3-43FA-43A7-88A9-B26FF24D5AC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A65829-4C48-4427-8C22-1EE18F5EB61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BA5FA-44E0-4756-BF69-C985CC5113B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FF3EAB-7849-4D1F-BC45-C2032C6F867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A931D0-C1F1-459A-A804-2CF5D4756A7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3149A6-841C-4CB6-8BA9-F87BDAB5504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95455D98-30A8-42CC-BAAB-2AC6A788603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
        <p:nvSpPr>
          <p:cNvPr id="6" name="文本框 37"/>
          <p:cNvSpPr txBox="1"/>
          <p:nvPr userDrawn="1"/>
        </p:nvSpPr>
        <p:spPr>
          <a:xfrm>
            <a:off x="3675233"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成功项目展示</a:t>
            </a:r>
            <a:endParaRPr lang="zh-CN" altLang="zh-CN" sz="1600" b="0" kern="1200" dirty="0">
              <a:solidFill>
                <a:schemeClr val="accent1"/>
              </a:solidFill>
              <a:latin typeface="微软雅黑" panose="020B0503020204020204" pitchFamily="34" charset="-122"/>
              <a:ea typeface="微软雅黑" panose="020B0503020204020204" pitchFamily="34" charset="-122"/>
              <a:cs typeface="+mn-cs"/>
            </a:endParaRPr>
          </a:p>
        </p:txBody>
      </p:sp>
      <p:sp>
        <p:nvSpPr>
          <p:cNvPr id="7" name="文本框 38"/>
          <p:cNvSpPr txBox="1"/>
          <p:nvPr userDrawn="1"/>
        </p:nvSpPr>
        <p:spPr>
          <a:xfrm>
            <a:off x="3639197" y="556320"/>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
        <p:nvSpPr>
          <p:cNvPr id="6" name="文本框 37"/>
          <p:cNvSpPr txBox="1"/>
          <p:nvPr userDrawn="1"/>
        </p:nvSpPr>
        <p:spPr>
          <a:xfrm>
            <a:off x="3646204" y="232284"/>
            <a:ext cx="1836172" cy="315475"/>
          </a:xfrm>
          <a:prstGeom prst="rect">
            <a:avLst/>
          </a:prstGeom>
          <a:noFill/>
        </p:spPr>
        <p:txBody>
          <a:bodyPr wrap="square" lIns="68584" tIns="34292" rIns="68584" bIns="34292" rtlCol="0">
            <a:spAutoFit/>
          </a:bodyPr>
          <a:lstStyle/>
          <a:p>
            <a:pPr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明年工作计划</a:t>
            </a:r>
            <a:endParaRPr lang="zh-CN" altLang="zh-CN" sz="1600" b="0" kern="1200" dirty="0">
              <a:solidFill>
                <a:schemeClr val="accent1"/>
              </a:solidFill>
              <a:latin typeface="微软雅黑" panose="020B0503020204020204" pitchFamily="34" charset="-122"/>
              <a:ea typeface="微软雅黑" panose="020B0503020204020204" pitchFamily="34" charset="-122"/>
              <a:cs typeface="+mn-cs"/>
            </a:endParaRPr>
          </a:p>
        </p:txBody>
      </p:sp>
      <p:sp>
        <p:nvSpPr>
          <p:cNvPr id="7" name="文本框 38"/>
          <p:cNvSpPr txBox="1"/>
          <p:nvPr userDrawn="1"/>
        </p:nvSpPr>
        <p:spPr>
          <a:xfrm>
            <a:off x="3610168" y="556320"/>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574"/>
            <a:ext cx="3276600" cy="2313387"/>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969"/>
            <a:ext cx="3383973" cy="323935"/>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Hairline"/>
                <a:cs typeface="Lato Hairline"/>
              </a:defRPr>
            </a:lvl1pPr>
          </a:lstStyle>
          <a:p>
            <a:pPr lvl="0"/>
            <a:r>
              <a:rPr lang="es-ES_tradnl" dirty="0"/>
              <a:t>TITLE HERE</a:t>
            </a:r>
            <a:endParaRPr lang="es-ES_tradnl" dirty="0"/>
          </a:p>
        </p:txBody>
      </p:sp>
      <p:sp>
        <p:nvSpPr>
          <p:cNvPr id="9" name="Text Placeholder 7"/>
          <p:cNvSpPr>
            <a:spLocks noGrp="1"/>
          </p:cNvSpPr>
          <p:nvPr>
            <p:ph type="body" sz="quarter" idx="11" hasCustomPrompt="1"/>
          </p:nvPr>
        </p:nvSpPr>
        <p:spPr>
          <a:xfrm>
            <a:off x="2966029" y="3289954"/>
            <a:ext cx="3383973" cy="171391"/>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7" y="3614484"/>
            <a:ext cx="3366029" cy="1153007"/>
          </a:xfrm>
          <a:prstGeom prst="rect">
            <a:avLst/>
          </a:prstGeom>
        </p:spPr>
        <p:txBody>
          <a:bodyPr vert="horz" lIns="0" tIns="0" rIns="0" bIns="0"/>
          <a:lstStyle>
            <a:lvl1pPr marL="0" indent="0" algn="ctr">
              <a:lnSpc>
                <a:spcPct val="130000"/>
              </a:lnSpc>
              <a:buNone/>
              <a:defRPr sz="12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6" cy="346232"/>
          </a:xfrm>
          <a:prstGeom prst="rect">
            <a:avLst/>
          </a:prstGeom>
          <a:noFill/>
        </p:spPr>
        <p:txBody>
          <a:bodyPr wrap="none" lIns="68563" tIns="34282" rIns="68563" bIns="34282" rtlCol="0">
            <a:spAutoFit/>
          </a:bodyPr>
          <a:lstStyle/>
          <a:p>
            <a:pPr algn="ctr" defTabSz="685800">
              <a:defRPr/>
            </a:pPr>
            <a:r>
              <a:rPr lang="zh-CN" altLang="en-US" sz="1800" b="1" dirty="0">
                <a:solidFill>
                  <a:schemeClr val="accent1"/>
                </a:solidFill>
                <a:latin typeface="微软雅黑" panose="020B0503020204020204" pitchFamily="34" charset="-122"/>
                <a:ea typeface="微软雅黑" panose="020B0503020204020204" pitchFamily="34" charset="-122"/>
              </a:rPr>
              <a:t>项目介绍</a:t>
            </a:r>
            <a:endParaRPr lang="zh-CN" altLang="en-US" sz="180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zh-CN" altLang="en-US" sz="1800"/>
          </a:p>
        </p:txBody>
      </p:sp>
      <p:sp>
        <p:nvSpPr>
          <p:cNvPr id="3" name="TextBox 1"/>
          <p:cNvSpPr txBox="1"/>
          <p:nvPr userDrawn="1"/>
        </p:nvSpPr>
        <p:spPr>
          <a:xfrm>
            <a:off x="3865664" y="368823"/>
            <a:ext cx="1292638" cy="299944"/>
          </a:xfrm>
          <a:prstGeom prst="rect">
            <a:avLst/>
          </a:prstGeom>
          <a:noFill/>
        </p:spPr>
        <p:txBody>
          <a:bodyPr wrap="none" lIns="68568" tIns="34285" rIns="68568" bIns="3428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9" y="710767"/>
            <a:ext cx="2562232" cy="346239"/>
          </a:xfrm>
          <a:prstGeom prst="rect">
            <a:avLst/>
          </a:prstGeom>
          <a:noFill/>
        </p:spPr>
        <p:txBody>
          <a:bodyPr wrap="square" lIns="68568" tIns="34285" rIns="68568" bIns="3428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1" y="512920"/>
            <a:ext cx="6489700" cy="524037"/>
          </a:xfrm>
          <a:prstGeom prst="rect">
            <a:avLst/>
          </a:prstGeom>
        </p:spPr>
        <p:txBody>
          <a:bodyPr lIns="68580" tIns="34290" rIns="68580" bIns="34290"/>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endParaRPr lang="en-US" dirty="0"/>
          </a:p>
        </p:txBody>
      </p:sp>
      <p:sp>
        <p:nvSpPr>
          <p:cNvPr id="6" name="Text Placeholder 27"/>
          <p:cNvSpPr>
            <a:spLocks noGrp="1"/>
          </p:cNvSpPr>
          <p:nvPr>
            <p:ph type="body" sz="quarter" idx="25"/>
          </p:nvPr>
        </p:nvSpPr>
        <p:spPr>
          <a:xfrm>
            <a:off x="273051" y="940385"/>
            <a:ext cx="6489700" cy="285887"/>
          </a:xfrm>
          <a:prstGeom prst="rect">
            <a:avLst/>
          </a:prstGeom>
        </p:spPr>
        <p:txBody>
          <a:bodyPr lIns="68580" tIns="34290" rIns="68580" bIns="34290"/>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endParaRPr 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2702370"/>
            <a:ext cx="6858000" cy="1242205"/>
          </a:xfrm>
          <a:prstGeom prst="rect">
            <a:avLst/>
          </a:prstGeom>
        </p:spPr>
        <p:txBody>
          <a:bodyPr/>
          <a:lstStyle>
            <a:lvl1pPr marL="0" indent="0" algn="ctr">
              <a:buNone/>
              <a:defRPr sz="2000"/>
            </a:lvl1pPr>
            <a:lvl2pPr marL="375285" indent="0" algn="ctr">
              <a:buNone/>
              <a:defRPr sz="1600"/>
            </a:lvl2pPr>
            <a:lvl3pPr marL="749935" indent="0" algn="ctr">
              <a:buNone/>
              <a:defRPr sz="1500"/>
            </a:lvl3pPr>
            <a:lvl4pPr marL="1125220" indent="0" algn="ctr">
              <a:buNone/>
              <a:defRPr sz="1300"/>
            </a:lvl4pPr>
            <a:lvl5pPr marL="1499870" indent="0" algn="ctr">
              <a:buNone/>
              <a:defRPr sz="1300"/>
            </a:lvl5pPr>
            <a:lvl6pPr marL="1875155" indent="0" algn="ctr">
              <a:buNone/>
              <a:defRPr sz="1300"/>
            </a:lvl6pPr>
            <a:lvl7pPr marL="2250440" indent="0" algn="ctr">
              <a:buNone/>
              <a:defRPr sz="1300"/>
            </a:lvl7pPr>
            <a:lvl8pPr marL="2625090" indent="0" algn="ctr">
              <a:buNone/>
              <a:defRPr sz="1300"/>
            </a:lvl8pPr>
            <a:lvl9pPr marL="3000375" indent="0" algn="ctr">
              <a:buNone/>
              <a:defRPr sz="1300"/>
            </a:lvl9pPr>
          </a:lstStyle>
          <a:p>
            <a:r>
              <a:rPr lang="en-US"/>
              <a:t>Click to edit Master subtitle style</a:t>
            </a:r>
            <a:endParaRPr lang="id-ID"/>
          </a:p>
        </p:txBody>
      </p:sp>
      <p:sp>
        <p:nvSpPr>
          <p:cNvPr id="4" name="Date Placeholder 3"/>
          <p:cNvSpPr>
            <a:spLocks noGrp="1"/>
          </p:cNvSpPr>
          <p:nvPr>
            <p:ph type="dt" sz="half" idx="10"/>
          </p:nvPr>
        </p:nvSpPr>
        <p:spPr>
          <a:xfrm>
            <a:off x="628652" y="4768756"/>
            <a:ext cx="2057400" cy="273929"/>
          </a:xfrm>
          <a:prstGeom prst="rect">
            <a:avLst/>
          </a:prstGeom>
        </p:spPr>
        <p:txBody>
          <a:bodyPr/>
          <a:lstStyle/>
          <a:p>
            <a:fld id="{EB5C08A1-7713-47CE-97B4-863D833656A0}" type="datetimeFigureOut">
              <a:rPr lang="id-ID" smtClean="0"/>
            </a:fld>
            <a:endParaRPr lang="id-ID"/>
          </a:p>
        </p:txBody>
      </p:sp>
      <p:sp>
        <p:nvSpPr>
          <p:cNvPr id="5" name="Footer Placeholder 4"/>
          <p:cNvSpPr>
            <a:spLocks noGrp="1"/>
          </p:cNvSpPr>
          <p:nvPr>
            <p:ph type="ftr" sz="quarter" idx="11"/>
          </p:nvPr>
        </p:nvSpPr>
        <p:spPr>
          <a:xfrm>
            <a:off x="3028954" y="4768756"/>
            <a:ext cx="3086100" cy="273929"/>
          </a:xfrm>
          <a:prstGeom prst="rect">
            <a:avLst/>
          </a:prstGeom>
        </p:spPr>
        <p:txBody>
          <a:bodyPr/>
          <a:lstStyle/>
          <a:p>
            <a:endParaRPr lang="id-ID"/>
          </a:p>
        </p:txBody>
      </p:sp>
      <p:sp>
        <p:nvSpPr>
          <p:cNvPr id="6" name="Slide Number Placeholder 5"/>
          <p:cNvSpPr>
            <a:spLocks noGrp="1"/>
          </p:cNvSpPr>
          <p:nvPr>
            <p:ph type="sldNum" sz="quarter" idx="12"/>
          </p:nvPr>
        </p:nvSpPr>
        <p:spPr>
          <a:xfrm>
            <a:off x="8143878" y="4768756"/>
            <a:ext cx="371476" cy="273929"/>
          </a:xfrm>
          <a:prstGeom prst="rect">
            <a:avLst/>
          </a:prstGeom>
        </p:spPr>
        <p:txBody>
          <a:bodyPr/>
          <a:lstStyle/>
          <a:p>
            <a:fld id="{BD3C9449-514E-4F2F-BDF6-E5528CC1E8B5}" type="slidenum">
              <a:rPr lang="id-ID" smtClean="0"/>
            </a:fld>
            <a:endParaRPr lang="id-ID"/>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椭圆 1"/>
          <p:cNvSpPr/>
          <p:nvPr userDrawn="1"/>
        </p:nvSpPr>
        <p:spPr>
          <a:xfrm>
            <a:off x="328167" y="271621"/>
            <a:ext cx="280838" cy="280924"/>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500" dirty="0">
                <a:solidFill>
                  <a:schemeClr val="accent1"/>
                </a:solidFill>
                <a:latin typeface="华文细黑" panose="02010600040101010101" pitchFamily="2" charset="-122"/>
                <a:ea typeface="华文细黑" panose="02010600040101010101" pitchFamily="2" charset="-122"/>
              </a:rPr>
              <a:t>M</a:t>
            </a:r>
            <a:endParaRPr lang="zh-CN" altLang="en-US" sz="1500" dirty="0">
              <a:solidFill>
                <a:schemeClr val="accent1"/>
              </a:solidFill>
              <a:latin typeface="华文细黑" panose="02010600040101010101" pitchFamily="2" charset="-122"/>
              <a:ea typeface="华文细黑" panose="02010600040101010101" pitchFamily="2" charset="-122"/>
            </a:endParaRPr>
          </a:p>
        </p:txBody>
      </p:sp>
      <p:sp>
        <p:nvSpPr>
          <p:cNvPr id="3" name="矩形 2"/>
          <p:cNvSpPr/>
          <p:nvPr userDrawn="1"/>
        </p:nvSpPr>
        <p:spPr>
          <a:xfrm rot="16200000">
            <a:off x="-376516" y="2453281"/>
            <a:ext cx="1690206" cy="238527"/>
          </a:xfrm>
          <a:prstGeom prst="rect">
            <a:avLst/>
          </a:prstGeom>
        </p:spPr>
        <p:txBody>
          <a:bodyPr wrap="none" lIns="68580" tIns="34290" rIns="68580" bIns="34290">
            <a:spAutoFit/>
          </a:bodyPr>
          <a:lstStyle/>
          <a:p>
            <a:pPr>
              <a:spcBef>
                <a:spcPts val="450"/>
              </a:spcBef>
            </a:pPr>
            <a:r>
              <a:rPr lang="en-US" altLang="zh-CN" sz="1100" dirty="0">
                <a:solidFill>
                  <a:schemeClr val="bg1">
                    <a:lumMod val="75000"/>
                  </a:schemeClr>
                </a:solidFill>
                <a:latin typeface="华文细黑" panose="02010600040101010101" pitchFamily="2" charset="-122"/>
                <a:ea typeface="华文细黑" panose="02010600040101010101" pitchFamily="2" charset="-122"/>
              </a:rPr>
              <a:t>Business Annual Report</a:t>
            </a:r>
            <a:endParaRPr lang="en-US" altLang="zh-CN" sz="1100" dirty="0">
              <a:solidFill>
                <a:schemeClr val="bg1">
                  <a:lumMod val="75000"/>
                </a:schemeClr>
              </a:solidFill>
              <a:latin typeface="华文细黑" panose="02010600040101010101" pitchFamily="2" charset="-122"/>
              <a:ea typeface="华文细黑" panose="02010600040101010101" pitchFamily="2" charset="-122"/>
            </a:endParaRPr>
          </a:p>
        </p:txBody>
      </p:sp>
      <p:sp>
        <p:nvSpPr>
          <p:cNvPr id="4" name="文本框 3"/>
          <p:cNvSpPr txBox="1"/>
          <p:nvPr userDrawn="1"/>
        </p:nvSpPr>
        <p:spPr>
          <a:xfrm>
            <a:off x="16743" y="4680549"/>
            <a:ext cx="903686" cy="207749"/>
          </a:xfrm>
          <a:prstGeom prst="rect">
            <a:avLst/>
          </a:prstGeom>
          <a:noFill/>
        </p:spPr>
        <p:txBody>
          <a:bodyPr wrap="square" lIns="68580" tIns="34290" rIns="68580" bIns="34290" rtlCol="0">
            <a:spAutoFit/>
          </a:bodyPr>
          <a:lstStyle/>
          <a:p>
            <a:pPr algn="ctr"/>
            <a:r>
              <a:rPr lang="en-US" altLang="zh-CN" sz="900" dirty="0">
                <a:solidFill>
                  <a:schemeClr val="bg1">
                    <a:lumMod val="75000"/>
                  </a:schemeClr>
                </a:solidFill>
              </a:rPr>
              <a:t>Page </a:t>
            </a:r>
            <a:fld id="{839E13CE-6B44-48A0-86CD-2E68D4F2DAD8}" type="slidenum">
              <a:rPr lang="zh-CN" altLang="en-US" sz="900" dirty="0" smtClean="0">
                <a:solidFill>
                  <a:schemeClr val="bg1">
                    <a:lumMod val="75000"/>
                  </a:schemeClr>
                </a:solidFill>
              </a:rPr>
            </a:fld>
            <a:endParaRPr lang="zh-CN" altLang="en-US" sz="900" dirty="0">
              <a:solidFill>
                <a:schemeClr val="bg1">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929"/>
            <a:ext cx="7886700" cy="994479"/>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8735"/>
            <a:ext cx="2057400" cy="273928"/>
          </a:xfrm>
        </p:spPr>
        <p:txBody>
          <a:bodyPr/>
          <a:lstStyle>
            <a:lvl1pPr>
              <a:defRPr/>
            </a:lvl1pPr>
          </a:lstStyle>
          <a:p>
            <a:fld id="{1F931BFC-FA3C-44C9-BDF3-A1EA94A517F2}" type="datetime1">
              <a:rPr lang="zh-CN" altLang="en-US"/>
            </a:fld>
            <a:endParaRPr lang="zh-CN" altLang="en-US" sz="1400" dirty="0">
              <a:solidFill>
                <a:schemeClr val="tx1"/>
              </a:solidFill>
            </a:endParaRPr>
          </a:p>
        </p:txBody>
      </p:sp>
      <p:sp>
        <p:nvSpPr>
          <p:cNvPr id="4" name="页脚占位符 3"/>
          <p:cNvSpPr>
            <a:spLocks noGrp="1"/>
          </p:cNvSpPr>
          <p:nvPr>
            <p:ph type="ftr" sz="quarter" idx="11"/>
          </p:nvPr>
        </p:nvSpPr>
        <p:spPr>
          <a:xfrm>
            <a:off x="3028950" y="4768735"/>
            <a:ext cx="3086100" cy="273928"/>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457950" y="4768735"/>
            <a:ext cx="2057400" cy="273928"/>
          </a:xfrm>
        </p:spPr>
        <p:txBody>
          <a:bodyPr/>
          <a:lstStyle>
            <a:lvl1pPr>
              <a:defRPr/>
            </a:lvl1pPr>
          </a:lstStyle>
          <a:p>
            <a:fld id="{2E9294EB-43AD-4253-9111-B513B7CCDA25}" type="slidenum">
              <a:rPr lang="zh-CN" altLang="en-US"/>
            </a:fld>
            <a:endParaRPr lang="zh-CN" altLang="en-US" sz="1400" dirty="0">
              <a:solidFill>
                <a:schemeClr val="tx1"/>
              </a:solidFill>
            </a:endParaRPr>
          </a:p>
        </p:txBody>
      </p:sp>
    </p:spTree>
  </p:cSld>
  <p:clrMapOvr>
    <a:masterClrMapping/>
  </p:clrMapOvr>
  <p:transition spd="med"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
        <p:nvSpPr>
          <p:cNvPr id="6" name="文本框 37"/>
          <p:cNvSpPr txBox="1"/>
          <p:nvPr userDrawn="1"/>
        </p:nvSpPr>
        <p:spPr>
          <a:xfrm>
            <a:off x="3602662" y="232284"/>
            <a:ext cx="1836172" cy="315475"/>
          </a:xfrm>
          <a:prstGeom prst="rect">
            <a:avLst/>
          </a:prstGeom>
          <a:noFill/>
        </p:spPr>
        <p:txBody>
          <a:bodyPr wrap="square" lIns="68584" tIns="34292" rIns="68584" bIns="34292" rtlCol="0">
            <a:spAutoFit/>
          </a:bodyPr>
          <a:lstStyle/>
          <a:p>
            <a:pPr lvl="0" algn="dist"/>
            <a:r>
              <a:rPr lang="zh-CN" altLang="zh-CN" sz="1600" dirty="0">
                <a:solidFill>
                  <a:schemeClr val="accent1"/>
                </a:solidFill>
                <a:latin typeface="微软雅黑" panose="020B0503020204020204" pitchFamily="34" charset="-122"/>
                <a:ea typeface="微软雅黑" panose="020B0503020204020204" pitchFamily="34" charset="-122"/>
              </a:rPr>
              <a:t>年度工作概述</a:t>
            </a:r>
            <a:endParaRPr lang="zh-CN" altLang="zh-CN" sz="1600" dirty="0">
              <a:solidFill>
                <a:schemeClr val="accent1"/>
              </a:solidFill>
              <a:latin typeface="微软雅黑" panose="020B0503020204020204" pitchFamily="34" charset="-122"/>
              <a:ea typeface="微软雅黑" panose="020B0503020204020204" pitchFamily="34" charset="-122"/>
            </a:endParaRPr>
          </a:p>
        </p:txBody>
      </p:sp>
      <p:sp>
        <p:nvSpPr>
          <p:cNvPr id="7" name="文本框 38"/>
          <p:cNvSpPr txBox="1"/>
          <p:nvPr userDrawn="1"/>
        </p:nvSpPr>
        <p:spPr>
          <a:xfrm>
            <a:off x="3566626" y="556320"/>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
        <p:nvSpPr>
          <p:cNvPr id="6" name="文本框 37"/>
          <p:cNvSpPr txBox="1"/>
          <p:nvPr userDrawn="1"/>
        </p:nvSpPr>
        <p:spPr>
          <a:xfrm>
            <a:off x="3559118"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工作完成情况</a:t>
            </a:r>
            <a:endParaRPr lang="zh-CN" altLang="zh-CN" sz="1600" b="0" kern="1200" dirty="0">
              <a:solidFill>
                <a:schemeClr val="accent1"/>
              </a:solidFill>
              <a:latin typeface="微软雅黑" panose="020B0503020204020204" pitchFamily="34" charset="-122"/>
              <a:ea typeface="微软雅黑" panose="020B0503020204020204" pitchFamily="34" charset="-122"/>
              <a:cs typeface="+mn-cs"/>
            </a:endParaRPr>
          </a:p>
        </p:txBody>
      </p:sp>
      <p:sp>
        <p:nvSpPr>
          <p:cNvPr id="7" name="文本框 38"/>
          <p:cNvSpPr txBox="1"/>
          <p:nvPr userDrawn="1"/>
        </p:nvSpPr>
        <p:spPr>
          <a:xfrm>
            <a:off x="3523082" y="556320"/>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4" Type="http://schemas.openxmlformats.org/officeDocument/2006/relationships/theme" Target="../theme/theme1.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CC656BBA-ABFE-41B3-B648-AB586EB40D1B}" type="datetimeFigureOut">
              <a:rPr lang="zh-CN" altLang="en-US" smtClean="0"/>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A35F372B-0072-4BE8-B1FF-3116CE4E13A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3.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3.xml"/><Relationship Id="rId2" Type="http://schemas.openxmlformats.org/officeDocument/2006/relationships/image" Target="../media/image3.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9.jpeg"/><Relationship Id="rId12" Type="http://schemas.openxmlformats.org/officeDocument/2006/relationships/notesSlide" Target="../notesSlides/notesSlide10.xml"/><Relationship Id="rId11" Type="http://schemas.openxmlformats.org/officeDocument/2006/relationships/slideLayout" Target="../slideLayouts/slideLayout10.xml"/><Relationship Id="rId10" Type="http://schemas.openxmlformats.org/officeDocument/2006/relationships/tags" Target="../tags/tag17.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0.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3.xml"/><Relationship Id="rId2" Type="http://schemas.openxmlformats.org/officeDocument/2006/relationships/image" Target="../media/image3.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3.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3.pn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3.xml"/><Relationship Id="rId2" Type="http://schemas.openxmlformats.org/officeDocument/2006/relationships/image" Target="../media/image3.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8.xml"/><Relationship Id="rId2" Type="http://schemas.openxmlformats.org/officeDocument/2006/relationships/image" Target="../media/image5.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7.jpeg"/><Relationship Id="rId3" Type="http://schemas.openxmlformats.org/officeDocument/2006/relationships/tags" Target="../tags/tag2.xml"/><Relationship Id="rId2" Type="http://schemas.openxmlformats.org/officeDocument/2006/relationships/image" Target="../media/image6.jpeg"/><Relationship Id="rId12" Type="http://schemas.openxmlformats.org/officeDocument/2006/relationships/notesSlide" Target="../notesSlides/notesSlide4.xml"/><Relationship Id="rId11" Type="http://schemas.openxmlformats.org/officeDocument/2006/relationships/slideLayout" Target="../slideLayouts/slideLayout8.xml"/><Relationship Id="rId10" Type="http://schemas.openxmlformats.org/officeDocument/2006/relationships/tags" Target="../tags/tag8.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3.xml"/><Relationship Id="rId2" Type="http://schemas.openxmlformats.org/officeDocument/2006/relationships/image" Target="../media/image3.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7716" t="9173" r="48280" b="15151"/>
          <a:stretch>
            <a:fillRect/>
          </a:stretch>
        </p:blipFill>
        <p:spPr>
          <a:xfrm>
            <a:off x="462116" y="471948"/>
            <a:ext cx="4021394" cy="3893575"/>
          </a:xfrm>
          <a:prstGeom prst="rect">
            <a:avLst/>
          </a:prstGeom>
        </p:spPr>
      </p:pic>
      <p:sp>
        <p:nvSpPr>
          <p:cNvPr id="3" name="Rectangle 18"/>
          <p:cNvSpPr>
            <a:spLocks noChangeArrowheads="1"/>
          </p:cNvSpPr>
          <p:nvPr/>
        </p:nvSpPr>
        <p:spPr bwMode="auto">
          <a:xfrm>
            <a:off x="1612593" y="1622997"/>
            <a:ext cx="2101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400" dirty="0">
                <a:solidFill>
                  <a:schemeClr val="tx1">
                    <a:lumMod val="65000"/>
                    <a:lumOff val="35000"/>
                  </a:schemeClr>
                </a:solidFill>
                <a:cs typeface="+mn-ea"/>
                <a:sym typeface="+mn-lt"/>
              </a:rPr>
              <a:t>POWERPOINT</a:t>
            </a:r>
            <a:endParaRPr lang="en-US" altLang="zh-CN" sz="2400" dirty="0">
              <a:solidFill>
                <a:schemeClr val="tx1">
                  <a:lumMod val="65000"/>
                  <a:lumOff val="35000"/>
                </a:schemeClr>
              </a:solidFill>
              <a:cs typeface="+mn-ea"/>
              <a:sym typeface="+mn-lt"/>
            </a:endParaRPr>
          </a:p>
        </p:txBody>
      </p:sp>
      <p:sp>
        <p:nvSpPr>
          <p:cNvPr id="5" name="Rectangle 18"/>
          <p:cNvSpPr>
            <a:spLocks noChangeArrowheads="1"/>
          </p:cNvSpPr>
          <p:nvPr/>
        </p:nvSpPr>
        <p:spPr bwMode="auto">
          <a:xfrm>
            <a:off x="1646046" y="2024256"/>
            <a:ext cx="2058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4000" dirty="0">
                <a:solidFill>
                  <a:srgbClr val="FF0000"/>
                </a:solidFill>
                <a:cs typeface="+mn-ea"/>
                <a:sym typeface="+mn-lt"/>
              </a:rPr>
              <a:t>寿司美食</a:t>
            </a:r>
            <a:endParaRPr lang="en-US" altLang="zh-CN" sz="4000" dirty="0">
              <a:solidFill>
                <a:srgbClr val="FF0000"/>
              </a:solidFill>
              <a:cs typeface="+mn-ea"/>
              <a:sym typeface="+mn-lt"/>
            </a:endParaRPr>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53711" r="11645"/>
          <a:stretch>
            <a:fillRect/>
          </a:stretch>
        </p:blipFill>
        <p:spPr>
          <a:xfrm>
            <a:off x="5338915" y="0"/>
            <a:ext cx="3165989" cy="5145088"/>
          </a:xfrm>
          <a:prstGeom prst="rect">
            <a:avLst/>
          </a:prstGeom>
        </p:spPr>
      </p:pic>
      <p:sp>
        <p:nvSpPr>
          <p:cNvPr id="10" name="原创设计师QQ598969553                 _15"/>
          <p:cNvSpPr/>
          <p:nvPr/>
        </p:nvSpPr>
        <p:spPr>
          <a:xfrm>
            <a:off x="1671473" y="2746934"/>
            <a:ext cx="1956526" cy="56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100" dirty="0">
                <a:solidFill>
                  <a:schemeClr val="tx1">
                    <a:lumMod val="50000"/>
                    <a:lumOff val="50000"/>
                  </a:schemeClr>
                </a:solidFill>
                <a:cs typeface="+mn-ea"/>
                <a:sym typeface="+mn-lt"/>
              </a:rPr>
              <a:t>汇报时间：</a:t>
            </a:r>
            <a:r>
              <a:rPr lang="en-US" altLang="zh-CN" sz="1100" dirty="0" smtClean="0">
                <a:solidFill>
                  <a:schemeClr val="tx1">
                    <a:lumMod val="50000"/>
                    <a:lumOff val="50000"/>
                  </a:schemeClr>
                </a:solidFill>
                <a:cs typeface="+mn-ea"/>
                <a:sym typeface="+mn-lt"/>
              </a:rPr>
              <a:t>2018</a:t>
            </a:r>
            <a:r>
              <a:rPr lang="zh-CN" altLang="en-US" sz="1100" dirty="0" smtClean="0">
                <a:solidFill>
                  <a:schemeClr val="tx1">
                    <a:lumMod val="50000"/>
                    <a:lumOff val="50000"/>
                  </a:schemeClr>
                </a:solidFill>
                <a:cs typeface="+mn-ea"/>
                <a:sym typeface="+mn-lt"/>
              </a:rPr>
              <a:t>年</a:t>
            </a:r>
            <a:r>
              <a:rPr lang="en-US" altLang="zh-CN" sz="1100" dirty="0">
                <a:solidFill>
                  <a:schemeClr val="tx1">
                    <a:lumMod val="50000"/>
                    <a:lumOff val="50000"/>
                  </a:schemeClr>
                </a:solidFill>
                <a:cs typeface="+mn-ea"/>
                <a:sym typeface="+mn-lt"/>
              </a:rPr>
              <a:t>10</a:t>
            </a:r>
            <a:r>
              <a:rPr lang="zh-CN" altLang="en-US" sz="1100" dirty="0">
                <a:solidFill>
                  <a:schemeClr val="tx1">
                    <a:lumMod val="50000"/>
                    <a:lumOff val="50000"/>
                  </a:schemeClr>
                </a:solidFill>
                <a:cs typeface="+mn-ea"/>
                <a:sym typeface="+mn-lt"/>
              </a:rPr>
              <a:t>月</a:t>
            </a:r>
            <a:r>
              <a:rPr lang="en-US" altLang="zh-CN" sz="1100" dirty="0" smtClean="0">
                <a:solidFill>
                  <a:schemeClr val="tx1">
                    <a:lumMod val="50000"/>
                    <a:lumOff val="50000"/>
                  </a:schemeClr>
                </a:solidFill>
                <a:cs typeface="+mn-ea"/>
                <a:sym typeface="+mn-lt"/>
              </a:rPr>
              <a:t>29</a:t>
            </a:r>
            <a:r>
              <a:rPr lang="zh-CN" altLang="en-US" sz="1100" dirty="0" smtClean="0">
                <a:solidFill>
                  <a:schemeClr val="tx1">
                    <a:lumMod val="50000"/>
                    <a:lumOff val="50000"/>
                  </a:schemeClr>
                </a:solidFill>
                <a:cs typeface="+mn-ea"/>
                <a:sym typeface="+mn-lt"/>
              </a:rPr>
              <a:t>日    </a:t>
            </a:r>
            <a:r>
              <a:rPr lang="zh-CN" altLang="en-US" sz="1100" dirty="0">
                <a:solidFill>
                  <a:schemeClr val="tx1">
                    <a:lumMod val="50000"/>
                    <a:lumOff val="50000"/>
                  </a:schemeClr>
                </a:solidFill>
                <a:cs typeface="+mn-ea"/>
                <a:sym typeface="+mn-lt"/>
              </a:rPr>
              <a:t>汇报人</a:t>
            </a:r>
            <a:r>
              <a:rPr lang="zh-CN" altLang="en-US" sz="1100" dirty="0" smtClean="0">
                <a:solidFill>
                  <a:schemeClr val="tx1">
                    <a:lumMod val="50000"/>
                    <a:lumOff val="50000"/>
                  </a:schemeClr>
                </a:solidFill>
                <a:cs typeface="+mn-ea"/>
                <a:sym typeface="+mn-lt"/>
              </a:rPr>
              <a:t>：</a:t>
            </a:r>
            <a:r>
              <a:rPr lang="en-US" altLang="zh-CN" sz="1100" dirty="0" smtClean="0">
                <a:solidFill>
                  <a:schemeClr val="tx1">
                    <a:lumMod val="50000"/>
                    <a:lumOff val="50000"/>
                  </a:schemeClr>
                </a:solidFill>
                <a:cs typeface="+mn-ea"/>
                <a:sym typeface="+mn-lt"/>
              </a:rPr>
              <a:t>PPT</a:t>
            </a:r>
            <a:r>
              <a:rPr lang="zh-CN" altLang="en-US" sz="1100" dirty="0" smtClean="0">
                <a:solidFill>
                  <a:schemeClr val="tx1">
                    <a:lumMod val="50000"/>
                    <a:lumOff val="50000"/>
                  </a:schemeClr>
                </a:solidFill>
                <a:cs typeface="+mn-ea"/>
                <a:sym typeface="+mn-lt"/>
              </a:rPr>
              <a:t>营</a:t>
            </a:r>
            <a:endParaRPr lang="zh-CN" altLang="en-US" sz="1100" dirty="0" smtClean="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52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iterate type="wd">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450"/>
                            </p:stCondLst>
                            <p:childTnLst>
                              <p:par>
                                <p:cTn id="24" presetID="56" presetClass="entr" presetSubtype="0" fill="hold" grpId="0" nodeType="afterEffect">
                                  <p:stCondLst>
                                    <p:cond delay="0"/>
                                  </p:stCondLst>
                                  <p:iterate type="lt">
                                    <p:tmPct val="6667"/>
                                  </p:iterate>
                                  <p:childTnLst>
                                    <p:set>
                                      <p:cBhvr>
                                        <p:cTn id="25" dur="1" fill="hold">
                                          <p:stCondLst>
                                            <p:cond delay="0"/>
                                          </p:stCondLst>
                                        </p:cTn>
                                        <p:tgtEl>
                                          <p:spTgt spid="5"/>
                                        </p:tgtEl>
                                        <p:attrNameLst>
                                          <p:attrName>style.visibility</p:attrName>
                                        </p:attrNameLst>
                                      </p:cBhvr>
                                      <p:to>
                                        <p:strVal val="visible"/>
                                      </p:to>
                                    </p:set>
                                    <p:anim by="(-#ppt_w*2)" calcmode="lin" valueType="num">
                                      <p:cBhvr rctx="PPT">
                                        <p:cTn id="26" dur="375" autoRev="1" fill="hold">
                                          <p:stCondLst>
                                            <p:cond delay="0"/>
                                          </p:stCondLst>
                                        </p:cTn>
                                        <p:tgtEl>
                                          <p:spTgt spid="5"/>
                                        </p:tgtEl>
                                        <p:attrNameLst>
                                          <p:attrName>ppt_w</p:attrName>
                                        </p:attrNameLst>
                                      </p:cBhvr>
                                    </p:anim>
                                    <p:anim by="(#ppt_w*0.50)" calcmode="lin" valueType="num">
                                      <p:cBhvr>
                                        <p:cTn id="27" dur="375" decel="50000" autoRev="1" fill="hold">
                                          <p:stCondLst>
                                            <p:cond delay="0"/>
                                          </p:stCondLst>
                                        </p:cTn>
                                        <p:tgtEl>
                                          <p:spTgt spid="5"/>
                                        </p:tgtEl>
                                        <p:attrNameLst>
                                          <p:attrName>ppt_x</p:attrName>
                                        </p:attrNameLst>
                                      </p:cBhvr>
                                    </p:anim>
                                    <p:anim from="(-#ppt_h/2)" to="(#ppt_y)" calcmode="lin" valueType="num">
                                      <p:cBhvr>
                                        <p:cTn id="28" dur="750" fill="hold">
                                          <p:stCondLst>
                                            <p:cond delay="0"/>
                                          </p:stCondLst>
                                        </p:cTn>
                                        <p:tgtEl>
                                          <p:spTgt spid="5"/>
                                        </p:tgtEl>
                                        <p:attrNameLst>
                                          <p:attrName>ppt_y</p:attrName>
                                        </p:attrNameLst>
                                      </p:cBhvr>
                                    </p:anim>
                                    <p:animRot by="21600000">
                                      <p:cBhvr>
                                        <p:cTn id="29" dur="750" fill="hold">
                                          <p:stCondLst>
                                            <p:cond delay="0"/>
                                          </p:stCondLst>
                                        </p:cTn>
                                        <p:tgtEl>
                                          <p:spTgt spid="5"/>
                                        </p:tgtEl>
                                        <p:attrNameLst>
                                          <p:attrName>r</p:attrName>
                                        </p:attrNameLst>
                                      </p:cBhvr>
                                    </p:animRot>
                                  </p:childTnLst>
                                </p:cTn>
                              </p:par>
                            </p:childTnLst>
                          </p:cTn>
                        </p:par>
                        <p:par>
                          <p:cTn id="30" fill="hold">
                            <p:stCondLst>
                              <p:cond delay="2350"/>
                            </p:stCondLst>
                            <p:childTnLst>
                              <p:par>
                                <p:cTn id="31" presetID="12" presetClass="entr" presetSubtype="1"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p:tgtEl>
                                          <p:spTgt spid="10"/>
                                        </p:tgtEl>
                                        <p:attrNameLst>
                                          <p:attrName>ppt_y</p:attrName>
                                        </p:attrNameLst>
                                      </p:cBhvr>
                                      <p:tavLst>
                                        <p:tav tm="0">
                                          <p:val>
                                            <p:strVal val="#ppt_y-#ppt_h*1.125000"/>
                                          </p:val>
                                        </p:tav>
                                        <p:tav tm="100000">
                                          <p:val>
                                            <p:strVal val="#ppt_y"/>
                                          </p:val>
                                        </p:tav>
                                      </p:tavLst>
                                    </p:anim>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p:nvPr/>
        </p:nvSpPr>
        <p:spPr bwMode="auto">
          <a:xfrm>
            <a:off x="766844" y="896017"/>
            <a:ext cx="1775345" cy="1798209"/>
          </a:xfrm>
          <a:prstGeom prst="rect">
            <a:avLst/>
          </a:prstGeom>
          <a:solidFill>
            <a:schemeClr val="accent1"/>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800" tIns="64803" rIns="64800" bIns="64803"/>
          <a:lstStyle/>
          <a:p>
            <a:pPr defTabSz="647700">
              <a:lnSpc>
                <a:spcPct val="90000"/>
              </a:lnSpc>
              <a:buClr>
                <a:srgbClr val="FFFFFF">
                  <a:lumMod val="50000"/>
                  <a:lumOff val="50000"/>
                </a:srgbClr>
              </a:buClr>
              <a:buSzPct val="90000"/>
              <a:defRPr/>
            </a:pPr>
            <a:endParaRPr lang="en-US" altLang="zh-CN" sz="1700" spc="-28" dirty="0">
              <a:solidFill>
                <a:schemeClr val="bg1"/>
              </a:solidFill>
              <a:cs typeface="+mn-ea"/>
              <a:sym typeface="+mn-lt"/>
            </a:endParaRPr>
          </a:p>
          <a:p>
            <a:pPr defTabSz="456565">
              <a:defRPr/>
            </a:pPr>
            <a:r>
              <a:rPr lang="zh-CN" altLang="en-US" sz="1200" dirty="0">
                <a:solidFill>
                  <a:schemeClr val="bg1"/>
                </a:solidFill>
                <a:cs typeface="+mn-ea"/>
                <a:sym typeface="+mn-lt"/>
              </a:rPr>
              <a:t>点击输入标题</a:t>
            </a:r>
            <a:endParaRPr lang="en-AU" altLang="zh-CN" sz="1200" dirty="0">
              <a:solidFill>
                <a:schemeClr val="bg1"/>
              </a:solidFill>
              <a:cs typeface="+mn-ea"/>
              <a:sym typeface="+mn-lt"/>
            </a:endParaRPr>
          </a:p>
          <a:p>
            <a:pPr fontAlgn="base">
              <a:lnSpc>
                <a:spcPct val="125000"/>
              </a:lnSpc>
              <a:spcBef>
                <a:spcPct val="0"/>
              </a:spcBef>
              <a:spcAft>
                <a:spcPct val="0"/>
              </a:spcAft>
            </a:pPr>
            <a:r>
              <a:rPr lang="zh-CN" altLang="en-US" sz="900" dirty="0">
                <a:solidFill>
                  <a:schemeClr val="bg1"/>
                </a:solidFill>
                <a:cs typeface="+mn-ea"/>
                <a:sym typeface="+mn-lt"/>
              </a:rPr>
              <a:t>此处添加详细文本描述，建议与标题相关并符合整体语言风格，语言描述</a:t>
            </a:r>
            <a:endParaRPr lang="en-US" altLang="zh-CN" sz="900" dirty="0">
              <a:solidFill>
                <a:schemeClr val="bg1"/>
              </a:solidFill>
              <a:cs typeface="+mn-ea"/>
              <a:sym typeface="+mn-lt"/>
            </a:endParaRPr>
          </a:p>
        </p:txBody>
      </p:sp>
      <p:grpSp>
        <p:nvGrpSpPr>
          <p:cNvPr id="2" name="组合 22"/>
          <p:cNvGrpSpPr/>
          <p:nvPr/>
        </p:nvGrpSpPr>
        <p:grpSpPr bwMode="auto">
          <a:xfrm>
            <a:off x="766844" y="2801605"/>
            <a:ext cx="3658197" cy="1798209"/>
            <a:chOff x="1621077" y="2591060"/>
            <a:chExt cx="3890323" cy="1886881"/>
          </a:xfrm>
        </p:grpSpPr>
        <p:sp>
          <p:nvSpPr>
            <p:cNvPr id="24" name="Rectangle 3"/>
            <p:cNvSpPr/>
            <p:nvPr/>
          </p:nvSpPr>
          <p:spPr bwMode="auto">
            <a:xfrm>
              <a:off x="1621077" y="2591060"/>
              <a:ext cx="3890323" cy="1886881"/>
            </a:xfrm>
            <a:prstGeom prst="rect">
              <a:avLst/>
            </a:prstGeom>
            <a:solidFill>
              <a:schemeClr val="accent3"/>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586" tIns="68589" rIns="68586" bIns="68589"/>
            <a:lstStyle/>
            <a:p>
              <a:pPr defTabSz="456565">
                <a:defRPr/>
              </a:pPr>
              <a:endParaRPr lang="en-US" altLang="zh-CN" sz="1200" dirty="0">
                <a:solidFill>
                  <a:schemeClr val="bg1"/>
                </a:solidFill>
                <a:cs typeface="+mn-ea"/>
                <a:sym typeface="+mn-lt"/>
              </a:endParaRPr>
            </a:p>
            <a:p>
              <a:pPr defTabSz="456565">
                <a:defRPr/>
              </a:pPr>
              <a:r>
                <a:rPr lang="zh-CN" altLang="en-US" sz="1200" dirty="0">
                  <a:solidFill>
                    <a:schemeClr val="bg1"/>
                  </a:solidFill>
                  <a:cs typeface="+mn-ea"/>
                  <a:sym typeface="+mn-lt"/>
                </a:rPr>
                <a:t>点击输入标题</a:t>
              </a:r>
              <a:endParaRPr lang="en-AU" altLang="zh-CN" sz="1200" dirty="0">
                <a:solidFill>
                  <a:schemeClr val="bg1"/>
                </a:solidFill>
                <a:cs typeface="+mn-ea"/>
                <a:sym typeface="+mn-lt"/>
              </a:endParaRPr>
            </a:p>
            <a:p>
              <a:pPr fontAlgn="base">
                <a:lnSpc>
                  <a:spcPct val="125000"/>
                </a:lnSpc>
                <a:spcBef>
                  <a:spcPct val="0"/>
                </a:spcBef>
                <a:spcAft>
                  <a:spcPct val="0"/>
                </a:spcAft>
              </a:pPr>
              <a:r>
                <a:rPr lang="zh-CN" altLang="en-US" sz="900" dirty="0">
                  <a:solidFill>
                    <a:schemeClr val="bg1"/>
                  </a:solidFill>
                  <a:cs typeface="+mn-ea"/>
                  <a:sym typeface="+mn-lt"/>
                </a:rPr>
                <a:t>此处添加详细文本描述，建议与标题相关并符合整体语言风格，语言描述此处添加详细文本描述，建议与标题相关并符合整体语言风格，语言描述</a:t>
              </a:r>
              <a:endParaRPr lang="en-US" altLang="zh-CN" sz="900" dirty="0">
                <a:solidFill>
                  <a:schemeClr val="bg1"/>
                </a:solidFill>
                <a:cs typeface="+mn-ea"/>
                <a:sym typeface="+mn-lt"/>
              </a:endParaRPr>
            </a:p>
            <a:p>
              <a:pPr fontAlgn="base">
                <a:lnSpc>
                  <a:spcPct val="125000"/>
                </a:lnSpc>
                <a:spcBef>
                  <a:spcPct val="0"/>
                </a:spcBef>
                <a:spcAft>
                  <a:spcPct val="0"/>
                </a:spcAft>
              </a:pPr>
              <a:endParaRPr lang="en-US" altLang="zh-CN" sz="1600" dirty="0">
                <a:solidFill>
                  <a:srgbClr val="7F7F7F"/>
                </a:solidFill>
                <a:cs typeface="+mn-ea"/>
                <a:sym typeface="+mn-lt"/>
              </a:endParaRPr>
            </a:p>
          </p:txBody>
        </p:sp>
        <p:sp>
          <p:nvSpPr>
            <p:cNvPr id="22535" name="Freeform 72"/>
            <p:cNvSpPr>
              <a:spLocks noEditPoints="1"/>
            </p:cNvSpPr>
            <p:nvPr/>
          </p:nvSpPr>
          <p:spPr bwMode="auto">
            <a:xfrm>
              <a:off x="4567270" y="3534499"/>
              <a:ext cx="743144" cy="744482"/>
            </a:xfrm>
            <a:custGeom>
              <a:avLst/>
              <a:gdLst>
                <a:gd name="T0" fmla="*/ 609342 w 411"/>
                <a:gd name="T1" fmla="*/ 357785 h 412"/>
                <a:gd name="T2" fmla="*/ 513511 w 411"/>
                <a:gd name="T3" fmla="*/ 397539 h 412"/>
                <a:gd name="T4" fmla="*/ 450226 w 411"/>
                <a:gd name="T5" fmla="*/ 334294 h 412"/>
                <a:gd name="T6" fmla="*/ 511703 w 411"/>
                <a:gd name="T7" fmla="*/ 193348 h 412"/>
                <a:gd name="T8" fmla="*/ 318232 w 411"/>
                <a:gd name="T9" fmla="*/ 0 h 412"/>
                <a:gd name="T10" fmla="*/ 122953 w 411"/>
                <a:gd name="T11" fmla="*/ 193348 h 412"/>
                <a:gd name="T12" fmla="*/ 209744 w 411"/>
                <a:gd name="T13" fmla="*/ 354171 h 412"/>
                <a:gd name="T14" fmla="*/ 173581 w 411"/>
                <a:gd name="T15" fmla="*/ 480661 h 412"/>
                <a:gd name="T16" fmla="*/ 133802 w 411"/>
                <a:gd name="T17" fmla="*/ 475240 h 412"/>
                <a:gd name="T18" fmla="*/ 0 w 411"/>
                <a:gd name="T19" fmla="*/ 608957 h 412"/>
                <a:gd name="T20" fmla="*/ 133802 w 411"/>
                <a:gd name="T21" fmla="*/ 744482 h 412"/>
                <a:gd name="T22" fmla="*/ 269412 w 411"/>
                <a:gd name="T23" fmla="*/ 608957 h 412"/>
                <a:gd name="T24" fmla="*/ 198895 w 411"/>
                <a:gd name="T25" fmla="*/ 491503 h 412"/>
                <a:gd name="T26" fmla="*/ 235058 w 411"/>
                <a:gd name="T27" fmla="*/ 368627 h 412"/>
                <a:gd name="T28" fmla="*/ 318232 w 411"/>
                <a:gd name="T29" fmla="*/ 386697 h 412"/>
                <a:gd name="T30" fmla="*/ 430336 w 411"/>
                <a:gd name="T31" fmla="*/ 352364 h 412"/>
                <a:gd name="T32" fmla="*/ 497238 w 411"/>
                <a:gd name="T33" fmla="*/ 419223 h 412"/>
                <a:gd name="T34" fmla="*/ 473732 w 411"/>
                <a:gd name="T35" fmla="*/ 493310 h 412"/>
                <a:gd name="T36" fmla="*/ 609342 w 411"/>
                <a:gd name="T37" fmla="*/ 627027 h 412"/>
                <a:gd name="T38" fmla="*/ 743144 w 411"/>
                <a:gd name="T39" fmla="*/ 493310 h 412"/>
                <a:gd name="T40" fmla="*/ 609342 w 411"/>
                <a:gd name="T41" fmla="*/ 357785 h 412"/>
                <a:gd name="T42" fmla="*/ 242290 w 411"/>
                <a:gd name="T43" fmla="*/ 608957 h 412"/>
                <a:gd name="T44" fmla="*/ 133802 w 411"/>
                <a:gd name="T45" fmla="*/ 717377 h 412"/>
                <a:gd name="T46" fmla="*/ 25314 w 411"/>
                <a:gd name="T47" fmla="*/ 608957 h 412"/>
                <a:gd name="T48" fmla="*/ 133802 w 411"/>
                <a:gd name="T49" fmla="*/ 502345 h 412"/>
                <a:gd name="T50" fmla="*/ 242290 w 411"/>
                <a:gd name="T51" fmla="*/ 608957 h 412"/>
                <a:gd name="T52" fmla="*/ 150075 w 411"/>
                <a:gd name="T53" fmla="*/ 193348 h 412"/>
                <a:gd name="T54" fmla="*/ 318232 w 411"/>
                <a:gd name="T55" fmla="*/ 25298 h 412"/>
                <a:gd name="T56" fmla="*/ 484581 w 411"/>
                <a:gd name="T57" fmla="*/ 193348 h 412"/>
                <a:gd name="T58" fmla="*/ 318232 w 411"/>
                <a:gd name="T59" fmla="*/ 361399 h 412"/>
                <a:gd name="T60" fmla="*/ 150075 w 411"/>
                <a:gd name="T61" fmla="*/ 193348 h 412"/>
                <a:gd name="T62" fmla="*/ 609342 w 411"/>
                <a:gd name="T63" fmla="*/ 599922 h 412"/>
                <a:gd name="T64" fmla="*/ 500854 w 411"/>
                <a:gd name="T65" fmla="*/ 493310 h 412"/>
                <a:gd name="T66" fmla="*/ 609342 w 411"/>
                <a:gd name="T67" fmla="*/ 384890 h 412"/>
                <a:gd name="T68" fmla="*/ 717830 w 411"/>
                <a:gd name="T69" fmla="*/ 493310 h 412"/>
                <a:gd name="T70" fmla="*/ 609342 w 411"/>
                <a:gd name="T71" fmla="*/ 599922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9" tIns="34295" rIns="68589" bIns="34295"/>
            <a:lstStyle/>
            <a:p>
              <a:endParaRPr lang="zh-CN" altLang="en-US">
                <a:cs typeface="+mn-ea"/>
                <a:sym typeface="+mn-lt"/>
              </a:endParaRPr>
            </a:p>
          </p:txBody>
        </p:sp>
      </p:grpSp>
      <p:sp>
        <p:nvSpPr>
          <p:cNvPr id="26" name="Rectangle 2"/>
          <p:cNvSpPr/>
          <p:nvPr/>
        </p:nvSpPr>
        <p:spPr bwMode="auto">
          <a:xfrm>
            <a:off x="2649694" y="896017"/>
            <a:ext cx="1775346" cy="1798209"/>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800" tIns="64803" rIns="64800" bIns="64803"/>
          <a:lstStyle/>
          <a:p>
            <a:pPr defTabSz="647700">
              <a:lnSpc>
                <a:spcPct val="90000"/>
              </a:lnSpc>
              <a:buClr>
                <a:srgbClr val="FFFFFF">
                  <a:lumMod val="50000"/>
                  <a:lumOff val="50000"/>
                </a:srgbClr>
              </a:buClr>
              <a:buSzPct val="90000"/>
              <a:defRPr/>
            </a:pPr>
            <a:endParaRPr lang="en-US" altLang="zh-CN" sz="1700" spc="-28" dirty="0">
              <a:solidFill>
                <a:schemeClr val="bg1"/>
              </a:solidFill>
              <a:cs typeface="+mn-ea"/>
              <a:sym typeface="+mn-lt"/>
            </a:endParaRPr>
          </a:p>
          <a:p>
            <a:pPr defTabSz="456565">
              <a:defRPr/>
            </a:pPr>
            <a:r>
              <a:rPr lang="zh-CN" altLang="en-US" sz="1200" dirty="0">
                <a:solidFill>
                  <a:schemeClr val="bg1"/>
                </a:solidFill>
                <a:cs typeface="+mn-ea"/>
                <a:sym typeface="+mn-lt"/>
              </a:rPr>
              <a:t>点击输入标题</a:t>
            </a:r>
            <a:endParaRPr lang="en-AU" altLang="zh-CN" sz="1200" dirty="0">
              <a:solidFill>
                <a:schemeClr val="bg1"/>
              </a:solidFill>
              <a:cs typeface="+mn-ea"/>
              <a:sym typeface="+mn-lt"/>
            </a:endParaRPr>
          </a:p>
          <a:p>
            <a:pPr fontAlgn="base">
              <a:lnSpc>
                <a:spcPct val="125000"/>
              </a:lnSpc>
              <a:spcBef>
                <a:spcPct val="0"/>
              </a:spcBef>
              <a:spcAft>
                <a:spcPct val="0"/>
              </a:spcAft>
            </a:pPr>
            <a:r>
              <a:rPr lang="zh-CN" altLang="en-US" sz="900" dirty="0">
                <a:solidFill>
                  <a:schemeClr val="bg1"/>
                </a:solidFill>
                <a:cs typeface="+mn-ea"/>
                <a:sym typeface="+mn-lt"/>
              </a:rPr>
              <a:t>此处添加详细文本描述，建议与标题相关并符合整体语言风格，语言描述</a:t>
            </a:r>
            <a:endParaRPr lang="en-US" altLang="zh-CN" sz="900" dirty="0">
              <a:solidFill>
                <a:schemeClr val="bg1"/>
              </a:solidFill>
              <a:cs typeface="+mn-ea"/>
              <a:sym typeface="+mn-lt"/>
            </a:endParaRPr>
          </a:p>
        </p:txBody>
      </p:sp>
      <p:pic>
        <p:nvPicPr>
          <p:cNvPr id="27" name="图片 26"/>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4608458" y="896016"/>
            <a:ext cx="3996120" cy="27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9" name="Rectangle 3"/>
          <p:cNvSpPr/>
          <p:nvPr/>
        </p:nvSpPr>
        <p:spPr bwMode="auto">
          <a:xfrm>
            <a:off x="4532545" y="3700708"/>
            <a:ext cx="4147948" cy="899106"/>
          </a:xfrm>
          <a:prstGeom prst="rect">
            <a:avLst/>
          </a:prstGeom>
          <a:solidFill>
            <a:schemeClr val="accent3"/>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586" tIns="68589" rIns="68586" bIns="68589"/>
          <a:lstStyle/>
          <a:p>
            <a:pPr defTabSz="456565">
              <a:defRPr/>
            </a:pPr>
            <a:endParaRPr lang="en-US" altLang="zh-CN" sz="1200" dirty="0">
              <a:solidFill>
                <a:schemeClr val="bg1"/>
              </a:solidFill>
              <a:cs typeface="+mn-ea"/>
              <a:sym typeface="+mn-lt"/>
            </a:endParaRPr>
          </a:p>
          <a:p>
            <a:pPr fontAlgn="base">
              <a:lnSpc>
                <a:spcPct val="125000"/>
              </a:lnSpc>
              <a:spcBef>
                <a:spcPct val="0"/>
              </a:spcBef>
              <a:spcAft>
                <a:spcPct val="0"/>
              </a:spcAft>
            </a:pPr>
            <a:endParaRPr lang="en-US" altLang="zh-CN" sz="1600" dirty="0">
              <a:solidFill>
                <a:srgbClr val="7F7F7F"/>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1962471-e9cd-4746-a3b0-dc76439e5788"/>
          <p:cNvGrpSpPr>
            <a:grpSpLocks noChangeAspect="1"/>
          </p:cNvGrpSpPr>
          <p:nvPr/>
        </p:nvGrpSpPr>
        <p:grpSpPr>
          <a:xfrm>
            <a:off x="326760" y="1559987"/>
            <a:ext cx="8490480" cy="2025114"/>
            <a:chOff x="914400" y="995696"/>
            <a:chExt cx="10363200" cy="2471787"/>
          </a:xfrm>
        </p:grpSpPr>
        <p:grpSp>
          <p:nvGrpSpPr>
            <p:cNvPr id="4" name="组合 3"/>
            <p:cNvGrpSpPr/>
            <p:nvPr/>
          </p:nvGrpSpPr>
          <p:grpSpPr>
            <a:xfrm>
              <a:off x="914400" y="995696"/>
              <a:ext cx="2369319" cy="2471787"/>
              <a:chOff x="319299" y="2023393"/>
              <a:chExt cx="2694674" cy="2811214"/>
            </a:xfrm>
          </p:grpSpPr>
          <p:sp>
            <p:nvSpPr>
              <p:cNvPr id="26" name="任意多边形 46"/>
              <p:cNvSpPr/>
              <p:nvPr/>
            </p:nvSpPr>
            <p:spPr bwMode="auto">
              <a:xfrm>
                <a:off x="319299" y="2023393"/>
                <a:ext cx="2694674" cy="2811214"/>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chemeClr val="accent1"/>
              </a:solidFill>
              <a:ln>
                <a:noFill/>
              </a:ln>
            </p:spPr>
            <p:txBody>
              <a:bodyPr anchor="ctr"/>
              <a:lstStyle/>
              <a:p>
                <a:pPr algn="ctr"/>
                <a:endParaRPr sz="1280">
                  <a:cs typeface="+mn-ea"/>
                  <a:sym typeface="+mn-lt"/>
                </a:endParaRPr>
              </a:p>
            </p:txBody>
          </p:sp>
          <p:sp>
            <p:nvSpPr>
              <p:cNvPr id="27" name="任意多边形 47"/>
              <p:cNvSpPr/>
              <p:nvPr/>
            </p:nvSpPr>
            <p:spPr bwMode="auto">
              <a:xfrm>
                <a:off x="495297" y="2208905"/>
                <a:ext cx="2342678" cy="2417597"/>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cs typeface="+mn-ea"/>
                  <a:sym typeface="+mn-lt"/>
                </a:endParaRPr>
              </a:p>
            </p:txBody>
          </p:sp>
          <p:sp>
            <p:nvSpPr>
              <p:cNvPr id="28" name="任意多边形 48"/>
              <p:cNvSpPr/>
              <p:nvPr/>
            </p:nvSpPr>
            <p:spPr bwMode="auto">
              <a:xfrm>
                <a:off x="777132" y="2161338"/>
                <a:ext cx="1779008" cy="533941"/>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chemeClr val="accent1"/>
              </a:solidFill>
              <a:ln>
                <a:noFill/>
              </a:ln>
            </p:spPr>
            <p:txBody>
              <a:bodyPr vert="horz" wrap="none" lIns="68576" tIns="34288" rIns="68576" bIns="34288" anchor="ctr" anchorCtr="1" compatLnSpc="1">
                <a:normAutofit/>
              </a:bodyPr>
              <a:lstStyle/>
              <a:p>
                <a:pPr algn="ctr"/>
                <a:r>
                  <a:rPr lang="zh-CN" altLang="en-US" sz="1200" b="1">
                    <a:solidFill>
                      <a:schemeClr val="bg1"/>
                    </a:solidFill>
                    <a:cs typeface="+mn-ea"/>
                    <a:sym typeface="+mn-lt"/>
                  </a:rPr>
                  <a:t>关键词</a:t>
                </a:r>
                <a:endParaRPr lang="zh-CN" altLang="en-US" sz="1200" b="1">
                  <a:solidFill>
                    <a:schemeClr val="bg1"/>
                  </a:solidFill>
                  <a:cs typeface="+mn-ea"/>
                  <a:sym typeface="+mn-lt"/>
                </a:endParaRPr>
              </a:p>
            </p:txBody>
          </p:sp>
          <p:grpSp>
            <p:nvGrpSpPr>
              <p:cNvPr id="29" name="组合 28"/>
              <p:cNvGrpSpPr/>
              <p:nvPr/>
            </p:nvGrpSpPr>
            <p:grpSpPr>
              <a:xfrm>
                <a:off x="530567" y="3140968"/>
                <a:ext cx="2272138" cy="834458"/>
                <a:chOff x="347396" y="3094952"/>
                <a:chExt cx="2364229" cy="834458"/>
              </a:xfrm>
            </p:grpSpPr>
            <p:sp>
              <p:nvSpPr>
                <p:cNvPr id="30" name="文本框 50"/>
                <p:cNvSpPr txBox="1"/>
                <p:nvPr/>
              </p:nvSpPr>
              <p:spPr>
                <a:xfrm>
                  <a:off x="347396" y="3341174"/>
                  <a:ext cx="2364229" cy="588236"/>
                </a:xfrm>
                <a:prstGeom prst="rect">
                  <a:avLst/>
                </a:prstGeom>
                <a:noFill/>
              </p:spPr>
              <p:txBody>
                <a:bodyPr wrap="square" lIns="53997" tIns="0" rIns="53997" bIns="0">
                  <a:normAutofit/>
                </a:bodyPr>
                <a:lstStyle/>
                <a:p>
                  <a:pPr algn="ctr" defTabSz="685165">
                    <a:lnSpc>
                      <a:spcPct val="120000"/>
                    </a:lnSpc>
                    <a:defRPr/>
                  </a:pPr>
                  <a:r>
                    <a:rPr lang="zh-CN" altLang="en-US" sz="750">
                      <a:cs typeface="+mn-ea"/>
                      <a:sym typeface="+mn-lt"/>
                    </a:rPr>
                    <a:t>此部分内容作为文字排版占位显示</a:t>
                  </a:r>
                  <a:br>
                    <a:rPr lang="zh-CN" altLang="en-US" sz="750">
                      <a:cs typeface="+mn-ea"/>
                      <a:sym typeface="+mn-lt"/>
                    </a:rPr>
                  </a:br>
                  <a:r>
                    <a:rPr lang="zh-CN" altLang="en-US" sz="750">
                      <a:cs typeface="+mn-ea"/>
                      <a:sym typeface="+mn-lt"/>
                    </a:rPr>
                    <a:t>（建议使用主题字体）</a:t>
                  </a:r>
                  <a:endParaRPr lang="zh-CN" altLang="en-US" sz="750">
                    <a:cs typeface="+mn-ea"/>
                    <a:sym typeface="+mn-lt"/>
                  </a:endParaRPr>
                </a:p>
              </p:txBody>
            </p:sp>
            <p:sp>
              <p:nvSpPr>
                <p:cNvPr id="31" name="矩形 30"/>
                <p:cNvSpPr/>
                <p:nvPr/>
              </p:nvSpPr>
              <p:spPr>
                <a:xfrm>
                  <a:off x="347396" y="3094952"/>
                  <a:ext cx="2364228" cy="246221"/>
                </a:xfrm>
                <a:prstGeom prst="rect">
                  <a:avLst/>
                </a:prstGeom>
              </p:spPr>
              <p:txBody>
                <a:bodyPr wrap="none" lIns="53997" tIns="0" rIns="53997" bIns="0">
                  <a:normAutofit fontScale="92500" lnSpcReduction="10000"/>
                </a:bodyPr>
                <a:lstStyle/>
                <a:p>
                  <a:pPr algn="ctr" defTabSz="685165">
                    <a:lnSpc>
                      <a:spcPct val="110000"/>
                    </a:lnSpc>
                    <a:defRPr/>
                  </a:pPr>
                  <a:r>
                    <a:rPr lang="zh-CN" altLang="en-US" sz="1200" b="1">
                      <a:solidFill>
                        <a:schemeClr val="accent1"/>
                      </a:solidFill>
                      <a:cs typeface="+mn-ea"/>
                      <a:sym typeface="+mn-lt"/>
                    </a:rPr>
                    <a:t>标题文本预设</a:t>
                  </a:r>
                  <a:endParaRPr lang="zh-CN" altLang="en-US" sz="1200" b="1">
                    <a:solidFill>
                      <a:schemeClr val="accent1"/>
                    </a:solidFill>
                    <a:cs typeface="+mn-ea"/>
                    <a:sym typeface="+mn-lt"/>
                  </a:endParaRPr>
                </a:p>
              </p:txBody>
            </p:sp>
          </p:grpSp>
        </p:grpSp>
        <p:grpSp>
          <p:nvGrpSpPr>
            <p:cNvPr id="5" name="组合 4"/>
            <p:cNvGrpSpPr/>
            <p:nvPr/>
          </p:nvGrpSpPr>
          <p:grpSpPr>
            <a:xfrm>
              <a:off x="3579028" y="995696"/>
              <a:ext cx="2369319" cy="2471787"/>
              <a:chOff x="3272208" y="2023393"/>
              <a:chExt cx="2694674" cy="2811214"/>
            </a:xfrm>
          </p:grpSpPr>
          <p:sp>
            <p:nvSpPr>
              <p:cNvPr id="20" name="任意多边形 40"/>
              <p:cNvSpPr/>
              <p:nvPr/>
            </p:nvSpPr>
            <p:spPr bwMode="auto">
              <a:xfrm>
                <a:off x="3272208" y="2023393"/>
                <a:ext cx="2694674" cy="2811214"/>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chemeClr val="accent2"/>
              </a:solidFill>
              <a:ln>
                <a:noFill/>
              </a:ln>
            </p:spPr>
            <p:txBody>
              <a:bodyPr anchor="ctr"/>
              <a:lstStyle/>
              <a:p>
                <a:pPr algn="ctr"/>
                <a:endParaRPr sz="1280">
                  <a:cs typeface="+mn-ea"/>
                  <a:sym typeface="+mn-lt"/>
                </a:endParaRPr>
              </a:p>
            </p:txBody>
          </p:sp>
          <p:sp>
            <p:nvSpPr>
              <p:cNvPr id="21" name="任意多边形 41"/>
              <p:cNvSpPr/>
              <p:nvPr/>
            </p:nvSpPr>
            <p:spPr bwMode="auto">
              <a:xfrm>
                <a:off x="3448206" y="2208905"/>
                <a:ext cx="2342678" cy="2417597"/>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cs typeface="+mn-ea"/>
                  <a:sym typeface="+mn-lt"/>
                </a:endParaRPr>
              </a:p>
            </p:txBody>
          </p:sp>
          <p:sp>
            <p:nvSpPr>
              <p:cNvPr id="22" name="任意多边形 42"/>
              <p:cNvSpPr/>
              <p:nvPr/>
            </p:nvSpPr>
            <p:spPr bwMode="auto">
              <a:xfrm>
                <a:off x="3730041" y="2161338"/>
                <a:ext cx="1779008" cy="533941"/>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chemeClr val="accent2"/>
              </a:solidFill>
              <a:ln>
                <a:noFill/>
              </a:ln>
            </p:spPr>
            <p:txBody>
              <a:bodyPr vert="horz" wrap="none" lIns="68576" tIns="34288" rIns="68576" bIns="34288" anchor="ctr" anchorCtr="1" compatLnSpc="1">
                <a:normAutofit/>
              </a:bodyPr>
              <a:lstStyle/>
              <a:p>
                <a:pPr algn="ctr"/>
                <a:r>
                  <a:rPr lang="zh-CN" altLang="en-US" sz="1200" b="1">
                    <a:solidFill>
                      <a:schemeClr val="bg1"/>
                    </a:solidFill>
                    <a:cs typeface="+mn-ea"/>
                    <a:sym typeface="+mn-lt"/>
                  </a:rPr>
                  <a:t>关键词</a:t>
                </a:r>
                <a:endParaRPr lang="zh-CN" altLang="en-US" sz="1200" b="1">
                  <a:solidFill>
                    <a:schemeClr val="bg1"/>
                  </a:solidFill>
                  <a:cs typeface="+mn-ea"/>
                  <a:sym typeface="+mn-lt"/>
                </a:endParaRPr>
              </a:p>
            </p:txBody>
          </p:sp>
          <p:grpSp>
            <p:nvGrpSpPr>
              <p:cNvPr id="23" name="组合 22"/>
              <p:cNvGrpSpPr/>
              <p:nvPr/>
            </p:nvGrpSpPr>
            <p:grpSpPr>
              <a:xfrm>
                <a:off x="3483476" y="3140968"/>
                <a:ext cx="2272138" cy="834458"/>
                <a:chOff x="347396" y="3094952"/>
                <a:chExt cx="2364229" cy="834458"/>
              </a:xfrm>
            </p:grpSpPr>
            <p:sp>
              <p:nvSpPr>
                <p:cNvPr id="24" name="文本框 44"/>
                <p:cNvSpPr txBox="1"/>
                <p:nvPr/>
              </p:nvSpPr>
              <p:spPr>
                <a:xfrm>
                  <a:off x="347396" y="3341174"/>
                  <a:ext cx="2364229" cy="588236"/>
                </a:xfrm>
                <a:prstGeom prst="rect">
                  <a:avLst/>
                </a:prstGeom>
                <a:noFill/>
              </p:spPr>
              <p:txBody>
                <a:bodyPr wrap="square" lIns="53997" tIns="0" rIns="53997" bIns="0">
                  <a:normAutofit/>
                </a:bodyPr>
                <a:lstStyle/>
                <a:p>
                  <a:pPr algn="ctr" defTabSz="685165">
                    <a:lnSpc>
                      <a:spcPct val="120000"/>
                    </a:lnSpc>
                    <a:defRPr/>
                  </a:pPr>
                  <a:r>
                    <a:rPr lang="zh-CN" altLang="en-US" sz="750">
                      <a:cs typeface="+mn-ea"/>
                      <a:sym typeface="+mn-lt"/>
                    </a:rPr>
                    <a:t>此部分内容作为文字排版占位显示</a:t>
                  </a:r>
                  <a:br>
                    <a:rPr lang="zh-CN" altLang="en-US" sz="750">
                      <a:cs typeface="+mn-ea"/>
                      <a:sym typeface="+mn-lt"/>
                    </a:rPr>
                  </a:br>
                  <a:r>
                    <a:rPr lang="zh-CN" altLang="en-US" sz="750">
                      <a:cs typeface="+mn-ea"/>
                      <a:sym typeface="+mn-lt"/>
                    </a:rPr>
                    <a:t>（建议使用主题字体）</a:t>
                  </a:r>
                  <a:endParaRPr lang="zh-CN" altLang="en-US" sz="750">
                    <a:cs typeface="+mn-ea"/>
                    <a:sym typeface="+mn-lt"/>
                  </a:endParaRPr>
                </a:p>
              </p:txBody>
            </p:sp>
            <p:sp>
              <p:nvSpPr>
                <p:cNvPr id="25" name="矩形 24"/>
                <p:cNvSpPr/>
                <p:nvPr/>
              </p:nvSpPr>
              <p:spPr>
                <a:xfrm>
                  <a:off x="347396" y="3094952"/>
                  <a:ext cx="2364228" cy="246221"/>
                </a:xfrm>
                <a:prstGeom prst="rect">
                  <a:avLst/>
                </a:prstGeom>
              </p:spPr>
              <p:txBody>
                <a:bodyPr wrap="none" lIns="53997" tIns="0" rIns="53997" bIns="0">
                  <a:normAutofit fontScale="92500" lnSpcReduction="10000"/>
                </a:bodyPr>
                <a:lstStyle/>
                <a:p>
                  <a:pPr algn="ctr" defTabSz="685165">
                    <a:lnSpc>
                      <a:spcPct val="110000"/>
                    </a:lnSpc>
                    <a:defRPr/>
                  </a:pPr>
                  <a:r>
                    <a:rPr lang="zh-CN" altLang="en-US" sz="1200" b="1">
                      <a:solidFill>
                        <a:schemeClr val="accent2"/>
                      </a:solidFill>
                      <a:cs typeface="+mn-ea"/>
                      <a:sym typeface="+mn-lt"/>
                    </a:rPr>
                    <a:t>标题文本预设</a:t>
                  </a:r>
                  <a:endParaRPr lang="zh-CN" altLang="en-US" sz="1200" b="1">
                    <a:solidFill>
                      <a:schemeClr val="accent2"/>
                    </a:solidFill>
                    <a:cs typeface="+mn-ea"/>
                    <a:sym typeface="+mn-lt"/>
                  </a:endParaRPr>
                </a:p>
              </p:txBody>
            </p:sp>
          </p:grpSp>
        </p:grpSp>
        <p:grpSp>
          <p:nvGrpSpPr>
            <p:cNvPr id="6" name="组合 5"/>
            <p:cNvGrpSpPr/>
            <p:nvPr/>
          </p:nvGrpSpPr>
          <p:grpSpPr>
            <a:xfrm>
              <a:off x="6243655" y="995696"/>
              <a:ext cx="2369319" cy="2471787"/>
              <a:chOff x="6225118" y="2023393"/>
              <a:chExt cx="2694674" cy="2811214"/>
            </a:xfrm>
          </p:grpSpPr>
          <p:sp>
            <p:nvSpPr>
              <p:cNvPr id="14" name="任意多边形 34"/>
              <p:cNvSpPr/>
              <p:nvPr/>
            </p:nvSpPr>
            <p:spPr bwMode="auto">
              <a:xfrm>
                <a:off x="6225118" y="2023393"/>
                <a:ext cx="2694674" cy="2811214"/>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chemeClr val="accent3"/>
              </a:solidFill>
              <a:ln>
                <a:noFill/>
              </a:ln>
            </p:spPr>
            <p:txBody>
              <a:bodyPr anchor="ctr"/>
              <a:lstStyle/>
              <a:p>
                <a:pPr algn="ctr"/>
                <a:endParaRPr sz="1280">
                  <a:cs typeface="+mn-ea"/>
                  <a:sym typeface="+mn-lt"/>
                </a:endParaRPr>
              </a:p>
            </p:txBody>
          </p:sp>
          <p:sp>
            <p:nvSpPr>
              <p:cNvPr id="15" name="任意多边形 35"/>
              <p:cNvSpPr/>
              <p:nvPr/>
            </p:nvSpPr>
            <p:spPr bwMode="auto">
              <a:xfrm>
                <a:off x="6401116" y="2208905"/>
                <a:ext cx="2342678" cy="2417597"/>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cs typeface="+mn-ea"/>
                  <a:sym typeface="+mn-lt"/>
                </a:endParaRPr>
              </a:p>
            </p:txBody>
          </p:sp>
          <p:sp>
            <p:nvSpPr>
              <p:cNvPr id="16" name="任意多边形 36"/>
              <p:cNvSpPr/>
              <p:nvPr/>
            </p:nvSpPr>
            <p:spPr bwMode="auto">
              <a:xfrm>
                <a:off x="6682951" y="2161338"/>
                <a:ext cx="1779008" cy="533941"/>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chemeClr val="accent3"/>
              </a:solidFill>
              <a:ln>
                <a:noFill/>
              </a:ln>
            </p:spPr>
            <p:txBody>
              <a:bodyPr vert="horz" wrap="none" lIns="68576" tIns="34288" rIns="68576" bIns="34288" anchor="ctr" anchorCtr="1" compatLnSpc="1">
                <a:normAutofit/>
              </a:bodyPr>
              <a:lstStyle/>
              <a:p>
                <a:pPr algn="ctr"/>
                <a:r>
                  <a:rPr lang="zh-CN" altLang="en-US" sz="1200" b="1">
                    <a:solidFill>
                      <a:schemeClr val="bg1"/>
                    </a:solidFill>
                    <a:cs typeface="+mn-ea"/>
                    <a:sym typeface="+mn-lt"/>
                  </a:rPr>
                  <a:t>关键词</a:t>
                </a:r>
                <a:endParaRPr lang="zh-CN" altLang="en-US" sz="1200" b="1">
                  <a:solidFill>
                    <a:schemeClr val="bg1"/>
                  </a:solidFill>
                  <a:cs typeface="+mn-ea"/>
                  <a:sym typeface="+mn-lt"/>
                </a:endParaRPr>
              </a:p>
            </p:txBody>
          </p:sp>
          <p:grpSp>
            <p:nvGrpSpPr>
              <p:cNvPr id="17" name="组合 16"/>
              <p:cNvGrpSpPr/>
              <p:nvPr/>
            </p:nvGrpSpPr>
            <p:grpSpPr>
              <a:xfrm>
                <a:off x="6436385" y="3140968"/>
                <a:ext cx="2272138" cy="834458"/>
                <a:chOff x="347396" y="3094952"/>
                <a:chExt cx="2364229" cy="834458"/>
              </a:xfrm>
            </p:grpSpPr>
            <p:sp>
              <p:nvSpPr>
                <p:cNvPr id="18" name="文本框 38"/>
                <p:cNvSpPr txBox="1"/>
                <p:nvPr/>
              </p:nvSpPr>
              <p:spPr>
                <a:xfrm>
                  <a:off x="347396" y="3341174"/>
                  <a:ext cx="2364229" cy="588236"/>
                </a:xfrm>
                <a:prstGeom prst="rect">
                  <a:avLst/>
                </a:prstGeom>
                <a:noFill/>
              </p:spPr>
              <p:txBody>
                <a:bodyPr wrap="square" lIns="53997" tIns="0" rIns="53997" bIns="0">
                  <a:normAutofit/>
                </a:bodyPr>
                <a:lstStyle/>
                <a:p>
                  <a:pPr algn="ctr" defTabSz="685165">
                    <a:lnSpc>
                      <a:spcPct val="120000"/>
                    </a:lnSpc>
                    <a:defRPr/>
                  </a:pPr>
                  <a:r>
                    <a:rPr lang="zh-CN" altLang="en-US" sz="750">
                      <a:cs typeface="+mn-ea"/>
                      <a:sym typeface="+mn-lt"/>
                    </a:rPr>
                    <a:t>此部分内容作为文字排版占位显示</a:t>
                  </a:r>
                  <a:br>
                    <a:rPr lang="zh-CN" altLang="en-US" sz="750">
                      <a:cs typeface="+mn-ea"/>
                      <a:sym typeface="+mn-lt"/>
                    </a:rPr>
                  </a:br>
                  <a:r>
                    <a:rPr lang="zh-CN" altLang="en-US" sz="750">
                      <a:cs typeface="+mn-ea"/>
                      <a:sym typeface="+mn-lt"/>
                    </a:rPr>
                    <a:t>（建议使用主题字体）</a:t>
                  </a:r>
                  <a:endParaRPr lang="zh-CN" altLang="en-US" sz="750">
                    <a:cs typeface="+mn-ea"/>
                    <a:sym typeface="+mn-lt"/>
                  </a:endParaRPr>
                </a:p>
              </p:txBody>
            </p:sp>
            <p:sp>
              <p:nvSpPr>
                <p:cNvPr id="19" name="矩形 18"/>
                <p:cNvSpPr/>
                <p:nvPr/>
              </p:nvSpPr>
              <p:spPr>
                <a:xfrm>
                  <a:off x="347396" y="3094952"/>
                  <a:ext cx="2364228" cy="246221"/>
                </a:xfrm>
                <a:prstGeom prst="rect">
                  <a:avLst/>
                </a:prstGeom>
              </p:spPr>
              <p:txBody>
                <a:bodyPr wrap="none" lIns="53997" tIns="0" rIns="53997" bIns="0">
                  <a:normAutofit fontScale="92500" lnSpcReduction="10000"/>
                </a:bodyPr>
                <a:lstStyle/>
                <a:p>
                  <a:pPr algn="ctr" defTabSz="685165">
                    <a:lnSpc>
                      <a:spcPct val="110000"/>
                    </a:lnSpc>
                    <a:defRPr/>
                  </a:pPr>
                  <a:r>
                    <a:rPr lang="zh-CN" altLang="en-US" sz="1200" b="1">
                      <a:solidFill>
                        <a:schemeClr val="accent3"/>
                      </a:solidFill>
                      <a:cs typeface="+mn-ea"/>
                      <a:sym typeface="+mn-lt"/>
                    </a:rPr>
                    <a:t>标题文本预设</a:t>
                  </a:r>
                  <a:endParaRPr lang="zh-CN" altLang="en-US" sz="1200" b="1">
                    <a:solidFill>
                      <a:schemeClr val="accent3"/>
                    </a:solidFill>
                    <a:cs typeface="+mn-ea"/>
                    <a:sym typeface="+mn-lt"/>
                  </a:endParaRPr>
                </a:p>
              </p:txBody>
            </p:sp>
          </p:grpSp>
        </p:grpSp>
        <p:grpSp>
          <p:nvGrpSpPr>
            <p:cNvPr id="7" name="组合 6"/>
            <p:cNvGrpSpPr/>
            <p:nvPr/>
          </p:nvGrpSpPr>
          <p:grpSpPr>
            <a:xfrm>
              <a:off x="8908281" y="995696"/>
              <a:ext cx="2369319" cy="2471787"/>
              <a:chOff x="9178027" y="2023393"/>
              <a:chExt cx="2694674" cy="2811214"/>
            </a:xfrm>
          </p:grpSpPr>
          <p:sp>
            <p:nvSpPr>
              <p:cNvPr id="8" name="任意多边形 28"/>
              <p:cNvSpPr/>
              <p:nvPr/>
            </p:nvSpPr>
            <p:spPr bwMode="auto">
              <a:xfrm>
                <a:off x="9178027" y="2023393"/>
                <a:ext cx="2694674" cy="2811214"/>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chemeClr val="accent4"/>
              </a:solidFill>
              <a:ln>
                <a:noFill/>
              </a:ln>
            </p:spPr>
            <p:txBody>
              <a:bodyPr anchor="ctr"/>
              <a:lstStyle/>
              <a:p>
                <a:pPr algn="ctr"/>
                <a:endParaRPr sz="1280">
                  <a:cs typeface="+mn-ea"/>
                  <a:sym typeface="+mn-lt"/>
                </a:endParaRPr>
              </a:p>
            </p:txBody>
          </p:sp>
          <p:sp>
            <p:nvSpPr>
              <p:cNvPr id="9" name="任意多边形 29"/>
              <p:cNvSpPr/>
              <p:nvPr/>
            </p:nvSpPr>
            <p:spPr bwMode="auto">
              <a:xfrm>
                <a:off x="9354025" y="2208905"/>
                <a:ext cx="2342678" cy="2417597"/>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280">
                  <a:cs typeface="+mn-ea"/>
                  <a:sym typeface="+mn-lt"/>
                </a:endParaRPr>
              </a:p>
            </p:txBody>
          </p:sp>
          <p:sp>
            <p:nvSpPr>
              <p:cNvPr id="10" name="任意多边形 30"/>
              <p:cNvSpPr/>
              <p:nvPr/>
            </p:nvSpPr>
            <p:spPr bwMode="auto">
              <a:xfrm>
                <a:off x="9635860" y="2161338"/>
                <a:ext cx="1779008" cy="533941"/>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chemeClr val="accent4"/>
              </a:solidFill>
              <a:ln>
                <a:noFill/>
              </a:ln>
            </p:spPr>
            <p:txBody>
              <a:bodyPr vert="horz" wrap="none" lIns="68576" tIns="34288" rIns="68576" bIns="34288" anchor="ctr" anchorCtr="1" compatLnSpc="1">
                <a:normAutofit/>
              </a:bodyPr>
              <a:lstStyle/>
              <a:p>
                <a:pPr algn="ctr"/>
                <a:r>
                  <a:rPr lang="zh-CN" altLang="en-US" sz="1200" b="1">
                    <a:solidFill>
                      <a:schemeClr val="bg1"/>
                    </a:solidFill>
                    <a:cs typeface="+mn-ea"/>
                    <a:sym typeface="+mn-lt"/>
                  </a:rPr>
                  <a:t>关键词</a:t>
                </a:r>
                <a:endParaRPr lang="zh-CN" altLang="en-US" sz="1200" b="1">
                  <a:solidFill>
                    <a:schemeClr val="bg1"/>
                  </a:solidFill>
                  <a:cs typeface="+mn-ea"/>
                  <a:sym typeface="+mn-lt"/>
                </a:endParaRPr>
              </a:p>
            </p:txBody>
          </p:sp>
          <p:grpSp>
            <p:nvGrpSpPr>
              <p:cNvPr id="11" name="组合 10"/>
              <p:cNvGrpSpPr/>
              <p:nvPr/>
            </p:nvGrpSpPr>
            <p:grpSpPr>
              <a:xfrm>
                <a:off x="9389294" y="3140968"/>
                <a:ext cx="2272138" cy="834458"/>
                <a:chOff x="347396" y="3094952"/>
                <a:chExt cx="2364229" cy="834458"/>
              </a:xfrm>
            </p:grpSpPr>
            <p:sp>
              <p:nvSpPr>
                <p:cNvPr id="12" name="文本框 32"/>
                <p:cNvSpPr txBox="1"/>
                <p:nvPr/>
              </p:nvSpPr>
              <p:spPr>
                <a:xfrm>
                  <a:off x="347396" y="3341174"/>
                  <a:ext cx="2364229" cy="588236"/>
                </a:xfrm>
                <a:prstGeom prst="rect">
                  <a:avLst/>
                </a:prstGeom>
                <a:noFill/>
              </p:spPr>
              <p:txBody>
                <a:bodyPr wrap="square" lIns="53997" tIns="0" rIns="53997" bIns="0">
                  <a:normAutofit/>
                </a:bodyPr>
                <a:lstStyle/>
                <a:p>
                  <a:pPr algn="ctr" defTabSz="685165">
                    <a:lnSpc>
                      <a:spcPct val="120000"/>
                    </a:lnSpc>
                    <a:defRPr/>
                  </a:pPr>
                  <a:r>
                    <a:rPr lang="zh-CN" altLang="en-US" sz="750">
                      <a:cs typeface="+mn-ea"/>
                      <a:sym typeface="+mn-lt"/>
                    </a:rPr>
                    <a:t>此部分内容作为文字排版占位显示</a:t>
                  </a:r>
                  <a:br>
                    <a:rPr lang="zh-CN" altLang="en-US" sz="750">
                      <a:cs typeface="+mn-ea"/>
                      <a:sym typeface="+mn-lt"/>
                    </a:rPr>
                  </a:br>
                  <a:r>
                    <a:rPr lang="zh-CN" altLang="en-US" sz="750">
                      <a:cs typeface="+mn-ea"/>
                      <a:sym typeface="+mn-lt"/>
                    </a:rPr>
                    <a:t>（建议使用主题字体）</a:t>
                  </a:r>
                  <a:endParaRPr lang="zh-CN" altLang="en-US" sz="750">
                    <a:cs typeface="+mn-ea"/>
                    <a:sym typeface="+mn-lt"/>
                  </a:endParaRPr>
                </a:p>
              </p:txBody>
            </p:sp>
            <p:sp>
              <p:nvSpPr>
                <p:cNvPr id="13" name="矩形 12"/>
                <p:cNvSpPr/>
                <p:nvPr/>
              </p:nvSpPr>
              <p:spPr>
                <a:xfrm>
                  <a:off x="347396" y="3094952"/>
                  <a:ext cx="2364228" cy="246221"/>
                </a:xfrm>
                <a:prstGeom prst="rect">
                  <a:avLst/>
                </a:prstGeom>
              </p:spPr>
              <p:txBody>
                <a:bodyPr wrap="none" lIns="53997" tIns="0" rIns="53997" bIns="0">
                  <a:normAutofit fontScale="92500" lnSpcReduction="10000"/>
                </a:bodyPr>
                <a:lstStyle/>
                <a:p>
                  <a:pPr algn="ctr" defTabSz="685165">
                    <a:lnSpc>
                      <a:spcPct val="110000"/>
                    </a:lnSpc>
                    <a:defRPr/>
                  </a:pPr>
                  <a:r>
                    <a:rPr lang="zh-CN" altLang="en-US" sz="1200" b="1">
                      <a:solidFill>
                        <a:schemeClr val="accent4"/>
                      </a:solidFill>
                      <a:cs typeface="+mn-ea"/>
                      <a:sym typeface="+mn-lt"/>
                    </a:rPr>
                    <a:t>标题文本预设</a:t>
                  </a:r>
                  <a:endParaRPr lang="zh-CN" altLang="en-US" sz="1200" b="1">
                    <a:solidFill>
                      <a:schemeClr val="accent4"/>
                    </a:solidFill>
                    <a:cs typeface="+mn-ea"/>
                    <a:sym typeface="+mn-lt"/>
                  </a:endParaRPr>
                </a:p>
              </p:txBody>
            </p:sp>
          </p:gr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739600" y="2934526"/>
            <a:ext cx="3985033" cy="0"/>
          </a:xfrm>
          <a:prstGeom prst="line">
            <a:avLst/>
          </a:prstGeom>
          <a:ln w="15875">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338778" y="2660497"/>
            <a:ext cx="532646" cy="532810"/>
            <a:chOff x="3108960" y="3821312"/>
            <a:chExt cx="532646" cy="532646"/>
          </a:xfrm>
        </p:grpSpPr>
        <p:sp>
          <p:nvSpPr>
            <p:cNvPr id="4" name="椭圆 3"/>
            <p:cNvSpPr/>
            <p:nvPr/>
          </p:nvSpPr>
          <p:spPr>
            <a:xfrm>
              <a:off x="3108960" y="3821312"/>
              <a:ext cx="532646" cy="5326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Freeform 9"/>
            <p:cNvSpPr>
              <a:spLocks noEditPoints="1"/>
            </p:cNvSpPr>
            <p:nvPr/>
          </p:nvSpPr>
          <p:spPr bwMode="auto">
            <a:xfrm>
              <a:off x="3276206" y="3954388"/>
              <a:ext cx="198526" cy="281106"/>
            </a:xfrm>
            <a:custGeom>
              <a:avLst/>
              <a:gdLst>
                <a:gd name="T0" fmla="*/ 401 w 475"/>
                <a:gd name="T1" fmla="*/ 434 h 674"/>
                <a:gd name="T2" fmla="*/ 83 w 475"/>
                <a:gd name="T3" fmla="*/ 301 h 674"/>
                <a:gd name="T4" fmla="*/ 83 w 475"/>
                <a:gd name="T5" fmla="*/ 350 h 674"/>
                <a:gd name="T6" fmla="*/ 401 w 475"/>
                <a:gd name="T7" fmla="*/ 218 h 674"/>
                <a:gd name="T8" fmla="*/ 83 w 475"/>
                <a:gd name="T9" fmla="*/ 218 h 674"/>
                <a:gd name="T10" fmla="*/ 43 w 475"/>
                <a:gd name="T11" fmla="*/ 479 h 674"/>
                <a:gd name="T12" fmla="*/ 89 w 475"/>
                <a:gd name="T13" fmla="*/ 500 h 674"/>
                <a:gd name="T14" fmla="*/ 150 w 475"/>
                <a:gd name="T15" fmla="*/ 498 h 674"/>
                <a:gd name="T16" fmla="*/ 178 w 475"/>
                <a:gd name="T17" fmla="*/ 493 h 674"/>
                <a:gd name="T18" fmla="*/ 174 w 475"/>
                <a:gd name="T19" fmla="*/ 523 h 674"/>
                <a:gd name="T20" fmla="*/ 172 w 475"/>
                <a:gd name="T21" fmla="*/ 583 h 674"/>
                <a:gd name="T22" fmla="*/ 195 w 475"/>
                <a:gd name="T23" fmla="*/ 631 h 674"/>
                <a:gd name="T24" fmla="*/ 436 w 475"/>
                <a:gd name="T25" fmla="*/ 176 h 674"/>
                <a:gd name="T26" fmla="*/ 45 w 475"/>
                <a:gd name="T27" fmla="*/ 26 h 674"/>
                <a:gd name="T28" fmla="*/ 38 w 475"/>
                <a:gd name="T29" fmla="*/ 79 h 674"/>
                <a:gd name="T30" fmla="*/ 53 w 475"/>
                <a:gd name="T31" fmla="*/ 123 h 674"/>
                <a:gd name="T32" fmla="*/ 106 w 475"/>
                <a:gd name="T33" fmla="*/ 134 h 674"/>
                <a:gd name="T34" fmla="*/ 136 w 475"/>
                <a:gd name="T35" fmla="*/ 89 h 674"/>
                <a:gd name="T36" fmla="*/ 129 w 475"/>
                <a:gd name="T37" fmla="*/ 62 h 674"/>
                <a:gd name="T38" fmla="*/ 197 w 475"/>
                <a:gd name="T39" fmla="*/ 62 h 674"/>
                <a:gd name="T40" fmla="*/ 189 w 475"/>
                <a:gd name="T41" fmla="*/ 89 h 674"/>
                <a:gd name="T42" fmla="*/ 220 w 475"/>
                <a:gd name="T43" fmla="*/ 134 h 674"/>
                <a:gd name="T44" fmla="*/ 273 w 475"/>
                <a:gd name="T45" fmla="*/ 123 h 674"/>
                <a:gd name="T46" fmla="*/ 286 w 475"/>
                <a:gd name="T47" fmla="*/ 79 h 674"/>
                <a:gd name="T48" fmla="*/ 280 w 475"/>
                <a:gd name="T49" fmla="*/ 26 h 674"/>
                <a:gd name="T50" fmla="*/ 343 w 475"/>
                <a:gd name="T51" fmla="*/ 70 h 674"/>
                <a:gd name="T52" fmla="*/ 343 w 475"/>
                <a:gd name="T53" fmla="*/ 108 h 674"/>
                <a:gd name="T54" fmla="*/ 388 w 475"/>
                <a:gd name="T55" fmla="*/ 138 h 674"/>
                <a:gd name="T56" fmla="*/ 434 w 475"/>
                <a:gd name="T57" fmla="*/ 108 h 674"/>
                <a:gd name="T58" fmla="*/ 436 w 475"/>
                <a:gd name="T59" fmla="*/ 70 h 674"/>
                <a:gd name="T60" fmla="*/ 475 w 475"/>
                <a:gd name="T61" fmla="*/ 26 h 674"/>
                <a:gd name="T62" fmla="*/ 11 w 475"/>
                <a:gd name="T63" fmla="*/ 529 h 674"/>
                <a:gd name="T64" fmla="*/ 388 w 475"/>
                <a:gd name="T65" fmla="*/ 0 h 674"/>
                <a:gd name="T66" fmla="*/ 409 w 475"/>
                <a:gd name="T67" fmla="*/ 9 h 674"/>
                <a:gd name="T68" fmla="*/ 413 w 475"/>
                <a:gd name="T69" fmla="*/ 93 h 674"/>
                <a:gd name="T70" fmla="*/ 403 w 475"/>
                <a:gd name="T71" fmla="*/ 112 h 674"/>
                <a:gd name="T72" fmla="*/ 381 w 475"/>
                <a:gd name="T73" fmla="*/ 115 h 674"/>
                <a:gd name="T74" fmla="*/ 366 w 475"/>
                <a:gd name="T75" fmla="*/ 100 h 674"/>
                <a:gd name="T76" fmla="*/ 366 w 475"/>
                <a:gd name="T77" fmla="*/ 15 h 674"/>
                <a:gd name="T78" fmla="*/ 381 w 475"/>
                <a:gd name="T79" fmla="*/ 0 h 674"/>
                <a:gd name="T80" fmla="*/ 246 w 475"/>
                <a:gd name="T81" fmla="*/ 0 h 674"/>
                <a:gd name="T82" fmla="*/ 261 w 475"/>
                <a:gd name="T83" fmla="*/ 15 h 674"/>
                <a:gd name="T84" fmla="*/ 261 w 475"/>
                <a:gd name="T85" fmla="*/ 100 h 674"/>
                <a:gd name="T86" fmla="*/ 246 w 475"/>
                <a:gd name="T87" fmla="*/ 115 h 674"/>
                <a:gd name="T88" fmla="*/ 223 w 475"/>
                <a:gd name="T89" fmla="*/ 112 h 674"/>
                <a:gd name="T90" fmla="*/ 214 w 475"/>
                <a:gd name="T91" fmla="*/ 93 h 674"/>
                <a:gd name="T92" fmla="*/ 218 w 475"/>
                <a:gd name="T93" fmla="*/ 9 h 674"/>
                <a:gd name="T94" fmla="*/ 239 w 475"/>
                <a:gd name="T95" fmla="*/ 0 h 674"/>
                <a:gd name="T96" fmla="*/ 102 w 475"/>
                <a:gd name="T97" fmla="*/ 4 h 674"/>
                <a:gd name="T98" fmla="*/ 112 w 475"/>
                <a:gd name="T99" fmla="*/ 25 h 674"/>
                <a:gd name="T100" fmla="*/ 108 w 475"/>
                <a:gd name="T101" fmla="*/ 108 h 674"/>
                <a:gd name="T102" fmla="*/ 87 w 475"/>
                <a:gd name="T103" fmla="*/ 117 h 674"/>
                <a:gd name="T104" fmla="*/ 68 w 475"/>
                <a:gd name="T105" fmla="*/ 108 h 674"/>
                <a:gd name="T106" fmla="*/ 62 w 475"/>
                <a:gd name="T107" fmla="*/ 25 h 674"/>
                <a:gd name="T108" fmla="*/ 72 w 475"/>
                <a:gd name="T109" fmla="*/ 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5" h="674">
                  <a:moveTo>
                    <a:pt x="83" y="385"/>
                  </a:moveTo>
                  <a:lnTo>
                    <a:pt x="401" y="385"/>
                  </a:lnTo>
                  <a:lnTo>
                    <a:pt x="401" y="434"/>
                  </a:lnTo>
                  <a:lnTo>
                    <a:pt x="83" y="434"/>
                  </a:lnTo>
                  <a:lnTo>
                    <a:pt x="83" y="385"/>
                  </a:lnTo>
                  <a:close/>
                  <a:moveTo>
                    <a:pt x="83" y="301"/>
                  </a:moveTo>
                  <a:lnTo>
                    <a:pt x="401" y="301"/>
                  </a:lnTo>
                  <a:lnTo>
                    <a:pt x="401" y="350"/>
                  </a:lnTo>
                  <a:lnTo>
                    <a:pt x="83" y="350"/>
                  </a:lnTo>
                  <a:lnTo>
                    <a:pt x="83" y="301"/>
                  </a:lnTo>
                  <a:close/>
                  <a:moveTo>
                    <a:pt x="83" y="218"/>
                  </a:moveTo>
                  <a:lnTo>
                    <a:pt x="401" y="218"/>
                  </a:lnTo>
                  <a:lnTo>
                    <a:pt x="401" y="267"/>
                  </a:lnTo>
                  <a:lnTo>
                    <a:pt x="83" y="267"/>
                  </a:lnTo>
                  <a:lnTo>
                    <a:pt x="83" y="218"/>
                  </a:lnTo>
                  <a:close/>
                  <a:moveTo>
                    <a:pt x="40" y="176"/>
                  </a:moveTo>
                  <a:lnTo>
                    <a:pt x="40" y="464"/>
                  </a:lnTo>
                  <a:lnTo>
                    <a:pt x="43" y="479"/>
                  </a:lnTo>
                  <a:lnTo>
                    <a:pt x="55" y="491"/>
                  </a:lnTo>
                  <a:lnTo>
                    <a:pt x="70" y="498"/>
                  </a:lnTo>
                  <a:lnTo>
                    <a:pt x="89" y="500"/>
                  </a:lnTo>
                  <a:lnTo>
                    <a:pt x="110" y="502"/>
                  </a:lnTo>
                  <a:lnTo>
                    <a:pt x="131" y="500"/>
                  </a:lnTo>
                  <a:lnTo>
                    <a:pt x="150" y="498"/>
                  </a:lnTo>
                  <a:lnTo>
                    <a:pt x="165" y="496"/>
                  </a:lnTo>
                  <a:lnTo>
                    <a:pt x="174" y="494"/>
                  </a:lnTo>
                  <a:lnTo>
                    <a:pt x="178" y="493"/>
                  </a:lnTo>
                  <a:lnTo>
                    <a:pt x="178" y="496"/>
                  </a:lnTo>
                  <a:lnTo>
                    <a:pt x="176" y="508"/>
                  </a:lnTo>
                  <a:lnTo>
                    <a:pt x="174" y="523"/>
                  </a:lnTo>
                  <a:lnTo>
                    <a:pt x="172" y="542"/>
                  </a:lnTo>
                  <a:lnTo>
                    <a:pt x="172" y="563"/>
                  </a:lnTo>
                  <a:lnTo>
                    <a:pt x="172" y="583"/>
                  </a:lnTo>
                  <a:lnTo>
                    <a:pt x="176" y="604"/>
                  </a:lnTo>
                  <a:lnTo>
                    <a:pt x="184" y="619"/>
                  </a:lnTo>
                  <a:lnTo>
                    <a:pt x="195" y="631"/>
                  </a:lnTo>
                  <a:lnTo>
                    <a:pt x="210" y="635"/>
                  </a:lnTo>
                  <a:lnTo>
                    <a:pt x="436" y="635"/>
                  </a:lnTo>
                  <a:lnTo>
                    <a:pt x="436" y="176"/>
                  </a:lnTo>
                  <a:lnTo>
                    <a:pt x="40" y="176"/>
                  </a:lnTo>
                  <a:close/>
                  <a:moveTo>
                    <a:pt x="0" y="26"/>
                  </a:moveTo>
                  <a:lnTo>
                    <a:pt x="45" y="26"/>
                  </a:lnTo>
                  <a:lnTo>
                    <a:pt x="45" y="62"/>
                  </a:lnTo>
                  <a:lnTo>
                    <a:pt x="42" y="70"/>
                  </a:lnTo>
                  <a:lnTo>
                    <a:pt x="38" y="79"/>
                  </a:lnTo>
                  <a:lnTo>
                    <a:pt x="38" y="89"/>
                  </a:lnTo>
                  <a:lnTo>
                    <a:pt x="42" y="108"/>
                  </a:lnTo>
                  <a:lnTo>
                    <a:pt x="53" y="123"/>
                  </a:lnTo>
                  <a:lnTo>
                    <a:pt x="68" y="134"/>
                  </a:lnTo>
                  <a:lnTo>
                    <a:pt x="87" y="138"/>
                  </a:lnTo>
                  <a:lnTo>
                    <a:pt x="106" y="134"/>
                  </a:lnTo>
                  <a:lnTo>
                    <a:pt x="123" y="123"/>
                  </a:lnTo>
                  <a:lnTo>
                    <a:pt x="132" y="108"/>
                  </a:lnTo>
                  <a:lnTo>
                    <a:pt x="136" y="89"/>
                  </a:lnTo>
                  <a:lnTo>
                    <a:pt x="136" y="79"/>
                  </a:lnTo>
                  <a:lnTo>
                    <a:pt x="132" y="70"/>
                  </a:lnTo>
                  <a:lnTo>
                    <a:pt x="129" y="62"/>
                  </a:lnTo>
                  <a:lnTo>
                    <a:pt x="129" y="26"/>
                  </a:lnTo>
                  <a:lnTo>
                    <a:pt x="197" y="26"/>
                  </a:lnTo>
                  <a:lnTo>
                    <a:pt x="197" y="62"/>
                  </a:lnTo>
                  <a:lnTo>
                    <a:pt x="191" y="70"/>
                  </a:lnTo>
                  <a:lnTo>
                    <a:pt x="189" y="79"/>
                  </a:lnTo>
                  <a:lnTo>
                    <a:pt x="189" y="89"/>
                  </a:lnTo>
                  <a:lnTo>
                    <a:pt x="193" y="108"/>
                  </a:lnTo>
                  <a:lnTo>
                    <a:pt x="203" y="123"/>
                  </a:lnTo>
                  <a:lnTo>
                    <a:pt x="220" y="134"/>
                  </a:lnTo>
                  <a:lnTo>
                    <a:pt x="239" y="138"/>
                  </a:lnTo>
                  <a:lnTo>
                    <a:pt x="258" y="134"/>
                  </a:lnTo>
                  <a:lnTo>
                    <a:pt x="273" y="123"/>
                  </a:lnTo>
                  <a:lnTo>
                    <a:pt x="284" y="108"/>
                  </a:lnTo>
                  <a:lnTo>
                    <a:pt x="288" y="89"/>
                  </a:lnTo>
                  <a:lnTo>
                    <a:pt x="286" y="79"/>
                  </a:lnTo>
                  <a:lnTo>
                    <a:pt x="284" y="70"/>
                  </a:lnTo>
                  <a:lnTo>
                    <a:pt x="280" y="62"/>
                  </a:lnTo>
                  <a:lnTo>
                    <a:pt x="280" y="26"/>
                  </a:lnTo>
                  <a:lnTo>
                    <a:pt x="347" y="26"/>
                  </a:lnTo>
                  <a:lnTo>
                    <a:pt x="347" y="62"/>
                  </a:lnTo>
                  <a:lnTo>
                    <a:pt x="343" y="70"/>
                  </a:lnTo>
                  <a:lnTo>
                    <a:pt x="341" y="79"/>
                  </a:lnTo>
                  <a:lnTo>
                    <a:pt x="339" y="89"/>
                  </a:lnTo>
                  <a:lnTo>
                    <a:pt x="343" y="108"/>
                  </a:lnTo>
                  <a:lnTo>
                    <a:pt x="354" y="123"/>
                  </a:lnTo>
                  <a:lnTo>
                    <a:pt x="369" y="134"/>
                  </a:lnTo>
                  <a:lnTo>
                    <a:pt x="388" y="138"/>
                  </a:lnTo>
                  <a:lnTo>
                    <a:pt x="409" y="134"/>
                  </a:lnTo>
                  <a:lnTo>
                    <a:pt x="424" y="123"/>
                  </a:lnTo>
                  <a:lnTo>
                    <a:pt x="434" y="108"/>
                  </a:lnTo>
                  <a:lnTo>
                    <a:pt x="439" y="89"/>
                  </a:lnTo>
                  <a:lnTo>
                    <a:pt x="437" y="79"/>
                  </a:lnTo>
                  <a:lnTo>
                    <a:pt x="436" y="70"/>
                  </a:lnTo>
                  <a:lnTo>
                    <a:pt x="432" y="62"/>
                  </a:lnTo>
                  <a:lnTo>
                    <a:pt x="432" y="26"/>
                  </a:lnTo>
                  <a:lnTo>
                    <a:pt x="475" y="26"/>
                  </a:lnTo>
                  <a:lnTo>
                    <a:pt x="475" y="674"/>
                  </a:lnTo>
                  <a:lnTo>
                    <a:pt x="157" y="674"/>
                  </a:lnTo>
                  <a:lnTo>
                    <a:pt x="11" y="529"/>
                  </a:lnTo>
                  <a:lnTo>
                    <a:pt x="0" y="515"/>
                  </a:lnTo>
                  <a:lnTo>
                    <a:pt x="0" y="26"/>
                  </a:lnTo>
                  <a:close/>
                  <a:moveTo>
                    <a:pt x="388" y="0"/>
                  </a:moveTo>
                  <a:lnTo>
                    <a:pt x="398" y="0"/>
                  </a:lnTo>
                  <a:lnTo>
                    <a:pt x="403" y="4"/>
                  </a:lnTo>
                  <a:lnTo>
                    <a:pt x="409" y="9"/>
                  </a:lnTo>
                  <a:lnTo>
                    <a:pt x="413" y="15"/>
                  </a:lnTo>
                  <a:lnTo>
                    <a:pt x="413" y="25"/>
                  </a:lnTo>
                  <a:lnTo>
                    <a:pt x="413" y="93"/>
                  </a:lnTo>
                  <a:lnTo>
                    <a:pt x="413" y="100"/>
                  </a:lnTo>
                  <a:lnTo>
                    <a:pt x="409" y="108"/>
                  </a:lnTo>
                  <a:lnTo>
                    <a:pt x="403" y="112"/>
                  </a:lnTo>
                  <a:lnTo>
                    <a:pt x="398" y="115"/>
                  </a:lnTo>
                  <a:lnTo>
                    <a:pt x="388" y="117"/>
                  </a:lnTo>
                  <a:lnTo>
                    <a:pt x="381" y="115"/>
                  </a:lnTo>
                  <a:lnTo>
                    <a:pt x="375" y="112"/>
                  </a:lnTo>
                  <a:lnTo>
                    <a:pt x="369" y="108"/>
                  </a:lnTo>
                  <a:lnTo>
                    <a:pt x="366" y="100"/>
                  </a:lnTo>
                  <a:lnTo>
                    <a:pt x="364" y="93"/>
                  </a:lnTo>
                  <a:lnTo>
                    <a:pt x="364" y="25"/>
                  </a:lnTo>
                  <a:lnTo>
                    <a:pt x="366" y="15"/>
                  </a:lnTo>
                  <a:lnTo>
                    <a:pt x="369" y="9"/>
                  </a:lnTo>
                  <a:lnTo>
                    <a:pt x="375" y="4"/>
                  </a:lnTo>
                  <a:lnTo>
                    <a:pt x="381" y="0"/>
                  </a:lnTo>
                  <a:lnTo>
                    <a:pt x="388" y="0"/>
                  </a:lnTo>
                  <a:close/>
                  <a:moveTo>
                    <a:pt x="239" y="0"/>
                  </a:moveTo>
                  <a:lnTo>
                    <a:pt x="246" y="0"/>
                  </a:lnTo>
                  <a:lnTo>
                    <a:pt x="252" y="4"/>
                  </a:lnTo>
                  <a:lnTo>
                    <a:pt x="258" y="9"/>
                  </a:lnTo>
                  <a:lnTo>
                    <a:pt x="261" y="15"/>
                  </a:lnTo>
                  <a:lnTo>
                    <a:pt x="263" y="25"/>
                  </a:lnTo>
                  <a:lnTo>
                    <a:pt x="263" y="93"/>
                  </a:lnTo>
                  <a:lnTo>
                    <a:pt x="261" y="100"/>
                  </a:lnTo>
                  <a:lnTo>
                    <a:pt x="258" y="108"/>
                  </a:lnTo>
                  <a:lnTo>
                    <a:pt x="252" y="112"/>
                  </a:lnTo>
                  <a:lnTo>
                    <a:pt x="246" y="115"/>
                  </a:lnTo>
                  <a:lnTo>
                    <a:pt x="239" y="117"/>
                  </a:lnTo>
                  <a:lnTo>
                    <a:pt x="231" y="115"/>
                  </a:lnTo>
                  <a:lnTo>
                    <a:pt x="223" y="112"/>
                  </a:lnTo>
                  <a:lnTo>
                    <a:pt x="218" y="108"/>
                  </a:lnTo>
                  <a:lnTo>
                    <a:pt x="214" y="100"/>
                  </a:lnTo>
                  <a:lnTo>
                    <a:pt x="214" y="93"/>
                  </a:lnTo>
                  <a:lnTo>
                    <a:pt x="214" y="25"/>
                  </a:lnTo>
                  <a:lnTo>
                    <a:pt x="214" y="15"/>
                  </a:lnTo>
                  <a:lnTo>
                    <a:pt x="218" y="9"/>
                  </a:lnTo>
                  <a:lnTo>
                    <a:pt x="223" y="4"/>
                  </a:lnTo>
                  <a:lnTo>
                    <a:pt x="231" y="0"/>
                  </a:lnTo>
                  <a:lnTo>
                    <a:pt x="239" y="0"/>
                  </a:lnTo>
                  <a:close/>
                  <a:moveTo>
                    <a:pt x="87" y="0"/>
                  </a:moveTo>
                  <a:lnTo>
                    <a:pt x="95" y="0"/>
                  </a:lnTo>
                  <a:lnTo>
                    <a:pt x="102" y="4"/>
                  </a:lnTo>
                  <a:lnTo>
                    <a:pt x="108" y="9"/>
                  </a:lnTo>
                  <a:lnTo>
                    <a:pt x="110" y="15"/>
                  </a:lnTo>
                  <a:lnTo>
                    <a:pt x="112" y="25"/>
                  </a:lnTo>
                  <a:lnTo>
                    <a:pt x="112" y="93"/>
                  </a:lnTo>
                  <a:lnTo>
                    <a:pt x="110" y="100"/>
                  </a:lnTo>
                  <a:lnTo>
                    <a:pt x="108" y="108"/>
                  </a:lnTo>
                  <a:lnTo>
                    <a:pt x="102" y="112"/>
                  </a:lnTo>
                  <a:lnTo>
                    <a:pt x="95" y="115"/>
                  </a:lnTo>
                  <a:lnTo>
                    <a:pt x="87" y="117"/>
                  </a:lnTo>
                  <a:lnTo>
                    <a:pt x="79" y="115"/>
                  </a:lnTo>
                  <a:lnTo>
                    <a:pt x="72" y="112"/>
                  </a:lnTo>
                  <a:lnTo>
                    <a:pt x="68" y="108"/>
                  </a:lnTo>
                  <a:lnTo>
                    <a:pt x="64" y="100"/>
                  </a:lnTo>
                  <a:lnTo>
                    <a:pt x="62" y="93"/>
                  </a:lnTo>
                  <a:lnTo>
                    <a:pt x="62" y="25"/>
                  </a:lnTo>
                  <a:lnTo>
                    <a:pt x="64" y="15"/>
                  </a:lnTo>
                  <a:lnTo>
                    <a:pt x="68" y="9"/>
                  </a:lnTo>
                  <a:lnTo>
                    <a:pt x="72" y="4"/>
                  </a:lnTo>
                  <a:lnTo>
                    <a:pt x="79" y="0"/>
                  </a:lnTo>
                  <a:lnTo>
                    <a:pt x="87"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6" name="组合 5"/>
          <p:cNvGrpSpPr/>
          <p:nvPr/>
        </p:nvGrpSpPr>
        <p:grpSpPr>
          <a:xfrm>
            <a:off x="5376887" y="2669212"/>
            <a:ext cx="532646" cy="532810"/>
            <a:chOff x="3108960" y="1560589"/>
            <a:chExt cx="532646" cy="532646"/>
          </a:xfrm>
        </p:grpSpPr>
        <p:sp>
          <p:nvSpPr>
            <p:cNvPr id="7" name="椭圆 6"/>
            <p:cNvSpPr/>
            <p:nvPr/>
          </p:nvSpPr>
          <p:spPr>
            <a:xfrm>
              <a:off x="3108960" y="1560589"/>
              <a:ext cx="532646" cy="5326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Freeform 12"/>
            <p:cNvSpPr>
              <a:spLocks noEditPoints="1"/>
            </p:cNvSpPr>
            <p:nvPr/>
          </p:nvSpPr>
          <p:spPr bwMode="auto">
            <a:xfrm>
              <a:off x="3296868" y="1679115"/>
              <a:ext cx="156829" cy="295593"/>
            </a:xfrm>
            <a:custGeom>
              <a:avLst/>
              <a:gdLst>
                <a:gd name="T0" fmla="*/ 192 w 383"/>
                <a:gd name="T1" fmla="*/ 624 h 720"/>
                <a:gd name="T2" fmla="*/ 175 w 383"/>
                <a:gd name="T3" fmla="*/ 629 h 720"/>
                <a:gd name="T4" fmla="*/ 161 w 383"/>
                <a:gd name="T5" fmla="*/ 641 h 720"/>
                <a:gd name="T6" fmla="*/ 156 w 383"/>
                <a:gd name="T7" fmla="*/ 660 h 720"/>
                <a:gd name="T8" fmla="*/ 161 w 383"/>
                <a:gd name="T9" fmla="*/ 678 h 720"/>
                <a:gd name="T10" fmla="*/ 175 w 383"/>
                <a:gd name="T11" fmla="*/ 690 h 720"/>
                <a:gd name="T12" fmla="*/ 192 w 383"/>
                <a:gd name="T13" fmla="*/ 696 h 720"/>
                <a:gd name="T14" fmla="*/ 211 w 383"/>
                <a:gd name="T15" fmla="*/ 690 h 720"/>
                <a:gd name="T16" fmla="*/ 224 w 383"/>
                <a:gd name="T17" fmla="*/ 678 h 720"/>
                <a:gd name="T18" fmla="*/ 228 w 383"/>
                <a:gd name="T19" fmla="*/ 660 h 720"/>
                <a:gd name="T20" fmla="*/ 224 w 383"/>
                <a:gd name="T21" fmla="*/ 641 h 720"/>
                <a:gd name="T22" fmla="*/ 211 w 383"/>
                <a:gd name="T23" fmla="*/ 629 h 720"/>
                <a:gd name="T24" fmla="*/ 192 w 383"/>
                <a:gd name="T25" fmla="*/ 624 h 720"/>
                <a:gd name="T26" fmla="*/ 25 w 383"/>
                <a:gd name="T27" fmla="*/ 120 h 720"/>
                <a:gd name="T28" fmla="*/ 25 w 383"/>
                <a:gd name="T29" fmla="*/ 599 h 720"/>
                <a:gd name="T30" fmla="*/ 360 w 383"/>
                <a:gd name="T31" fmla="*/ 599 h 720"/>
                <a:gd name="T32" fmla="*/ 360 w 383"/>
                <a:gd name="T33" fmla="*/ 120 h 720"/>
                <a:gd name="T34" fmla="*/ 25 w 383"/>
                <a:gd name="T35" fmla="*/ 120 h 720"/>
                <a:gd name="T36" fmla="*/ 156 w 383"/>
                <a:gd name="T37" fmla="*/ 48 h 720"/>
                <a:gd name="T38" fmla="*/ 152 w 383"/>
                <a:gd name="T39" fmla="*/ 49 h 720"/>
                <a:gd name="T40" fmla="*/ 148 w 383"/>
                <a:gd name="T41" fmla="*/ 51 h 720"/>
                <a:gd name="T42" fmla="*/ 144 w 383"/>
                <a:gd name="T43" fmla="*/ 55 h 720"/>
                <a:gd name="T44" fmla="*/ 144 w 383"/>
                <a:gd name="T45" fmla="*/ 59 h 720"/>
                <a:gd name="T46" fmla="*/ 144 w 383"/>
                <a:gd name="T47" fmla="*/ 65 h 720"/>
                <a:gd name="T48" fmla="*/ 148 w 383"/>
                <a:gd name="T49" fmla="*/ 68 h 720"/>
                <a:gd name="T50" fmla="*/ 152 w 383"/>
                <a:gd name="T51" fmla="*/ 70 h 720"/>
                <a:gd name="T52" fmla="*/ 156 w 383"/>
                <a:gd name="T53" fmla="*/ 72 h 720"/>
                <a:gd name="T54" fmla="*/ 228 w 383"/>
                <a:gd name="T55" fmla="*/ 72 h 720"/>
                <a:gd name="T56" fmla="*/ 233 w 383"/>
                <a:gd name="T57" fmla="*/ 70 h 720"/>
                <a:gd name="T58" fmla="*/ 237 w 383"/>
                <a:gd name="T59" fmla="*/ 68 h 720"/>
                <a:gd name="T60" fmla="*/ 239 w 383"/>
                <a:gd name="T61" fmla="*/ 65 h 720"/>
                <a:gd name="T62" fmla="*/ 241 w 383"/>
                <a:gd name="T63" fmla="*/ 59 h 720"/>
                <a:gd name="T64" fmla="*/ 239 w 383"/>
                <a:gd name="T65" fmla="*/ 55 h 720"/>
                <a:gd name="T66" fmla="*/ 237 w 383"/>
                <a:gd name="T67" fmla="*/ 51 h 720"/>
                <a:gd name="T68" fmla="*/ 233 w 383"/>
                <a:gd name="T69" fmla="*/ 49 h 720"/>
                <a:gd name="T70" fmla="*/ 228 w 383"/>
                <a:gd name="T71" fmla="*/ 48 h 720"/>
                <a:gd name="T72" fmla="*/ 156 w 383"/>
                <a:gd name="T73" fmla="*/ 48 h 720"/>
                <a:gd name="T74" fmla="*/ 61 w 383"/>
                <a:gd name="T75" fmla="*/ 0 h 720"/>
                <a:gd name="T76" fmla="*/ 324 w 383"/>
                <a:gd name="T77" fmla="*/ 0 h 720"/>
                <a:gd name="T78" fmla="*/ 347 w 383"/>
                <a:gd name="T79" fmla="*/ 4 h 720"/>
                <a:gd name="T80" fmla="*/ 366 w 383"/>
                <a:gd name="T81" fmla="*/ 17 h 720"/>
                <a:gd name="T82" fmla="*/ 379 w 383"/>
                <a:gd name="T83" fmla="*/ 36 h 720"/>
                <a:gd name="T84" fmla="*/ 383 w 383"/>
                <a:gd name="T85" fmla="*/ 59 h 720"/>
                <a:gd name="T86" fmla="*/ 383 w 383"/>
                <a:gd name="T87" fmla="*/ 660 h 720"/>
                <a:gd name="T88" fmla="*/ 379 w 383"/>
                <a:gd name="T89" fmla="*/ 682 h 720"/>
                <a:gd name="T90" fmla="*/ 366 w 383"/>
                <a:gd name="T91" fmla="*/ 701 h 720"/>
                <a:gd name="T92" fmla="*/ 347 w 383"/>
                <a:gd name="T93" fmla="*/ 714 h 720"/>
                <a:gd name="T94" fmla="*/ 324 w 383"/>
                <a:gd name="T95" fmla="*/ 720 h 720"/>
                <a:gd name="T96" fmla="*/ 61 w 383"/>
                <a:gd name="T97" fmla="*/ 720 h 720"/>
                <a:gd name="T98" fmla="*/ 36 w 383"/>
                <a:gd name="T99" fmla="*/ 714 h 720"/>
                <a:gd name="T100" fmla="*/ 17 w 383"/>
                <a:gd name="T101" fmla="*/ 701 h 720"/>
                <a:gd name="T102" fmla="*/ 4 w 383"/>
                <a:gd name="T103" fmla="*/ 682 h 720"/>
                <a:gd name="T104" fmla="*/ 0 w 383"/>
                <a:gd name="T105" fmla="*/ 660 h 720"/>
                <a:gd name="T106" fmla="*/ 0 w 383"/>
                <a:gd name="T107" fmla="*/ 59 h 720"/>
                <a:gd name="T108" fmla="*/ 4 w 383"/>
                <a:gd name="T109" fmla="*/ 36 h 720"/>
                <a:gd name="T110" fmla="*/ 17 w 383"/>
                <a:gd name="T111" fmla="*/ 17 h 720"/>
                <a:gd name="T112" fmla="*/ 36 w 383"/>
                <a:gd name="T113" fmla="*/ 4 h 720"/>
                <a:gd name="T114" fmla="*/ 61 w 383"/>
                <a:gd name="T115"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3" h="720">
                  <a:moveTo>
                    <a:pt x="192" y="624"/>
                  </a:moveTo>
                  <a:lnTo>
                    <a:pt x="175" y="629"/>
                  </a:lnTo>
                  <a:lnTo>
                    <a:pt x="161" y="641"/>
                  </a:lnTo>
                  <a:lnTo>
                    <a:pt x="156" y="660"/>
                  </a:lnTo>
                  <a:lnTo>
                    <a:pt x="161" y="678"/>
                  </a:lnTo>
                  <a:lnTo>
                    <a:pt x="175" y="690"/>
                  </a:lnTo>
                  <a:lnTo>
                    <a:pt x="192" y="696"/>
                  </a:lnTo>
                  <a:lnTo>
                    <a:pt x="211" y="690"/>
                  </a:lnTo>
                  <a:lnTo>
                    <a:pt x="224" y="678"/>
                  </a:lnTo>
                  <a:lnTo>
                    <a:pt x="228" y="660"/>
                  </a:lnTo>
                  <a:lnTo>
                    <a:pt x="224" y="641"/>
                  </a:lnTo>
                  <a:lnTo>
                    <a:pt x="211" y="629"/>
                  </a:lnTo>
                  <a:lnTo>
                    <a:pt x="192" y="624"/>
                  </a:lnTo>
                  <a:close/>
                  <a:moveTo>
                    <a:pt x="25" y="120"/>
                  </a:moveTo>
                  <a:lnTo>
                    <a:pt x="25" y="599"/>
                  </a:lnTo>
                  <a:lnTo>
                    <a:pt x="360" y="599"/>
                  </a:lnTo>
                  <a:lnTo>
                    <a:pt x="360" y="120"/>
                  </a:lnTo>
                  <a:lnTo>
                    <a:pt x="25" y="120"/>
                  </a:lnTo>
                  <a:close/>
                  <a:moveTo>
                    <a:pt x="156" y="48"/>
                  </a:moveTo>
                  <a:lnTo>
                    <a:pt x="152" y="49"/>
                  </a:lnTo>
                  <a:lnTo>
                    <a:pt x="148" y="51"/>
                  </a:lnTo>
                  <a:lnTo>
                    <a:pt x="144" y="55"/>
                  </a:lnTo>
                  <a:lnTo>
                    <a:pt x="144" y="59"/>
                  </a:lnTo>
                  <a:lnTo>
                    <a:pt x="144" y="65"/>
                  </a:lnTo>
                  <a:lnTo>
                    <a:pt x="148" y="68"/>
                  </a:lnTo>
                  <a:lnTo>
                    <a:pt x="152" y="70"/>
                  </a:lnTo>
                  <a:lnTo>
                    <a:pt x="156" y="72"/>
                  </a:lnTo>
                  <a:lnTo>
                    <a:pt x="228" y="72"/>
                  </a:lnTo>
                  <a:lnTo>
                    <a:pt x="233" y="70"/>
                  </a:lnTo>
                  <a:lnTo>
                    <a:pt x="237" y="68"/>
                  </a:lnTo>
                  <a:lnTo>
                    <a:pt x="239" y="65"/>
                  </a:lnTo>
                  <a:lnTo>
                    <a:pt x="241" y="59"/>
                  </a:lnTo>
                  <a:lnTo>
                    <a:pt x="239" y="55"/>
                  </a:lnTo>
                  <a:lnTo>
                    <a:pt x="237" y="51"/>
                  </a:lnTo>
                  <a:lnTo>
                    <a:pt x="233" y="49"/>
                  </a:lnTo>
                  <a:lnTo>
                    <a:pt x="228" y="48"/>
                  </a:lnTo>
                  <a:lnTo>
                    <a:pt x="156" y="48"/>
                  </a:lnTo>
                  <a:close/>
                  <a:moveTo>
                    <a:pt x="61" y="0"/>
                  </a:moveTo>
                  <a:lnTo>
                    <a:pt x="324" y="0"/>
                  </a:lnTo>
                  <a:lnTo>
                    <a:pt x="347" y="4"/>
                  </a:lnTo>
                  <a:lnTo>
                    <a:pt x="366" y="17"/>
                  </a:lnTo>
                  <a:lnTo>
                    <a:pt x="379" y="36"/>
                  </a:lnTo>
                  <a:lnTo>
                    <a:pt x="383" y="59"/>
                  </a:lnTo>
                  <a:lnTo>
                    <a:pt x="383" y="660"/>
                  </a:lnTo>
                  <a:lnTo>
                    <a:pt x="379" y="682"/>
                  </a:lnTo>
                  <a:lnTo>
                    <a:pt x="366" y="701"/>
                  </a:lnTo>
                  <a:lnTo>
                    <a:pt x="347" y="714"/>
                  </a:lnTo>
                  <a:lnTo>
                    <a:pt x="324" y="720"/>
                  </a:lnTo>
                  <a:lnTo>
                    <a:pt x="61" y="720"/>
                  </a:lnTo>
                  <a:lnTo>
                    <a:pt x="36" y="714"/>
                  </a:lnTo>
                  <a:lnTo>
                    <a:pt x="17" y="701"/>
                  </a:lnTo>
                  <a:lnTo>
                    <a:pt x="4" y="682"/>
                  </a:lnTo>
                  <a:lnTo>
                    <a:pt x="0" y="660"/>
                  </a:lnTo>
                  <a:lnTo>
                    <a:pt x="0" y="59"/>
                  </a:lnTo>
                  <a:lnTo>
                    <a:pt x="4" y="36"/>
                  </a:lnTo>
                  <a:lnTo>
                    <a:pt x="17" y="17"/>
                  </a:lnTo>
                  <a:lnTo>
                    <a:pt x="36" y="4"/>
                  </a:lnTo>
                  <a:lnTo>
                    <a:pt x="61"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9" name="组合 8"/>
          <p:cNvGrpSpPr/>
          <p:nvPr/>
        </p:nvGrpSpPr>
        <p:grpSpPr>
          <a:xfrm>
            <a:off x="3350260" y="2640966"/>
            <a:ext cx="532646" cy="532810"/>
            <a:chOff x="3578860" y="2690951"/>
            <a:chExt cx="532646" cy="532646"/>
          </a:xfrm>
        </p:grpSpPr>
        <p:sp>
          <p:nvSpPr>
            <p:cNvPr id="10" name="椭圆 9"/>
            <p:cNvSpPr/>
            <p:nvPr/>
          </p:nvSpPr>
          <p:spPr>
            <a:xfrm>
              <a:off x="3578860" y="2690951"/>
              <a:ext cx="532646" cy="5326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3714394" y="2823494"/>
              <a:ext cx="260196" cy="267560"/>
              <a:chOff x="2090738" y="1504951"/>
              <a:chExt cx="504825" cy="519113"/>
            </a:xfrm>
            <a:solidFill>
              <a:schemeClr val="bg1"/>
            </a:solidFill>
          </p:grpSpPr>
          <p:sp>
            <p:nvSpPr>
              <p:cNvPr id="12" name="Freeform 36"/>
              <p:cNvSpPr/>
              <p:nvPr/>
            </p:nvSpPr>
            <p:spPr bwMode="auto">
              <a:xfrm>
                <a:off x="2225676" y="1504951"/>
                <a:ext cx="363538" cy="241300"/>
              </a:xfrm>
              <a:custGeom>
                <a:avLst/>
                <a:gdLst>
                  <a:gd name="T0" fmla="*/ 151 w 458"/>
                  <a:gd name="T1" fmla="*/ 0 h 305"/>
                  <a:gd name="T2" fmla="*/ 204 w 458"/>
                  <a:gd name="T3" fmla="*/ 2 h 305"/>
                  <a:gd name="T4" fmla="*/ 255 w 458"/>
                  <a:gd name="T5" fmla="*/ 11 h 305"/>
                  <a:gd name="T6" fmla="*/ 305 w 458"/>
                  <a:gd name="T7" fmla="*/ 32 h 305"/>
                  <a:gd name="T8" fmla="*/ 350 w 458"/>
                  <a:gd name="T9" fmla="*/ 58 h 305"/>
                  <a:gd name="T10" fmla="*/ 392 w 458"/>
                  <a:gd name="T11" fmla="*/ 96 h 305"/>
                  <a:gd name="T12" fmla="*/ 418 w 458"/>
                  <a:gd name="T13" fmla="*/ 130 h 305"/>
                  <a:gd name="T14" fmla="*/ 441 w 458"/>
                  <a:gd name="T15" fmla="*/ 168 h 305"/>
                  <a:gd name="T16" fmla="*/ 458 w 458"/>
                  <a:gd name="T17" fmla="*/ 210 h 305"/>
                  <a:gd name="T18" fmla="*/ 168 w 458"/>
                  <a:gd name="T19" fmla="*/ 305 h 305"/>
                  <a:gd name="T20" fmla="*/ 0 w 458"/>
                  <a:gd name="T21" fmla="*/ 49 h 305"/>
                  <a:gd name="T22" fmla="*/ 49 w 458"/>
                  <a:gd name="T23" fmla="*/ 22 h 305"/>
                  <a:gd name="T24" fmla="*/ 100 w 458"/>
                  <a:gd name="T25" fmla="*/ 5 h 305"/>
                  <a:gd name="T26" fmla="*/ 151 w 458"/>
                  <a:gd name="T2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 h="305">
                    <a:moveTo>
                      <a:pt x="151" y="0"/>
                    </a:moveTo>
                    <a:lnTo>
                      <a:pt x="204" y="2"/>
                    </a:lnTo>
                    <a:lnTo>
                      <a:pt x="255" y="11"/>
                    </a:lnTo>
                    <a:lnTo>
                      <a:pt x="305" y="32"/>
                    </a:lnTo>
                    <a:lnTo>
                      <a:pt x="350" y="58"/>
                    </a:lnTo>
                    <a:lnTo>
                      <a:pt x="392" y="96"/>
                    </a:lnTo>
                    <a:lnTo>
                      <a:pt x="418" y="130"/>
                    </a:lnTo>
                    <a:lnTo>
                      <a:pt x="441" y="168"/>
                    </a:lnTo>
                    <a:lnTo>
                      <a:pt x="458" y="210"/>
                    </a:lnTo>
                    <a:lnTo>
                      <a:pt x="168" y="305"/>
                    </a:lnTo>
                    <a:lnTo>
                      <a:pt x="0" y="49"/>
                    </a:lnTo>
                    <a:lnTo>
                      <a:pt x="49" y="22"/>
                    </a:lnTo>
                    <a:lnTo>
                      <a:pt x="100" y="5"/>
                    </a:lnTo>
                    <a:lnTo>
                      <a:pt x="151"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3" name="Freeform 37"/>
              <p:cNvSpPr/>
              <p:nvPr/>
            </p:nvSpPr>
            <p:spPr bwMode="auto">
              <a:xfrm>
                <a:off x="2090738" y="1530351"/>
                <a:ext cx="225425" cy="204788"/>
              </a:xfrm>
              <a:custGeom>
                <a:avLst/>
                <a:gdLst>
                  <a:gd name="T0" fmla="*/ 116 w 284"/>
                  <a:gd name="T1" fmla="*/ 0 h 258"/>
                  <a:gd name="T2" fmla="*/ 284 w 284"/>
                  <a:gd name="T3" fmla="*/ 258 h 258"/>
                  <a:gd name="T4" fmla="*/ 0 w 284"/>
                  <a:gd name="T5" fmla="*/ 144 h 258"/>
                  <a:gd name="T6" fmla="*/ 19 w 284"/>
                  <a:gd name="T7" fmla="*/ 104 h 258"/>
                  <a:gd name="T8" fmla="*/ 44 w 284"/>
                  <a:gd name="T9" fmla="*/ 66 h 258"/>
                  <a:gd name="T10" fmla="*/ 74 w 284"/>
                  <a:gd name="T11" fmla="*/ 34 h 258"/>
                  <a:gd name="T12" fmla="*/ 116 w 284"/>
                  <a:gd name="T13" fmla="*/ 0 h 258"/>
                </a:gdLst>
                <a:ahLst/>
                <a:cxnLst>
                  <a:cxn ang="0">
                    <a:pos x="T0" y="T1"/>
                  </a:cxn>
                  <a:cxn ang="0">
                    <a:pos x="T2" y="T3"/>
                  </a:cxn>
                  <a:cxn ang="0">
                    <a:pos x="T4" y="T5"/>
                  </a:cxn>
                  <a:cxn ang="0">
                    <a:pos x="T6" y="T7"/>
                  </a:cxn>
                  <a:cxn ang="0">
                    <a:pos x="T8" y="T9"/>
                  </a:cxn>
                  <a:cxn ang="0">
                    <a:pos x="T10" y="T11"/>
                  </a:cxn>
                  <a:cxn ang="0">
                    <a:pos x="T12" y="T13"/>
                  </a:cxn>
                </a:cxnLst>
                <a:rect l="0" t="0" r="r" b="b"/>
                <a:pathLst>
                  <a:path w="284" h="258">
                    <a:moveTo>
                      <a:pt x="116" y="0"/>
                    </a:moveTo>
                    <a:lnTo>
                      <a:pt x="284" y="258"/>
                    </a:lnTo>
                    <a:lnTo>
                      <a:pt x="0" y="144"/>
                    </a:lnTo>
                    <a:lnTo>
                      <a:pt x="19" y="104"/>
                    </a:lnTo>
                    <a:lnTo>
                      <a:pt x="44" y="66"/>
                    </a:lnTo>
                    <a:lnTo>
                      <a:pt x="74" y="34"/>
                    </a:lnTo>
                    <a:lnTo>
                      <a:pt x="116"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4" name="Freeform 38"/>
              <p:cNvSpPr/>
              <p:nvPr/>
            </p:nvSpPr>
            <p:spPr bwMode="auto">
              <a:xfrm>
                <a:off x="2109788" y="1689101"/>
                <a:ext cx="485775" cy="334963"/>
              </a:xfrm>
              <a:custGeom>
                <a:avLst/>
                <a:gdLst>
                  <a:gd name="T0" fmla="*/ 20 w 612"/>
                  <a:gd name="T1" fmla="*/ 0 h 420"/>
                  <a:gd name="T2" fmla="*/ 305 w 612"/>
                  <a:gd name="T3" fmla="*/ 113 h 420"/>
                  <a:gd name="T4" fmla="*/ 596 w 612"/>
                  <a:gd name="T5" fmla="*/ 19 h 420"/>
                  <a:gd name="T6" fmla="*/ 608 w 612"/>
                  <a:gd name="T7" fmla="*/ 68 h 420"/>
                  <a:gd name="T8" fmla="*/ 612 w 612"/>
                  <a:gd name="T9" fmla="*/ 117 h 420"/>
                  <a:gd name="T10" fmla="*/ 608 w 612"/>
                  <a:gd name="T11" fmla="*/ 166 h 420"/>
                  <a:gd name="T12" fmla="*/ 595 w 612"/>
                  <a:gd name="T13" fmla="*/ 214 h 420"/>
                  <a:gd name="T14" fmla="*/ 576 w 612"/>
                  <a:gd name="T15" fmla="*/ 259 h 420"/>
                  <a:gd name="T16" fmla="*/ 549 w 612"/>
                  <a:gd name="T17" fmla="*/ 301 h 420"/>
                  <a:gd name="T18" fmla="*/ 515 w 612"/>
                  <a:gd name="T19" fmla="*/ 337 h 420"/>
                  <a:gd name="T20" fmla="*/ 471 w 612"/>
                  <a:gd name="T21" fmla="*/ 371 h 420"/>
                  <a:gd name="T22" fmla="*/ 424 w 612"/>
                  <a:gd name="T23" fmla="*/ 398 h 420"/>
                  <a:gd name="T24" fmla="*/ 375 w 612"/>
                  <a:gd name="T25" fmla="*/ 413 h 420"/>
                  <a:gd name="T26" fmla="*/ 322 w 612"/>
                  <a:gd name="T27" fmla="*/ 420 h 420"/>
                  <a:gd name="T28" fmla="*/ 271 w 612"/>
                  <a:gd name="T29" fmla="*/ 418 h 420"/>
                  <a:gd name="T30" fmla="*/ 219 w 612"/>
                  <a:gd name="T31" fmla="*/ 407 h 420"/>
                  <a:gd name="T32" fmla="*/ 170 w 612"/>
                  <a:gd name="T33" fmla="*/ 388 h 420"/>
                  <a:gd name="T34" fmla="*/ 123 w 612"/>
                  <a:gd name="T35" fmla="*/ 360 h 420"/>
                  <a:gd name="T36" fmla="*/ 83 w 612"/>
                  <a:gd name="T37" fmla="*/ 324 h 420"/>
                  <a:gd name="T38" fmla="*/ 51 w 612"/>
                  <a:gd name="T39" fmla="*/ 284 h 420"/>
                  <a:gd name="T40" fmla="*/ 26 w 612"/>
                  <a:gd name="T41" fmla="*/ 240 h 420"/>
                  <a:gd name="T42" fmla="*/ 11 w 612"/>
                  <a:gd name="T43" fmla="*/ 195 h 420"/>
                  <a:gd name="T44" fmla="*/ 2 w 612"/>
                  <a:gd name="T45" fmla="*/ 148 h 420"/>
                  <a:gd name="T46" fmla="*/ 0 w 612"/>
                  <a:gd name="T47" fmla="*/ 98 h 420"/>
                  <a:gd name="T48" fmla="*/ 5 w 612"/>
                  <a:gd name="T49" fmla="*/ 49 h 420"/>
                  <a:gd name="T50" fmla="*/ 20 w 612"/>
                  <a:gd name="T5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2" h="420">
                    <a:moveTo>
                      <a:pt x="20" y="0"/>
                    </a:moveTo>
                    <a:lnTo>
                      <a:pt x="305" y="113"/>
                    </a:lnTo>
                    <a:lnTo>
                      <a:pt x="596" y="19"/>
                    </a:lnTo>
                    <a:lnTo>
                      <a:pt x="608" y="68"/>
                    </a:lnTo>
                    <a:lnTo>
                      <a:pt x="612" y="117"/>
                    </a:lnTo>
                    <a:lnTo>
                      <a:pt x="608" y="166"/>
                    </a:lnTo>
                    <a:lnTo>
                      <a:pt x="595" y="214"/>
                    </a:lnTo>
                    <a:lnTo>
                      <a:pt x="576" y="259"/>
                    </a:lnTo>
                    <a:lnTo>
                      <a:pt x="549" y="301"/>
                    </a:lnTo>
                    <a:lnTo>
                      <a:pt x="515" y="337"/>
                    </a:lnTo>
                    <a:lnTo>
                      <a:pt x="471" y="371"/>
                    </a:lnTo>
                    <a:lnTo>
                      <a:pt x="424" y="398"/>
                    </a:lnTo>
                    <a:lnTo>
                      <a:pt x="375" y="413"/>
                    </a:lnTo>
                    <a:lnTo>
                      <a:pt x="322" y="420"/>
                    </a:lnTo>
                    <a:lnTo>
                      <a:pt x="271" y="418"/>
                    </a:lnTo>
                    <a:lnTo>
                      <a:pt x="219" y="407"/>
                    </a:lnTo>
                    <a:lnTo>
                      <a:pt x="170" y="388"/>
                    </a:lnTo>
                    <a:lnTo>
                      <a:pt x="123" y="360"/>
                    </a:lnTo>
                    <a:lnTo>
                      <a:pt x="83" y="324"/>
                    </a:lnTo>
                    <a:lnTo>
                      <a:pt x="51" y="284"/>
                    </a:lnTo>
                    <a:lnTo>
                      <a:pt x="26" y="240"/>
                    </a:lnTo>
                    <a:lnTo>
                      <a:pt x="11" y="195"/>
                    </a:lnTo>
                    <a:lnTo>
                      <a:pt x="2" y="148"/>
                    </a:lnTo>
                    <a:lnTo>
                      <a:pt x="0" y="98"/>
                    </a:lnTo>
                    <a:lnTo>
                      <a:pt x="5" y="49"/>
                    </a:lnTo>
                    <a:lnTo>
                      <a:pt x="20"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grpSp>
        <p:nvGrpSpPr>
          <p:cNvPr id="15" name="组合 14"/>
          <p:cNvGrpSpPr/>
          <p:nvPr/>
        </p:nvGrpSpPr>
        <p:grpSpPr>
          <a:xfrm>
            <a:off x="1407677" y="2260737"/>
            <a:ext cx="1331922" cy="1332333"/>
            <a:chOff x="1636277" y="2310839"/>
            <a:chExt cx="1331922" cy="1331922"/>
          </a:xfrm>
        </p:grpSpPr>
        <p:sp>
          <p:nvSpPr>
            <p:cNvPr id="16" name="椭圆 15"/>
            <p:cNvSpPr/>
            <p:nvPr/>
          </p:nvSpPr>
          <p:spPr>
            <a:xfrm>
              <a:off x="1636277" y="2310839"/>
              <a:ext cx="1331922" cy="133192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2026602" y="2532440"/>
              <a:ext cx="614901" cy="903959"/>
              <a:chOff x="6669088" y="3119438"/>
              <a:chExt cx="371475" cy="546100"/>
            </a:xfrm>
            <a:solidFill>
              <a:srgbClr val="E36A27"/>
            </a:solidFill>
          </p:grpSpPr>
          <p:sp>
            <p:nvSpPr>
              <p:cNvPr id="18" name="Freeform 39"/>
              <p:cNvSpPr/>
              <p:nvPr/>
            </p:nvSpPr>
            <p:spPr bwMode="auto">
              <a:xfrm>
                <a:off x="6669088" y="3119438"/>
                <a:ext cx="371475" cy="546100"/>
              </a:xfrm>
              <a:custGeom>
                <a:avLst/>
                <a:gdLst>
                  <a:gd name="T0" fmla="*/ 301 w 468"/>
                  <a:gd name="T1" fmla="*/ 3 h 687"/>
                  <a:gd name="T2" fmla="*/ 383 w 468"/>
                  <a:gd name="T3" fmla="*/ 36 h 687"/>
                  <a:gd name="T4" fmla="*/ 438 w 468"/>
                  <a:gd name="T5" fmla="*/ 91 h 687"/>
                  <a:gd name="T6" fmla="*/ 464 w 468"/>
                  <a:gd name="T7" fmla="*/ 159 h 687"/>
                  <a:gd name="T8" fmla="*/ 464 w 468"/>
                  <a:gd name="T9" fmla="*/ 236 h 687"/>
                  <a:gd name="T10" fmla="*/ 438 w 468"/>
                  <a:gd name="T11" fmla="*/ 310 h 687"/>
                  <a:gd name="T12" fmla="*/ 386 w 468"/>
                  <a:gd name="T13" fmla="*/ 377 h 687"/>
                  <a:gd name="T14" fmla="*/ 328 w 468"/>
                  <a:gd name="T15" fmla="*/ 422 h 687"/>
                  <a:gd name="T16" fmla="*/ 299 w 468"/>
                  <a:gd name="T17" fmla="*/ 452 h 687"/>
                  <a:gd name="T18" fmla="*/ 294 w 468"/>
                  <a:gd name="T19" fmla="*/ 481 h 687"/>
                  <a:gd name="T20" fmla="*/ 305 w 468"/>
                  <a:gd name="T21" fmla="*/ 526 h 687"/>
                  <a:gd name="T22" fmla="*/ 316 w 468"/>
                  <a:gd name="T23" fmla="*/ 583 h 687"/>
                  <a:gd name="T24" fmla="*/ 305 w 468"/>
                  <a:gd name="T25" fmla="*/ 627 h 687"/>
                  <a:gd name="T26" fmla="*/ 258 w 468"/>
                  <a:gd name="T27" fmla="*/ 668 h 687"/>
                  <a:gd name="T28" fmla="*/ 191 w 468"/>
                  <a:gd name="T29" fmla="*/ 687 h 687"/>
                  <a:gd name="T30" fmla="*/ 159 w 468"/>
                  <a:gd name="T31" fmla="*/ 684 h 687"/>
                  <a:gd name="T32" fmla="*/ 108 w 468"/>
                  <a:gd name="T33" fmla="*/ 653 h 687"/>
                  <a:gd name="T34" fmla="*/ 95 w 468"/>
                  <a:gd name="T35" fmla="*/ 610 h 687"/>
                  <a:gd name="T36" fmla="*/ 104 w 468"/>
                  <a:gd name="T37" fmla="*/ 574 h 687"/>
                  <a:gd name="T38" fmla="*/ 117 w 468"/>
                  <a:gd name="T39" fmla="*/ 555 h 687"/>
                  <a:gd name="T40" fmla="*/ 121 w 468"/>
                  <a:gd name="T41" fmla="*/ 562 h 687"/>
                  <a:gd name="T42" fmla="*/ 134 w 468"/>
                  <a:gd name="T43" fmla="*/ 614 h 687"/>
                  <a:gd name="T44" fmla="*/ 169 w 468"/>
                  <a:gd name="T45" fmla="*/ 638 h 687"/>
                  <a:gd name="T46" fmla="*/ 212 w 468"/>
                  <a:gd name="T47" fmla="*/ 640 h 687"/>
                  <a:gd name="T48" fmla="*/ 256 w 468"/>
                  <a:gd name="T49" fmla="*/ 614 h 687"/>
                  <a:gd name="T50" fmla="*/ 271 w 468"/>
                  <a:gd name="T51" fmla="*/ 593 h 687"/>
                  <a:gd name="T52" fmla="*/ 269 w 468"/>
                  <a:gd name="T53" fmla="*/ 564 h 687"/>
                  <a:gd name="T54" fmla="*/ 252 w 468"/>
                  <a:gd name="T55" fmla="*/ 513 h 687"/>
                  <a:gd name="T56" fmla="*/ 250 w 468"/>
                  <a:gd name="T57" fmla="*/ 456 h 687"/>
                  <a:gd name="T58" fmla="*/ 275 w 468"/>
                  <a:gd name="T59" fmla="*/ 411 h 687"/>
                  <a:gd name="T60" fmla="*/ 328 w 468"/>
                  <a:gd name="T61" fmla="*/ 365 h 687"/>
                  <a:gd name="T62" fmla="*/ 388 w 468"/>
                  <a:gd name="T63" fmla="*/ 308 h 687"/>
                  <a:gd name="T64" fmla="*/ 419 w 468"/>
                  <a:gd name="T65" fmla="*/ 235 h 687"/>
                  <a:gd name="T66" fmla="*/ 419 w 468"/>
                  <a:gd name="T67" fmla="*/ 166 h 687"/>
                  <a:gd name="T68" fmla="*/ 400 w 468"/>
                  <a:gd name="T69" fmla="*/ 113 h 687"/>
                  <a:gd name="T70" fmla="*/ 358 w 468"/>
                  <a:gd name="T71" fmla="*/ 72 h 687"/>
                  <a:gd name="T72" fmla="*/ 294 w 468"/>
                  <a:gd name="T73" fmla="*/ 47 h 687"/>
                  <a:gd name="T74" fmla="*/ 244 w 468"/>
                  <a:gd name="T75" fmla="*/ 45 h 687"/>
                  <a:gd name="T76" fmla="*/ 161 w 468"/>
                  <a:gd name="T77" fmla="*/ 58 h 687"/>
                  <a:gd name="T78" fmla="*/ 104 w 468"/>
                  <a:gd name="T79" fmla="*/ 92 h 687"/>
                  <a:gd name="T80" fmla="*/ 64 w 468"/>
                  <a:gd name="T81" fmla="*/ 140 h 687"/>
                  <a:gd name="T82" fmla="*/ 38 w 468"/>
                  <a:gd name="T83" fmla="*/ 199 h 687"/>
                  <a:gd name="T84" fmla="*/ 26 w 468"/>
                  <a:gd name="T85" fmla="*/ 250 h 687"/>
                  <a:gd name="T86" fmla="*/ 25 w 468"/>
                  <a:gd name="T87" fmla="*/ 272 h 687"/>
                  <a:gd name="T88" fmla="*/ 25 w 468"/>
                  <a:gd name="T89" fmla="*/ 276 h 687"/>
                  <a:gd name="T90" fmla="*/ 17 w 468"/>
                  <a:gd name="T91" fmla="*/ 265 h 687"/>
                  <a:gd name="T92" fmla="*/ 2 w 468"/>
                  <a:gd name="T93" fmla="*/ 231 h 687"/>
                  <a:gd name="T94" fmla="*/ 2 w 468"/>
                  <a:gd name="T95" fmla="*/ 176 h 687"/>
                  <a:gd name="T96" fmla="*/ 26 w 468"/>
                  <a:gd name="T97" fmla="*/ 115 h 687"/>
                  <a:gd name="T98" fmla="*/ 64 w 468"/>
                  <a:gd name="T99" fmla="*/ 68 h 687"/>
                  <a:gd name="T100" fmla="*/ 121 w 468"/>
                  <a:gd name="T101" fmla="*/ 28 h 687"/>
                  <a:gd name="T102" fmla="*/ 199 w 468"/>
                  <a:gd name="T103" fmla="*/ 3 h 687"/>
                  <a:gd name="T104" fmla="*/ 250 w 468"/>
                  <a:gd name="T105"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8" h="687">
                    <a:moveTo>
                      <a:pt x="250" y="0"/>
                    </a:moveTo>
                    <a:lnTo>
                      <a:pt x="301" y="3"/>
                    </a:lnTo>
                    <a:lnTo>
                      <a:pt x="345" y="17"/>
                    </a:lnTo>
                    <a:lnTo>
                      <a:pt x="383" y="36"/>
                    </a:lnTo>
                    <a:lnTo>
                      <a:pt x="413" y="60"/>
                    </a:lnTo>
                    <a:lnTo>
                      <a:pt x="438" y="91"/>
                    </a:lnTo>
                    <a:lnTo>
                      <a:pt x="455" y="123"/>
                    </a:lnTo>
                    <a:lnTo>
                      <a:pt x="464" y="159"/>
                    </a:lnTo>
                    <a:lnTo>
                      <a:pt x="468" y="197"/>
                    </a:lnTo>
                    <a:lnTo>
                      <a:pt x="464" y="236"/>
                    </a:lnTo>
                    <a:lnTo>
                      <a:pt x="455" y="274"/>
                    </a:lnTo>
                    <a:lnTo>
                      <a:pt x="438" y="310"/>
                    </a:lnTo>
                    <a:lnTo>
                      <a:pt x="415" y="346"/>
                    </a:lnTo>
                    <a:lnTo>
                      <a:pt x="386" y="377"/>
                    </a:lnTo>
                    <a:lnTo>
                      <a:pt x="352" y="403"/>
                    </a:lnTo>
                    <a:lnTo>
                      <a:pt x="328" y="422"/>
                    </a:lnTo>
                    <a:lnTo>
                      <a:pt x="311" y="437"/>
                    </a:lnTo>
                    <a:lnTo>
                      <a:pt x="299" y="452"/>
                    </a:lnTo>
                    <a:lnTo>
                      <a:pt x="295" y="468"/>
                    </a:lnTo>
                    <a:lnTo>
                      <a:pt x="294" y="481"/>
                    </a:lnTo>
                    <a:lnTo>
                      <a:pt x="297" y="502"/>
                    </a:lnTo>
                    <a:lnTo>
                      <a:pt x="305" y="526"/>
                    </a:lnTo>
                    <a:lnTo>
                      <a:pt x="312" y="553"/>
                    </a:lnTo>
                    <a:lnTo>
                      <a:pt x="316" y="583"/>
                    </a:lnTo>
                    <a:lnTo>
                      <a:pt x="314" y="604"/>
                    </a:lnTo>
                    <a:lnTo>
                      <a:pt x="305" y="627"/>
                    </a:lnTo>
                    <a:lnTo>
                      <a:pt x="288" y="646"/>
                    </a:lnTo>
                    <a:lnTo>
                      <a:pt x="258" y="668"/>
                    </a:lnTo>
                    <a:lnTo>
                      <a:pt x="223" y="682"/>
                    </a:lnTo>
                    <a:lnTo>
                      <a:pt x="191" y="687"/>
                    </a:lnTo>
                    <a:lnTo>
                      <a:pt x="189" y="687"/>
                    </a:lnTo>
                    <a:lnTo>
                      <a:pt x="159" y="684"/>
                    </a:lnTo>
                    <a:lnTo>
                      <a:pt x="133" y="670"/>
                    </a:lnTo>
                    <a:lnTo>
                      <a:pt x="108" y="653"/>
                    </a:lnTo>
                    <a:lnTo>
                      <a:pt x="98" y="631"/>
                    </a:lnTo>
                    <a:lnTo>
                      <a:pt x="95" y="610"/>
                    </a:lnTo>
                    <a:lnTo>
                      <a:pt x="98" y="591"/>
                    </a:lnTo>
                    <a:lnTo>
                      <a:pt x="104" y="574"/>
                    </a:lnTo>
                    <a:lnTo>
                      <a:pt x="112" y="562"/>
                    </a:lnTo>
                    <a:lnTo>
                      <a:pt x="117" y="555"/>
                    </a:lnTo>
                    <a:lnTo>
                      <a:pt x="121" y="551"/>
                    </a:lnTo>
                    <a:lnTo>
                      <a:pt x="121" y="562"/>
                    </a:lnTo>
                    <a:lnTo>
                      <a:pt x="125" y="591"/>
                    </a:lnTo>
                    <a:lnTo>
                      <a:pt x="134" y="614"/>
                    </a:lnTo>
                    <a:lnTo>
                      <a:pt x="150" y="629"/>
                    </a:lnTo>
                    <a:lnTo>
                      <a:pt x="169" y="638"/>
                    </a:lnTo>
                    <a:lnTo>
                      <a:pt x="191" y="642"/>
                    </a:lnTo>
                    <a:lnTo>
                      <a:pt x="212" y="640"/>
                    </a:lnTo>
                    <a:lnTo>
                      <a:pt x="235" y="631"/>
                    </a:lnTo>
                    <a:lnTo>
                      <a:pt x="256" y="614"/>
                    </a:lnTo>
                    <a:lnTo>
                      <a:pt x="265" y="602"/>
                    </a:lnTo>
                    <a:lnTo>
                      <a:pt x="271" y="593"/>
                    </a:lnTo>
                    <a:lnTo>
                      <a:pt x="271" y="583"/>
                    </a:lnTo>
                    <a:lnTo>
                      <a:pt x="269" y="564"/>
                    </a:lnTo>
                    <a:lnTo>
                      <a:pt x="261" y="540"/>
                    </a:lnTo>
                    <a:lnTo>
                      <a:pt x="252" y="513"/>
                    </a:lnTo>
                    <a:lnTo>
                      <a:pt x="248" y="481"/>
                    </a:lnTo>
                    <a:lnTo>
                      <a:pt x="250" y="456"/>
                    </a:lnTo>
                    <a:lnTo>
                      <a:pt x="259" y="434"/>
                    </a:lnTo>
                    <a:lnTo>
                      <a:pt x="275" y="411"/>
                    </a:lnTo>
                    <a:lnTo>
                      <a:pt x="297" y="388"/>
                    </a:lnTo>
                    <a:lnTo>
                      <a:pt x="328" y="365"/>
                    </a:lnTo>
                    <a:lnTo>
                      <a:pt x="362" y="339"/>
                    </a:lnTo>
                    <a:lnTo>
                      <a:pt x="388" y="308"/>
                    </a:lnTo>
                    <a:lnTo>
                      <a:pt x="407" y="272"/>
                    </a:lnTo>
                    <a:lnTo>
                      <a:pt x="419" y="235"/>
                    </a:lnTo>
                    <a:lnTo>
                      <a:pt x="422" y="197"/>
                    </a:lnTo>
                    <a:lnTo>
                      <a:pt x="419" y="166"/>
                    </a:lnTo>
                    <a:lnTo>
                      <a:pt x="411" y="138"/>
                    </a:lnTo>
                    <a:lnTo>
                      <a:pt x="400" y="113"/>
                    </a:lnTo>
                    <a:lnTo>
                      <a:pt x="381" y="91"/>
                    </a:lnTo>
                    <a:lnTo>
                      <a:pt x="358" y="72"/>
                    </a:lnTo>
                    <a:lnTo>
                      <a:pt x="330" y="56"/>
                    </a:lnTo>
                    <a:lnTo>
                      <a:pt x="294" y="47"/>
                    </a:lnTo>
                    <a:lnTo>
                      <a:pt x="250" y="43"/>
                    </a:lnTo>
                    <a:lnTo>
                      <a:pt x="244" y="45"/>
                    </a:lnTo>
                    <a:lnTo>
                      <a:pt x="199" y="49"/>
                    </a:lnTo>
                    <a:lnTo>
                      <a:pt x="161" y="58"/>
                    </a:lnTo>
                    <a:lnTo>
                      <a:pt x="129" y="74"/>
                    </a:lnTo>
                    <a:lnTo>
                      <a:pt x="104" y="92"/>
                    </a:lnTo>
                    <a:lnTo>
                      <a:pt x="81" y="115"/>
                    </a:lnTo>
                    <a:lnTo>
                      <a:pt x="64" y="140"/>
                    </a:lnTo>
                    <a:lnTo>
                      <a:pt x="49" y="168"/>
                    </a:lnTo>
                    <a:lnTo>
                      <a:pt x="38" y="199"/>
                    </a:lnTo>
                    <a:lnTo>
                      <a:pt x="30" y="227"/>
                    </a:lnTo>
                    <a:lnTo>
                      <a:pt x="26" y="250"/>
                    </a:lnTo>
                    <a:lnTo>
                      <a:pt x="25" y="267"/>
                    </a:lnTo>
                    <a:lnTo>
                      <a:pt x="25" y="272"/>
                    </a:lnTo>
                    <a:lnTo>
                      <a:pt x="25" y="276"/>
                    </a:lnTo>
                    <a:lnTo>
                      <a:pt x="25" y="276"/>
                    </a:lnTo>
                    <a:lnTo>
                      <a:pt x="23" y="272"/>
                    </a:lnTo>
                    <a:lnTo>
                      <a:pt x="17" y="265"/>
                    </a:lnTo>
                    <a:lnTo>
                      <a:pt x="9" y="250"/>
                    </a:lnTo>
                    <a:lnTo>
                      <a:pt x="2" y="231"/>
                    </a:lnTo>
                    <a:lnTo>
                      <a:pt x="0" y="206"/>
                    </a:lnTo>
                    <a:lnTo>
                      <a:pt x="2" y="176"/>
                    </a:lnTo>
                    <a:lnTo>
                      <a:pt x="11" y="142"/>
                    </a:lnTo>
                    <a:lnTo>
                      <a:pt x="26" y="115"/>
                    </a:lnTo>
                    <a:lnTo>
                      <a:pt x="43" y="91"/>
                    </a:lnTo>
                    <a:lnTo>
                      <a:pt x="64" y="68"/>
                    </a:lnTo>
                    <a:lnTo>
                      <a:pt x="91" y="45"/>
                    </a:lnTo>
                    <a:lnTo>
                      <a:pt x="121" y="28"/>
                    </a:lnTo>
                    <a:lnTo>
                      <a:pt x="157" y="13"/>
                    </a:lnTo>
                    <a:lnTo>
                      <a:pt x="199" y="3"/>
                    </a:lnTo>
                    <a:lnTo>
                      <a:pt x="244" y="0"/>
                    </a:lnTo>
                    <a:lnTo>
                      <a:pt x="250" y="0"/>
                    </a:lnTo>
                    <a:close/>
                  </a:path>
                </a:pathLst>
              </a:custGeom>
              <a:solidFill>
                <a:schemeClr val="accent1"/>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9" name="Freeform 40"/>
              <p:cNvSpPr>
                <a:spLocks noEditPoints="1"/>
              </p:cNvSpPr>
              <p:nvPr/>
            </p:nvSpPr>
            <p:spPr bwMode="auto">
              <a:xfrm>
                <a:off x="6777038" y="3200401"/>
                <a:ext cx="177800" cy="165100"/>
              </a:xfrm>
              <a:custGeom>
                <a:avLst/>
                <a:gdLst>
                  <a:gd name="T0" fmla="*/ 0 w 226"/>
                  <a:gd name="T1" fmla="*/ 127 h 206"/>
                  <a:gd name="T2" fmla="*/ 0 w 226"/>
                  <a:gd name="T3" fmla="*/ 127 h 206"/>
                  <a:gd name="T4" fmla="*/ 0 w 226"/>
                  <a:gd name="T5" fmla="*/ 127 h 206"/>
                  <a:gd name="T6" fmla="*/ 0 w 226"/>
                  <a:gd name="T7" fmla="*/ 127 h 206"/>
                  <a:gd name="T8" fmla="*/ 114 w 226"/>
                  <a:gd name="T9" fmla="*/ 0 h 206"/>
                  <a:gd name="T10" fmla="*/ 122 w 226"/>
                  <a:gd name="T11" fmla="*/ 0 h 206"/>
                  <a:gd name="T12" fmla="*/ 133 w 226"/>
                  <a:gd name="T13" fmla="*/ 0 h 206"/>
                  <a:gd name="T14" fmla="*/ 141 w 226"/>
                  <a:gd name="T15" fmla="*/ 2 h 206"/>
                  <a:gd name="T16" fmla="*/ 144 w 226"/>
                  <a:gd name="T17" fmla="*/ 2 h 206"/>
                  <a:gd name="T18" fmla="*/ 175 w 226"/>
                  <a:gd name="T19" fmla="*/ 9 h 206"/>
                  <a:gd name="T20" fmla="*/ 197 w 226"/>
                  <a:gd name="T21" fmla="*/ 25 h 206"/>
                  <a:gd name="T22" fmla="*/ 214 w 226"/>
                  <a:gd name="T23" fmla="*/ 44 h 206"/>
                  <a:gd name="T24" fmla="*/ 222 w 226"/>
                  <a:gd name="T25" fmla="*/ 66 h 206"/>
                  <a:gd name="T26" fmla="*/ 226 w 226"/>
                  <a:gd name="T27" fmla="*/ 91 h 206"/>
                  <a:gd name="T28" fmla="*/ 222 w 226"/>
                  <a:gd name="T29" fmla="*/ 117 h 206"/>
                  <a:gd name="T30" fmla="*/ 213 w 226"/>
                  <a:gd name="T31" fmla="*/ 144 h 206"/>
                  <a:gd name="T32" fmla="*/ 197 w 226"/>
                  <a:gd name="T33" fmla="*/ 169 h 206"/>
                  <a:gd name="T34" fmla="*/ 178 w 226"/>
                  <a:gd name="T35" fmla="*/ 188 h 206"/>
                  <a:gd name="T36" fmla="*/ 156 w 226"/>
                  <a:gd name="T37" fmla="*/ 201 h 206"/>
                  <a:gd name="T38" fmla="*/ 127 w 226"/>
                  <a:gd name="T39" fmla="*/ 206 h 206"/>
                  <a:gd name="T40" fmla="*/ 127 w 226"/>
                  <a:gd name="T41" fmla="*/ 206 h 206"/>
                  <a:gd name="T42" fmla="*/ 114 w 226"/>
                  <a:gd name="T43" fmla="*/ 203 h 206"/>
                  <a:gd name="T44" fmla="*/ 106 w 226"/>
                  <a:gd name="T45" fmla="*/ 195 h 206"/>
                  <a:gd name="T46" fmla="*/ 101 w 226"/>
                  <a:gd name="T47" fmla="*/ 186 h 206"/>
                  <a:gd name="T48" fmla="*/ 97 w 226"/>
                  <a:gd name="T49" fmla="*/ 176 h 206"/>
                  <a:gd name="T50" fmla="*/ 97 w 226"/>
                  <a:gd name="T51" fmla="*/ 169 h 206"/>
                  <a:gd name="T52" fmla="*/ 97 w 226"/>
                  <a:gd name="T53" fmla="*/ 165 h 206"/>
                  <a:gd name="T54" fmla="*/ 112 w 226"/>
                  <a:gd name="T55" fmla="*/ 174 h 206"/>
                  <a:gd name="T56" fmla="*/ 127 w 226"/>
                  <a:gd name="T57" fmla="*/ 176 h 206"/>
                  <a:gd name="T58" fmla="*/ 144 w 226"/>
                  <a:gd name="T59" fmla="*/ 174 h 206"/>
                  <a:gd name="T60" fmla="*/ 160 w 226"/>
                  <a:gd name="T61" fmla="*/ 165 h 206"/>
                  <a:gd name="T62" fmla="*/ 175 w 226"/>
                  <a:gd name="T63" fmla="*/ 150 h 206"/>
                  <a:gd name="T64" fmla="*/ 186 w 226"/>
                  <a:gd name="T65" fmla="*/ 131 h 206"/>
                  <a:gd name="T66" fmla="*/ 194 w 226"/>
                  <a:gd name="T67" fmla="*/ 112 h 206"/>
                  <a:gd name="T68" fmla="*/ 196 w 226"/>
                  <a:gd name="T69" fmla="*/ 91 h 206"/>
                  <a:gd name="T70" fmla="*/ 194 w 226"/>
                  <a:gd name="T71" fmla="*/ 74 h 206"/>
                  <a:gd name="T72" fmla="*/ 188 w 226"/>
                  <a:gd name="T73" fmla="*/ 59 h 206"/>
                  <a:gd name="T74" fmla="*/ 177 w 226"/>
                  <a:gd name="T75" fmla="*/ 47 h 206"/>
                  <a:gd name="T76" fmla="*/ 161 w 226"/>
                  <a:gd name="T77" fmla="*/ 38 h 206"/>
                  <a:gd name="T78" fmla="*/ 141 w 226"/>
                  <a:gd name="T79" fmla="*/ 30 h 206"/>
                  <a:gd name="T80" fmla="*/ 125 w 226"/>
                  <a:gd name="T81" fmla="*/ 30 h 206"/>
                  <a:gd name="T82" fmla="*/ 114 w 226"/>
                  <a:gd name="T83" fmla="*/ 28 h 206"/>
                  <a:gd name="T84" fmla="*/ 84 w 226"/>
                  <a:gd name="T85" fmla="*/ 34 h 206"/>
                  <a:gd name="T86" fmla="*/ 59 w 226"/>
                  <a:gd name="T87" fmla="*/ 45 h 206"/>
                  <a:gd name="T88" fmla="*/ 38 w 226"/>
                  <a:gd name="T89" fmla="*/ 61 h 206"/>
                  <a:gd name="T90" fmla="*/ 23 w 226"/>
                  <a:gd name="T91" fmla="*/ 80 h 206"/>
                  <a:gd name="T92" fmla="*/ 12 w 226"/>
                  <a:gd name="T93" fmla="*/ 97 h 206"/>
                  <a:gd name="T94" fmla="*/ 6 w 226"/>
                  <a:gd name="T95" fmla="*/ 112 h 206"/>
                  <a:gd name="T96" fmla="*/ 0 w 226"/>
                  <a:gd name="T97" fmla="*/ 123 h 206"/>
                  <a:gd name="T98" fmla="*/ 0 w 226"/>
                  <a:gd name="T99" fmla="*/ 127 h 206"/>
                  <a:gd name="T100" fmla="*/ 0 w 226"/>
                  <a:gd name="T101" fmla="*/ 121 h 206"/>
                  <a:gd name="T102" fmla="*/ 0 w 226"/>
                  <a:gd name="T103" fmla="*/ 106 h 206"/>
                  <a:gd name="T104" fmla="*/ 6 w 226"/>
                  <a:gd name="T105" fmla="*/ 83 h 206"/>
                  <a:gd name="T106" fmla="*/ 17 w 226"/>
                  <a:gd name="T107" fmla="*/ 61 h 206"/>
                  <a:gd name="T108" fmla="*/ 19 w 226"/>
                  <a:gd name="T109" fmla="*/ 57 h 206"/>
                  <a:gd name="T110" fmla="*/ 25 w 226"/>
                  <a:gd name="T111" fmla="*/ 47 h 206"/>
                  <a:gd name="T112" fmla="*/ 36 w 226"/>
                  <a:gd name="T113" fmla="*/ 36 h 206"/>
                  <a:gd name="T114" fmla="*/ 50 w 226"/>
                  <a:gd name="T115" fmla="*/ 23 h 206"/>
                  <a:gd name="T116" fmla="*/ 67 w 226"/>
                  <a:gd name="T117" fmla="*/ 11 h 206"/>
                  <a:gd name="T118" fmla="*/ 89 w 226"/>
                  <a:gd name="T119" fmla="*/ 2 h 206"/>
                  <a:gd name="T120" fmla="*/ 114 w 226"/>
                  <a:gd name="T12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 h="206">
                    <a:moveTo>
                      <a:pt x="0" y="127"/>
                    </a:moveTo>
                    <a:lnTo>
                      <a:pt x="0" y="127"/>
                    </a:lnTo>
                    <a:lnTo>
                      <a:pt x="0" y="127"/>
                    </a:lnTo>
                    <a:lnTo>
                      <a:pt x="0" y="127"/>
                    </a:lnTo>
                    <a:close/>
                    <a:moveTo>
                      <a:pt x="114" y="0"/>
                    </a:moveTo>
                    <a:lnTo>
                      <a:pt x="122" y="0"/>
                    </a:lnTo>
                    <a:lnTo>
                      <a:pt x="133" y="0"/>
                    </a:lnTo>
                    <a:lnTo>
                      <a:pt x="141" y="2"/>
                    </a:lnTo>
                    <a:lnTo>
                      <a:pt x="144" y="2"/>
                    </a:lnTo>
                    <a:lnTo>
                      <a:pt x="175" y="9"/>
                    </a:lnTo>
                    <a:lnTo>
                      <a:pt x="197" y="25"/>
                    </a:lnTo>
                    <a:lnTo>
                      <a:pt x="214" y="44"/>
                    </a:lnTo>
                    <a:lnTo>
                      <a:pt x="222" y="66"/>
                    </a:lnTo>
                    <a:lnTo>
                      <a:pt x="226" y="91"/>
                    </a:lnTo>
                    <a:lnTo>
                      <a:pt x="222" y="117"/>
                    </a:lnTo>
                    <a:lnTo>
                      <a:pt x="213" y="144"/>
                    </a:lnTo>
                    <a:lnTo>
                      <a:pt x="197" y="169"/>
                    </a:lnTo>
                    <a:lnTo>
                      <a:pt x="178" y="188"/>
                    </a:lnTo>
                    <a:lnTo>
                      <a:pt x="156" y="201"/>
                    </a:lnTo>
                    <a:lnTo>
                      <a:pt x="127" y="206"/>
                    </a:lnTo>
                    <a:lnTo>
                      <a:pt x="127" y="206"/>
                    </a:lnTo>
                    <a:lnTo>
                      <a:pt x="114" y="203"/>
                    </a:lnTo>
                    <a:lnTo>
                      <a:pt x="106" y="195"/>
                    </a:lnTo>
                    <a:lnTo>
                      <a:pt x="101" y="186"/>
                    </a:lnTo>
                    <a:lnTo>
                      <a:pt x="97" y="176"/>
                    </a:lnTo>
                    <a:lnTo>
                      <a:pt x="97" y="169"/>
                    </a:lnTo>
                    <a:lnTo>
                      <a:pt x="97" y="165"/>
                    </a:lnTo>
                    <a:lnTo>
                      <a:pt x="112" y="174"/>
                    </a:lnTo>
                    <a:lnTo>
                      <a:pt x="127" y="176"/>
                    </a:lnTo>
                    <a:lnTo>
                      <a:pt x="144" y="174"/>
                    </a:lnTo>
                    <a:lnTo>
                      <a:pt x="160" y="165"/>
                    </a:lnTo>
                    <a:lnTo>
                      <a:pt x="175" y="150"/>
                    </a:lnTo>
                    <a:lnTo>
                      <a:pt x="186" y="131"/>
                    </a:lnTo>
                    <a:lnTo>
                      <a:pt x="194" y="112"/>
                    </a:lnTo>
                    <a:lnTo>
                      <a:pt x="196" y="91"/>
                    </a:lnTo>
                    <a:lnTo>
                      <a:pt x="194" y="74"/>
                    </a:lnTo>
                    <a:lnTo>
                      <a:pt x="188" y="59"/>
                    </a:lnTo>
                    <a:lnTo>
                      <a:pt x="177" y="47"/>
                    </a:lnTo>
                    <a:lnTo>
                      <a:pt x="161" y="38"/>
                    </a:lnTo>
                    <a:lnTo>
                      <a:pt x="141" y="30"/>
                    </a:lnTo>
                    <a:lnTo>
                      <a:pt x="125" y="30"/>
                    </a:lnTo>
                    <a:lnTo>
                      <a:pt x="114" y="28"/>
                    </a:lnTo>
                    <a:lnTo>
                      <a:pt x="84" y="34"/>
                    </a:lnTo>
                    <a:lnTo>
                      <a:pt x="59" y="45"/>
                    </a:lnTo>
                    <a:lnTo>
                      <a:pt x="38" y="61"/>
                    </a:lnTo>
                    <a:lnTo>
                      <a:pt x="23" y="80"/>
                    </a:lnTo>
                    <a:lnTo>
                      <a:pt x="12" y="97"/>
                    </a:lnTo>
                    <a:lnTo>
                      <a:pt x="6" y="112"/>
                    </a:lnTo>
                    <a:lnTo>
                      <a:pt x="0" y="123"/>
                    </a:lnTo>
                    <a:lnTo>
                      <a:pt x="0" y="127"/>
                    </a:lnTo>
                    <a:lnTo>
                      <a:pt x="0" y="121"/>
                    </a:lnTo>
                    <a:lnTo>
                      <a:pt x="0" y="106"/>
                    </a:lnTo>
                    <a:lnTo>
                      <a:pt x="6" y="83"/>
                    </a:lnTo>
                    <a:lnTo>
                      <a:pt x="17" y="61"/>
                    </a:lnTo>
                    <a:lnTo>
                      <a:pt x="19" y="57"/>
                    </a:lnTo>
                    <a:lnTo>
                      <a:pt x="25" y="47"/>
                    </a:lnTo>
                    <a:lnTo>
                      <a:pt x="36" y="36"/>
                    </a:lnTo>
                    <a:lnTo>
                      <a:pt x="50" y="23"/>
                    </a:lnTo>
                    <a:lnTo>
                      <a:pt x="67" y="11"/>
                    </a:lnTo>
                    <a:lnTo>
                      <a:pt x="89" y="2"/>
                    </a:lnTo>
                    <a:lnTo>
                      <a:pt x="114" y="0"/>
                    </a:lnTo>
                    <a:close/>
                  </a:path>
                </a:pathLst>
              </a:custGeom>
              <a:solidFill>
                <a:schemeClr val="accent1"/>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0" name="Freeform 41"/>
              <p:cNvSpPr/>
              <p:nvPr/>
            </p:nvSpPr>
            <p:spPr bwMode="auto">
              <a:xfrm>
                <a:off x="6810376" y="3454401"/>
                <a:ext cx="38100" cy="122238"/>
              </a:xfrm>
              <a:custGeom>
                <a:avLst/>
                <a:gdLst>
                  <a:gd name="T0" fmla="*/ 19 w 47"/>
                  <a:gd name="T1" fmla="*/ 0 h 156"/>
                  <a:gd name="T2" fmla="*/ 19 w 47"/>
                  <a:gd name="T3" fmla="*/ 0 h 156"/>
                  <a:gd name="T4" fmla="*/ 19 w 47"/>
                  <a:gd name="T5" fmla="*/ 4 h 156"/>
                  <a:gd name="T6" fmla="*/ 17 w 47"/>
                  <a:gd name="T7" fmla="*/ 10 h 156"/>
                  <a:gd name="T8" fmla="*/ 17 w 47"/>
                  <a:gd name="T9" fmla="*/ 19 h 156"/>
                  <a:gd name="T10" fmla="*/ 17 w 47"/>
                  <a:gd name="T11" fmla="*/ 29 h 156"/>
                  <a:gd name="T12" fmla="*/ 19 w 47"/>
                  <a:gd name="T13" fmla="*/ 51 h 156"/>
                  <a:gd name="T14" fmla="*/ 23 w 47"/>
                  <a:gd name="T15" fmla="*/ 80 h 156"/>
                  <a:gd name="T16" fmla="*/ 32 w 47"/>
                  <a:gd name="T17" fmla="*/ 110 h 156"/>
                  <a:gd name="T18" fmla="*/ 47 w 47"/>
                  <a:gd name="T19" fmla="*/ 140 h 156"/>
                  <a:gd name="T20" fmla="*/ 23 w 47"/>
                  <a:gd name="T21" fmla="*/ 156 h 156"/>
                  <a:gd name="T22" fmla="*/ 9 w 47"/>
                  <a:gd name="T23" fmla="*/ 127 h 156"/>
                  <a:gd name="T24" fmla="*/ 2 w 47"/>
                  <a:gd name="T25" fmla="*/ 101 h 156"/>
                  <a:gd name="T26" fmla="*/ 0 w 47"/>
                  <a:gd name="T27" fmla="*/ 78 h 156"/>
                  <a:gd name="T28" fmla="*/ 0 w 47"/>
                  <a:gd name="T29" fmla="*/ 63 h 156"/>
                  <a:gd name="T30" fmla="*/ 2 w 47"/>
                  <a:gd name="T31" fmla="*/ 57 h 156"/>
                  <a:gd name="T32" fmla="*/ 4 w 47"/>
                  <a:gd name="T33" fmla="*/ 44 h 156"/>
                  <a:gd name="T34" fmla="*/ 8 w 47"/>
                  <a:gd name="T35" fmla="*/ 29 h 156"/>
                  <a:gd name="T36" fmla="*/ 13 w 47"/>
                  <a:gd name="T37" fmla="*/ 14 h 156"/>
                  <a:gd name="T38" fmla="*/ 17 w 47"/>
                  <a:gd name="T39" fmla="*/ 4 h 156"/>
                  <a:gd name="T40" fmla="*/ 19 w 47"/>
                  <a:gd name="T4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156">
                    <a:moveTo>
                      <a:pt x="19" y="0"/>
                    </a:moveTo>
                    <a:lnTo>
                      <a:pt x="19" y="0"/>
                    </a:lnTo>
                    <a:lnTo>
                      <a:pt x="19" y="4"/>
                    </a:lnTo>
                    <a:lnTo>
                      <a:pt x="17" y="10"/>
                    </a:lnTo>
                    <a:lnTo>
                      <a:pt x="17" y="19"/>
                    </a:lnTo>
                    <a:lnTo>
                      <a:pt x="17" y="29"/>
                    </a:lnTo>
                    <a:lnTo>
                      <a:pt x="19" y="51"/>
                    </a:lnTo>
                    <a:lnTo>
                      <a:pt x="23" y="80"/>
                    </a:lnTo>
                    <a:lnTo>
                      <a:pt x="32" y="110"/>
                    </a:lnTo>
                    <a:lnTo>
                      <a:pt x="47" y="140"/>
                    </a:lnTo>
                    <a:lnTo>
                      <a:pt x="23" y="156"/>
                    </a:lnTo>
                    <a:lnTo>
                      <a:pt x="9" y="127"/>
                    </a:lnTo>
                    <a:lnTo>
                      <a:pt x="2" y="101"/>
                    </a:lnTo>
                    <a:lnTo>
                      <a:pt x="0" y="78"/>
                    </a:lnTo>
                    <a:lnTo>
                      <a:pt x="0" y="63"/>
                    </a:lnTo>
                    <a:lnTo>
                      <a:pt x="2" y="57"/>
                    </a:lnTo>
                    <a:lnTo>
                      <a:pt x="4" y="44"/>
                    </a:lnTo>
                    <a:lnTo>
                      <a:pt x="8" y="29"/>
                    </a:lnTo>
                    <a:lnTo>
                      <a:pt x="13" y="14"/>
                    </a:lnTo>
                    <a:lnTo>
                      <a:pt x="17" y="4"/>
                    </a:lnTo>
                    <a:lnTo>
                      <a:pt x="19" y="0"/>
                    </a:lnTo>
                    <a:close/>
                  </a:path>
                </a:pathLst>
              </a:custGeom>
              <a:solidFill>
                <a:schemeClr val="accent1"/>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sp>
        <p:nvSpPr>
          <p:cNvPr id="21" name="TextBox 6"/>
          <p:cNvSpPr txBox="1">
            <a:spLocks noChangeArrowheads="1"/>
          </p:cNvSpPr>
          <p:nvPr/>
        </p:nvSpPr>
        <p:spPr bwMode="auto">
          <a:xfrm>
            <a:off x="4618826" y="3563555"/>
            <a:ext cx="1458125"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dirty="0">
                <a:ea typeface="+mn-ea"/>
                <a:sym typeface="+mn-lt"/>
              </a:rPr>
              <a:t>这里是具体内容这里是具体内容</a:t>
            </a:r>
            <a:r>
              <a:rPr lang="en-US" altLang="zh-CN" dirty="0">
                <a:ea typeface="+mn-ea"/>
                <a:sym typeface="+mn-lt"/>
              </a:rPr>
              <a:t>,</a:t>
            </a:r>
            <a:endParaRPr lang="zh-CN" dirty="0">
              <a:ea typeface="+mn-ea"/>
              <a:sym typeface="+mn-lt"/>
            </a:endParaRPr>
          </a:p>
        </p:txBody>
      </p:sp>
      <p:sp>
        <p:nvSpPr>
          <p:cNvPr id="22" name="TextBox 6"/>
          <p:cNvSpPr txBox="1">
            <a:spLocks noChangeArrowheads="1"/>
          </p:cNvSpPr>
          <p:nvPr/>
        </p:nvSpPr>
        <p:spPr bwMode="auto">
          <a:xfrm>
            <a:off x="3649032" y="1600022"/>
            <a:ext cx="1458125"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dirty="0">
                <a:ea typeface="+mn-ea"/>
                <a:sym typeface="+mn-lt"/>
              </a:rPr>
              <a:t>这里是具体内容这里是具体内容</a:t>
            </a:r>
            <a:r>
              <a:rPr lang="en-US" altLang="zh-CN" dirty="0">
                <a:ea typeface="+mn-ea"/>
                <a:sym typeface="+mn-lt"/>
              </a:rPr>
              <a:t>,</a:t>
            </a:r>
            <a:endParaRPr lang="zh-CN" dirty="0">
              <a:ea typeface="+mn-ea"/>
              <a:sym typeface="+mn-lt"/>
            </a:endParaRPr>
          </a:p>
        </p:txBody>
      </p:sp>
      <p:sp>
        <p:nvSpPr>
          <p:cNvPr id="23" name="TextBox 6"/>
          <p:cNvSpPr txBox="1">
            <a:spLocks noChangeArrowheads="1"/>
          </p:cNvSpPr>
          <p:nvPr/>
        </p:nvSpPr>
        <p:spPr bwMode="auto">
          <a:xfrm>
            <a:off x="5643210" y="1585194"/>
            <a:ext cx="1458125"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dirty="0">
                <a:ea typeface="+mn-ea"/>
                <a:sym typeface="+mn-lt"/>
              </a:rPr>
              <a:t>这里是具体内容这里是具体内容</a:t>
            </a:r>
            <a:r>
              <a:rPr lang="en-US" altLang="zh-CN" dirty="0">
                <a:ea typeface="+mn-ea"/>
                <a:sym typeface="+mn-lt"/>
              </a:rPr>
              <a:t>,</a:t>
            </a:r>
            <a:endParaRPr lang="zh-CN" dirty="0">
              <a:ea typeface="+mn-ea"/>
              <a:sym typeface="+mn-lt"/>
            </a:endParaRPr>
          </a:p>
        </p:txBody>
      </p:sp>
      <p:cxnSp>
        <p:nvCxnSpPr>
          <p:cNvPr id="24" name="直接连接符 23"/>
          <p:cNvCxnSpPr/>
          <p:nvPr/>
        </p:nvCxnSpPr>
        <p:spPr>
          <a:xfrm flipV="1">
            <a:off x="4610185" y="3182967"/>
            <a:ext cx="0" cy="730979"/>
          </a:xfrm>
          <a:prstGeom prst="line">
            <a:avLst/>
          </a:prstGeom>
          <a:ln w="1587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3630557" y="2023100"/>
            <a:ext cx="0" cy="646451"/>
          </a:xfrm>
          <a:prstGeom prst="line">
            <a:avLst/>
          </a:prstGeom>
          <a:ln w="15875">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5649466" y="2023100"/>
            <a:ext cx="0" cy="646451"/>
          </a:xfrm>
          <a:prstGeom prst="line">
            <a:avLst/>
          </a:prstGeom>
          <a:ln w="15875">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7" name="TextBox 6"/>
          <p:cNvSpPr txBox="1">
            <a:spLocks noChangeArrowheads="1"/>
          </p:cNvSpPr>
          <p:nvPr/>
        </p:nvSpPr>
        <p:spPr bwMode="auto">
          <a:xfrm>
            <a:off x="6657158" y="3563555"/>
            <a:ext cx="1458125"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dirty="0">
                <a:ea typeface="+mn-ea"/>
                <a:sym typeface="+mn-lt"/>
              </a:rPr>
              <a:t>这里是具体内容这里是具体内容</a:t>
            </a:r>
            <a:r>
              <a:rPr lang="en-US" altLang="zh-CN" dirty="0">
                <a:ea typeface="+mn-ea"/>
                <a:sym typeface="+mn-lt"/>
              </a:rPr>
              <a:t>,</a:t>
            </a:r>
            <a:endParaRPr lang="zh-CN" dirty="0">
              <a:ea typeface="+mn-ea"/>
              <a:sym typeface="+mn-lt"/>
            </a:endParaRPr>
          </a:p>
        </p:txBody>
      </p:sp>
      <p:cxnSp>
        <p:nvCxnSpPr>
          <p:cNvPr id="28" name="直接连接符 27"/>
          <p:cNvCxnSpPr/>
          <p:nvPr/>
        </p:nvCxnSpPr>
        <p:spPr>
          <a:xfrm flipV="1">
            <a:off x="6648517" y="3182967"/>
            <a:ext cx="0" cy="730979"/>
          </a:xfrm>
          <a:prstGeom prst="line">
            <a:avLst/>
          </a:prstGeom>
          <a:ln w="1587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6379895" y="2669212"/>
            <a:ext cx="532646" cy="532810"/>
            <a:chOff x="6608495" y="2719188"/>
            <a:chExt cx="532646" cy="532646"/>
          </a:xfrm>
        </p:grpSpPr>
        <p:sp>
          <p:nvSpPr>
            <p:cNvPr id="30" name="椭圆 29"/>
            <p:cNvSpPr/>
            <p:nvPr/>
          </p:nvSpPr>
          <p:spPr>
            <a:xfrm>
              <a:off x="6608495" y="2719188"/>
              <a:ext cx="532646" cy="5326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p:cNvGrpSpPr/>
            <p:nvPr/>
          </p:nvGrpSpPr>
          <p:grpSpPr>
            <a:xfrm>
              <a:off x="6757528" y="2851774"/>
              <a:ext cx="238685" cy="260383"/>
              <a:chOff x="4670426" y="3514726"/>
              <a:chExt cx="436563" cy="476250"/>
            </a:xfrm>
            <a:solidFill>
              <a:schemeClr val="bg1"/>
            </a:solidFill>
          </p:grpSpPr>
          <p:sp>
            <p:nvSpPr>
              <p:cNvPr id="32" name="Rectangle 25"/>
              <p:cNvSpPr>
                <a:spLocks noChangeArrowheads="1"/>
              </p:cNvSpPr>
              <p:nvPr/>
            </p:nvSpPr>
            <p:spPr bwMode="auto">
              <a:xfrm>
                <a:off x="4765676" y="3514726"/>
                <a:ext cx="38100" cy="93663"/>
              </a:xfrm>
              <a:prstGeom prst="rect">
                <a:avLst/>
              </a:prstGeom>
              <a:grpFill/>
              <a:ln w="0">
                <a:no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3" name="Rectangle 26"/>
              <p:cNvSpPr>
                <a:spLocks noChangeArrowheads="1"/>
              </p:cNvSpPr>
              <p:nvPr/>
            </p:nvSpPr>
            <p:spPr bwMode="auto">
              <a:xfrm>
                <a:off x="4765676" y="3514726"/>
                <a:ext cx="38100" cy="93663"/>
              </a:xfrm>
              <a:prstGeom prst="rect">
                <a:avLst/>
              </a:prstGeom>
              <a:grpFill/>
              <a:ln w="0">
                <a:no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4" name="Rectangle 27"/>
              <p:cNvSpPr>
                <a:spLocks noChangeArrowheads="1"/>
              </p:cNvSpPr>
              <p:nvPr/>
            </p:nvSpPr>
            <p:spPr bwMode="auto">
              <a:xfrm>
                <a:off x="4975226" y="3514726"/>
                <a:ext cx="38100" cy="93663"/>
              </a:xfrm>
              <a:prstGeom prst="rect">
                <a:avLst/>
              </a:prstGeom>
              <a:grpFill/>
              <a:ln w="0">
                <a:no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5" name="Rectangle 28"/>
              <p:cNvSpPr>
                <a:spLocks noChangeArrowheads="1"/>
              </p:cNvSpPr>
              <p:nvPr/>
            </p:nvSpPr>
            <p:spPr bwMode="auto">
              <a:xfrm>
                <a:off x="4975226" y="3514726"/>
                <a:ext cx="38100" cy="93663"/>
              </a:xfrm>
              <a:prstGeom prst="rect">
                <a:avLst/>
              </a:prstGeom>
              <a:grpFill/>
              <a:ln w="0">
                <a:no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6" name="Freeform 29"/>
              <p:cNvSpPr/>
              <p:nvPr/>
            </p:nvSpPr>
            <p:spPr bwMode="auto">
              <a:xfrm>
                <a:off x="4670426" y="3571876"/>
                <a:ext cx="436563" cy="57150"/>
              </a:xfrm>
              <a:custGeom>
                <a:avLst/>
                <a:gdLst>
                  <a:gd name="T0" fmla="*/ 25 w 551"/>
                  <a:gd name="T1" fmla="*/ 0 h 72"/>
                  <a:gd name="T2" fmla="*/ 120 w 551"/>
                  <a:gd name="T3" fmla="*/ 0 h 72"/>
                  <a:gd name="T4" fmla="*/ 120 w 551"/>
                  <a:gd name="T5" fmla="*/ 47 h 72"/>
                  <a:gd name="T6" fmla="*/ 169 w 551"/>
                  <a:gd name="T7" fmla="*/ 47 h 72"/>
                  <a:gd name="T8" fmla="*/ 169 w 551"/>
                  <a:gd name="T9" fmla="*/ 0 h 72"/>
                  <a:gd name="T10" fmla="*/ 385 w 551"/>
                  <a:gd name="T11" fmla="*/ 0 h 72"/>
                  <a:gd name="T12" fmla="*/ 385 w 551"/>
                  <a:gd name="T13" fmla="*/ 47 h 72"/>
                  <a:gd name="T14" fmla="*/ 432 w 551"/>
                  <a:gd name="T15" fmla="*/ 47 h 72"/>
                  <a:gd name="T16" fmla="*/ 432 w 551"/>
                  <a:gd name="T17" fmla="*/ 0 h 72"/>
                  <a:gd name="T18" fmla="*/ 529 w 551"/>
                  <a:gd name="T19" fmla="*/ 0 h 72"/>
                  <a:gd name="T20" fmla="*/ 536 w 551"/>
                  <a:gd name="T21" fmla="*/ 2 h 72"/>
                  <a:gd name="T22" fmla="*/ 542 w 551"/>
                  <a:gd name="T23" fmla="*/ 6 h 72"/>
                  <a:gd name="T24" fmla="*/ 548 w 551"/>
                  <a:gd name="T25" fmla="*/ 10 h 72"/>
                  <a:gd name="T26" fmla="*/ 551 w 551"/>
                  <a:gd name="T27" fmla="*/ 17 h 72"/>
                  <a:gd name="T28" fmla="*/ 551 w 551"/>
                  <a:gd name="T29" fmla="*/ 25 h 72"/>
                  <a:gd name="T30" fmla="*/ 551 w 551"/>
                  <a:gd name="T31" fmla="*/ 72 h 72"/>
                  <a:gd name="T32" fmla="*/ 0 w 551"/>
                  <a:gd name="T33" fmla="*/ 72 h 72"/>
                  <a:gd name="T34" fmla="*/ 0 w 551"/>
                  <a:gd name="T35" fmla="*/ 25 h 72"/>
                  <a:gd name="T36" fmla="*/ 2 w 551"/>
                  <a:gd name="T37" fmla="*/ 17 h 72"/>
                  <a:gd name="T38" fmla="*/ 6 w 551"/>
                  <a:gd name="T39" fmla="*/ 10 h 72"/>
                  <a:gd name="T40" fmla="*/ 10 w 551"/>
                  <a:gd name="T41" fmla="*/ 6 h 72"/>
                  <a:gd name="T42" fmla="*/ 17 w 551"/>
                  <a:gd name="T43" fmla="*/ 2 h 72"/>
                  <a:gd name="T44" fmla="*/ 25 w 551"/>
                  <a:gd name="T4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1" h="72">
                    <a:moveTo>
                      <a:pt x="25" y="0"/>
                    </a:moveTo>
                    <a:lnTo>
                      <a:pt x="120" y="0"/>
                    </a:lnTo>
                    <a:lnTo>
                      <a:pt x="120" y="47"/>
                    </a:lnTo>
                    <a:lnTo>
                      <a:pt x="169" y="47"/>
                    </a:lnTo>
                    <a:lnTo>
                      <a:pt x="169" y="0"/>
                    </a:lnTo>
                    <a:lnTo>
                      <a:pt x="385" y="0"/>
                    </a:lnTo>
                    <a:lnTo>
                      <a:pt x="385" y="47"/>
                    </a:lnTo>
                    <a:lnTo>
                      <a:pt x="432" y="47"/>
                    </a:lnTo>
                    <a:lnTo>
                      <a:pt x="432" y="0"/>
                    </a:lnTo>
                    <a:lnTo>
                      <a:pt x="529" y="0"/>
                    </a:lnTo>
                    <a:lnTo>
                      <a:pt x="536" y="2"/>
                    </a:lnTo>
                    <a:lnTo>
                      <a:pt x="542" y="6"/>
                    </a:lnTo>
                    <a:lnTo>
                      <a:pt x="548" y="10"/>
                    </a:lnTo>
                    <a:lnTo>
                      <a:pt x="551" y="17"/>
                    </a:lnTo>
                    <a:lnTo>
                      <a:pt x="551" y="25"/>
                    </a:lnTo>
                    <a:lnTo>
                      <a:pt x="551" y="72"/>
                    </a:lnTo>
                    <a:lnTo>
                      <a:pt x="0" y="72"/>
                    </a:lnTo>
                    <a:lnTo>
                      <a:pt x="0" y="25"/>
                    </a:lnTo>
                    <a:lnTo>
                      <a:pt x="2" y="17"/>
                    </a:lnTo>
                    <a:lnTo>
                      <a:pt x="6" y="10"/>
                    </a:lnTo>
                    <a:lnTo>
                      <a:pt x="10" y="6"/>
                    </a:lnTo>
                    <a:lnTo>
                      <a:pt x="17" y="2"/>
                    </a:lnTo>
                    <a:lnTo>
                      <a:pt x="25"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 name="Freeform 30"/>
              <p:cNvSpPr>
                <a:spLocks noEditPoints="1"/>
              </p:cNvSpPr>
              <p:nvPr/>
            </p:nvSpPr>
            <p:spPr bwMode="auto">
              <a:xfrm>
                <a:off x="4670426" y="3648076"/>
                <a:ext cx="436563" cy="342900"/>
              </a:xfrm>
              <a:custGeom>
                <a:avLst/>
                <a:gdLst>
                  <a:gd name="T0" fmla="*/ 407 w 551"/>
                  <a:gd name="T1" fmla="*/ 382 h 432"/>
                  <a:gd name="T2" fmla="*/ 504 w 551"/>
                  <a:gd name="T3" fmla="*/ 288 h 432"/>
                  <a:gd name="T4" fmla="*/ 288 w 551"/>
                  <a:gd name="T5" fmla="*/ 288 h 432"/>
                  <a:gd name="T6" fmla="*/ 385 w 551"/>
                  <a:gd name="T7" fmla="*/ 382 h 432"/>
                  <a:gd name="T8" fmla="*/ 288 w 551"/>
                  <a:gd name="T9" fmla="*/ 288 h 432"/>
                  <a:gd name="T10" fmla="*/ 169 w 551"/>
                  <a:gd name="T11" fmla="*/ 382 h 432"/>
                  <a:gd name="T12" fmla="*/ 263 w 551"/>
                  <a:gd name="T13" fmla="*/ 288 h 432"/>
                  <a:gd name="T14" fmla="*/ 49 w 551"/>
                  <a:gd name="T15" fmla="*/ 288 h 432"/>
                  <a:gd name="T16" fmla="*/ 144 w 551"/>
                  <a:gd name="T17" fmla="*/ 382 h 432"/>
                  <a:gd name="T18" fmla="*/ 49 w 551"/>
                  <a:gd name="T19" fmla="*/ 288 h 432"/>
                  <a:gd name="T20" fmla="*/ 407 w 551"/>
                  <a:gd name="T21" fmla="*/ 263 h 432"/>
                  <a:gd name="T22" fmla="*/ 504 w 551"/>
                  <a:gd name="T23" fmla="*/ 166 h 432"/>
                  <a:gd name="T24" fmla="*/ 288 w 551"/>
                  <a:gd name="T25" fmla="*/ 166 h 432"/>
                  <a:gd name="T26" fmla="*/ 385 w 551"/>
                  <a:gd name="T27" fmla="*/ 263 h 432"/>
                  <a:gd name="T28" fmla="*/ 288 w 551"/>
                  <a:gd name="T29" fmla="*/ 166 h 432"/>
                  <a:gd name="T30" fmla="*/ 169 w 551"/>
                  <a:gd name="T31" fmla="*/ 263 h 432"/>
                  <a:gd name="T32" fmla="*/ 263 w 551"/>
                  <a:gd name="T33" fmla="*/ 166 h 432"/>
                  <a:gd name="T34" fmla="*/ 49 w 551"/>
                  <a:gd name="T35" fmla="*/ 166 h 432"/>
                  <a:gd name="T36" fmla="*/ 144 w 551"/>
                  <a:gd name="T37" fmla="*/ 263 h 432"/>
                  <a:gd name="T38" fmla="*/ 49 w 551"/>
                  <a:gd name="T39" fmla="*/ 166 h 432"/>
                  <a:gd name="T40" fmla="*/ 407 w 551"/>
                  <a:gd name="T41" fmla="*/ 144 h 432"/>
                  <a:gd name="T42" fmla="*/ 504 w 551"/>
                  <a:gd name="T43" fmla="*/ 47 h 432"/>
                  <a:gd name="T44" fmla="*/ 288 w 551"/>
                  <a:gd name="T45" fmla="*/ 47 h 432"/>
                  <a:gd name="T46" fmla="*/ 385 w 551"/>
                  <a:gd name="T47" fmla="*/ 144 h 432"/>
                  <a:gd name="T48" fmla="*/ 288 w 551"/>
                  <a:gd name="T49" fmla="*/ 47 h 432"/>
                  <a:gd name="T50" fmla="*/ 169 w 551"/>
                  <a:gd name="T51" fmla="*/ 144 h 432"/>
                  <a:gd name="T52" fmla="*/ 263 w 551"/>
                  <a:gd name="T53" fmla="*/ 47 h 432"/>
                  <a:gd name="T54" fmla="*/ 49 w 551"/>
                  <a:gd name="T55" fmla="*/ 47 h 432"/>
                  <a:gd name="T56" fmla="*/ 144 w 551"/>
                  <a:gd name="T57" fmla="*/ 144 h 432"/>
                  <a:gd name="T58" fmla="*/ 49 w 551"/>
                  <a:gd name="T59" fmla="*/ 47 h 432"/>
                  <a:gd name="T60" fmla="*/ 551 w 551"/>
                  <a:gd name="T61" fmla="*/ 0 h 432"/>
                  <a:gd name="T62" fmla="*/ 551 w 551"/>
                  <a:gd name="T63" fmla="*/ 415 h 432"/>
                  <a:gd name="T64" fmla="*/ 542 w 551"/>
                  <a:gd name="T65" fmla="*/ 426 h 432"/>
                  <a:gd name="T66" fmla="*/ 529 w 551"/>
                  <a:gd name="T67" fmla="*/ 432 h 432"/>
                  <a:gd name="T68" fmla="*/ 17 w 551"/>
                  <a:gd name="T69" fmla="*/ 430 h 432"/>
                  <a:gd name="T70" fmla="*/ 6 w 551"/>
                  <a:gd name="T71" fmla="*/ 420 h 432"/>
                  <a:gd name="T72" fmla="*/ 0 w 551"/>
                  <a:gd name="T73" fmla="*/ 40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1" h="432">
                    <a:moveTo>
                      <a:pt x="407" y="288"/>
                    </a:moveTo>
                    <a:lnTo>
                      <a:pt x="407" y="382"/>
                    </a:lnTo>
                    <a:lnTo>
                      <a:pt x="504" y="382"/>
                    </a:lnTo>
                    <a:lnTo>
                      <a:pt x="504" y="288"/>
                    </a:lnTo>
                    <a:lnTo>
                      <a:pt x="407" y="288"/>
                    </a:lnTo>
                    <a:close/>
                    <a:moveTo>
                      <a:pt x="288" y="288"/>
                    </a:moveTo>
                    <a:lnTo>
                      <a:pt x="288" y="382"/>
                    </a:lnTo>
                    <a:lnTo>
                      <a:pt x="385" y="382"/>
                    </a:lnTo>
                    <a:lnTo>
                      <a:pt x="385" y="288"/>
                    </a:lnTo>
                    <a:lnTo>
                      <a:pt x="288" y="288"/>
                    </a:lnTo>
                    <a:close/>
                    <a:moveTo>
                      <a:pt x="169" y="288"/>
                    </a:moveTo>
                    <a:lnTo>
                      <a:pt x="169" y="382"/>
                    </a:lnTo>
                    <a:lnTo>
                      <a:pt x="263" y="382"/>
                    </a:lnTo>
                    <a:lnTo>
                      <a:pt x="263" y="288"/>
                    </a:lnTo>
                    <a:lnTo>
                      <a:pt x="169" y="288"/>
                    </a:lnTo>
                    <a:close/>
                    <a:moveTo>
                      <a:pt x="49" y="288"/>
                    </a:moveTo>
                    <a:lnTo>
                      <a:pt x="49" y="382"/>
                    </a:lnTo>
                    <a:lnTo>
                      <a:pt x="144" y="382"/>
                    </a:lnTo>
                    <a:lnTo>
                      <a:pt x="144" y="288"/>
                    </a:lnTo>
                    <a:lnTo>
                      <a:pt x="49" y="288"/>
                    </a:lnTo>
                    <a:close/>
                    <a:moveTo>
                      <a:pt x="407" y="166"/>
                    </a:moveTo>
                    <a:lnTo>
                      <a:pt x="407" y="263"/>
                    </a:lnTo>
                    <a:lnTo>
                      <a:pt x="504" y="263"/>
                    </a:lnTo>
                    <a:lnTo>
                      <a:pt x="504" y="166"/>
                    </a:lnTo>
                    <a:lnTo>
                      <a:pt x="407" y="166"/>
                    </a:lnTo>
                    <a:close/>
                    <a:moveTo>
                      <a:pt x="288" y="166"/>
                    </a:moveTo>
                    <a:lnTo>
                      <a:pt x="288" y="263"/>
                    </a:lnTo>
                    <a:lnTo>
                      <a:pt x="385" y="263"/>
                    </a:lnTo>
                    <a:lnTo>
                      <a:pt x="385" y="166"/>
                    </a:lnTo>
                    <a:lnTo>
                      <a:pt x="288" y="166"/>
                    </a:lnTo>
                    <a:close/>
                    <a:moveTo>
                      <a:pt x="169" y="166"/>
                    </a:moveTo>
                    <a:lnTo>
                      <a:pt x="169" y="263"/>
                    </a:lnTo>
                    <a:lnTo>
                      <a:pt x="263" y="263"/>
                    </a:lnTo>
                    <a:lnTo>
                      <a:pt x="263" y="166"/>
                    </a:lnTo>
                    <a:lnTo>
                      <a:pt x="169" y="166"/>
                    </a:lnTo>
                    <a:close/>
                    <a:moveTo>
                      <a:pt x="49" y="166"/>
                    </a:moveTo>
                    <a:lnTo>
                      <a:pt x="49" y="263"/>
                    </a:lnTo>
                    <a:lnTo>
                      <a:pt x="144" y="263"/>
                    </a:lnTo>
                    <a:lnTo>
                      <a:pt x="144" y="166"/>
                    </a:lnTo>
                    <a:lnTo>
                      <a:pt x="49" y="166"/>
                    </a:lnTo>
                    <a:close/>
                    <a:moveTo>
                      <a:pt x="407" y="47"/>
                    </a:moveTo>
                    <a:lnTo>
                      <a:pt x="407" y="144"/>
                    </a:lnTo>
                    <a:lnTo>
                      <a:pt x="504" y="144"/>
                    </a:lnTo>
                    <a:lnTo>
                      <a:pt x="504" y="47"/>
                    </a:lnTo>
                    <a:lnTo>
                      <a:pt x="407" y="47"/>
                    </a:lnTo>
                    <a:close/>
                    <a:moveTo>
                      <a:pt x="288" y="47"/>
                    </a:moveTo>
                    <a:lnTo>
                      <a:pt x="288" y="144"/>
                    </a:lnTo>
                    <a:lnTo>
                      <a:pt x="385" y="144"/>
                    </a:lnTo>
                    <a:lnTo>
                      <a:pt x="385" y="47"/>
                    </a:lnTo>
                    <a:lnTo>
                      <a:pt x="288" y="47"/>
                    </a:lnTo>
                    <a:close/>
                    <a:moveTo>
                      <a:pt x="169" y="47"/>
                    </a:moveTo>
                    <a:lnTo>
                      <a:pt x="169" y="144"/>
                    </a:lnTo>
                    <a:lnTo>
                      <a:pt x="263" y="144"/>
                    </a:lnTo>
                    <a:lnTo>
                      <a:pt x="263" y="47"/>
                    </a:lnTo>
                    <a:lnTo>
                      <a:pt x="169" y="47"/>
                    </a:lnTo>
                    <a:close/>
                    <a:moveTo>
                      <a:pt x="49" y="47"/>
                    </a:moveTo>
                    <a:lnTo>
                      <a:pt x="49" y="144"/>
                    </a:lnTo>
                    <a:lnTo>
                      <a:pt x="144" y="144"/>
                    </a:lnTo>
                    <a:lnTo>
                      <a:pt x="144" y="47"/>
                    </a:lnTo>
                    <a:lnTo>
                      <a:pt x="49" y="47"/>
                    </a:lnTo>
                    <a:close/>
                    <a:moveTo>
                      <a:pt x="0" y="0"/>
                    </a:moveTo>
                    <a:lnTo>
                      <a:pt x="551" y="0"/>
                    </a:lnTo>
                    <a:lnTo>
                      <a:pt x="551" y="407"/>
                    </a:lnTo>
                    <a:lnTo>
                      <a:pt x="551" y="415"/>
                    </a:lnTo>
                    <a:lnTo>
                      <a:pt x="548" y="420"/>
                    </a:lnTo>
                    <a:lnTo>
                      <a:pt x="542" y="426"/>
                    </a:lnTo>
                    <a:lnTo>
                      <a:pt x="536" y="430"/>
                    </a:lnTo>
                    <a:lnTo>
                      <a:pt x="529" y="432"/>
                    </a:lnTo>
                    <a:lnTo>
                      <a:pt x="25" y="432"/>
                    </a:lnTo>
                    <a:lnTo>
                      <a:pt x="17" y="430"/>
                    </a:lnTo>
                    <a:lnTo>
                      <a:pt x="10" y="426"/>
                    </a:lnTo>
                    <a:lnTo>
                      <a:pt x="6" y="420"/>
                    </a:lnTo>
                    <a:lnTo>
                      <a:pt x="2" y="415"/>
                    </a:lnTo>
                    <a:lnTo>
                      <a:pt x="0" y="407"/>
                    </a:lnTo>
                    <a:lnTo>
                      <a:pt x="0" y="0"/>
                    </a:lnTo>
                    <a:close/>
                  </a:path>
                </a:pathLst>
              </a:custGeom>
              <a:grp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sp>
        <p:nvSpPr>
          <p:cNvPr id="40" name="TextBox 6"/>
          <p:cNvSpPr txBox="1">
            <a:spLocks noChangeArrowheads="1"/>
          </p:cNvSpPr>
          <p:nvPr/>
        </p:nvSpPr>
        <p:spPr bwMode="auto">
          <a:xfrm>
            <a:off x="3451979" y="480519"/>
            <a:ext cx="571980" cy="400234"/>
          </a:xfrm>
          <a:prstGeom prst="rect">
            <a:avLst/>
          </a:prstGeom>
          <a:noFill/>
          <a:ln>
            <a:noFill/>
          </a:ln>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u="none" strike="noStrike" cap="none" normalizeH="0" baseline="0" dirty="0">
                <a:ln>
                  <a:noFill/>
                </a:ln>
                <a:solidFill>
                  <a:schemeClr val="bg1"/>
                </a:solidFill>
                <a:effectLst/>
                <a:cs typeface="+mn-ea"/>
                <a:sym typeface="+mn-lt"/>
              </a:rPr>
              <a:t>04</a:t>
            </a:r>
            <a:endParaRPr kumimoji="0" lang="zh-CN" sz="1800" u="none" strike="noStrike" cap="none" normalizeH="0" baseline="0" dirty="0">
              <a:ln>
                <a:noFill/>
              </a:ln>
              <a:solidFill>
                <a:schemeClr val="bg1"/>
              </a:solidFill>
              <a:effectLst/>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 fill="hold"/>
                                        <p:tgtEl>
                                          <p:spTgt spid="15"/>
                                        </p:tgtEl>
                                        <p:attrNameLst>
                                          <p:attrName>ppt_w</p:attrName>
                                        </p:attrNameLst>
                                      </p:cBhvr>
                                      <p:tavLst>
                                        <p:tav tm="0">
                                          <p:val>
                                            <p:fltVal val="0"/>
                                          </p:val>
                                        </p:tav>
                                        <p:tav tm="100000">
                                          <p:val>
                                            <p:strVal val="#ppt_w"/>
                                          </p:val>
                                        </p:tav>
                                      </p:tavLst>
                                    </p:anim>
                                    <p:anim calcmode="lin" valueType="num">
                                      <p:cBhvr>
                                        <p:cTn id="8" dur="200" fill="hold"/>
                                        <p:tgtEl>
                                          <p:spTgt spid="15"/>
                                        </p:tgtEl>
                                        <p:attrNameLst>
                                          <p:attrName>ppt_h</p:attrName>
                                        </p:attrNameLst>
                                      </p:cBhvr>
                                      <p:tavLst>
                                        <p:tav tm="0">
                                          <p:val>
                                            <p:fltVal val="0"/>
                                          </p:val>
                                        </p:tav>
                                        <p:tav tm="100000">
                                          <p:val>
                                            <p:strVal val="#ppt_h"/>
                                          </p:val>
                                        </p:tav>
                                      </p:tavLst>
                                    </p:anim>
                                    <p:animEffect transition="in" filter="fade">
                                      <p:cBhvr>
                                        <p:cTn id="9" dur="200"/>
                                        <p:tgtEl>
                                          <p:spTgt spid="15"/>
                                        </p:tgtEl>
                                      </p:cBhvr>
                                    </p:animEffect>
                                  </p:childTnLst>
                                </p:cTn>
                              </p:par>
                            </p:childTnLst>
                          </p:cTn>
                        </p:par>
                        <p:par>
                          <p:cTn id="10" fill="hold">
                            <p:stCondLst>
                              <p:cond delay="500"/>
                            </p:stCondLst>
                            <p:childTnLst>
                              <p:par>
                                <p:cTn id="11" presetID="6" presetClass="emph" presetSubtype="0" fill="hold" nodeType="afterEffect">
                                  <p:stCondLst>
                                    <p:cond delay="0"/>
                                  </p:stCondLst>
                                  <p:childTnLst>
                                    <p:animScale>
                                      <p:cBhvr>
                                        <p:cTn id="12" dur="100" fill="hold"/>
                                        <p:tgtEl>
                                          <p:spTgt spid="15"/>
                                        </p:tgtEl>
                                      </p:cBhvr>
                                      <p:by x="115000" y="115000"/>
                                    </p:animScale>
                                  </p:childTnLst>
                                </p:cTn>
                              </p:par>
                              <p:par>
                                <p:cTn id="13" presetID="6" presetClass="emph" presetSubtype="0" fill="hold" nodeType="withEffect">
                                  <p:stCondLst>
                                    <p:cond delay="200"/>
                                  </p:stCondLst>
                                  <p:childTnLst>
                                    <p:animScale>
                                      <p:cBhvr>
                                        <p:cTn id="14" dur="100" fill="hold"/>
                                        <p:tgtEl>
                                          <p:spTgt spid="15"/>
                                        </p:tgtEl>
                                      </p:cBhvr>
                                      <p:by x="85000" y="85000"/>
                                    </p:animScale>
                                  </p:childTnLst>
                                </p:cTn>
                              </p:par>
                            </p:childTnLst>
                          </p:cTn>
                        </p:par>
                        <p:par>
                          <p:cTn id="15" fill="hold">
                            <p:stCondLst>
                              <p:cond delay="1000"/>
                            </p:stCondLst>
                            <p:childTnLst>
                              <p:par>
                                <p:cTn id="16" presetID="6" presetClass="emph" presetSubtype="0" fill="hold" nodeType="afterEffect">
                                  <p:stCondLst>
                                    <p:cond delay="0"/>
                                  </p:stCondLst>
                                  <p:childTnLst>
                                    <p:animScale>
                                      <p:cBhvr>
                                        <p:cTn id="17" dur="100" fill="hold"/>
                                        <p:tgtEl>
                                          <p:spTgt spid="15"/>
                                        </p:tgtEl>
                                      </p:cBhvr>
                                      <p:by x="105000" y="105000"/>
                                    </p:animScale>
                                  </p:childTnLst>
                                </p:cTn>
                              </p:par>
                              <p:par>
                                <p:cTn id="18" presetID="6" presetClass="emph" presetSubtype="0" fill="hold" nodeType="withEffect">
                                  <p:stCondLst>
                                    <p:cond delay="200"/>
                                  </p:stCondLst>
                                  <p:childTnLst>
                                    <p:animScale>
                                      <p:cBhvr>
                                        <p:cTn id="19" dur="100" fill="hold"/>
                                        <p:tgtEl>
                                          <p:spTgt spid="15"/>
                                        </p:tgtEl>
                                      </p:cBhvr>
                                      <p:by x="95000" y="95000"/>
                                    </p:animScale>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3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p:tgtEl>
                                          <p:spTgt spid="9"/>
                                        </p:tgtEl>
                                        <p:attrNameLst>
                                          <p:attrName>ppt_x</p:attrName>
                                        </p:attrNameLst>
                                      </p:cBhvr>
                                      <p:tavLst>
                                        <p:tav tm="0">
                                          <p:val>
                                            <p:strVal val="#ppt_x-#ppt_w*1.125000"/>
                                          </p:val>
                                        </p:tav>
                                        <p:tav tm="100000">
                                          <p:val>
                                            <p:strVal val="#ppt_x"/>
                                          </p:val>
                                        </p:tav>
                                      </p:tavLst>
                                    </p:anim>
                                    <p:animEffect transition="in" filter="wipe(right)">
                                      <p:cBhvr>
                                        <p:cTn id="29" dur="500"/>
                                        <p:tgtEl>
                                          <p:spTgt spid="9"/>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p:tgtEl>
                                          <p:spTgt spid="3"/>
                                        </p:tgtEl>
                                        <p:attrNameLst>
                                          <p:attrName>ppt_x</p:attrName>
                                        </p:attrNameLst>
                                      </p:cBhvr>
                                      <p:tavLst>
                                        <p:tav tm="0">
                                          <p:val>
                                            <p:strVal val="#ppt_x-#ppt_w*1.125000"/>
                                          </p:val>
                                        </p:tav>
                                        <p:tav tm="100000">
                                          <p:val>
                                            <p:strVal val="#ppt_x"/>
                                          </p:val>
                                        </p:tav>
                                      </p:tavLst>
                                    </p:anim>
                                    <p:animEffect transition="in" filter="wipe(right)">
                                      <p:cBhvr>
                                        <p:cTn id="42" dur="500"/>
                                        <p:tgtEl>
                                          <p:spTgt spid="3"/>
                                        </p:tgtEl>
                                      </p:cBhvr>
                                    </p:animEffec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up)">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p:tgtEl>
                                          <p:spTgt spid="6"/>
                                        </p:tgtEl>
                                        <p:attrNameLst>
                                          <p:attrName>ppt_x</p:attrName>
                                        </p:attrNameLst>
                                      </p:cBhvr>
                                      <p:tavLst>
                                        <p:tav tm="0">
                                          <p:val>
                                            <p:strVal val="#ppt_x-#ppt_w*1.125000"/>
                                          </p:val>
                                        </p:tav>
                                        <p:tav tm="100000">
                                          <p:val>
                                            <p:strVal val="#ppt_x"/>
                                          </p:val>
                                        </p:tav>
                                      </p:tavLst>
                                    </p:anim>
                                    <p:animEffect transition="in" filter="wipe(right)">
                                      <p:cBhvr>
                                        <p:cTn id="55" dur="500"/>
                                        <p:tgtEl>
                                          <p:spTgt spid="6"/>
                                        </p:tgtEl>
                                      </p:cBhvr>
                                    </p:animEffect>
                                  </p:childTnLst>
                                </p:cTn>
                              </p:par>
                            </p:childTnLst>
                          </p:cTn>
                        </p:par>
                        <p:par>
                          <p:cTn id="56" fill="hold">
                            <p:stCondLst>
                              <p:cond delay="500"/>
                            </p:stCondLst>
                            <p:childTnLst>
                              <p:par>
                                <p:cTn id="57" presetID="22" presetClass="entr" presetSubtype="4"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p:tgtEl>
                                          <p:spTgt spid="29"/>
                                        </p:tgtEl>
                                        <p:attrNameLst>
                                          <p:attrName>ppt_x</p:attrName>
                                        </p:attrNameLst>
                                      </p:cBhvr>
                                      <p:tavLst>
                                        <p:tav tm="0">
                                          <p:val>
                                            <p:strVal val="#ppt_x-#ppt_w*1.125000"/>
                                          </p:val>
                                        </p:tav>
                                        <p:tav tm="100000">
                                          <p:val>
                                            <p:strVal val="#ppt_x"/>
                                          </p:val>
                                        </p:tav>
                                      </p:tavLst>
                                    </p:anim>
                                    <p:animEffect transition="in" filter="wipe(right)">
                                      <p:cBhvr>
                                        <p:cTn id="68" dur="500"/>
                                        <p:tgtEl>
                                          <p:spTgt spid="29"/>
                                        </p:tgtEl>
                                      </p:cBhvr>
                                    </p:animEffect>
                                  </p:childTnLst>
                                </p:cTn>
                              </p:par>
                            </p:childTnLst>
                          </p:cTn>
                        </p:par>
                        <p:par>
                          <p:cTn id="69" fill="hold">
                            <p:stCondLst>
                              <p:cond delay="500"/>
                            </p:stCondLst>
                            <p:childTnLst>
                              <p:par>
                                <p:cTn id="70" presetID="22" presetClass="entr" presetSubtype="1"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up)">
                                      <p:cBhvr>
                                        <p:cTn id="72" dur="5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53711" t="14508" r="20943"/>
          <a:stretch>
            <a:fillRect/>
          </a:stretch>
        </p:blipFill>
        <p:spPr>
          <a:xfrm flipH="1">
            <a:off x="788670" y="1040312"/>
            <a:ext cx="2015864" cy="3863585"/>
          </a:xfrm>
          <a:prstGeom prst="rect">
            <a:avLst/>
          </a:prstGeom>
        </p:spPr>
      </p:pic>
      <p:sp>
        <p:nvSpPr>
          <p:cNvPr id="105" name="矩形 104"/>
          <p:cNvSpPr/>
          <p:nvPr/>
        </p:nvSpPr>
        <p:spPr>
          <a:xfrm>
            <a:off x="4360305" y="2108730"/>
            <a:ext cx="2584362" cy="461665"/>
          </a:xfrm>
          <a:prstGeom prst="rect">
            <a:avLst/>
          </a:prstGeom>
        </p:spPr>
        <p:txBody>
          <a:bodyPr wrap="none">
            <a:spAutoFit/>
          </a:bodyPr>
          <a:lstStyle/>
          <a:p>
            <a:r>
              <a:rPr lang="zh-CN" altLang="en-US" sz="2400" b="1" dirty="0">
                <a:cs typeface="+mn-ea"/>
                <a:sym typeface="+mn-lt"/>
              </a:rPr>
              <a:t>目录 </a:t>
            </a:r>
            <a:r>
              <a:rPr lang="en-US" altLang="zh-CN" sz="2400" b="1" dirty="0">
                <a:cs typeface="+mn-ea"/>
                <a:sym typeface="+mn-lt"/>
              </a:rPr>
              <a:t>CONTENTS</a:t>
            </a:r>
            <a:endParaRPr lang="zh-CN" altLang="en-US" sz="2400" b="1" dirty="0">
              <a:cs typeface="+mn-ea"/>
              <a:sym typeface="+mn-lt"/>
            </a:endParaRPr>
          </a:p>
        </p:txBody>
      </p:sp>
      <p:sp>
        <p:nvSpPr>
          <p:cNvPr id="106" name="矩形 105"/>
          <p:cNvSpPr/>
          <p:nvPr/>
        </p:nvSpPr>
        <p:spPr>
          <a:xfrm>
            <a:off x="4346240" y="3055861"/>
            <a:ext cx="4161717" cy="307777"/>
          </a:xfrm>
          <a:prstGeom prst="rect">
            <a:avLst/>
          </a:prstGeom>
        </p:spPr>
        <p:txBody>
          <a:bodyPr wrap="none">
            <a:spAutoFit/>
          </a:bodyPr>
          <a:lstStyle/>
          <a:p>
            <a:r>
              <a:rPr lang="en-US" altLang="zh-CN" sz="1400" b="1" dirty="0">
                <a:cs typeface="+mn-ea"/>
                <a:sym typeface="+mn-lt"/>
              </a:rPr>
              <a:t>CLICK THE CONTENT INPUT SECTION TITLES</a:t>
            </a:r>
            <a:endParaRPr lang="zh-CN" altLang="en-US" sz="1400" b="1" dirty="0">
              <a:cs typeface="+mn-ea"/>
              <a:sym typeface="+mn-lt"/>
            </a:endParaRPr>
          </a:p>
        </p:txBody>
      </p:sp>
      <p:sp>
        <p:nvSpPr>
          <p:cNvPr id="107" name="矩形 106"/>
          <p:cNvSpPr/>
          <p:nvPr/>
        </p:nvSpPr>
        <p:spPr>
          <a:xfrm>
            <a:off x="4437693" y="2566483"/>
            <a:ext cx="3154118" cy="489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None/>
            </a:pPr>
            <a:r>
              <a:rPr lang="zh-CN" altLang="en-US" sz="2400" dirty="0">
                <a:solidFill>
                  <a:schemeClr val="bg1"/>
                </a:solidFill>
                <a:cs typeface="+mn-ea"/>
                <a:sym typeface="+mn-lt"/>
              </a:rPr>
              <a:t>成功项目展示</a:t>
            </a:r>
            <a:endParaRPr lang="zh-CN" altLang="en-US" sz="2000" dirty="0">
              <a:solidFill>
                <a:schemeClr val="bg1"/>
              </a:solidFill>
              <a:cs typeface="+mn-ea"/>
              <a:sym typeface="+mn-lt"/>
            </a:endParaRPr>
          </a:p>
        </p:txBody>
      </p:sp>
      <p:sp>
        <p:nvSpPr>
          <p:cNvPr id="111" name="矩形 110"/>
          <p:cNvSpPr/>
          <p:nvPr/>
        </p:nvSpPr>
        <p:spPr>
          <a:xfrm>
            <a:off x="3193996" y="2210176"/>
            <a:ext cx="1152244" cy="10084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chemeClr val="tx1">
                    <a:lumMod val="75000"/>
                    <a:lumOff val="25000"/>
                  </a:schemeClr>
                </a:solidFill>
                <a:cs typeface="+mn-ea"/>
                <a:sym typeface="+mn-lt"/>
              </a:rPr>
              <a:t>03</a:t>
            </a:r>
            <a:endParaRPr lang="zh-CN" altLang="en-US" sz="60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 calcmode="lin" valueType="num">
                                      <p:cBhvr>
                                        <p:cTn id="13" dur="500" fill="hold"/>
                                        <p:tgtEl>
                                          <p:spTgt spid="111"/>
                                        </p:tgtEl>
                                        <p:attrNameLst>
                                          <p:attrName>ppt_w</p:attrName>
                                        </p:attrNameLst>
                                      </p:cBhvr>
                                      <p:tavLst>
                                        <p:tav tm="0">
                                          <p:val>
                                            <p:fltVal val="0"/>
                                          </p:val>
                                        </p:tav>
                                        <p:tav tm="100000">
                                          <p:val>
                                            <p:strVal val="#ppt_w"/>
                                          </p:val>
                                        </p:tav>
                                      </p:tavLst>
                                    </p:anim>
                                    <p:anim calcmode="lin" valueType="num">
                                      <p:cBhvr>
                                        <p:cTn id="14" dur="500" fill="hold"/>
                                        <p:tgtEl>
                                          <p:spTgt spid="111"/>
                                        </p:tgtEl>
                                        <p:attrNameLst>
                                          <p:attrName>ppt_h</p:attrName>
                                        </p:attrNameLst>
                                      </p:cBhvr>
                                      <p:tavLst>
                                        <p:tav tm="0">
                                          <p:val>
                                            <p:fltVal val="0"/>
                                          </p:val>
                                        </p:tav>
                                        <p:tav tm="100000">
                                          <p:val>
                                            <p:strVal val="#ppt_h"/>
                                          </p:val>
                                        </p:tav>
                                      </p:tavLst>
                                    </p:anim>
                                    <p:animEffect transition="in" filter="fade">
                                      <p:cBhvr>
                                        <p:cTn id="15" dur="500"/>
                                        <p:tgtEl>
                                          <p:spTgt spid="1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500"/>
                                        <p:tgtEl>
                                          <p:spTgt spid="105"/>
                                        </p:tgtEl>
                                      </p:cBhvr>
                                    </p:animEffect>
                                  </p:childTnLst>
                                </p:cTn>
                              </p:par>
                            </p:childTnLst>
                          </p:cTn>
                        </p:par>
                        <p:par>
                          <p:cTn id="20" fill="hold">
                            <p:stCondLst>
                              <p:cond delay="2000"/>
                            </p:stCondLst>
                            <p:childTnLst>
                              <p:par>
                                <p:cTn id="21" presetID="16" presetClass="entr" presetSubtype="26" fill="hold" grpId="0" nodeType="after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barn(inHorizontal)">
                                      <p:cBhvr>
                                        <p:cTn id="23" dur="500"/>
                                        <p:tgtEl>
                                          <p:spTgt spid="10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wipe(left)">
                                      <p:cBhvr>
                                        <p:cTn id="27"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P spid="107" grpId="0" animBg="1"/>
      <p:bldP spid="1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_淘宝店chenying0907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840410" y="1638039"/>
            <a:ext cx="3463180" cy="2414471"/>
          </a:xfrm>
          <a:prstGeom prst="rect">
            <a:avLst/>
          </a:prstGeom>
        </p:spPr>
      </p:pic>
      <p:sp>
        <p:nvSpPr>
          <p:cNvPr id="6" name="PA_淘宝店chenying0907 5"/>
          <p:cNvSpPr/>
          <p:nvPr>
            <p:custDataLst>
              <p:tags r:id="rId3"/>
            </p:custDataLst>
          </p:nvPr>
        </p:nvSpPr>
        <p:spPr>
          <a:xfrm>
            <a:off x="1008154" y="1638040"/>
            <a:ext cx="1831327" cy="2414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5" name="PA_淘宝店chenying0907 14"/>
          <p:cNvSpPr/>
          <p:nvPr>
            <p:custDataLst>
              <p:tags r:id="rId4"/>
            </p:custDataLst>
          </p:nvPr>
        </p:nvSpPr>
        <p:spPr>
          <a:xfrm>
            <a:off x="6304521" y="1638040"/>
            <a:ext cx="1831327" cy="24144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7" name="PA_淘宝店chenying0907 60"/>
          <p:cNvSpPr/>
          <p:nvPr>
            <p:custDataLst>
              <p:tags r:id="rId5"/>
            </p:custDataLst>
          </p:nvPr>
        </p:nvSpPr>
        <p:spPr bwMode="auto">
          <a:xfrm>
            <a:off x="1721801" y="2005471"/>
            <a:ext cx="416207" cy="447076"/>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sp>
        <p:nvSpPr>
          <p:cNvPr id="18" name="PA_淘宝店chenying0907 309"/>
          <p:cNvSpPr>
            <a:spLocks noEditPoints="1"/>
          </p:cNvSpPr>
          <p:nvPr>
            <p:custDataLst>
              <p:tags r:id="rId6"/>
            </p:custDataLst>
          </p:nvPr>
        </p:nvSpPr>
        <p:spPr bwMode="auto">
          <a:xfrm>
            <a:off x="7010850" y="2098716"/>
            <a:ext cx="401008" cy="353831"/>
          </a:xfrm>
          <a:custGeom>
            <a:avLst/>
            <a:gdLst>
              <a:gd name="T0" fmla="*/ 8 w 184"/>
              <a:gd name="T1" fmla="*/ 0 h 162"/>
              <a:gd name="T2" fmla="*/ 184 w 184"/>
              <a:gd name="T3" fmla="*/ 7 h 162"/>
              <a:gd name="T4" fmla="*/ 184 w 184"/>
              <a:gd name="T5" fmla="*/ 155 h 162"/>
              <a:gd name="T6" fmla="*/ 177 w 184"/>
              <a:gd name="T7" fmla="*/ 162 h 162"/>
              <a:gd name="T8" fmla="*/ 0 w 184"/>
              <a:gd name="T9" fmla="*/ 155 h 162"/>
              <a:gd name="T10" fmla="*/ 0 w 184"/>
              <a:gd name="T11" fmla="*/ 7 h 162"/>
              <a:gd name="T12" fmla="*/ 102 w 184"/>
              <a:gd name="T13" fmla="*/ 68 h 162"/>
              <a:gd name="T14" fmla="*/ 102 w 184"/>
              <a:gd name="T15" fmla="*/ 68 h 162"/>
              <a:gd name="T16" fmla="*/ 144 w 184"/>
              <a:gd name="T17" fmla="*/ 72 h 162"/>
              <a:gd name="T18" fmla="*/ 144 w 184"/>
              <a:gd name="T19" fmla="*/ 109 h 162"/>
              <a:gd name="T20" fmla="*/ 140 w 184"/>
              <a:gd name="T21" fmla="*/ 114 h 162"/>
              <a:gd name="T22" fmla="*/ 98 w 184"/>
              <a:gd name="T23" fmla="*/ 109 h 162"/>
              <a:gd name="T24" fmla="*/ 98 w 184"/>
              <a:gd name="T25" fmla="*/ 72 h 162"/>
              <a:gd name="T26" fmla="*/ 135 w 184"/>
              <a:gd name="T27" fmla="*/ 76 h 162"/>
              <a:gd name="T28" fmla="*/ 107 w 184"/>
              <a:gd name="T29" fmla="*/ 76 h 162"/>
              <a:gd name="T30" fmla="*/ 135 w 184"/>
              <a:gd name="T31" fmla="*/ 105 h 162"/>
              <a:gd name="T32" fmla="*/ 88 w 184"/>
              <a:gd name="T33" fmla="*/ 68 h 162"/>
              <a:gd name="T34" fmla="*/ 92 w 184"/>
              <a:gd name="T35" fmla="*/ 72 h 162"/>
              <a:gd name="T36" fmla="*/ 45 w 184"/>
              <a:gd name="T37" fmla="*/ 76 h 162"/>
              <a:gd name="T38" fmla="*/ 45 w 184"/>
              <a:gd name="T39" fmla="*/ 68 h 162"/>
              <a:gd name="T40" fmla="*/ 88 w 184"/>
              <a:gd name="T41" fmla="*/ 87 h 162"/>
              <a:gd name="T42" fmla="*/ 92 w 184"/>
              <a:gd name="T43" fmla="*/ 91 h 162"/>
              <a:gd name="T44" fmla="*/ 45 w 184"/>
              <a:gd name="T45" fmla="*/ 95 h 162"/>
              <a:gd name="T46" fmla="*/ 45 w 184"/>
              <a:gd name="T47" fmla="*/ 87 h 162"/>
              <a:gd name="T48" fmla="*/ 88 w 184"/>
              <a:gd name="T49" fmla="*/ 105 h 162"/>
              <a:gd name="T50" fmla="*/ 92 w 184"/>
              <a:gd name="T51" fmla="*/ 109 h 162"/>
              <a:gd name="T52" fmla="*/ 45 w 184"/>
              <a:gd name="T53" fmla="*/ 114 h 162"/>
              <a:gd name="T54" fmla="*/ 45 w 184"/>
              <a:gd name="T55" fmla="*/ 105 h 162"/>
              <a:gd name="T56" fmla="*/ 140 w 184"/>
              <a:gd name="T57" fmla="*/ 124 h 162"/>
              <a:gd name="T58" fmla="*/ 144 w 184"/>
              <a:gd name="T59" fmla="*/ 128 h 162"/>
              <a:gd name="T60" fmla="*/ 45 w 184"/>
              <a:gd name="T61" fmla="*/ 132 h 162"/>
              <a:gd name="T62" fmla="*/ 45 w 184"/>
              <a:gd name="T63" fmla="*/ 124 h 162"/>
              <a:gd name="T64" fmla="*/ 159 w 184"/>
              <a:gd name="T65" fmla="*/ 22 h 162"/>
              <a:gd name="T66" fmla="*/ 166 w 184"/>
              <a:gd name="T67" fmla="*/ 29 h 162"/>
              <a:gd name="T68" fmla="*/ 152 w 184"/>
              <a:gd name="T69" fmla="*/ 29 h 162"/>
              <a:gd name="T70" fmla="*/ 141 w 184"/>
              <a:gd name="T71" fmla="*/ 22 h 162"/>
              <a:gd name="T72" fmla="*/ 148 w 184"/>
              <a:gd name="T73" fmla="*/ 29 h 162"/>
              <a:gd name="T74" fmla="*/ 134 w 184"/>
              <a:gd name="T75" fmla="*/ 29 h 162"/>
              <a:gd name="T76" fmla="*/ 124 w 184"/>
              <a:gd name="T77" fmla="*/ 22 h 162"/>
              <a:gd name="T78" fmla="*/ 131 w 184"/>
              <a:gd name="T79" fmla="*/ 29 h 162"/>
              <a:gd name="T80" fmla="*/ 117 w 184"/>
              <a:gd name="T81" fmla="*/ 29 h 162"/>
              <a:gd name="T82" fmla="*/ 15 w 184"/>
              <a:gd name="T83" fmla="*/ 43 h 162"/>
              <a:gd name="T84" fmla="*/ 170 w 184"/>
              <a:gd name="T85" fmla="*/ 43 h 162"/>
              <a:gd name="T86" fmla="*/ 15 w 184"/>
              <a:gd name="T87" fmla="*/ 14 h 162"/>
              <a:gd name="T88" fmla="*/ 170 w 184"/>
              <a:gd name="T89" fmla="*/ 52 h 162"/>
              <a:gd name="T90" fmla="*/ 15 w 184"/>
              <a:gd name="T91" fmla="*/ 52 h 162"/>
              <a:gd name="T92" fmla="*/ 170 w 184"/>
              <a:gd name="T93" fmla="*/ 14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4" h="162">
                <a:moveTo>
                  <a:pt x="8" y="0"/>
                </a:moveTo>
                <a:cubicBezTo>
                  <a:pt x="8" y="0"/>
                  <a:pt x="8" y="0"/>
                  <a:pt x="8" y="0"/>
                </a:cubicBezTo>
                <a:cubicBezTo>
                  <a:pt x="177" y="0"/>
                  <a:pt x="177" y="0"/>
                  <a:pt x="177" y="0"/>
                </a:cubicBezTo>
                <a:cubicBezTo>
                  <a:pt x="181" y="0"/>
                  <a:pt x="184" y="3"/>
                  <a:pt x="184" y="7"/>
                </a:cubicBezTo>
                <a:cubicBezTo>
                  <a:pt x="184" y="7"/>
                  <a:pt x="184" y="7"/>
                  <a:pt x="184" y="7"/>
                </a:cubicBezTo>
                <a:cubicBezTo>
                  <a:pt x="184" y="155"/>
                  <a:pt x="184" y="155"/>
                  <a:pt x="184" y="155"/>
                </a:cubicBezTo>
                <a:cubicBezTo>
                  <a:pt x="184" y="159"/>
                  <a:pt x="181" y="162"/>
                  <a:pt x="177" y="162"/>
                </a:cubicBezTo>
                <a:cubicBezTo>
                  <a:pt x="177" y="162"/>
                  <a:pt x="177" y="162"/>
                  <a:pt x="177" y="162"/>
                </a:cubicBezTo>
                <a:cubicBezTo>
                  <a:pt x="8" y="162"/>
                  <a:pt x="8" y="162"/>
                  <a:pt x="8" y="162"/>
                </a:cubicBezTo>
                <a:cubicBezTo>
                  <a:pt x="4" y="162"/>
                  <a:pt x="0" y="159"/>
                  <a:pt x="0" y="155"/>
                </a:cubicBezTo>
                <a:cubicBezTo>
                  <a:pt x="0" y="155"/>
                  <a:pt x="0" y="155"/>
                  <a:pt x="0" y="155"/>
                </a:cubicBezTo>
                <a:cubicBezTo>
                  <a:pt x="0" y="7"/>
                  <a:pt x="0" y="7"/>
                  <a:pt x="0" y="7"/>
                </a:cubicBezTo>
                <a:cubicBezTo>
                  <a:pt x="0" y="3"/>
                  <a:pt x="4" y="0"/>
                  <a:pt x="8" y="0"/>
                </a:cubicBezTo>
                <a:close/>
                <a:moveTo>
                  <a:pt x="102" y="68"/>
                </a:moveTo>
                <a:cubicBezTo>
                  <a:pt x="102" y="68"/>
                  <a:pt x="102" y="68"/>
                  <a:pt x="102" y="68"/>
                </a:cubicBezTo>
                <a:cubicBezTo>
                  <a:pt x="102" y="68"/>
                  <a:pt x="102" y="68"/>
                  <a:pt x="102" y="68"/>
                </a:cubicBezTo>
                <a:cubicBezTo>
                  <a:pt x="140" y="68"/>
                  <a:pt x="140" y="68"/>
                  <a:pt x="140" y="68"/>
                </a:cubicBezTo>
                <a:cubicBezTo>
                  <a:pt x="142" y="68"/>
                  <a:pt x="144" y="70"/>
                  <a:pt x="144" y="72"/>
                </a:cubicBezTo>
                <a:cubicBezTo>
                  <a:pt x="144" y="72"/>
                  <a:pt x="144" y="72"/>
                  <a:pt x="144" y="72"/>
                </a:cubicBezTo>
                <a:cubicBezTo>
                  <a:pt x="144" y="109"/>
                  <a:pt x="144" y="109"/>
                  <a:pt x="144" y="109"/>
                </a:cubicBezTo>
                <a:cubicBezTo>
                  <a:pt x="144" y="112"/>
                  <a:pt x="142" y="114"/>
                  <a:pt x="140" y="114"/>
                </a:cubicBezTo>
                <a:cubicBezTo>
                  <a:pt x="140" y="114"/>
                  <a:pt x="140" y="114"/>
                  <a:pt x="140" y="114"/>
                </a:cubicBezTo>
                <a:cubicBezTo>
                  <a:pt x="102" y="114"/>
                  <a:pt x="102" y="114"/>
                  <a:pt x="102" y="114"/>
                </a:cubicBezTo>
                <a:cubicBezTo>
                  <a:pt x="100" y="114"/>
                  <a:pt x="98" y="112"/>
                  <a:pt x="98" y="109"/>
                </a:cubicBezTo>
                <a:cubicBezTo>
                  <a:pt x="98" y="109"/>
                  <a:pt x="98" y="109"/>
                  <a:pt x="98" y="109"/>
                </a:cubicBezTo>
                <a:cubicBezTo>
                  <a:pt x="98" y="72"/>
                  <a:pt x="98" y="72"/>
                  <a:pt x="98" y="72"/>
                </a:cubicBezTo>
                <a:cubicBezTo>
                  <a:pt x="98" y="70"/>
                  <a:pt x="100" y="68"/>
                  <a:pt x="102" y="68"/>
                </a:cubicBezTo>
                <a:close/>
                <a:moveTo>
                  <a:pt x="135" y="76"/>
                </a:moveTo>
                <a:cubicBezTo>
                  <a:pt x="135" y="76"/>
                  <a:pt x="135" y="76"/>
                  <a:pt x="135" y="76"/>
                </a:cubicBezTo>
                <a:cubicBezTo>
                  <a:pt x="107" y="76"/>
                  <a:pt x="107" y="76"/>
                  <a:pt x="107" y="76"/>
                </a:cubicBezTo>
                <a:cubicBezTo>
                  <a:pt x="107" y="105"/>
                  <a:pt x="107" y="105"/>
                  <a:pt x="107" y="105"/>
                </a:cubicBezTo>
                <a:cubicBezTo>
                  <a:pt x="135" y="105"/>
                  <a:pt x="135" y="105"/>
                  <a:pt x="135" y="105"/>
                </a:cubicBezTo>
                <a:cubicBezTo>
                  <a:pt x="135" y="76"/>
                  <a:pt x="135" y="76"/>
                  <a:pt x="135" y="76"/>
                </a:cubicBezTo>
                <a:close/>
                <a:moveTo>
                  <a:pt x="88" y="68"/>
                </a:moveTo>
                <a:cubicBezTo>
                  <a:pt x="88" y="68"/>
                  <a:pt x="88" y="68"/>
                  <a:pt x="88" y="68"/>
                </a:cubicBezTo>
                <a:cubicBezTo>
                  <a:pt x="90" y="68"/>
                  <a:pt x="92" y="70"/>
                  <a:pt x="92" y="72"/>
                </a:cubicBezTo>
                <a:cubicBezTo>
                  <a:pt x="92" y="74"/>
                  <a:pt x="90" y="76"/>
                  <a:pt x="88" y="76"/>
                </a:cubicBezTo>
                <a:cubicBezTo>
                  <a:pt x="45" y="76"/>
                  <a:pt x="45" y="76"/>
                  <a:pt x="45" y="76"/>
                </a:cubicBezTo>
                <a:cubicBezTo>
                  <a:pt x="42" y="76"/>
                  <a:pt x="41" y="74"/>
                  <a:pt x="41" y="72"/>
                </a:cubicBezTo>
                <a:cubicBezTo>
                  <a:pt x="41" y="70"/>
                  <a:pt x="42" y="68"/>
                  <a:pt x="45" y="68"/>
                </a:cubicBezTo>
                <a:cubicBezTo>
                  <a:pt x="88" y="68"/>
                  <a:pt x="88" y="68"/>
                  <a:pt x="88" y="68"/>
                </a:cubicBezTo>
                <a:close/>
                <a:moveTo>
                  <a:pt x="88" y="87"/>
                </a:moveTo>
                <a:cubicBezTo>
                  <a:pt x="88" y="87"/>
                  <a:pt x="88" y="87"/>
                  <a:pt x="88" y="87"/>
                </a:cubicBezTo>
                <a:cubicBezTo>
                  <a:pt x="90" y="87"/>
                  <a:pt x="92" y="88"/>
                  <a:pt x="92" y="91"/>
                </a:cubicBezTo>
                <a:cubicBezTo>
                  <a:pt x="92" y="93"/>
                  <a:pt x="90" y="95"/>
                  <a:pt x="88" y="95"/>
                </a:cubicBezTo>
                <a:cubicBezTo>
                  <a:pt x="45" y="95"/>
                  <a:pt x="45" y="95"/>
                  <a:pt x="45" y="95"/>
                </a:cubicBezTo>
                <a:cubicBezTo>
                  <a:pt x="42" y="95"/>
                  <a:pt x="41" y="93"/>
                  <a:pt x="41" y="91"/>
                </a:cubicBezTo>
                <a:cubicBezTo>
                  <a:pt x="41" y="88"/>
                  <a:pt x="42" y="87"/>
                  <a:pt x="45" y="87"/>
                </a:cubicBezTo>
                <a:cubicBezTo>
                  <a:pt x="88" y="87"/>
                  <a:pt x="88" y="87"/>
                  <a:pt x="88" y="87"/>
                </a:cubicBezTo>
                <a:close/>
                <a:moveTo>
                  <a:pt x="88" y="105"/>
                </a:moveTo>
                <a:cubicBezTo>
                  <a:pt x="88" y="105"/>
                  <a:pt x="88" y="105"/>
                  <a:pt x="88" y="105"/>
                </a:cubicBezTo>
                <a:cubicBezTo>
                  <a:pt x="90" y="105"/>
                  <a:pt x="92" y="107"/>
                  <a:pt x="92" y="109"/>
                </a:cubicBezTo>
                <a:cubicBezTo>
                  <a:pt x="92" y="112"/>
                  <a:pt x="90" y="114"/>
                  <a:pt x="88" y="114"/>
                </a:cubicBezTo>
                <a:cubicBezTo>
                  <a:pt x="45" y="114"/>
                  <a:pt x="45" y="114"/>
                  <a:pt x="45" y="114"/>
                </a:cubicBezTo>
                <a:cubicBezTo>
                  <a:pt x="42" y="114"/>
                  <a:pt x="41" y="112"/>
                  <a:pt x="41" y="109"/>
                </a:cubicBezTo>
                <a:cubicBezTo>
                  <a:pt x="41" y="107"/>
                  <a:pt x="42" y="105"/>
                  <a:pt x="45" y="105"/>
                </a:cubicBezTo>
                <a:cubicBezTo>
                  <a:pt x="88" y="105"/>
                  <a:pt x="88" y="105"/>
                  <a:pt x="88" y="105"/>
                </a:cubicBezTo>
                <a:close/>
                <a:moveTo>
                  <a:pt x="140" y="124"/>
                </a:moveTo>
                <a:cubicBezTo>
                  <a:pt x="140" y="124"/>
                  <a:pt x="140" y="124"/>
                  <a:pt x="140" y="124"/>
                </a:cubicBezTo>
                <a:cubicBezTo>
                  <a:pt x="142" y="124"/>
                  <a:pt x="144" y="126"/>
                  <a:pt x="144" y="128"/>
                </a:cubicBezTo>
                <a:cubicBezTo>
                  <a:pt x="144" y="130"/>
                  <a:pt x="142" y="132"/>
                  <a:pt x="140" y="132"/>
                </a:cubicBezTo>
                <a:cubicBezTo>
                  <a:pt x="45" y="132"/>
                  <a:pt x="45" y="132"/>
                  <a:pt x="45" y="132"/>
                </a:cubicBezTo>
                <a:cubicBezTo>
                  <a:pt x="42" y="132"/>
                  <a:pt x="41" y="130"/>
                  <a:pt x="41" y="128"/>
                </a:cubicBezTo>
                <a:cubicBezTo>
                  <a:pt x="41" y="126"/>
                  <a:pt x="42" y="124"/>
                  <a:pt x="45" y="124"/>
                </a:cubicBezTo>
                <a:cubicBezTo>
                  <a:pt x="140" y="124"/>
                  <a:pt x="140" y="124"/>
                  <a:pt x="140" y="124"/>
                </a:cubicBezTo>
                <a:close/>
                <a:moveTo>
                  <a:pt x="159" y="22"/>
                </a:moveTo>
                <a:cubicBezTo>
                  <a:pt x="159" y="22"/>
                  <a:pt x="159" y="22"/>
                  <a:pt x="159" y="22"/>
                </a:cubicBezTo>
                <a:cubicBezTo>
                  <a:pt x="163" y="22"/>
                  <a:pt x="166" y="25"/>
                  <a:pt x="166" y="29"/>
                </a:cubicBezTo>
                <a:cubicBezTo>
                  <a:pt x="166" y="33"/>
                  <a:pt x="163" y="36"/>
                  <a:pt x="159" y="36"/>
                </a:cubicBezTo>
                <a:cubicBezTo>
                  <a:pt x="155" y="36"/>
                  <a:pt x="152" y="33"/>
                  <a:pt x="152" y="29"/>
                </a:cubicBezTo>
                <a:cubicBezTo>
                  <a:pt x="152" y="25"/>
                  <a:pt x="155" y="22"/>
                  <a:pt x="159" y="22"/>
                </a:cubicBezTo>
                <a:close/>
                <a:moveTo>
                  <a:pt x="141" y="22"/>
                </a:moveTo>
                <a:cubicBezTo>
                  <a:pt x="141" y="22"/>
                  <a:pt x="141" y="22"/>
                  <a:pt x="141" y="22"/>
                </a:cubicBezTo>
                <a:cubicBezTo>
                  <a:pt x="145" y="22"/>
                  <a:pt x="148" y="25"/>
                  <a:pt x="148" y="29"/>
                </a:cubicBezTo>
                <a:cubicBezTo>
                  <a:pt x="148" y="33"/>
                  <a:pt x="145" y="36"/>
                  <a:pt x="141" y="36"/>
                </a:cubicBezTo>
                <a:cubicBezTo>
                  <a:pt x="138" y="36"/>
                  <a:pt x="134" y="33"/>
                  <a:pt x="134" y="29"/>
                </a:cubicBezTo>
                <a:cubicBezTo>
                  <a:pt x="134" y="25"/>
                  <a:pt x="138" y="22"/>
                  <a:pt x="141" y="22"/>
                </a:cubicBezTo>
                <a:close/>
                <a:moveTo>
                  <a:pt x="124" y="22"/>
                </a:moveTo>
                <a:cubicBezTo>
                  <a:pt x="124" y="22"/>
                  <a:pt x="124" y="22"/>
                  <a:pt x="124" y="22"/>
                </a:cubicBezTo>
                <a:cubicBezTo>
                  <a:pt x="128" y="22"/>
                  <a:pt x="131" y="25"/>
                  <a:pt x="131" y="29"/>
                </a:cubicBezTo>
                <a:cubicBezTo>
                  <a:pt x="131" y="33"/>
                  <a:pt x="128" y="36"/>
                  <a:pt x="124" y="36"/>
                </a:cubicBezTo>
                <a:cubicBezTo>
                  <a:pt x="120" y="36"/>
                  <a:pt x="117" y="33"/>
                  <a:pt x="117" y="29"/>
                </a:cubicBezTo>
                <a:cubicBezTo>
                  <a:pt x="117" y="25"/>
                  <a:pt x="120" y="22"/>
                  <a:pt x="124" y="22"/>
                </a:cubicBezTo>
                <a:close/>
                <a:moveTo>
                  <a:pt x="15" y="43"/>
                </a:moveTo>
                <a:cubicBezTo>
                  <a:pt x="15" y="43"/>
                  <a:pt x="15" y="43"/>
                  <a:pt x="15" y="43"/>
                </a:cubicBezTo>
                <a:cubicBezTo>
                  <a:pt x="170" y="43"/>
                  <a:pt x="170" y="43"/>
                  <a:pt x="170" y="43"/>
                </a:cubicBezTo>
                <a:cubicBezTo>
                  <a:pt x="170" y="14"/>
                  <a:pt x="170" y="14"/>
                  <a:pt x="170" y="14"/>
                </a:cubicBezTo>
                <a:cubicBezTo>
                  <a:pt x="15" y="14"/>
                  <a:pt x="15" y="14"/>
                  <a:pt x="15" y="14"/>
                </a:cubicBezTo>
                <a:cubicBezTo>
                  <a:pt x="15" y="43"/>
                  <a:pt x="15" y="43"/>
                  <a:pt x="15" y="43"/>
                </a:cubicBezTo>
                <a:close/>
                <a:moveTo>
                  <a:pt x="170" y="52"/>
                </a:moveTo>
                <a:cubicBezTo>
                  <a:pt x="170" y="52"/>
                  <a:pt x="170" y="52"/>
                  <a:pt x="170" y="52"/>
                </a:cubicBezTo>
                <a:cubicBezTo>
                  <a:pt x="15" y="52"/>
                  <a:pt x="15" y="52"/>
                  <a:pt x="15" y="52"/>
                </a:cubicBezTo>
                <a:cubicBezTo>
                  <a:pt x="15" y="148"/>
                  <a:pt x="15" y="148"/>
                  <a:pt x="15" y="148"/>
                </a:cubicBezTo>
                <a:cubicBezTo>
                  <a:pt x="170" y="148"/>
                  <a:pt x="170" y="148"/>
                  <a:pt x="170" y="148"/>
                </a:cubicBezTo>
                <a:cubicBezTo>
                  <a:pt x="170" y="52"/>
                  <a:pt x="170" y="52"/>
                  <a:pt x="170" y="52"/>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sp>
        <p:nvSpPr>
          <p:cNvPr id="19" name="PA_淘宝店chenying0907 18"/>
          <p:cNvSpPr/>
          <p:nvPr>
            <p:custDataLst>
              <p:tags r:id="rId7"/>
            </p:custDataLst>
          </p:nvPr>
        </p:nvSpPr>
        <p:spPr>
          <a:xfrm>
            <a:off x="1220909" y="2669837"/>
            <a:ext cx="1664622" cy="276999"/>
          </a:xfrm>
          <a:prstGeom prst="rect">
            <a:avLst/>
          </a:prstGeom>
        </p:spPr>
        <p:txBody>
          <a:bodyPr wrap="square">
            <a:spAutoFit/>
          </a:bodyPr>
          <a:lstStyle/>
          <a:p>
            <a:pPr algn="just"/>
            <a:r>
              <a:rPr lang="en-US" altLang="zh-CN" sz="1200" dirty="0">
                <a:solidFill>
                  <a:schemeClr val="bg1"/>
                </a:solidFill>
                <a:cs typeface="+mn-ea"/>
                <a:sym typeface="+mn-lt"/>
              </a:rPr>
              <a:t>ADD YOUR TITLE</a:t>
            </a:r>
            <a:endParaRPr lang="en-US" altLang="zh-CN" sz="1200" dirty="0">
              <a:solidFill>
                <a:schemeClr val="bg1"/>
              </a:solidFill>
              <a:cs typeface="+mn-ea"/>
              <a:sym typeface="+mn-lt"/>
            </a:endParaRPr>
          </a:p>
        </p:txBody>
      </p:sp>
      <p:sp>
        <p:nvSpPr>
          <p:cNvPr id="20" name="PA_淘宝店chenying0907 19"/>
          <p:cNvSpPr/>
          <p:nvPr>
            <p:custDataLst>
              <p:tags r:id="rId8"/>
            </p:custDataLst>
          </p:nvPr>
        </p:nvSpPr>
        <p:spPr>
          <a:xfrm>
            <a:off x="1136760" y="2986851"/>
            <a:ext cx="1574114" cy="575607"/>
          </a:xfrm>
          <a:prstGeom prst="rect">
            <a:avLst/>
          </a:prstGeom>
        </p:spPr>
        <p:txBody>
          <a:bodyPr wrap="square">
            <a:spAutoFit/>
          </a:bodyPr>
          <a:lstStyle/>
          <a:p>
            <a:pPr algn="ctr">
              <a:lnSpc>
                <a:spcPct val="120000"/>
              </a:lnSpc>
            </a:pPr>
            <a:r>
              <a:rPr lang="en-US" altLang="zh-CN" sz="900" dirty="0">
                <a:solidFill>
                  <a:schemeClr val="bg1"/>
                </a:solidFill>
                <a:cs typeface="+mn-ea"/>
                <a:sym typeface="+mn-lt"/>
              </a:rPr>
              <a:t>Failure is like a thief Failure is probably the fortification in your pole  in your pole. </a:t>
            </a:r>
            <a:endParaRPr lang="zh-CN" altLang="en-US" sz="900" dirty="0">
              <a:solidFill>
                <a:schemeClr val="bg1"/>
              </a:solidFill>
              <a:cs typeface="+mn-ea"/>
              <a:sym typeface="+mn-lt"/>
            </a:endParaRPr>
          </a:p>
        </p:txBody>
      </p:sp>
      <p:sp>
        <p:nvSpPr>
          <p:cNvPr id="21" name="PA_淘宝店chenying0907 20"/>
          <p:cNvSpPr/>
          <p:nvPr>
            <p:custDataLst>
              <p:tags r:id="rId9"/>
            </p:custDataLst>
          </p:nvPr>
        </p:nvSpPr>
        <p:spPr>
          <a:xfrm>
            <a:off x="6543782" y="2652907"/>
            <a:ext cx="1664622" cy="276999"/>
          </a:xfrm>
          <a:prstGeom prst="rect">
            <a:avLst/>
          </a:prstGeom>
        </p:spPr>
        <p:txBody>
          <a:bodyPr wrap="square">
            <a:spAutoFit/>
          </a:bodyPr>
          <a:lstStyle/>
          <a:p>
            <a:pPr algn="just"/>
            <a:r>
              <a:rPr lang="en-US" altLang="zh-CN" sz="1200" dirty="0">
                <a:solidFill>
                  <a:schemeClr val="bg1"/>
                </a:solidFill>
                <a:cs typeface="+mn-ea"/>
                <a:sym typeface="+mn-lt"/>
              </a:rPr>
              <a:t>ADD YOUR TITLE</a:t>
            </a:r>
            <a:endParaRPr lang="en-US" altLang="zh-CN" sz="1200" dirty="0">
              <a:solidFill>
                <a:schemeClr val="bg1"/>
              </a:solidFill>
              <a:cs typeface="+mn-ea"/>
              <a:sym typeface="+mn-lt"/>
            </a:endParaRPr>
          </a:p>
        </p:txBody>
      </p:sp>
      <p:sp>
        <p:nvSpPr>
          <p:cNvPr id="22" name="PA_淘宝店chenying0907 21"/>
          <p:cNvSpPr/>
          <p:nvPr>
            <p:custDataLst>
              <p:tags r:id="rId10"/>
            </p:custDataLst>
          </p:nvPr>
        </p:nvSpPr>
        <p:spPr>
          <a:xfrm>
            <a:off x="6459633" y="2969920"/>
            <a:ext cx="1574114" cy="575607"/>
          </a:xfrm>
          <a:prstGeom prst="rect">
            <a:avLst/>
          </a:prstGeom>
        </p:spPr>
        <p:txBody>
          <a:bodyPr wrap="square">
            <a:spAutoFit/>
          </a:bodyPr>
          <a:lstStyle/>
          <a:p>
            <a:pPr algn="ctr">
              <a:lnSpc>
                <a:spcPct val="120000"/>
              </a:lnSpc>
            </a:pPr>
            <a:r>
              <a:rPr lang="en-US" altLang="zh-CN" sz="900" dirty="0">
                <a:solidFill>
                  <a:schemeClr val="bg1"/>
                </a:solidFill>
                <a:cs typeface="+mn-ea"/>
                <a:sym typeface="+mn-lt"/>
              </a:rPr>
              <a:t>Failure is like a thief Failure is probably the fortification in your pole  in your pole. </a:t>
            </a:r>
            <a:endParaRPr lang="zh-CN" altLang="en-US" sz="9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8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1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24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3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6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9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120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autoUpdateAnimBg="0"/>
      <p:bldP spid="18" grpId="0" animBg="1"/>
      <p:bldP spid="19" grpId="0" animBg="1" autoUpdateAnimBg="0"/>
      <p:bldP spid="20" grpId="0" animBg="1" autoUpdateAnimBg="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047818" y="1773773"/>
            <a:ext cx="1016438" cy="1016808"/>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r>
              <a:rPr lang="en-US" altLang="zh-CN" sz="1200" b="1" dirty="0">
                <a:cs typeface="+mn-ea"/>
                <a:sym typeface="+mn-lt"/>
              </a:rPr>
              <a:t>STEP 1</a:t>
            </a:r>
            <a:endParaRPr lang="zh-CN" altLang="en-US" sz="1200" b="1" dirty="0">
              <a:cs typeface="+mn-ea"/>
              <a:sym typeface="+mn-lt"/>
            </a:endParaRPr>
          </a:p>
        </p:txBody>
      </p:sp>
      <p:sp>
        <p:nvSpPr>
          <p:cNvPr id="14" name="椭圆 13"/>
          <p:cNvSpPr/>
          <p:nvPr/>
        </p:nvSpPr>
        <p:spPr>
          <a:xfrm>
            <a:off x="2937924" y="2176500"/>
            <a:ext cx="1016438" cy="1016808"/>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lvl="0" algn="ctr"/>
            <a:r>
              <a:rPr lang="en-US" altLang="zh-CN" sz="1200" b="1" dirty="0">
                <a:solidFill>
                  <a:prstClr val="white"/>
                </a:solidFill>
                <a:cs typeface="+mn-ea"/>
                <a:sym typeface="+mn-lt"/>
              </a:rPr>
              <a:t>STEP 2</a:t>
            </a:r>
            <a:endParaRPr lang="zh-CN" altLang="en-US" sz="1200" b="1" dirty="0">
              <a:solidFill>
                <a:prstClr val="white"/>
              </a:solidFill>
              <a:cs typeface="+mn-ea"/>
              <a:sym typeface="+mn-lt"/>
            </a:endParaRPr>
          </a:p>
        </p:txBody>
      </p:sp>
      <p:sp>
        <p:nvSpPr>
          <p:cNvPr id="17" name="椭圆 16"/>
          <p:cNvSpPr/>
          <p:nvPr/>
        </p:nvSpPr>
        <p:spPr>
          <a:xfrm>
            <a:off x="4828030" y="1773773"/>
            <a:ext cx="1016438" cy="1016808"/>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lvl="0" algn="ctr"/>
            <a:r>
              <a:rPr lang="en-US" altLang="zh-CN" sz="1200" b="1" dirty="0">
                <a:solidFill>
                  <a:prstClr val="white"/>
                </a:solidFill>
                <a:cs typeface="+mn-ea"/>
                <a:sym typeface="+mn-lt"/>
              </a:rPr>
              <a:t>STEP 3</a:t>
            </a:r>
            <a:endParaRPr lang="zh-CN" altLang="en-US" sz="1200" b="1" dirty="0">
              <a:solidFill>
                <a:prstClr val="white"/>
              </a:solidFill>
              <a:cs typeface="+mn-ea"/>
              <a:sym typeface="+mn-lt"/>
            </a:endParaRPr>
          </a:p>
        </p:txBody>
      </p:sp>
      <p:sp>
        <p:nvSpPr>
          <p:cNvPr id="20" name="椭圆 19"/>
          <p:cNvSpPr/>
          <p:nvPr/>
        </p:nvSpPr>
        <p:spPr>
          <a:xfrm>
            <a:off x="6718136" y="2176500"/>
            <a:ext cx="1016438" cy="1016808"/>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lvl="0" algn="ctr"/>
            <a:r>
              <a:rPr lang="en-US" altLang="zh-CN" sz="1200" b="1" dirty="0">
                <a:solidFill>
                  <a:schemeClr val="bg1"/>
                </a:solidFill>
                <a:cs typeface="+mn-ea"/>
                <a:sym typeface="+mn-lt"/>
              </a:rPr>
              <a:t>STEP 4</a:t>
            </a:r>
            <a:endParaRPr lang="zh-CN" altLang="en-US" sz="1200" b="1" dirty="0">
              <a:solidFill>
                <a:schemeClr val="bg1"/>
              </a:solidFill>
              <a:cs typeface="+mn-ea"/>
              <a:sym typeface="+mn-lt"/>
            </a:endParaRPr>
          </a:p>
        </p:txBody>
      </p:sp>
      <p:cxnSp>
        <p:nvCxnSpPr>
          <p:cNvPr id="22" name="直接连接符 21"/>
          <p:cNvCxnSpPr>
            <a:stCxn id="9" idx="6"/>
            <a:endCxn id="14" idx="2"/>
          </p:cNvCxnSpPr>
          <p:nvPr/>
        </p:nvCxnSpPr>
        <p:spPr>
          <a:xfrm>
            <a:off x="2064256" y="2282177"/>
            <a:ext cx="873668" cy="402727"/>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4" idx="6"/>
            <a:endCxn id="17" idx="2"/>
          </p:cNvCxnSpPr>
          <p:nvPr/>
        </p:nvCxnSpPr>
        <p:spPr>
          <a:xfrm flipV="1">
            <a:off x="3954362" y="2282177"/>
            <a:ext cx="873668" cy="402727"/>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6"/>
            <a:endCxn id="20" idx="2"/>
          </p:cNvCxnSpPr>
          <p:nvPr/>
        </p:nvCxnSpPr>
        <p:spPr>
          <a:xfrm>
            <a:off x="5844468" y="2282177"/>
            <a:ext cx="873668" cy="402727"/>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170"/>
          <p:cNvSpPr txBox="1"/>
          <p:nvPr/>
        </p:nvSpPr>
        <p:spPr>
          <a:xfrm>
            <a:off x="970819" y="3611115"/>
            <a:ext cx="1728161" cy="238016"/>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cs typeface="+mn-ea"/>
                <a:sym typeface="+mn-lt"/>
              </a:rPr>
              <a:t>请替换文字内容</a:t>
            </a:r>
            <a:endParaRPr lang="en-US" altLang="zh-CN" sz="1000" dirty="0">
              <a:solidFill>
                <a:schemeClr val="bg1">
                  <a:lumMod val="65000"/>
                </a:schemeClr>
              </a:solidFill>
              <a:cs typeface="+mn-ea"/>
              <a:sym typeface="+mn-lt"/>
            </a:endParaRPr>
          </a:p>
        </p:txBody>
      </p:sp>
      <p:sp>
        <p:nvSpPr>
          <p:cNvPr id="36" name="TextBox 171"/>
          <p:cNvSpPr txBox="1"/>
          <p:nvPr/>
        </p:nvSpPr>
        <p:spPr>
          <a:xfrm>
            <a:off x="970819" y="3825444"/>
            <a:ext cx="1586609" cy="484750"/>
          </a:xfrm>
          <a:prstGeom prst="rect">
            <a:avLst/>
          </a:prstGeom>
          <a:noFill/>
        </p:spPr>
        <p:txBody>
          <a:bodyPr wrap="square" lIns="68582" tIns="34291" rIns="68582" bIns="34291" rtlCol="0">
            <a:spAutoFit/>
          </a:bodyPr>
          <a:lstStyle/>
          <a:p>
            <a:pPr>
              <a:lnSpc>
                <a:spcPct val="150000"/>
              </a:lnSpc>
            </a:pPr>
            <a:r>
              <a:rPr lang="zh-CN" altLang="en-US" sz="600" dirty="0">
                <a:solidFill>
                  <a:schemeClr val="bg1">
                    <a:lumMod val="65000"/>
                  </a:schemeClr>
                </a:solidFill>
                <a:cs typeface="+mn-ea"/>
                <a:sym typeface="+mn-lt"/>
              </a:rPr>
              <a:t>点击添加相关标题文字，点击添加相关标题文字，点击添加相关标题文字，点击添加相关标题文字，点击添加相关标题文字。</a:t>
            </a:r>
            <a:endParaRPr lang="en-GB" altLang="zh-CN" sz="600" dirty="0">
              <a:solidFill>
                <a:schemeClr val="bg1">
                  <a:lumMod val="65000"/>
                </a:schemeClr>
              </a:solidFill>
              <a:cs typeface="+mn-ea"/>
              <a:sym typeface="+mn-lt"/>
            </a:endParaRPr>
          </a:p>
        </p:txBody>
      </p:sp>
      <p:sp>
        <p:nvSpPr>
          <p:cNvPr id="37" name="TextBox 170"/>
          <p:cNvSpPr txBox="1"/>
          <p:nvPr/>
        </p:nvSpPr>
        <p:spPr>
          <a:xfrm>
            <a:off x="2789459" y="3611115"/>
            <a:ext cx="1728161" cy="238016"/>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cs typeface="+mn-ea"/>
                <a:sym typeface="+mn-lt"/>
              </a:rPr>
              <a:t>请替换文字内容</a:t>
            </a:r>
            <a:endParaRPr lang="en-US" altLang="zh-CN" sz="1000" dirty="0">
              <a:solidFill>
                <a:schemeClr val="bg1">
                  <a:lumMod val="65000"/>
                </a:schemeClr>
              </a:solidFill>
              <a:cs typeface="+mn-ea"/>
              <a:sym typeface="+mn-lt"/>
            </a:endParaRPr>
          </a:p>
        </p:txBody>
      </p:sp>
      <p:sp>
        <p:nvSpPr>
          <p:cNvPr id="38" name="TextBox 171"/>
          <p:cNvSpPr txBox="1"/>
          <p:nvPr/>
        </p:nvSpPr>
        <p:spPr>
          <a:xfrm>
            <a:off x="2789459" y="3825444"/>
            <a:ext cx="1586609" cy="484750"/>
          </a:xfrm>
          <a:prstGeom prst="rect">
            <a:avLst/>
          </a:prstGeom>
          <a:noFill/>
        </p:spPr>
        <p:txBody>
          <a:bodyPr wrap="square" lIns="68582" tIns="34291" rIns="68582" bIns="34291" rtlCol="0">
            <a:spAutoFit/>
          </a:bodyPr>
          <a:lstStyle/>
          <a:p>
            <a:pPr>
              <a:lnSpc>
                <a:spcPct val="150000"/>
              </a:lnSpc>
            </a:pPr>
            <a:r>
              <a:rPr lang="zh-CN" altLang="en-US" sz="600" dirty="0">
                <a:solidFill>
                  <a:schemeClr val="bg1">
                    <a:lumMod val="65000"/>
                  </a:schemeClr>
                </a:solidFill>
                <a:cs typeface="+mn-ea"/>
                <a:sym typeface="+mn-lt"/>
              </a:rPr>
              <a:t>点击添加相关标题文字，点击添加相关标题文字，点击添加相关标题文字，点击添加相关标题文字，点击添加相关标题文字。</a:t>
            </a:r>
            <a:endParaRPr lang="en-GB" altLang="zh-CN" sz="600" dirty="0">
              <a:solidFill>
                <a:schemeClr val="bg1">
                  <a:lumMod val="65000"/>
                </a:schemeClr>
              </a:solidFill>
              <a:cs typeface="+mn-ea"/>
              <a:sym typeface="+mn-lt"/>
            </a:endParaRPr>
          </a:p>
        </p:txBody>
      </p:sp>
      <p:sp>
        <p:nvSpPr>
          <p:cNvPr id="39" name="TextBox 170"/>
          <p:cNvSpPr txBox="1"/>
          <p:nvPr/>
        </p:nvSpPr>
        <p:spPr>
          <a:xfrm>
            <a:off x="4608099" y="3611115"/>
            <a:ext cx="1728161" cy="238016"/>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cs typeface="+mn-ea"/>
                <a:sym typeface="+mn-lt"/>
              </a:rPr>
              <a:t>请替换文字内容</a:t>
            </a:r>
            <a:endParaRPr lang="en-US" altLang="zh-CN" sz="1000" dirty="0">
              <a:solidFill>
                <a:schemeClr val="bg1">
                  <a:lumMod val="65000"/>
                </a:schemeClr>
              </a:solidFill>
              <a:cs typeface="+mn-ea"/>
              <a:sym typeface="+mn-lt"/>
            </a:endParaRPr>
          </a:p>
        </p:txBody>
      </p:sp>
      <p:sp>
        <p:nvSpPr>
          <p:cNvPr id="40" name="TextBox 171"/>
          <p:cNvSpPr txBox="1"/>
          <p:nvPr/>
        </p:nvSpPr>
        <p:spPr>
          <a:xfrm>
            <a:off x="4608099" y="3825444"/>
            <a:ext cx="1586609" cy="484750"/>
          </a:xfrm>
          <a:prstGeom prst="rect">
            <a:avLst/>
          </a:prstGeom>
          <a:noFill/>
        </p:spPr>
        <p:txBody>
          <a:bodyPr wrap="square" lIns="68582" tIns="34291" rIns="68582" bIns="34291" rtlCol="0">
            <a:spAutoFit/>
          </a:bodyPr>
          <a:lstStyle/>
          <a:p>
            <a:pPr>
              <a:lnSpc>
                <a:spcPct val="150000"/>
              </a:lnSpc>
            </a:pPr>
            <a:r>
              <a:rPr lang="zh-CN" altLang="en-US" sz="600" dirty="0">
                <a:solidFill>
                  <a:schemeClr val="bg1">
                    <a:lumMod val="65000"/>
                  </a:schemeClr>
                </a:solidFill>
                <a:cs typeface="+mn-ea"/>
                <a:sym typeface="+mn-lt"/>
              </a:rPr>
              <a:t>点击添加相关标题文字，点击添加相关标题文字，点击添加相关标题文字，点击添加相关标题文字，点击添加相关标题文字。</a:t>
            </a:r>
            <a:endParaRPr lang="en-GB" altLang="zh-CN" sz="600" dirty="0">
              <a:solidFill>
                <a:schemeClr val="bg1">
                  <a:lumMod val="65000"/>
                </a:schemeClr>
              </a:solidFill>
              <a:cs typeface="+mn-ea"/>
              <a:sym typeface="+mn-lt"/>
            </a:endParaRPr>
          </a:p>
        </p:txBody>
      </p:sp>
      <p:sp>
        <p:nvSpPr>
          <p:cNvPr id="41" name="TextBox 170"/>
          <p:cNvSpPr txBox="1"/>
          <p:nvPr/>
        </p:nvSpPr>
        <p:spPr>
          <a:xfrm>
            <a:off x="6467379" y="3611115"/>
            <a:ext cx="1728161" cy="238016"/>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cs typeface="+mn-ea"/>
                <a:sym typeface="+mn-lt"/>
              </a:rPr>
              <a:t>请替换文字内容</a:t>
            </a:r>
            <a:endParaRPr lang="en-US" altLang="zh-CN" sz="1000" dirty="0">
              <a:solidFill>
                <a:schemeClr val="bg1">
                  <a:lumMod val="65000"/>
                </a:schemeClr>
              </a:solidFill>
              <a:cs typeface="+mn-ea"/>
              <a:sym typeface="+mn-lt"/>
            </a:endParaRPr>
          </a:p>
        </p:txBody>
      </p:sp>
      <p:sp>
        <p:nvSpPr>
          <p:cNvPr id="42" name="TextBox 171"/>
          <p:cNvSpPr txBox="1"/>
          <p:nvPr/>
        </p:nvSpPr>
        <p:spPr>
          <a:xfrm>
            <a:off x="6467379" y="3825444"/>
            <a:ext cx="1586609" cy="484750"/>
          </a:xfrm>
          <a:prstGeom prst="rect">
            <a:avLst/>
          </a:prstGeom>
          <a:noFill/>
        </p:spPr>
        <p:txBody>
          <a:bodyPr wrap="square" lIns="68582" tIns="34291" rIns="68582" bIns="34291" rtlCol="0">
            <a:spAutoFit/>
          </a:bodyPr>
          <a:lstStyle/>
          <a:p>
            <a:pPr>
              <a:lnSpc>
                <a:spcPct val="150000"/>
              </a:lnSpc>
            </a:pPr>
            <a:r>
              <a:rPr lang="zh-CN" altLang="en-US" sz="600" dirty="0">
                <a:solidFill>
                  <a:schemeClr val="bg1">
                    <a:lumMod val="65000"/>
                  </a:schemeClr>
                </a:solidFill>
                <a:cs typeface="+mn-ea"/>
                <a:sym typeface="+mn-lt"/>
              </a:rPr>
              <a:t>点击添加相关标题文字，点击添加相关标题文字，点击添加相关标题文字，点击添加相关标题文字，点击添加相关标题文字。</a:t>
            </a:r>
            <a:endParaRPr lang="en-GB" altLang="zh-CN" sz="600" dirty="0">
              <a:solidFill>
                <a:schemeClr val="bg1">
                  <a:lumMod val="6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500"/>
                                        <p:tgtEl>
                                          <p:spTgt spid="20"/>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ppt_w*1.125000"/>
                                          </p:val>
                                        </p:tav>
                                        <p:tav tm="100000">
                                          <p:val>
                                            <p:strVal val="#ppt_x"/>
                                          </p:val>
                                        </p:tav>
                                      </p:tavLst>
                                    </p:anim>
                                    <p:animEffect transition="in" filter="wipe(left)">
                                      <p:cBhvr>
                                        <p:cTn id="36" dur="500"/>
                                        <p:tgtEl>
                                          <p:spTgt spid="3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ppt_x</p:attrName>
                                        </p:attrNameLst>
                                      </p:cBhvr>
                                      <p:tavLst>
                                        <p:tav tm="0">
                                          <p:val>
                                            <p:strVal val="#ppt_x+#ppt_w*1.125000"/>
                                          </p:val>
                                        </p:tav>
                                        <p:tav tm="100000">
                                          <p:val>
                                            <p:strVal val="#ppt_x"/>
                                          </p:val>
                                        </p:tav>
                                      </p:tavLst>
                                    </p:anim>
                                    <p:animEffect transition="in" filter="wipe(left)">
                                      <p:cBhvr>
                                        <p:cTn id="40" dur="500"/>
                                        <p:tgtEl>
                                          <p:spTgt spid="36"/>
                                        </p:tgtEl>
                                      </p:cBhvr>
                                    </p:animEffect>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p:tgtEl>
                                          <p:spTgt spid="37"/>
                                        </p:tgtEl>
                                        <p:attrNameLst>
                                          <p:attrName>ppt_x</p:attrName>
                                        </p:attrNameLst>
                                      </p:cBhvr>
                                      <p:tavLst>
                                        <p:tav tm="0">
                                          <p:val>
                                            <p:strVal val="#ppt_x+#ppt_w*1.125000"/>
                                          </p:val>
                                        </p:tav>
                                        <p:tav tm="100000">
                                          <p:val>
                                            <p:strVal val="#ppt_x"/>
                                          </p:val>
                                        </p:tav>
                                      </p:tavLst>
                                    </p:anim>
                                    <p:animEffect transition="in" filter="wipe(left)">
                                      <p:cBhvr>
                                        <p:cTn id="45" dur="500"/>
                                        <p:tgtEl>
                                          <p:spTgt spid="37"/>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p:tgtEl>
                                          <p:spTgt spid="38"/>
                                        </p:tgtEl>
                                        <p:attrNameLst>
                                          <p:attrName>ppt_x</p:attrName>
                                        </p:attrNameLst>
                                      </p:cBhvr>
                                      <p:tavLst>
                                        <p:tav tm="0">
                                          <p:val>
                                            <p:strVal val="#ppt_x+#ppt_w*1.125000"/>
                                          </p:val>
                                        </p:tav>
                                        <p:tav tm="100000">
                                          <p:val>
                                            <p:strVal val="#ppt_x"/>
                                          </p:val>
                                        </p:tav>
                                      </p:tavLst>
                                    </p:anim>
                                    <p:animEffect transition="in" filter="wipe(left)">
                                      <p:cBhvr>
                                        <p:cTn id="49" dur="500"/>
                                        <p:tgtEl>
                                          <p:spTgt spid="38"/>
                                        </p:tgtEl>
                                      </p:cBhvr>
                                    </p:animEffect>
                                  </p:childTnLst>
                                </p:cTn>
                              </p:par>
                            </p:childTnLst>
                          </p:cTn>
                        </p:par>
                        <p:par>
                          <p:cTn id="50" fill="hold">
                            <p:stCondLst>
                              <p:cond delay="4500"/>
                            </p:stCondLst>
                            <p:childTnLst>
                              <p:par>
                                <p:cTn id="51" presetID="12" presetClass="entr" presetSubtype="2"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p:tgtEl>
                                          <p:spTgt spid="39"/>
                                        </p:tgtEl>
                                        <p:attrNameLst>
                                          <p:attrName>ppt_x</p:attrName>
                                        </p:attrNameLst>
                                      </p:cBhvr>
                                      <p:tavLst>
                                        <p:tav tm="0">
                                          <p:val>
                                            <p:strVal val="#ppt_x+#ppt_w*1.125000"/>
                                          </p:val>
                                        </p:tav>
                                        <p:tav tm="100000">
                                          <p:val>
                                            <p:strVal val="#ppt_x"/>
                                          </p:val>
                                        </p:tav>
                                      </p:tavLst>
                                    </p:anim>
                                    <p:animEffect transition="in" filter="wipe(left)">
                                      <p:cBhvr>
                                        <p:cTn id="54" dur="500"/>
                                        <p:tgtEl>
                                          <p:spTgt spid="39"/>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p:tgtEl>
                                          <p:spTgt spid="40"/>
                                        </p:tgtEl>
                                        <p:attrNameLst>
                                          <p:attrName>ppt_x</p:attrName>
                                        </p:attrNameLst>
                                      </p:cBhvr>
                                      <p:tavLst>
                                        <p:tav tm="0">
                                          <p:val>
                                            <p:strVal val="#ppt_x+#ppt_w*1.125000"/>
                                          </p:val>
                                        </p:tav>
                                        <p:tav tm="100000">
                                          <p:val>
                                            <p:strVal val="#ppt_x"/>
                                          </p:val>
                                        </p:tav>
                                      </p:tavLst>
                                    </p:anim>
                                    <p:animEffect transition="in" filter="wipe(left)">
                                      <p:cBhvr>
                                        <p:cTn id="58" dur="500"/>
                                        <p:tgtEl>
                                          <p:spTgt spid="40"/>
                                        </p:tgtEl>
                                      </p:cBhvr>
                                    </p:animEffect>
                                  </p:childTnLst>
                                </p:cTn>
                              </p:par>
                            </p:childTnLst>
                          </p:cTn>
                        </p:par>
                        <p:par>
                          <p:cTn id="59" fill="hold">
                            <p:stCondLst>
                              <p:cond delay="5000"/>
                            </p:stCondLst>
                            <p:childTnLst>
                              <p:par>
                                <p:cTn id="60" presetID="12" presetClass="entr" presetSubtype="2"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p:tgtEl>
                                          <p:spTgt spid="41"/>
                                        </p:tgtEl>
                                        <p:attrNameLst>
                                          <p:attrName>ppt_x</p:attrName>
                                        </p:attrNameLst>
                                      </p:cBhvr>
                                      <p:tavLst>
                                        <p:tav tm="0">
                                          <p:val>
                                            <p:strVal val="#ppt_x+#ppt_w*1.125000"/>
                                          </p:val>
                                        </p:tav>
                                        <p:tav tm="100000">
                                          <p:val>
                                            <p:strVal val="#ppt_x"/>
                                          </p:val>
                                        </p:tav>
                                      </p:tavLst>
                                    </p:anim>
                                    <p:animEffect transition="in" filter="wipe(left)">
                                      <p:cBhvr>
                                        <p:cTn id="63" dur="500"/>
                                        <p:tgtEl>
                                          <p:spTgt spid="41"/>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ppt_x</p:attrName>
                                        </p:attrNameLst>
                                      </p:cBhvr>
                                      <p:tavLst>
                                        <p:tav tm="0">
                                          <p:val>
                                            <p:strVal val="#ppt_x+#ppt_w*1.125000"/>
                                          </p:val>
                                        </p:tav>
                                        <p:tav tm="100000">
                                          <p:val>
                                            <p:strVal val="#ppt_x"/>
                                          </p:val>
                                        </p:tav>
                                      </p:tavLst>
                                    </p:anim>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P spid="20" grpId="0" animBg="1"/>
      <p:bldP spid="35" grpId="0"/>
      <p:bldP spid="36" grpId="0"/>
      <p:bldP spid="37" grpId="0"/>
      <p:bldP spid="38" grpId="0"/>
      <p:bldP spid="39" grpId="0"/>
      <p:bldP spid="40" grpId="0"/>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0095" y="1701474"/>
            <a:ext cx="2491154" cy="2563461"/>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600">
              <a:cs typeface="+mn-ea"/>
              <a:sym typeface="+mn-lt"/>
            </a:endParaRPr>
          </a:p>
        </p:txBody>
      </p:sp>
      <p:sp>
        <p:nvSpPr>
          <p:cNvPr id="7" name="Rectangle 6"/>
          <p:cNvSpPr/>
          <p:nvPr/>
        </p:nvSpPr>
        <p:spPr>
          <a:xfrm>
            <a:off x="432827" y="4264935"/>
            <a:ext cx="2528422" cy="439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直接复制你的内容到此</a:t>
            </a:r>
            <a:endParaRPr lang="en-GB" sz="1600" dirty="0">
              <a:cs typeface="+mn-ea"/>
              <a:sym typeface="+mn-lt"/>
            </a:endParaRPr>
          </a:p>
        </p:txBody>
      </p:sp>
      <p:sp>
        <p:nvSpPr>
          <p:cNvPr id="11" name="TextBox 10"/>
          <p:cNvSpPr txBox="1"/>
          <p:nvPr/>
        </p:nvSpPr>
        <p:spPr>
          <a:xfrm>
            <a:off x="3119600" y="1589108"/>
            <a:ext cx="1823861" cy="218876"/>
          </a:xfrm>
          <a:prstGeom prst="rect">
            <a:avLst/>
          </a:prstGeom>
          <a:noFill/>
        </p:spPr>
        <p:txBody>
          <a:bodyPr wrap="none" lIns="0" tIns="0" rIns="0" bIns="0" rtlCol="0">
            <a:spAutoFit/>
          </a:bodyPr>
          <a:lstStyle/>
          <a:p>
            <a:r>
              <a:rPr lang="zh-CN" altLang="en-US" sz="1400" dirty="0">
                <a:solidFill>
                  <a:schemeClr val="bg1">
                    <a:lumMod val="65000"/>
                  </a:schemeClr>
                </a:solidFill>
                <a:cs typeface="+mn-ea"/>
                <a:sym typeface="+mn-lt"/>
              </a:rPr>
              <a:t>直接复制你的内容到此</a:t>
            </a:r>
            <a:endParaRPr lang="en-GB" sz="1400" dirty="0">
              <a:solidFill>
                <a:schemeClr val="bg1">
                  <a:lumMod val="65000"/>
                </a:schemeClr>
              </a:solidFill>
              <a:cs typeface="+mn-ea"/>
              <a:sym typeface="+mn-lt"/>
            </a:endParaRPr>
          </a:p>
        </p:txBody>
      </p:sp>
      <p:sp>
        <p:nvSpPr>
          <p:cNvPr id="14" name="Rectangle 13"/>
          <p:cNvSpPr/>
          <p:nvPr/>
        </p:nvSpPr>
        <p:spPr>
          <a:xfrm>
            <a:off x="3119600" y="1905525"/>
            <a:ext cx="5522559" cy="969496"/>
          </a:xfrm>
          <a:prstGeom prst="rect">
            <a:avLst/>
          </a:prstGeom>
        </p:spPr>
        <p:txBody>
          <a:bodyPr wrap="square" lIns="0" tIns="0" rIns="0" bIns="0">
            <a:spAutoFit/>
          </a:bodyPr>
          <a:lstStyle/>
          <a:p>
            <a:pPr>
              <a:lnSpc>
                <a:spcPct val="150000"/>
              </a:lnSpc>
            </a:pPr>
            <a:r>
              <a:rPr lang="zh-CN" altLang="en-US" sz="600" dirty="0">
                <a:solidFill>
                  <a:schemeClr val="bg1">
                    <a:lumMod val="65000"/>
                  </a:schemeClr>
                </a:solidFill>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sz="600" dirty="0">
              <a:solidFill>
                <a:schemeClr val="bg1">
                  <a:lumMod val="65000"/>
                </a:schemeClr>
              </a:solidFill>
              <a:cs typeface="+mn-ea"/>
              <a:sym typeface="+mn-lt"/>
            </a:endParaRPr>
          </a:p>
        </p:txBody>
      </p:sp>
      <p:grpSp>
        <p:nvGrpSpPr>
          <p:cNvPr id="3" name="Group 16"/>
          <p:cNvGrpSpPr/>
          <p:nvPr/>
        </p:nvGrpSpPr>
        <p:grpSpPr>
          <a:xfrm>
            <a:off x="5424603" y="3257898"/>
            <a:ext cx="913524" cy="912800"/>
            <a:chOff x="6434437" y="4380470"/>
            <a:chExt cx="1218099" cy="1217066"/>
          </a:xfrm>
        </p:grpSpPr>
        <p:sp>
          <p:nvSpPr>
            <p:cNvPr id="18" name="Donut 17"/>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cs typeface="+mn-ea"/>
                <a:sym typeface="+mn-lt"/>
              </a:endParaRPr>
            </a:p>
          </p:txBody>
        </p:sp>
        <p:sp>
          <p:nvSpPr>
            <p:cNvPr id="19" name="Block Arc 18"/>
            <p:cNvSpPr/>
            <p:nvPr/>
          </p:nvSpPr>
          <p:spPr>
            <a:xfrm rot="5400000" flipH="1">
              <a:off x="6434437" y="4380470"/>
              <a:ext cx="1216800" cy="1216800"/>
            </a:xfrm>
            <a:prstGeom prst="blockArc">
              <a:avLst>
                <a:gd name="adj1" fmla="val 2204812"/>
                <a:gd name="adj2" fmla="val 0"/>
                <a:gd name="adj3" fmla="val 126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cs typeface="+mn-ea"/>
                <a:sym typeface="+mn-lt"/>
              </a:endParaRPr>
            </a:p>
          </p:txBody>
        </p:sp>
      </p:grpSp>
      <p:sp>
        <p:nvSpPr>
          <p:cNvPr id="20" name="AutoShape 4"/>
          <p:cNvSpPr/>
          <p:nvPr/>
        </p:nvSpPr>
        <p:spPr bwMode="auto">
          <a:xfrm>
            <a:off x="5733948" y="3574573"/>
            <a:ext cx="278454" cy="279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3"/>
          </a:solidFill>
          <a:ln>
            <a:noFill/>
          </a:ln>
          <a:effectLst/>
        </p:spPr>
        <p:txBody>
          <a:bodyPr lIns="14287" tIns="14287" rIns="14287" bIns="14287" anchor="ctr"/>
          <a:lstStyle/>
          <a:p>
            <a:pPr algn="ctr" defTabSz="170815" hangingPunct="0">
              <a:lnSpc>
                <a:spcPct val="150000"/>
              </a:lnSpc>
            </a:pPr>
            <a:endParaRPr lang="en-US" sz="1100" dirty="0">
              <a:solidFill>
                <a:srgbClr val="FFFFFF"/>
              </a:solidFill>
              <a:effectLst>
                <a:outerShdw blurRad="38100" dist="38100" dir="2700000" algn="tl">
                  <a:srgbClr val="000000"/>
                </a:outerShdw>
              </a:effectLst>
              <a:cs typeface="+mn-ea"/>
              <a:sym typeface="+mn-lt"/>
            </a:endParaRPr>
          </a:p>
        </p:txBody>
      </p:sp>
      <p:grpSp>
        <p:nvGrpSpPr>
          <p:cNvPr id="4" name="Group 20"/>
          <p:cNvGrpSpPr/>
          <p:nvPr/>
        </p:nvGrpSpPr>
        <p:grpSpPr>
          <a:xfrm>
            <a:off x="7729609" y="3257898"/>
            <a:ext cx="913524" cy="912800"/>
            <a:chOff x="6434437" y="4380470"/>
            <a:chExt cx="1218099" cy="1217066"/>
          </a:xfrm>
        </p:grpSpPr>
        <p:sp>
          <p:nvSpPr>
            <p:cNvPr id="22" name="Donut 21"/>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cs typeface="+mn-ea"/>
                <a:sym typeface="+mn-lt"/>
              </a:endParaRPr>
            </a:p>
          </p:txBody>
        </p:sp>
        <p:sp>
          <p:nvSpPr>
            <p:cNvPr id="23" name="Block Arc 22"/>
            <p:cNvSpPr/>
            <p:nvPr/>
          </p:nvSpPr>
          <p:spPr>
            <a:xfrm rot="5400000" flipH="1">
              <a:off x="6434437" y="4380470"/>
              <a:ext cx="1216800" cy="1216800"/>
            </a:xfrm>
            <a:prstGeom prst="blockArc">
              <a:avLst>
                <a:gd name="adj1" fmla="val 7534591"/>
                <a:gd name="adj2" fmla="val 0"/>
                <a:gd name="adj3" fmla="val 126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cs typeface="+mn-ea"/>
                <a:sym typeface="+mn-lt"/>
              </a:endParaRPr>
            </a:p>
          </p:txBody>
        </p:sp>
      </p:grpSp>
      <p:grpSp>
        <p:nvGrpSpPr>
          <p:cNvPr id="5" name="Group 23"/>
          <p:cNvGrpSpPr/>
          <p:nvPr/>
        </p:nvGrpSpPr>
        <p:grpSpPr>
          <a:xfrm>
            <a:off x="8042225" y="3593021"/>
            <a:ext cx="288293" cy="242555"/>
            <a:chOff x="5368132" y="2625725"/>
            <a:chExt cx="465138" cy="391319"/>
          </a:xfrm>
          <a:solidFill>
            <a:schemeClr val="accent5"/>
          </a:solidFill>
        </p:grpSpPr>
        <p:sp>
          <p:nvSpPr>
            <p:cNvPr id="25"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0091" tIns="20091" rIns="20091" bIns="20091" anchor="ctr"/>
            <a:lstStyle/>
            <a:p>
              <a:pPr algn="ctr" defTabSz="170815" hangingPunct="0">
                <a:lnSpc>
                  <a:spcPct val="150000"/>
                </a:lnSpc>
              </a:pPr>
              <a:endParaRPr lang="en-US" sz="1100" dirty="0">
                <a:solidFill>
                  <a:srgbClr val="FFFFFF"/>
                </a:solidFill>
                <a:effectLst>
                  <a:outerShdw blurRad="38100" dist="38100" dir="2700000" algn="tl">
                    <a:srgbClr val="000000"/>
                  </a:outerShdw>
                </a:effectLst>
                <a:cs typeface="+mn-ea"/>
                <a:sym typeface="+mn-lt"/>
              </a:endParaRPr>
            </a:p>
          </p:txBody>
        </p:sp>
        <p:sp>
          <p:nvSpPr>
            <p:cNvPr id="26"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0091" tIns="20091" rIns="20091" bIns="20091" anchor="ctr"/>
            <a:lstStyle/>
            <a:p>
              <a:pPr algn="ctr" defTabSz="170815" hangingPunct="0">
                <a:lnSpc>
                  <a:spcPct val="150000"/>
                </a:lnSpc>
              </a:pPr>
              <a:endParaRPr lang="en-US" sz="1100" dirty="0">
                <a:solidFill>
                  <a:srgbClr val="FFFFFF"/>
                </a:solidFill>
                <a:effectLst>
                  <a:outerShdw blurRad="38100" dist="38100" dir="2700000" algn="tl">
                    <a:srgbClr val="000000"/>
                  </a:outerShdw>
                </a:effectLst>
                <a:cs typeface="+mn-ea"/>
                <a:sym typeface="+mn-lt"/>
              </a:endParaRPr>
            </a:p>
          </p:txBody>
        </p:sp>
        <p:sp>
          <p:nvSpPr>
            <p:cNvPr id="27"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0091" tIns="20091" rIns="20091" bIns="20091" anchor="ctr"/>
            <a:lstStyle/>
            <a:p>
              <a:pPr algn="ctr" defTabSz="170815" hangingPunct="0">
                <a:lnSpc>
                  <a:spcPct val="150000"/>
                </a:lnSpc>
              </a:pPr>
              <a:endParaRPr lang="en-US" sz="1100" dirty="0">
                <a:solidFill>
                  <a:srgbClr val="FFFFFF"/>
                </a:solidFill>
                <a:effectLst>
                  <a:outerShdw blurRad="38100" dist="38100" dir="2700000" algn="tl">
                    <a:srgbClr val="000000"/>
                  </a:outerShdw>
                </a:effectLst>
                <a:cs typeface="+mn-ea"/>
                <a:sym typeface="+mn-lt"/>
              </a:endParaRPr>
            </a:p>
          </p:txBody>
        </p:sp>
      </p:grpSp>
      <p:grpSp>
        <p:nvGrpSpPr>
          <p:cNvPr id="8" name="Group 27"/>
          <p:cNvGrpSpPr/>
          <p:nvPr/>
        </p:nvGrpSpPr>
        <p:grpSpPr>
          <a:xfrm>
            <a:off x="6577105" y="3257898"/>
            <a:ext cx="913524" cy="912800"/>
            <a:chOff x="6434437" y="4380470"/>
            <a:chExt cx="1218099" cy="1217066"/>
          </a:xfrm>
        </p:grpSpPr>
        <p:sp>
          <p:nvSpPr>
            <p:cNvPr id="29" name="Donut 28"/>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cs typeface="+mn-ea"/>
                <a:sym typeface="+mn-lt"/>
              </a:endParaRPr>
            </a:p>
          </p:txBody>
        </p:sp>
        <p:sp>
          <p:nvSpPr>
            <p:cNvPr id="30" name="Block Arc 29"/>
            <p:cNvSpPr/>
            <p:nvPr/>
          </p:nvSpPr>
          <p:spPr>
            <a:xfrm rot="5400000" flipH="1">
              <a:off x="6434437" y="4380470"/>
              <a:ext cx="1216800" cy="1216800"/>
            </a:xfrm>
            <a:prstGeom prst="blockArc">
              <a:avLst>
                <a:gd name="adj1" fmla="val 11223223"/>
                <a:gd name="adj2" fmla="val 0"/>
                <a:gd name="adj3" fmla="val 126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cs typeface="+mn-ea"/>
                <a:sym typeface="+mn-lt"/>
              </a:endParaRPr>
            </a:p>
          </p:txBody>
        </p:sp>
      </p:grpSp>
      <p:sp>
        <p:nvSpPr>
          <p:cNvPr id="31" name="AutoShape 135"/>
          <p:cNvSpPr/>
          <p:nvPr/>
        </p:nvSpPr>
        <p:spPr bwMode="auto">
          <a:xfrm>
            <a:off x="6883168" y="3615161"/>
            <a:ext cx="288293" cy="1982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accent4"/>
          </a:solidFill>
          <a:ln>
            <a:noFill/>
          </a:ln>
          <a:effectLst/>
        </p:spPr>
        <p:txBody>
          <a:bodyPr lIns="14287" tIns="14287" rIns="14287" bIns="14287" anchor="ctr"/>
          <a:lstStyle/>
          <a:p>
            <a:pPr algn="ctr" defTabSz="170815" hangingPunct="0">
              <a:lnSpc>
                <a:spcPct val="150000"/>
              </a:lnSpc>
            </a:pPr>
            <a:endParaRPr lang="en-US" sz="1100" dirty="0">
              <a:solidFill>
                <a:srgbClr val="FFFFFF"/>
              </a:solidFill>
              <a:effectLst>
                <a:outerShdw blurRad="38100" dist="38100" dir="2700000" algn="tl">
                  <a:srgbClr val="000000"/>
                </a:outerShdw>
              </a:effectLst>
              <a:cs typeface="+mn-ea"/>
              <a:sym typeface="+mn-lt"/>
            </a:endParaRPr>
          </a:p>
        </p:txBody>
      </p:sp>
      <p:grpSp>
        <p:nvGrpSpPr>
          <p:cNvPr id="9" name="Group 31"/>
          <p:cNvGrpSpPr/>
          <p:nvPr/>
        </p:nvGrpSpPr>
        <p:grpSpPr>
          <a:xfrm>
            <a:off x="4272101" y="3257898"/>
            <a:ext cx="913524" cy="912800"/>
            <a:chOff x="6434437" y="4380470"/>
            <a:chExt cx="1218099" cy="1217066"/>
          </a:xfrm>
        </p:grpSpPr>
        <p:sp>
          <p:nvSpPr>
            <p:cNvPr id="33" name="Donut 32"/>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cs typeface="+mn-ea"/>
                <a:sym typeface="+mn-lt"/>
              </a:endParaRPr>
            </a:p>
          </p:txBody>
        </p:sp>
        <p:sp>
          <p:nvSpPr>
            <p:cNvPr id="34" name="Block Arc 33"/>
            <p:cNvSpPr/>
            <p:nvPr/>
          </p:nvSpPr>
          <p:spPr>
            <a:xfrm rot="5400000" flipH="1">
              <a:off x="6434437" y="4380470"/>
              <a:ext cx="1216800" cy="1216800"/>
            </a:xfrm>
            <a:prstGeom prst="blockArc">
              <a:avLst>
                <a:gd name="adj1" fmla="val 9495697"/>
                <a:gd name="adj2" fmla="val 0"/>
                <a:gd name="adj3" fmla="val 126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cs typeface="+mn-ea"/>
                <a:sym typeface="+mn-lt"/>
              </a:endParaRPr>
            </a:p>
          </p:txBody>
        </p:sp>
      </p:grpSp>
      <p:grpSp>
        <p:nvGrpSpPr>
          <p:cNvPr id="10" name="Group 34"/>
          <p:cNvGrpSpPr/>
          <p:nvPr/>
        </p:nvGrpSpPr>
        <p:grpSpPr>
          <a:xfrm>
            <a:off x="4575385" y="3570390"/>
            <a:ext cx="287800" cy="287816"/>
            <a:chOff x="4439444" y="1652588"/>
            <a:chExt cx="464344" cy="464344"/>
          </a:xfrm>
          <a:solidFill>
            <a:schemeClr val="accent2"/>
          </a:solidFill>
        </p:grpSpPr>
        <p:sp>
          <p:nvSpPr>
            <p:cNvPr id="36"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20091" tIns="20091" rIns="20091" bIns="20091" anchor="ctr"/>
            <a:lstStyle/>
            <a:p>
              <a:pPr algn="ctr" defTabSz="170815" hangingPunct="0">
                <a:lnSpc>
                  <a:spcPct val="150000"/>
                </a:lnSpc>
              </a:pPr>
              <a:endParaRPr lang="en-US" dirty="0">
                <a:cs typeface="+mn-ea"/>
                <a:sym typeface="+mn-lt"/>
              </a:endParaRPr>
            </a:p>
          </p:txBody>
        </p:sp>
        <p:sp>
          <p:nvSpPr>
            <p:cNvPr id="37"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20091" tIns="20091" rIns="20091" bIns="20091" anchor="ctr"/>
            <a:lstStyle/>
            <a:p>
              <a:pPr algn="ctr" defTabSz="170815" hangingPunct="0">
                <a:lnSpc>
                  <a:spcPct val="150000"/>
                </a:lnSpc>
              </a:pPr>
              <a:endParaRPr lang="en-US" dirty="0">
                <a:cs typeface="+mn-ea"/>
                <a:sym typeface="+mn-lt"/>
              </a:endParaRPr>
            </a:p>
          </p:txBody>
        </p:sp>
        <p:sp>
          <p:nvSpPr>
            <p:cNvPr id="38"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20091" tIns="20091" rIns="20091" bIns="20091" anchor="ctr"/>
            <a:lstStyle/>
            <a:p>
              <a:pPr algn="ctr" defTabSz="170815" hangingPunct="0">
                <a:lnSpc>
                  <a:spcPct val="150000"/>
                </a:lnSpc>
              </a:pPr>
              <a:endParaRPr lang="en-US" dirty="0">
                <a:cs typeface="+mn-ea"/>
                <a:sym typeface="+mn-lt"/>
              </a:endParaRPr>
            </a:p>
          </p:txBody>
        </p:sp>
      </p:grpSp>
      <p:sp>
        <p:nvSpPr>
          <p:cNvPr id="39" name="TextBox 38"/>
          <p:cNvSpPr txBox="1"/>
          <p:nvPr/>
        </p:nvSpPr>
        <p:spPr>
          <a:xfrm>
            <a:off x="3248066" y="4258118"/>
            <a:ext cx="923330" cy="276999"/>
          </a:xfrm>
          <a:prstGeom prst="rect">
            <a:avLst/>
          </a:prstGeom>
          <a:noFill/>
        </p:spPr>
        <p:txBody>
          <a:bodyPr wrap="none" lIns="0" tIns="0" rIns="0" bIns="0" rtlCol="0">
            <a:spAutoFit/>
          </a:bodyPr>
          <a:lstStyle/>
          <a:p>
            <a:r>
              <a:rPr lang="zh-CN" altLang="en-US" dirty="0">
                <a:solidFill>
                  <a:schemeClr val="bg1">
                    <a:lumMod val="65000"/>
                  </a:schemeClr>
                </a:solidFill>
                <a:cs typeface="+mn-ea"/>
                <a:sym typeface="+mn-lt"/>
              </a:rPr>
              <a:t>文字内容</a:t>
            </a:r>
            <a:endParaRPr lang="en-GB" dirty="0">
              <a:solidFill>
                <a:schemeClr val="bg1">
                  <a:lumMod val="65000"/>
                </a:schemeClr>
              </a:solidFill>
              <a:cs typeface="+mn-ea"/>
              <a:sym typeface="+mn-lt"/>
            </a:endParaRPr>
          </a:p>
        </p:txBody>
      </p:sp>
      <p:sp>
        <p:nvSpPr>
          <p:cNvPr id="40" name="TextBox 39"/>
          <p:cNvSpPr txBox="1"/>
          <p:nvPr/>
        </p:nvSpPr>
        <p:spPr>
          <a:xfrm>
            <a:off x="4400568" y="4258118"/>
            <a:ext cx="923330" cy="276999"/>
          </a:xfrm>
          <a:prstGeom prst="rect">
            <a:avLst/>
          </a:prstGeom>
          <a:noFill/>
        </p:spPr>
        <p:txBody>
          <a:bodyPr wrap="none" lIns="0" tIns="0" rIns="0" bIns="0" rtlCol="0">
            <a:spAutoFit/>
          </a:bodyPr>
          <a:lstStyle/>
          <a:p>
            <a:r>
              <a:rPr lang="zh-CN" altLang="en-US" dirty="0">
                <a:solidFill>
                  <a:schemeClr val="bg1">
                    <a:lumMod val="65000"/>
                  </a:schemeClr>
                </a:solidFill>
                <a:cs typeface="+mn-ea"/>
                <a:sym typeface="+mn-lt"/>
              </a:rPr>
              <a:t>文字内容</a:t>
            </a:r>
            <a:endParaRPr lang="en-GB" altLang="zh-CN" dirty="0">
              <a:solidFill>
                <a:schemeClr val="bg1">
                  <a:lumMod val="65000"/>
                </a:schemeClr>
              </a:solidFill>
              <a:cs typeface="+mn-ea"/>
              <a:sym typeface="+mn-lt"/>
            </a:endParaRPr>
          </a:p>
        </p:txBody>
      </p:sp>
      <p:sp>
        <p:nvSpPr>
          <p:cNvPr id="41" name="TextBox 40"/>
          <p:cNvSpPr txBox="1"/>
          <p:nvPr/>
        </p:nvSpPr>
        <p:spPr>
          <a:xfrm>
            <a:off x="5553070" y="4258118"/>
            <a:ext cx="923330" cy="276999"/>
          </a:xfrm>
          <a:prstGeom prst="rect">
            <a:avLst/>
          </a:prstGeom>
          <a:noFill/>
        </p:spPr>
        <p:txBody>
          <a:bodyPr wrap="none" lIns="0" tIns="0" rIns="0" bIns="0" rtlCol="0">
            <a:spAutoFit/>
          </a:bodyPr>
          <a:lstStyle/>
          <a:p>
            <a:r>
              <a:rPr lang="zh-CN" altLang="en-US" dirty="0">
                <a:solidFill>
                  <a:schemeClr val="bg1">
                    <a:lumMod val="65000"/>
                  </a:schemeClr>
                </a:solidFill>
                <a:cs typeface="+mn-ea"/>
                <a:sym typeface="+mn-lt"/>
              </a:rPr>
              <a:t>文字内容</a:t>
            </a:r>
            <a:endParaRPr lang="en-GB" altLang="zh-CN" dirty="0">
              <a:solidFill>
                <a:schemeClr val="bg1">
                  <a:lumMod val="65000"/>
                </a:schemeClr>
              </a:solidFill>
              <a:cs typeface="+mn-ea"/>
              <a:sym typeface="+mn-lt"/>
            </a:endParaRPr>
          </a:p>
        </p:txBody>
      </p:sp>
      <p:sp>
        <p:nvSpPr>
          <p:cNvPr id="42" name="TextBox 41"/>
          <p:cNvSpPr txBox="1"/>
          <p:nvPr/>
        </p:nvSpPr>
        <p:spPr>
          <a:xfrm>
            <a:off x="6705572" y="4258118"/>
            <a:ext cx="923330" cy="276999"/>
          </a:xfrm>
          <a:prstGeom prst="rect">
            <a:avLst/>
          </a:prstGeom>
          <a:noFill/>
        </p:spPr>
        <p:txBody>
          <a:bodyPr wrap="none" lIns="0" tIns="0" rIns="0" bIns="0" rtlCol="0">
            <a:spAutoFit/>
          </a:bodyPr>
          <a:lstStyle/>
          <a:p>
            <a:r>
              <a:rPr lang="zh-CN" altLang="en-US" dirty="0">
                <a:solidFill>
                  <a:schemeClr val="bg1">
                    <a:lumMod val="65000"/>
                  </a:schemeClr>
                </a:solidFill>
                <a:cs typeface="+mn-ea"/>
                <a:sym typeface="+mn-lt"/>
              </a:rPr>
              <a:t>文字内容</a:t>
            </a:r>
            <a:endParaRPr lang="en-GB" altLang="zh-CN" dirty="0">
              <a:solidFill>
                <a:schemeClr val="bg1">
                  <a:lumMod val="65000"/>
                </a:schemeClr>
              </a:solidFill>
              <a:cs typeface="+mn-ea"/>
              <a:sym typeface="+mn-lt"/>
            </a:endParaRPr>
          </a:p>
        </p:txBody>
      </p:sp>
      <p:sp>
        <p:nvSpPr>
          <p:cNvPr id="43" name="TextBox 42"/>
          <p:cNvSpPr txBox="1"/>
          <p:nvPr/>
        </p:nvSpPr>
        <p:spPr>
          <a:xfrm>
            <a:off x="7858075" y="4258118"/>
            <a:ext cx="923330" cy="276999"/>
          </a:xfrm>
          <a:prstGeom prst="rect">
            <a:avLst/>
          </a:prstGeom>
          <a:noFill/>
        </p:spPr>
        <p:txBody>
          <a:bodyPr wrap="none" lIns="0" tIns="0" rIns="0" bIns="0" rtlCol="0">
            <a:spAutoFit/>
          </a:bodyPr>
          <a:lstStyle/>
          <a:p>
            <a:r>
              <a:rPr lang="zh-CN" altLang="en-US" dirty="0">
                <a:solidFill>
                  <a:schemeClr val="bg1">
                    <a:lumMod val="65000"/>
                  </a:schemeClr>
                </a:solidFill>
                <a:cs typeface="+mn-ea"/>
                <a:sym typeface="+mn-lt"/>
              </a:rPr>
              <a:t>文字内容</a:t>
            </a:r>
            <a:endParaRPr lang="en-GB" dirty="0">
              <a:solidFill>
                <a:schemeClr val="bg1">
                  <a:lumMod val="65000"/>
                </a:schemeClr>
              </a:solidFill>
              <a:cs typeface="+mn-ea"/>
              <a:sym typeface="+mn-lt"/>
            </a:endParaRPr>
          </a:p>
        </p:txBody>
      </p:sp>
      <p:grpSp>
        <p:nvGrpSpPr>
          <p:cNvPr id="12" name="Group 43"/>
          <p:cNvGrpSpPr/>
          <p:nvPr/>
        </p:nvGrpSpPr>
        <p:grpSpPr>
          <a:xfrm>
            <a:off x="3119599" y="3257898"/>
            <a:ext cx="913524" cy="912800"/>
            <a:chOff x="6434437" y="4380470"/>
            <a:chExt cx="1218099" cy="1217066"/>
          </a:xfrm>
        </p:grpSpPr>
        <p:sp>
          <p:nvSpPr>
            <p:cNvPr id="45" name="Donut 44"/>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cs typeface="+mn-ea"/>
                <a:sym typeface="+mn-lt"/>
              </a:endParaRPr>
            </a:p>
          </p:txBody>
        </p:sp>
        <p:sp>
          <p:nvSpPr>
            <p:cNvPr id="46" name="Block Arc 45"/>
            <p:cNvSpPr/>
            <p:nvPr/>
          </p:nvSpPr>
          <p:spPr>
            <a:xfrm rot="5400000" flipH="1">
              <a:off x="6434437" y="4380470"/>
              <a:ext cx="1216800" cy="1216800"/>
            </a:xfrm>
            <a:prstGeom prst="blockArc">
              <a:avLst>
                <a:gd name="adj1" fmla="val 4362058"/>
                <a:gd name="adj2" fmla="val 0"/>
                <a:gd name="adj3" fmla="val 1261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cs typeface="+mn-ea"/>
                <a:sym typeface="+mn-lt"/>
              </a:endParaRPr>
            </a:p>
          </p:txBody>
        </p:sp>
      </p:grpSp>
      <p:grpSp>
        <p:nvGrpSpPr>
          <p:cNvPr id="13" name="Group 46"/>
          <p:cNvGrpSpPr/>
          <p:nvPr/>
        </p:nvGrpSpPr>
        <p:grpSpPr>
          <a:xfrm>
            <a:off x="3448102" y="3598231"/>
            <a:ext cx="256518" cy="232135"/>
            <a:chOff x="5329238" y="1931988"/>
            <a:chExt cx="550862" cy="498475"/>
          </a:xfrm>
          <a:solidFill>
            <a:schemeClr val="accent1"/>
          </a:solidFill>
        </p:grpSpPr>
        <p:sp>
          <p:nvSpPr>
            <p:cNvPr id="48"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6435" tIns="48218" rIns="96435" bIns="48218" numCol="1" anchor="t" anchorCtr="0" compatLnSpc="1"/>
            <a:lstStyle/>
            <a:p>
              <a:pPr>
                <a:lnSpc>
                  <a:spcPct val="150000"/>
                </a:lnSpc>
              </a:pPr>
              <a:endParaRPr lang="en-GB">
                <a:cs typeface="+mn-ea"/>
                <a:sym typeface="+mn-lt"/>
              </a:endParaRPr>
            </a:p>
          </p:txBody>
        </p:sp>
        <p:sp>
          <p:nvSpPr>
            <p:cNvPr id="49"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6435" tIns="48218" rIns="96435" bIns="48218" numCol="1" anchor="t" anchorCtr="0" compatLnSpc="1"/>
            <a:lstStyle/>
            <a:p>
              <a:pPr>
                <a:lnSpc>
                  <a:spcPct val="150000"/>
                </a:lnSpc>
              </a:pPr>
              <a:endParaRPr lang="en-GB">
                <a:cs typeface="+mn-ea"/>
                <a:sym typeface="+mn-lt"/>
              </a:endParaRPr>
            </a:p>
          </p:txBody>
        </p:sp>
        <p:sp>
          <p:nvSpPr>
            <p:cNvPr id="50"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6435" tIns="48218" rIns="96435" bIns="48218" numCol="1" anchor="t" anchorCtr="0" compatLnSpc="1"/>
            <a:lstStyle/>
            <a:p>
              <a:pPr>
                <a:lnSpc>
                  <a:spcPct val="150000"/>
                </a:lnSpc>
              </a:pPr>
              <a:endParaRPr lang="en-GB">
                <a:cs typeface="+mn-ea"/>
                <a:sym typeface="+mn-lt"/>
              </a:endParaRPr>
            </a:p>
          </p:txBody>
        </p:sp>
        <p:sp>
          <p:nvSpPr>
            <p:cNvPr id="51"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6435" tIns="48218" rIns="96435" bIns="48218" numCol="1" anchor="t" anchorCtr="0" compatLnSpc="1"/>
            <a:lstStyle/>
            <a:p>
              <a:pPr>
                <a:lnSpc>
                  <a:spcPct val="150000"/>
                </a:lnSpc>
              </a:pPr>
              <a:endParaRPr lang="en-GB">
                <a:cs typeface="+mn-ea"/>
                <a:sym typeface="+mn-lt"/>
              </a:endParaRPr>
            </a:p>
          </p:txBody>
        </p:sp>
        <p:sp>
          <p:nvSpPr>
            <p:cNvPr id="52"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6435" tIns="48218" rIns="96435" bIns="48218" numCol="1" anchor="t" anchorCtr="0" compatLnSpc="1"/>
            <a:lstStyle/>
            <a:p>
              <a:pPr>
                <a:lnSpc>
                  <a:spcPct val="150000"/>
                </a:lnSpc>
              </a:pPr>
              <a:endParaRPr lang="en-GB">
                <a:cs typeface="+mn-ea"/>
                <a:sym typeface="+mn-lt"/>
              </a:endParaRPr>
            </a:p>
          </p:txBody>
        </p:sp>
        <p:sp>
          <p:nvSpPr>
            <p:cNvPr id="53"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6435" tIns="48218" rIns="96435" bIns="48218" numCol="1" anchor="t" anchorCtr="0" compatLnSpc="1"/>
            <a:lstStyle/>
            <a:p>
              <a:pPr>
                <a:lnSpc>
                  <a:spcPct val="150000"/>
                </a:lnSpc>
              </a:pPr>
              <a:endParaRPr lang="en-GB">
                <a:cs typeface="+mn-ea"/>
                <a:sym typeface="+mn-lt"/>
              </a:endParaRPr>
            </a:p>
          </p:txBody>
        </p:sp>
        <p:sp>
          <p:nvSpPr>
            <p:cNvPr id="54"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6435" tIns="48218" rIns="96435" bIns="48218" numCol="1" anchor="t" anchorCtr="0" compatLnSpc="1"/>
            <a:lstStyle/>
            <a:p>
              <a:pPr>
                <a:lnSpc>
                  <a:spcPct val="150000"/>
                </a:lnSpc>
              </a:pPr>
              <a:endParaRPr lang="en-GB">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 calcmode="lin" valueType="num">
                                      <p:cBhvr>
                                        <p:cTn id="17" dur="500" fill="hold"/>
                                        <p:tgtEl>
                                          <p:spTgt spid="12"/>
                                        </p:tgtEl>
                                        <p:attrNameLst>
                                          <p:attrName>style.rotation</p:attrName>
                                        </p:attrNameLst>
                                      </p:cBhvr>
                                      <p:tavLst>
                                        <p:tav tm="0">
                                          <p:val>
                                            <p:fltVal val="360"/>
                                          </p:val>
                                        </p:tav>
                                        <p:tav tm="100000">
                                          <p:val>
                                            <p:fltVal val="0"/>
                                          </p:val>
                                        </p:tav>
                                      </p:tavLst>
                                    </p:anim>
                                    <p:animEffect transition="in" filter="fade">
                                      <p:cBhvr>
                                        <p:cTn id="18" dur="500"/>
                                        <p:tgtEl>
                                          <p:spTgt spid="12"/>
                                        </p:tgtEl>
                                      </p:cBhvr>
                                    </p:animEffect>
                                  </p:childTnLst>
                                </p:cTn>
                              </p:par>
                            </p:childTnLst>
                          </p:cTn>
                        </p:par>
                        <p:par>
                          <p:cTn id="19" fill="hold">
                            <p:stCondLst>
                              <p:cond delay="1500"/>
                            </p:stCondLst>
                            <p:childTnLst>
                              <p:par>
                                <p:cTn id="20" presetID="49" presetClass="entr" presetSubtype="0" decel="10000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 calcmode="lin" valueType="num">
                                      <p:cBhvr>
                                        <p:cTn id="24" dur="500" fill="hold"/>
                                        <p:tgtEl>
                                          <p:spTgt spid="13"/>
                                        </p:tgtEl>
                                        <p:attrNameLst>
                                          <p:attrName>style.rotation</p:attrName>
                                        </p:attrNameLst>
                                      </p:cBhvr>
                                      <p:tavLst>
                                        <p:tav tm="0">
                                          <p:val>
                                            <p:fltVal val="360"/>
                                          </p:val>
                                        </p:tav>
                                        <p:tav tm="100000">
                                          <p:val>
                                            <p:fltVal val="0"/>
                                          </p:val>
                                        </p:tav>
                                      </p:tavLst>
                                    </p:anim>
                                    <p:animEffect transition="in" filter="fade">
                                      <p:cBhvr>
                                        <p:cTn id="25" dur="500"/>
                                        <p:tgtEl>
                                          <p:spTgt spid="13"/>
                                        </p:tgtEl>
                                      </p:cBhvr>
                                    </p:animEffect>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 calcmode="lin" valueType="num">
                                      <p:cBhvr>
                                        <p:cTn id="36" dur="500" fill="hold"/>
                                        <p:tgtEl>
                                          <p:spTgt spid="9"/>
                                        </p:tgtEl>
                                        <p:attrNameLst>
                                          <p:attrName>style.rotation</p:attrName>
                                        </p:attrNameLst>
                                      </p:cBhvr>
                                      <p:tavLst>
                                        <p:tav tm="0">
                                          <p:val>
                                            <p:fltVal val="360"/>
                                          </p:val>
                                        </p:tav>
                                        <p:tav tm="100000">
                                          <p:val>
                                            <p:fltVal val="0"/>
                                          </p:val>
                                        </p:tav>
                                      </p:tavLst>
                                    </p:anim>
                                    <p:animEffect transition="in" filter="fade">
                                      <p:cBhvr>
                                        <p:cTn id="37" dur="500"/>
                                        <p:tgtEl>
                                          <p:spTgt spid="9"/>
                                        </p:tgtEl>
                                      </p:cBhvr>
                                    </p:animEffect>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3500"/>
                            </p:stCondLst>
                            <p:childTnLst>
                              <p:par>
                                <p:cTn id="46" presetID="2" presetClass="entr" presetSubtype="4"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fill="hold"/>
                                        <p:tgtEl>
                                          <p:spTgt spid="40"/>
                                        </p:tgtEl>
                                        <p:attrNameLst>
                                          <p:attrName>ppt_x</p:attrName>
                                        </p:attrNameLst>
                                      </p:cBhvr>
                                      <p:tavLst>
                                        <p:tav tm="0">
                                          <p:val>
                                            <p:strVal val="#ppt_x"/>
                                          </p:val>
                                        </p:tav>
                                        <p:tav tm="100000">
                                          <p:val>
                                            <p:strVal val="#ppt_x"/>
                                          </p:val>
                                        </p:tav>
                                      </p:tavLst>
                                    </p:anim>
                                    <p:anim calcmode="lin" valueType="num">
                                      <p:cBhvr additive="base">
                                        <p:cTn id="49" dur="500" fill="hold"/>
                                        <p:tgtEl>
                                          <p:spTgt spid="40"/>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49" presetClass="entr" presetSubtype="0" decel="100000"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 calcmode="lin" valueType="num">
                                      <p:cBhvr>
                                        <p:cTn id="55" dur="500" fill="hold"/>
                                        <p:tgtEl>
                                          <p:spTgt spid="3"/>
                                        </p:tgtEl>
                                        <p:attrNameLst>
                                          <p:attrName>style.rotation</p:attrName>
                                        </p:attrNameLst>
                                      </p:cBhvr>
                                      <p:tavLst>
                                        <p:tav tm="0">
                                          <p:val>
                                            <p:fltVal val="360"/>
                                          </p:val>
                                        </p:tav>
                                        <p:tav tm="100000">
                                          <p:val>
                                            <p:fltVal val="0"/>
                                          </p:val>
                                        </p:tav>
                                      </p:tavLst>
                                    </p:anim>
                                    <p:animEffect transition="in" filter="fade">
                                      <p:cBhvr>
                                        <p:cTn id="56" dur="500"/>
                                        <p:tgtEl>
                                          <p:spTgt spid="3"/>
                                        </p:tgtEl>
                                      </p:cBhvr>
                                    </p:animEffect>
                                  </p:childTnLst>
                                </p:cTn>
                              </p:par>
                            </p:childTnLst>
                          </p:cTn>
                        </p:par>
                        <p:par>
                          <p:cTn id="57" fill="hold">
                            <p:stCondLst>
                              <p:cond delay="4500"/>
                            </p:stCondLst>
                            <p:childTnLst>
                              <p:par>
                                <p:cTn id="58" presetID="49" presetClass="entr" presetSubtype="0" decel="100000"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 calcmode="lin" valueType="num">
                                      <p:cBhvr>
                                        <p:cTn id="62" dur="500" fill="hold"/>
                                        <p:tgtEl>
                                          <p:spTgt spid="20"/>
                                        </p:tgtEl>
                                        <p:attrNameLst>
                                          <p:attrName>style.rotation</p:attrName>
                                        </p:attrNameLst>
                                      </p:cBhvr>
                                      <p:tavLst>
                                        <p:tav tm="0">
                                          <p:val>
                                            <p:fltVal val="360"/>
                                          </p:val>
                                        </p:tav>
                                        <p:tav tm="100000">
                                          <p:val>
                                            <p:fltVal val="0"/>
                                          </p:val>
                                        </p:tav>
                                      </p:tavLst>
                                    </p:anim>
                                    <p:animEffect transition="in" filter="fade">
                                      <p:cBhvr>
                                        <p:cTn id="63" dur="500"/>
                                        <p:tgtEl>
                                          <p:spTgt spid="20"/>
                                        </p:tgtEl>
                                      </p:cBhvr>
                                    </p:animEffect>
                                  </p:childTnLst>
                                </p:cTn>
                              </p:par>
                            </p:childTnLst>
                          </p:cTn>
                        </p:par>
                        <p:par>
                          <p:cTn id="64" fill="hold">
                            <p:stCondLst>
                              <p:cond delay="5000"/>
                            </p:stCondLst>
                            <p:childTnLst>
                              <p:par>
                                <p:cTn id="65" presetID="2" presetClass="entr" presetSubtype="4"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childTnLst>
                          </p:cTn>
                        </p:par>
                        <p:par>
                          <p:cTn id="69" fill="hold">
                            <p:stCondLst>
                              <p:cond delay="5500"/>
                            </p:stCondLst>
                            <p:childTnLst>
                              <p:par>
                                <p:cTn id="70" presetID="49" presetClass="entr" presetSubtype="0" decel="100000" fill="hold"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 calcmode="lin" valueType="num">
                                      <p:cBhvr>
                                        <p:cTn id="74" dur="500" fill="hold"/>
                                        <p:tgtEl>
                                          <p:spTgt spid="8"/>
                                        </p:tgtEl>
                                        <p:attrNameLst>
                                          <p:attrName>style.rotation</p:attrName>
                                        </p:attrNameLst>
                                      </p:cBhvr>
                                      <p:tavLst>
                                        <p:tav tm="0">
                                          <p:val>
                                            <p:fltVal val="360"/>
                                          </p:val>
                                        </p:tav>
                                        <p:tav tm="100000">
                                          <p:val>
                                            <p:fltVal val="0"/>
                                          </p:val>
                                        </p:tav>
                                      </p:tavLst>
                                    </p:anim>
                                    <p:animEffect transition="in" filter="fade">
                                      <p:cBhvr>
                                        <p:cTn id="75" dur="500"/>
                                        <p:tgtEl>
                                          <p:spTgt spid="8"/>
                                        </p:tgtEl>
                                      </p:cBhvr>
                                    </p:animEffect>
                                  </p:childTnLst>
                                </p:cTn>
                              </p:par>
                            </p:childTnLst>
                          </p:cTn>
                        </p:par>
                        <p:par>
                          <p:cTn id="76" fill="hold">
                            <p:stCondLst>
                              <p:cond delay="6000"/>
                            </p:stCondLst>
                            <p:childTnLst>
                              <p:par>
                                <p:cTn id="77" presetID="49" presetClass="entr" presetSubtype="0" decel="10000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 calcmode="lin" valueType="num">
                                      <p:cBhvr>
                                        <p:cTn id="81" dur="500" fill="hold"/>
                                        <p:tgtEl>
                                          <p:spTgt spid="31"/>
                                        </p:tgtEl>
                                        <p:attrNameLst>
                                          <p:attrName>style.rotation</p:attrName>
                                        </p:attrNameLst>
                                      </p:cBhvr>
                                      <p:tavLst>
                                        <p:tav tm="0">
                                          <p:val>
                                            <p:fltVal val="360"/>
                                          </p:val>
                                        </p:tav>
                                        <p:tav tm="100000">
                                          <p:val>
                                            <p:fltVal val="0"/>
                                          </p:val>
                                        </p:tav>
                                      </p:tavLst>
                                    </p:anim>
                                    <p:animEffect transition="in" filter="fade">
                                      <p:cBhvr>
                                        <p:cTn id="82" dur="500"/>
                                        <p:tgtEl>
                                          <p:spTgt spid="31"/>
                                        </p:tgtEl>
                                      </p:cBhvr>
                                    </p:animEffect>
                                  </p:childTnLst>
                                </p:cTn>
                              </p:par>
                            </p:childTnLst>
                          </p:cTn>
                        </p:par>
                        <p:par>
                          <p:cTn id="83" fill="hold">
                            <p:stCondLst>
                              <p:cond delay="6500"/>
                            </p:stCondLst>
                            <p:childTnLst>
                              <p:par>
                                <p:cTn id="84" presetID="2" presetClass="entr" presetSubtype="4"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additive="base">
                                        <p:cTn id="86" dur="500" fill="hold"/>
                                        <p:tgtEl>
                                          <p:spTgt spid="42"/>
                                        </p:tgtEl>
                                        <p:attrNameLst>
                                          <p:attrName>ppt_x</p:attrName>
                                        </p:attrNameLst>
                                      </p:cBhvr>
                                      <p:tavLst>
                                        <p:tav tm="0">
                                          <p:val>
                                            <p:strVal val="#ppt_x"/>
                                          </p:val>
                                        </p:tav>
                                        <p:tav tm="100000">
                                          <p:val>
                                            <p:strVal val="#ppt_x"/>
                                          </p:val>
                                        </p:tav>
                                      </p:tavLst>
                                    </p:anim>
                                    <p:anim calcmode="lin" valueType="num">
                                      <p:cBhvr additive="base">
                                        <p:cTn id="87" dur="500" fill="hold"/>
                                        <p:tgtEl>
                                          <p:spTgt spid="42"/>
                                        </p:tgtEl>
                                        <p:attrNameLst>
                                          <p:attrName>ppt_y</p:attrName>
                                        </p:attrNameLst>
                                      </p:cBhvr>
                                      <p:tavLst>
                                        <p:tav tm="0">
                                          <p:val>
                                            <p:strVal val="1+#ppt_h/2"/>
                                          </p:val>
                                        </p:tav>
                                        <p:tav tm="100000">
                                          <p:val>
                                            <p:strVal val="#ppt_y"/>
                                          </p:val>
                                        </p:tav>
                                      </p:tavLst>
                                    </p:anim>
                                  </p:childTnLst>
                                </p:cTn>
                              </p:par>
                            </p:childTnLst>
                          </p:cTn>
                        </p:par>
                        <p:par>
                          <p:cTn id="88" fill="hold">
                            <p:stCondLst>
                              <p:cond delay="7000"/>
                            </p:stCondLst>
                            <p:childTnLst>
                              <p:par>
                                <p:cTn id="89" presetID="49" presetClass="entr" presetSubtype="0" decel="100000" fill="hold" nodeType="after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p:cTn id="91" dur="500" fill="hold"/>
                                        <p:tgtEl>
                                          <p:spTgt spid="4"/>
                                        </p:tgtEl>
                                        <p:attrNameLst>
                                          <p:attrName>ppt_w</p:attrName>
                                        </p:attrNameLst>
                                      </p:cBhvr>
                                      <p:tavLst>
                                        <p:tav tm="0">
                                          <p:val>
                                            <p:fltVal val="0"/>
                                          </p:val>
                                        </p:tav>
                                        <p:tav tm="100000">
                                          <p:val>
                                            <p:strVal val="#ppt_w"/>
                                          </p:val>
                                        </p:tav>
                                      </p:tavLst>
                                    </p:anim>
                                    <p:anim calcmode="lin" valueType="num">
                                      <p:cBhvr>
                                        <p:cTn id="92" dur="500" fill="hold"/>
                                        <p:tgtEl>
                                          <p:spTgt spid="4"/>
                                        </p:tgtEl>
                                        <p:attrNameLst>
                                          <p:attrName>ppt_h</p:attrName>
                                        </p:attrNameLst>
                                      </p:cBhvr>
                                      <p:tavLst>
                                        <p:tav tm="0">
                                          <p:val>
                                            <p:fltVal val="0"/>
                                          </p:val>
                                        </p:tav>
                                        <p:tav tm="100000">
                                          <p:val>
                                            <p:strVal val="#ppt_h"/>
                                          </p:val>
                                        </p:tav>
                                      </p:tavLst>
                                    </p:anim>
                                    <p:anim calcmode="lin" valueType="num">
                                      <p:cBhvr>
                                        <p:cTn id="93" dur="500" fill="hold"/>
                                        <p:tgtEl>
                                          <p:spTgt spid="4"/>
                                        </p:tgtEl>
                                        <p:attrNameLst>
                                          <p:attrName>style.rotation</p:attrName>
                                        </p:attrNameLst>
                                      </p:cBhvr>
                                      <p:tavLst>
                                        <p:tav tm="0">
                                          <p:val>
                                            <p:fltVal val="360"/>
                                          </p:val>
                                        </p:tav>
                                        <p:tav tm="100000">
                                          <p:val>
                                            <p:fltVal val="0"/>
                                          </p:val>
                                        </p:tav>
                                      </p:tavLst>
                                    </p:anim>
                                    <p:animEffect transition="in" filter="fade">
                                      <p:cBhvr>
                                        <p:cTn id="94" dur="500"/>
                                        <p:tgtEl>
                                          <p:spTgt spid="4"/>
                                        </p:tgtEl>
                                      </p:cBhvr>
                                    </p:animEffect>
                                  </p:childTnLst>
                                </p:cTn>
                              </p:par>
                            </p:childTnLst>
                          </p:cTn>
                        </p:par>
                        <p:par>
                          <p:cTn id="95" fill="hold">
                            <p:stCondLst>
                              <p:cond delay="7500"/>
                            </p:stCondLst>
                            <p:childTnLst>
                              <p:par>
                                <p:cTn id="96" presetID="49" presetClass="entr" presetSubtype="0" decel="100000"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p:cTn id="98" dur="500" fill="hold"/>
                                        <p:tgtEl>
                                          <p:spTgt spid="5"/>
                                        </p:tgtEl>
                                        <p:attrNameLst>
                                          <p:attrName>ppt_w</p:attrName>
                                        </p:attrNameLst>
                                      </p:cBhvr>
                                      <p:tavLst>
                                        <p:tav tm="0">
                                          <p:val>
                                            <p:fltVal val="0"/>
                                          </p:val>
                                        </p:tav>
                                        <p:tav tm="100000">
                                          <p:val>
                                            <p:strVal val="#ppt_w"/>
                                          </p:val>
                                        </p:tav>
                                      </p:tavLst>
                                    </p:anim>
                                    <p:anim calcmode="lin" valueType="num">
                                      <p:cBhvr>
                                        <p:cTn id="99" dur="500" fill="hold"/>
                                        <p:tgtEl>
                                          <p:spTgt spid="5"/>
                                        </p:tgtEl>
                                        <p:attrNameLst>
                                          <p:attrName>ppt_h</p:attrName>
                                        </p:attrNameLst>
                                      </p:cBhvr>
                                      <p:tavLst>
                                        <p:tav tm="0">
                                          <p:val>
                                            <p:fltVal val="0"/>
                                          </p:val>
                                        </p:tav>
                                        <p:tav tm="100000">
                                          <p:val>
                                            <p:strVal val="#ppt_h"/>
                                          </p:val>
                                        </p:tav>
                                      </p:tavLst>
                                    </p:anim>
                                    <p:anim calcmode="lin" valueType="num">
                                      <p:cBhvr>
                                        <p:cTn id="100" dur="500" fill="hold"/>
                                        <p:tgtEl>
                                          <p:spTgt spid="5"/>
                                        </p:tgtEl>
                                        <p:attrNameLst>
                                          <p:attrName>style.rotation</p:attrName>
                                        </p:attrNameLst>
                                      </p:cBhvr>
                                      <p:tavLst>
                                        <p:tav tm="0">
                                          <p:val>
                                            <p:fltVal val="360"/>
                                          </p:val>
                                        </p:tav>
                                        <p:tav tm="100000">
                                          <p:val>
                                            <p:fltVal val="0"/>
                                          </p:val>
                                        </p:tav>
                                      </p:tavLst>
                                    </p:anim>
                                    <p:animEffect transition="in" filter="fade">
                                      <p:cBhvr>
                                        <p:cTn id="101" dur="500"/>
                                        <p:tgtEl>
                                          <p:spTgt spid="5"/>
                                        </p:tgtEl>
                                      </p:cBhvr>
                                    </p:animEffect>
                                  </p:childTnLst>
                                </p:cTn>
                              </p:par>
                            </p:childTnLst>
                          </p:cTn>
                        </p:par>
                        <p:par>
                          <p:cTn id="102" fill="hold">
                            <p:stCondLst>
                              <p:cond delay="8000"/>
                            </p:stCondLst>
                            <p:childTnLst>
                              <p:par>
                                <p:cTn id="103" presetID="2" presetClass="entr" presetSubtype="4"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 calcmode="lin" valueType="num">
                                      <p:cBhvr additive="base">
                                        <p:cTn id="105" dur="500" fill="hold"/>
                                        <p:tgtEl>
                                          <p:spTgt spid="43"/>
                                        </p:tgtEl>
                                        <p:attrNameLst>
                                          <p:attrName>ppt_x</p:attrName>
                                        </p:attrNameLst>
                                      </p:cBhvr>
                                      <p:tavLst>
                                        <p:tav tm="0">
                                          <p:val>
                                            <p:strVal val="#ppt_x"/>
                                          </p:val>
                                        </p:tav>
                                        <p:tav tm="100000">
                                          <p:val>
                                            <p:strVal val="#ppt_x"/>
                                          </p:val>
                                        </p:tav>
                                      </p:tavLst>
                                    </p:anim>
                                    <p:anim calcmode="lin" valueType="num">
                                      <p:cBhvr additive="base">
                                        <p:cTn id="10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0" grpId="0" animBg="1"/>
      <p:bldP spid="31"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262587" y="1340825"/>
            <a:ext cx="5663045" cy="3043193"/>
            <a:chOff x="3429000" y="1858963"/>
            <a:chExt cx="5101935" cy="2740819"/>
          </a:xfrm>
        </p:grpSpPr>
        <p:sp>
          <p:nvSpPr>
            <p:cNvPr id="73" name="Rectangle 23"/>
            <p:cNvSpPr>
              <a:spLocks noChangeArrowheads="1"/>
            </p:cNvSpPr>
            <p:nvPr/>
          </p:nvSpPr>
          <p:spPr bwMode="auto">
            <a:xfrm>
              <a:off x="4648201" y="1897864"/>
              <a:ext cx="3692234" cy="39140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75" name="Rectangle 23"/>
            <p:cNvSpPr>
              <a:spLocks noChangeArrowheads="1"/>
            </p:cNvSpPr>
            <p:nvPr/>
          </p:nvSpPr>
          <p:spPr bwMode="auto">
            <a:xfrm>
              <a:off x="4648201" y="2287528"/>
              <a:ext cx="3501734" cy="39140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76" name="Rectangle 15"/>
            <p:cNvSpPr>
              <a:spLocks noChangeArrowheads="1"/>
            </p:cNvSpPr>
            <p:nvPr/>
          </p:nvSpPr>
          <p:spPr bwMode="auto">
            <a:xfrm>
              <a:off x="4648200" y="2678388"/>
              <a:ext cx="3196935" cy="39140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77" name="Rectangle 23"/>
            <p:cNvSpPr>
              <a:spLocks noChangeArrowheads="1"/>
            </p:cNvSpPr>
            <p:nvPr/>
          </p:nvSpPr>
          <p:spPr bwMode="auto">
            <a:xfrm>
              <a:off x="4686300" y="3067505"/>
              <a:ext cx="2815935" cy="39140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78" name="Oval 17"/>
            <p:cNvSpPr/>
            <p:nvPr/>
          </p:nvSpPr>
          <p:spPr>
            <a:xfrm>
              <a:off x="8140253" y="1896116"/>
              <a:ext cx="390682" cy="390682"/>
            </a:xfrm>
            <a:prstGeom prst="ellipse">
              <a:avLst/>
            </a:prstGeom>
            <a:gradFill flip="none" rotWithShape="1">
              <a:gsLst>
                <a:gs pos="0">
                  <a:schemeClr val="bg1"/>
                </a:gs>
                <a:gs pos="50000">
                  <a:schemeClr val="bg1"/>
                </a:gs>
                <a:gs pos="100000">
                  <a:schemeClr val="bg1">
                    <a:lumMod val="85000"/>
                  </a:schemeClr>
                </a:gs>
              </a:gsLst>
              <a:path path="circle">
                <a:fillToRect l="50000" t="50000" r="50000" b="50000"/>
              </a:path>
              <a:tileRect/>
            </a:gradFill>
            <a:ln w="1">
              <a:noFill/>
              <a:prstDash val="solid"/>
              <a:round/>
            </a:ln>
          </p:spPr>
          <p:txBody>
            <a:bodyPr vert="horz" wrap="square" lIns="121920" tIns="60960" rIns="121920" bIns="60960" numCol="1" anchor="t" anchorCtr="0" compatLnSpc="1"/>
            <a:lstStyle/>
            <a:p>
              <a:endParaRPr lang="ar-SA" sz="2400" dirty="0">
                <a:cs typeface="+mn-ea"/>
                <a:sym typeface="+mn-lt"/>
              </a:endParaRPr>
            </a:p>
          </p:txBody>
        </p:sp>
        <p:sp>
          <p:nvSpPr>
            <p:cNvPr id="79" name="Oval 18"/>
            <p:cNvSpPr/>
            <p:nvPr/>
          </p:nvSpPr>
          <p:spPr>
            <a:xfrm>
              <a:off x="7925633" y="2288542"/>
              <a:ext cx="390682" cy="390682"/>
            </a:xfrm>
            <a:prstGeom prst="ellipse">
              <a:avLst/>
            </a:prstGeom>
            <a:gradFill flip="none" rotWithShape="1">
              <a:gsLst>
                <a:gs pos="0">
                  <a:schemeClr val="bg1"/>
                </a:gs>
                <a:gs pos="50000">
                  <a:schemeClr val="bg1"/>
                </a:gs>
                <a:gs pos="100000">
                  <a:schemeClr val="bg1">
                    <a:lumMod val="85000"/>
                  </a:schemeClr>
                </a:gs>
              </a:gsLst>
              <a:path path="circle">
                <a:fillToRect l="50000" t="50000" r="50000" b="50000"/>
              </a:path>
              <a:tileRect/>
            </a:gradFill>
            <a:ln w="1">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dirty="0">
                <a:cs typeface="+mn-ea"/>
                <a:sym typeface="+mn-lt"/>
              </a:endParaRPr>
            </a:p>
          </p:txBody>
        </p:sp>
        <p:sp>
          <p:nvSpPr>
            <p:cNvPr id="80" name="Oval 19"/>
            <p:cNvSpPr/>
            <p:nvPr/>
          </p:nvSpPr>
          <p:spPr>
            <a:xfrm>
              <a:off x="7618668" y="2678642"/>
              <a:ext cx="390682" cy="390682"/>
            </a:xfrm>
            <a:prstGeom prst="ellipse">
              <a:avLst/>
            </a:prstGeom>
            <a:gradFill flip="none" rotWithShape="1">
              <a:gsLst>
                <a:gs pos="0">
                  <a:schemeClr val="bg1"/>
                </a:gs>
                <a:gs pos="50000">
                  <a:schemeClr val="bg1"/>
                </a:gs>
                <a:gs pos="100000">
                  <a:schemeClr val="bg1">
                    <a:lumMod val="85000"/>
                  </a:schemeClr>
                </a:gs>
              </a:gsLst>
              <a:path path="circle">
                <a:fillToRect l="50000" t="50000" r="50000" b="50000"/>
              </a:path>
              <a:tileRect/>
            </a:gradFill>
            <a:ln w="1">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dirty="0">
                <a:cs typeface="+mn-ea"/>
                <a:sym typeface="+mn-lt"/>
              </a:endParaRPr>
            </a:p>
          </p:txBody>
        </p:sp>
        <p:sp>
          <p:nvSpPr>
            <p:cNvPr id="81" name="Oval 20"/>
            <p:cNvSpPr/>
            <p:nvPr/>
          </p:nvSpPr>
          <p:spPr>
            <a:xfrm>
              <a:off x="7283798" y="3067580"/>
              <a:ext cx="390682" cy="390682"/>
            </a:xfrm>
            <a:prstGeom prst="ellipse">
              <a:avLst/>
            </a:prstGeom>
            <a:gradFill flip="none" rotWithShape="1">
              <a:gsLst>
                <a:gs pos="0">
                  <a:schemeClr val="bg1"/>
                </a:gs>
                <a:gs pos="50000">
                  <a:schemeClr val="bg1"/>
                </a:gs>
                <a:gs pos="100000">
                  <a:schemeClr val="bg1">
                    <a:lumMod val="85000"/>
                  </a:schemeClr>
                </a:gs>
              </a:gsLst>
              <a:path path="circle">
                <a:fillToRect l="50000" t="50000" r="50000" b="50000"/>
              </a:path>
              <a:tileRect/>
            </a:gradFill>
            <a:ln w="1">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dirty="0">
                <a:cs typeface="+mn-ea"/>
                <a:sym typeface="+mn-lt"/>
              </a:endParaRPr>
            </a:p>
          </p:txBody>
        </p:sp>
        <p:grpSp>
          <p:nvGrpSpPr>
            <p:cNvPr id="3" name="Group 3"/>
            <p:cNvGrpSpPr/>
            <p:nvPr/>
          </p:nvGrpSpPr>
          <p:grpSpPr>
            <a:xfrm>
              <a:off x="3429000" y="1858963"/>
              <a:ext cx="2739233" cy="2740819"/>
              <a:chOff x="3429000" y="1858963"/>
              <a:chExt cx="2739233" cy="2740819"/>
            </a:xfrm>
          </p:grpSpPr>
          <p:sp>
            <p:nvSpPr>
              <p:cNvPr id="146" name="Freeform 5"/>
              <p:cNvSpPr/>
              <p:nvPr/>
            </p:nvSpPr>
            <p:spPr bwMode="auto">
              <a:xfrm>
                <a:off x="5363370" y="3794920"/>
                <a:ext cx="804863" cy="804862"/>
              </a:xfrm>
              <a:custGeom>
                <a:avLst/>
                <a:gdLst/>
                <a:ahLst/>
                <a:cxnLst>
                  <a:cxn ang="0">
                    <a:pos x="1046" y="168"/>
                  </a:cxn>
                  <a:cxn ang="0">
                    <a:pos x="1122" y="107"/>
                  </a:cxn>
                  <a:cxn ang="0">
                    <a:pos x="1207" y="61"/>
                  </a:cxn>
                  <a:cxn ang="0">
                    <a:pos x="1295" y="27"/>
                  </a:cxn>
                  <a:cxn ang="0">
                    <a:pos x="1388" y="7"/>
                  </a:cxn>
                  <a:cxn ang="0">
                    <a:pos x="1481" y="0"/>
                  </a:cxn>
                  <a:cxn ang="0">
                    <a:pos x="1575" y="7"/>
                  </a:cxn>
                  <a:cxn ang="0">
                    <a:pos x="1667" y="27"/>
                  </a:cxn>
                  <a:cxn ang="0">
                    <a:pos x="1756" y="61"/>
                  </a:cxn>
                  <a:cxn ang="0">
                    <a:pos x="1840" y="107"/>
                  </a:cxn>
                  <a:cxn ang="0">
                    <a:pos x="1918" y="168"/>
                  </a:cxn>
                  <a:cxn ang="0">
                    <a:pos x="4899" y="3149"/>
                  </a:cxn>
                  <a:cxn ang="0">
                    <a:pos x="4960" y="3227"/>
                  </a:cxn>
                  <a:cxn ang="0">
                    <a:pos x="5006" y="3312"/>
                  </a:cxn>
                  <a:cxn ang="0">
                    <a:pos x="5040" y="3400"/>
                  </a:cxn>
                  <a:cxn ang="0">
                    <a:pos x="5059" y="3493"/>
                  </a:cxn>
                  <a:cxn ang="0">
                    <a:pos x="5066" y="3587"/>
                  </a:cxn>
                  <a:cxn ang="0">
                    <a:pos x="5059" y="3681"/>
                  </a:cxn>
                  <a:cxn ang="0">
                    <a:pos x="5040" y="3773"/>
                  </a:cxn>
                  <a:cxn ang="0">
                    <a:pos x="5006" y="3861"/>
                  </a:cxn>
                  <a:cxn ang="0">
                    <a:pos x="4960" y="3946"/>
                  </a:cxn>
                  <a:cxn ang="0">
                    <a:pos x="4899" y="4024"/>
                  </a:cxn>
                  <a:cxn ang="0">
                    <a:pos x="4021" y="4902"/>
                  </a:cxn>
                  <a:cxn ang="0">
                    <a:pos x="3943" y="4963"/>
                  </a:cxn>
                  <a:cxn ang="0">
                    <a:pos x="3859" y="5009"/>
                  </a:cxn>
                  <a:cxn ang="0">
                    <a:pos x="3770" y="5043"/>
                  </a:cxn>
                  <a:cxn ang="0">
                    <a:pos x="3678" y="5062"/>
                  </a:cxn>
                  <a:cxn ang="0">
                    <a:pos x="3584" y="5070"/>
                  </a:cxn>
                  <a:cxn ang="0">
                    <a:pos x="3490" y="5062"/>
                  </a:cxn>
                  <a:cxn ang="0">
                    <a:pos x="3398" y="5043"/>
                  </a:cxn>
                  <a:cxn ang="0">
                    <a:pos x="3310" y="5009"/>
                  </a:cxn>
                  <a:cxn ang="0">
                    <a:pos x="3225" y="4963"/>
                  </a:cxn>
                  <a:cxn ang="0">
                    <a:pos x="3148" y="4902"/>
                  </a:cxn>
                  <a:cxn ang="0">
                    <a:pos x="168" y="1919"/>
                  </a:cxn>
                  <a:cxn ang="0">
                    <a:pos x="107" y="1841"/>
                  </a:cxn>
                  <a:cxn ang="0">
                    <a:pos x="61" y="1757"/>
                  </a:cxn>
                  <a:cxn ang="0">
                    <a:pos x="27" y="1668"/>
                  </a:cxn>
                  <a:cxn ang="0">
                    <a:pos x="7" y="1576"/>
                  </a:cxn>
                  <a:cxn ang="0">
                    <a:pos x="0" y="1482"/>
                  </a:cxn>
                  <a:cxn ang="0">
                    <a:pos x="7" y="1389"/>
                  </a:cxn>
                  <a:cxn ang="0">
                    <a:pos x="27" y="1297"/>
                  </a:cxn>
                  <a:cxn ang="0">
                    <a:pos x="61" y="1207"/>
                  </a:cxn>
                  <a:cxn ang="0">
                    <a:pos x="107" y="1123"/>
                  </a:cxn>
                  <a:cxn ang="0">
                    <a:pos x="168" y="1046"/>
                  </a:cxn>
                </a:cxnLst>
                <a:rect l="0" t="0" r="r" b="b"/>
                <a:pathLst>
                  <a:path w="5066" h="5070">
                    <a:moveTo>
                      <a:pt x="190" y="1021"/>
                    </a:moveTo>
                    <a:lnTo>
                      <a:pt x="1021" y="190"/>
                    </a:lnTo>
                    <a:lnTo>
                      <a:pt x="1046" y="168"/>
                    </a:lnTo>
                    <a:lnTo>
                      <a:pt x="1070" y="146"/>
                    </a:lnTo>
                    <a:lnTo>
                      <a:pt x="1096" y="126"/>
                    </a:lnTo>
                    <a:lnTo>
                      <a:pt x="1122" y="107"/>
                    </a:lnTo>
                    <a:lnTo>
                      <a:pt x="1150" y="90"/>
                    </a:lnTo>
                    <a:lnTo>
                      <a:pt x="1179" y="75"/>
                    </a:lnTo>
                    <a:lnTo>
                      <a:pt x="1207" y="61"/>
                    </a:lnTo>
                    <a:lnTo>
                      <a:pt x="1236" y="48"/>
                    </a:lnTo>
                    <a:lnTo>
                      <a:pt x="1266" y="37"/>
                    </a:lnTo>
                    <a:lnTo>
                      <a:pt x="1295" y="27"/>
                    </a:lnTo>
                    <a:lnTo>
                      <a:pt x="1327" y="18"/>
                    </a:lnTo>
                    <a:lnTo>
                      <a:pt x="1357" y="12"/>
                    </a:lnTo>
                    <a:lnTo>
                      <a:pt x="1388" y="7"/>
                    </a:lnTo>
                    <a:lnTo>
                      <a:pt x="1419" y="3"/>
                    </a:lnTo>
                    <a:lnTo>
                      <a:pt x="1450" y="1"/>
                    </a:lnTo>
                    <a:lnTo>
                      <a:pt x="1481" y="0"/>
                    </a:lnTo>
                    <a:lnTo>
                      <a:pt x="1513" y="1"/>
                    </a:lnTo>
                    <a:lnTo>
                      <a:pt x="1544" y="3"/>
                    </a:lnTo>
                    <a:lnTo>
                      <a:pt x="1575" y="7"/>
                    </a:lnTo>
                    <a:lnTo>
                      <a:pt x="1607" y="12"/>
                    </a:lnTo>
                    <a:lnTo>
                      <a:pt x="1637" y="18"/>
                    </a:lnTo>
                    <a:lnTo>
                      <a:pt x="1667" y="27"/>
                    </a:lnTo>
                    <a:lnTo>
                      <a:pt x="1698" y="37"/>
                    </a:lnTo>
                    <a:lnTo>
                      <a:pt x="1727" y="48"/>
                    </a:lnTo>
                    <a:lnTo>
                      <a:pt x="1756" y="61"/>
                    </a:lnTo>
                    <a:lnTo>
                      <a:pt x="1785" y="75"/>
                    </a:lnTo>
                    <a:lnTo>
                      <a:pt x="1813" y="90"/>
                    </a:lnTo>
                    <a:lnTo>
                      <a:pt x="1840" y="107"/>
                    </a:lnTo>
                    <a:lnTo>
                      <a:pt x="1867" y="126"/>
                    </a:lnTo>
                    <a:lnTo>
                      <a:pt x="1893" y="146"/>
                    </a:lnTo>
                    <a:lnTo>
                      <a:pt x="1918" y="168"/>
                    </a:lnTo>
                    <a:lnTo>
                      <a:pt x="1943" y="190"/>
                    </a:lnTo>
                    <a:lnTo>
                      <a:pt x="4876" y="3126"/>
                    </a:lnTo>
                    <a:lnTo>
                      <a:pt x="4899" y="3149"/>
                    </a:lnTo>
                    <a:lnTo>
                      <a:pt x="4921" y="3175"/>
                    </a:lnTo>
                    <a:lnTo>
                      <a:pt x="4940" y="3201"/>
                    </a:lnTo>
                    <a:lnTo>
                      <a:pt x="4960" y="3227"/>
                    </a:lnTo>
                    <a:lnTo>
                      <a:pt x="4976" y="3255"/>
                    </a:lnTo>
                    <a:lnTo>
                      <a:pt x="4992" y="3284"/>
                    </a:lnTo>
                    <a:lnTo>
                      <a:pt x="5006" y="3312"/>
                    </a:lnTo>
                    <a:lnTo>
                      <a:pt x="5019" y="3341"/>
                    </a:lnTo>
                    <a:lnTo>
                      <a:pt x="5030" y="3371"/>
                    </a:lnTo>
                    <a:lnTo>
                      <a:pt x="5040" y="3400"/>
                    </a:lnTo>
                    <a:lnTo>
                      <a:pt x="5047" y="3431"/>
                    </a:lnTo>
                    <a:lnTo>
                      <a:pt x="5054" y="3462"/>
                    </a:lnTo>
                    <a:lnTo>
                      <a:pt x="5059" y="3493"/>
                    </a:lnTo>
                    <a:lnTo>
                      <a:pt x="5064" y="3524"/>
                    </a:lnTo>
                    <a:lnTo>
                      <a:pt x="5066" y="3555"/>
                    </a:lnTo>
                    <a:lnTo>
                      <a:pt x="5066" y="3587"/>
                    </a:lnTo>
                    <a:lnTo>
                      <a:pt x="5066" y="3618"/>
                    </a:lnTo>
                    <a:lnTo>
                      <a:pt x="5064" y="3649"/>
                    </a:lnTo>
                    <a:lnTo>
                      <a:pt x="5059" y="3681"/>
                    </a:lnTo>
                    <a:lnTo>
                      <a:pt x="5054" y="3711"/>
                    </a:lnTo>
                    <a:lnTo>
                      <a:pt x="5047" y="3742"/>
                    </a:lnTo>
                    <a:lnTo>
                      <a:pt x="5040" y="3773"/>
                    </a:lnTo>
                    <a:lnTo>
                      <a:pt x="5030" y="3803"/>
                    </a:lnTo>
                    <a:lnTo>
                      <a:pt x="5019" y="3832"/>
                    </a:lnTo>
                    <a:lnTo>
                      <a:pt x="5006" y="3861"/>
                    </a:lnTo>
                    <a:lnTo>
                      <a:pt x="4992" y="3891"/>
                    </a:lnTo>
                    <a:lnTo>
                      <a:pt x="4976" y="3919"/>
                    </a:lnTo>
                    <a:lnTo>
                      <a:pt x="4960" y="3946"/>
                    </a:lnTo>
                    <a:lnTo>
                      <a:pt x="4940" y="3973"/>
                    </a:lnTo>
                    <a:lnTo>
                      <a:pt x="4921" y="3999"/>
                    </a:lnTo>
                    <a:lnTo>
                      <a:pt x="4899" y="4024"/>
                    </a:lnTo>
                    <a:lnTo>
                      <a:pt x="4876" y="4047"/>
                    </a:lnTo>
                    <a:lnTo>
                      <a:pt x="4045" y="4879"/>
                    </a:lnTo>
                    <a:lnTo>
                      <a:pt x="4021" y="4902"/>
                    </a:lnTo>
                    <a:lnTo>
                      <a:pt x="3996" y="4924"/>
                    </a:lnTo>
                    <a:lnTo>
                      <a:pt x="3970" y="4943"/>
                    </a:lnTo>
                    <a:lnTo>
                      <a:pt x="3943" y="4963"/>
                    </a:lnTo>
                    <a:lnTo>
                      <a:pt x="3916" y="4979"/>
                    </a:lnTo>
                    <a:lnTo>
                      <a:pt x="3888" y="4995"/>
                    </a:lnTo>
                    <a:lnTo>
                      <a:pt x="3859" y="5009"/>
                    </a:lnTo>
                    <a:lnTo>
                      <a:pt x="3830" y="5022"/>
                    </a:lnTo>
                    <a:lnTo>
                      <a:pt x="3801" y="5033"/>
                    </a:lnTo>
                    <a:lnTo>
                      <a:pt x="3770" y="5043"/>
                    </a:lnTo>
                    <a:lnTo>
                      <a:pt x="3740" y="5050"/>
                    </a:lnTo>
                    <a:lnTo>
                      <a:pt x="3709" y="5058"/>
                    </a:lnTo>
                    <a:lnTo>
                      <a:pt x="3678" y="5062"/>
                    </a:lnTo>
                    <a:lnTo>
                      <a:pt x="3647" y="5067"/>
                    </a:lnTo>
                    <a:lnTo>
                      <a:pt x="3616" y="5069"/>
                    </a:lnTo>
                    <a:lnTo>
                      <a:pt x="3584" y="5070"/>
                    </a:lnTo>
                    <a:lnTo>
                      <a:pt x="3553" y="5069"/>
                    </a:lnTo>
                    <a:lnTo>
                      <a:pt x="3522" y="5067"/>
                    </a:lnTo>
                    <a:lnTo>
                      <a:pt x="3490" y="5062"/>
                    </a:lnTo>
                    <a:lnTo>
                      <a:pt x="3460" y="5058"/>
                    </a:lnTo>
                    <a:lnTo>
                      <a:pt x="3429" y="5050"/>
                    </a:lnTo>
                    <a:lnTo>
                      <a:pt x="3398" y="5043"/>
                    </a:lnTo>
                    <a:lnTo>
                      <a:pt x="3369" y="5033"/>
                    </a:lnTo>
                    <a:lnTo>
                      <a:pt x="3339" y="5022"/>
                    </a:lnTo>
                    <a:lnTo>
                      <a:pt x="3310" y="5009"/>
                    </a:lnTo>
                    <a:lnTo>
                      <a:pt x="3282" y="4995"/>
                    </a:lnTo>
                    <a:lnTo>
                      <a:pt x="3254" y="4979"/>
                    </a:lnTo>
                    <a:lnTo>
                      <a:pt x="3225" y="4963"/>
                    </a:lnTo>
                    <a:lnTo>
                      <a:pt x="3199" y="4943"/>
                    </a:lnTo>
                    <a:lnTo>
                      <a:pt x="3173" y="4924"/>
                    </a:lnTo>
                    <a:lnTo>
                      <a:pt x="3148" y="4902"/>
                    </a:lnTo>
                    <a:lnTo>
                      <a:pt x="3124" y="4879"/>
                    </a:lnTo>
                    <a:lnTo>
                      <a:pt x="190" y="1944"/>
                    </a:lnTo>
                    <a:lnTo>
                      <a:pt x="168" y="1919"/>
                    </a:lnTo>
                    <a:lnTo>
                      <a:pt x="146" y="1894"/>
                    </a:lnTo>
                    <a:lnTo>
                      <a:pt x="125" y="1868"/>
                    </a:lnTo>
                    <a:lnTo>
                      <a:pt x="107" y="1841"/>
                    </a:lnTo>
                    <a:lnTo>
                      <a:pt x="90" y="1814"/>
                    </a:lnTo>
                    <a:lnTo>
                      <a:pt x="75" y="1786"/>
                    </a:lnTo>
                    <a:lnTo>
                      <a:pt x="61" y="1757"/>
                    </a:lnTo>
                    <a:lnTo>
                      <a:pt x="48" y="1728"/>
                    </a:lnTo>
                    <a:lnTo>
                      <a:pt x="37" y="1699"/>
                    </a:lnTo>
                    <a:lnTo>
                      <a:pt x="27" y="1668"/>
                    </a:lnTo>
                    <a:lnTo>
                      <a:pt x="18" y="1638"/>
                    </a:lnTo>
                    <a:lnTo>
                      <a:pt x="12" y="1608"/>
                    </a:lnTo>
                    <a:lnTo>
                      <a:pt x="7" y="1576"/>
                    </a:lnTo>
                    <a:lnTo>
                      <a:pt x="3" y="1545"/>
                    </a:lnTo>
                    <a:lnTo>
                      <a:pt x="1" y="1514"/>
                    </a:lnTo>
                    <a:lnTo>
                      <a:pt x="0" y="1482"/>
                    </a:lnTo>
                    <a:lnTo>
                      <a:pt x="1" y="1451"/>
                    </a:lnTo>
                    <a:lnTo>
                      <a:pt x="3" y="1421"/>
                    </a:lnTo>
                    <a:lnTo>
                      <a:pt x="7" y="1389"/>
                    </a:lnTo>
                    <a:lnTo>
                      <a:pt x="12" y="1358"/>
                    </a:lnTo>
                    <a:lnTo>
                      <a:pt x="18" y="1328"/>
                    </a:lnTo>
                    <a:lnTo>
                      <a:pt x="27" y="1297"/>
                    </a:lnTo>
                    <a:lnTo>
                      <a:pt x="37" y="1267"/>
                    </a:lnTo>
                    <a:lnTo>
                      <a:pt x="48" y="1237"/>
                    </a:lnTo>
                    <a:lnTo>
                      <a:pt x="61" y="1207"/>
                    </a:lnTo>
                    <a:lnTo>
                      <a:pt x="75" y="1179"/>
                    </a:lnTo>
                    <a:lnTo>
                      <a:pt x="90" y="1151"/>
                    </a:lnTo>
                    <a:lnTo>
                      <a:pt x="107" y="1123"/>
                    </a:lnTo>
                    <a:lnTo>
                      <a:pt x="125" y="1097"/>
                    </a:lnTo>
                    <a:lnTo>
                      <a:pt x="146" y="1071"/>
                    </a:lnTo>
                    <a:lnTo>
                      <a:pt x="168" y="1046"/>
                    </a:lnTo>
                    <a:lnTo>
                      <a:pt x="190" y="1021"/>
                    </a:lnTo>
                  </a:path>
                </a:pathLst>
              </a:custGeom>
              <a:solidFill>
                <a:srgbClr val="4B4B4B"/>
              </a:solidFill>
              <a:ln w="1">
                <a:noFill/>
                <a:prstDash val="solid"/>
                <a:round/>
              </a:ln>
            </p:spPr>
            <p:txBody>
              <a:bodyPr vert="horz" wrap="square" lIns="121920" tIns="60960" rIns="121920" bIns="60960" numCol="1" anchor="t" anchorCtr="0" compatLnSpc="1"/>
              <a:lstStyle/>
              <a:p>
                <a:endParaRPr lang="ar-SA" sz="2400" dirty="0">
                  <a:cs typeface="+mn-ea"/>
                  <a:sym typeface="+mn-lt"/>
                </a:endParaRPr>
              </a:p>
            </p:txBody>
          </p:sp>
          <p:sp>
            <p:nvSpPr>
              <p:cNvPr id="147" name="Freeform 6"/>
              <p:cNvSpPr/>
              <p:nvPr/>
            </p:nvSpPr>
            <p:spPr bwMode="auto">
              <a:xfrm>
                <a:off x="5391945" y="3823495"/>
                <a:ext cx="300038" cy="300037"/>
              </a:xfrm>
              <a:custGeom>
                <a:avLst/>
                <a:gdLst/>
                <a:ahLst/>
                <a:cxnLst>
                  <a:cxn ang="0">
                    <a:pos x="0" y="1753"/>
                  </a:cxn>
                  <a:cxn ang="0">
                    <a:pos x="1751" y="0"/>
                  </a:cxn>
                  <a:cxn ang="0">
                    <a:pos x="1888" y="136"/>
                  </a:cxn>
                  <a:cxn ang="0">
                    <a:pos x="136" y="1889"/>
                  </a:cxn>
                  <a:cxn ang="0">
                    <a:pos x="0" y="1753"/>
                  </a:cxn>
                </a:cxnLst>
                <a:rect l="0" t="0" r="r" b="b"/>
                <a:pathLst>
                  <a:path w="1888" h="1889">
                    <a:moveTo>
                      <a:pt x="0" y="1753"/>
                    </a:moveTo>
                    <a:lnTo>
                      <a:pt x="1751" y="0"/>
                    </a:lnTo>
                    <a:lnTo>
                      <a:pt x="1888" y="136"/>
                    </a:lnTo>
                    <a:lnTo>
                      <a:pt x="136" y="1889"/>
                    </a:lnTo>
                    <a:lnTo>
                      <a:pt x="0" y="1753"/>
                    </a:lnTo>
                    <a:close/>
                  </a:path>
                </a:pathLst>
              </a:custGeom>
              <a:solidFill>
                <a:srgbClr val="7F7F7F"/>
              </a:solidFill>
              <a:ln w="1">
                <a:noFill/>
                <a:prstDash val="solid"/>
                <a:round/>
              </a:ln>
            </p:spPr>
            <p:txBody>
              <a:bodyPr vert="horz" wrap="square" lIns="121920" tIns="60960" rIns="121920" bIns="60960" numCol="1" anchor="t" anchorCtr="0" compatLnSpc="1"/>
              <a:lstStyle/>
              <a:p>
                <a:endParaRPr lang="ar-SA" sz="2400" dirty="0">
                  <a:cs typeface="+mn-ea"/>
                  <a:sym typeface="+mn-lt"/>
                </a:endParaRPr>
              </a:p>
            </p:txBody>
          </p:sp>
          <p:sp>
            <p:nvSpPr>
              <p:cNvPr id="148" name="Freeform 7"/>
              <p:cNvSpPr/>
              <p:nvPr/>
            </p:nvSpPr>
            <p:spPr bwMode="auto">
              <a:xfrm>
                <a:off x="5841207" y="4271170"/>
                <a:ext cx="298450" cy="300037"/>
              </a:xfrm>
              <a:custGeom>
                <a:avLst/>
                <a:gdLst/>
                <a:ahLst/>
                <a:cxnLst>
                  <a:cxn ang="0">
                    <a:pos x="0" y="1752"/>
                  </a:cxn>
                  <a:cxn ang="0">
                    <a:pos x="1752" y="0"/>
                  </a:cxn>
                  <a:cxn ang="0">
                    <a:pos x="1889" y="136"/>
                  </a:cxn>
                  <a:cxn ang="0">
                    <a:pos x="136" y="1890"/>
                  </a:cxn>
                  <a:cxn ang="0">
                    <a:pos x="0" y="1752"/>
                  </a:cxn>
                </a:cxnLst>
                <a:rect l="0" t="0" r="r" b="b"/>
                <a:pathLst>
                  <a:path w="1889" h="1890">
                    <a:moveTo>
                      <a:pt x="0" y="1752"/>
                    </a:moveTo>
                    <a:lnTo>
                      <a:pt x="1752" y="0"/>
                    </a:lnTo>
                    <a:lnTo>
                      <a:pt x="1889" y="136"/>
                    </a:lnTo>
                    <a:lnTo>
                      <a:pt x="136" y="1890"/>
                    </a:lnTo>
                    <a:lnTo>
                      <a:pt x="0" y="1752"/>
                    </a:lnTo>
                    <a:close/>
                  </a:path>
                </a:pathLst>
              </a:custGeom>
              <a:solidFill>
                <a:srgbClr val="7F7F7F"/>
              </a:solidFill>
              <a:ln w="1">
                <a:noFill/>
                <a:prstDash val="solid"/>
                <a:round/>
              </a:ln>
            </p:spPr>
            <p:txBody>
              <a:bodyPr vert="horz" wrap="square" lIns="121920" tIns="60960" rIns="121920" bIns="60960" numCol="1" anchor="t" anchorCtr="0" compatLnSpc="1"/>
              <a:lstStyle/>
              <a:p>
                <a:endParaRPr lang="ar-SA" sz="2400" dirty="0">
                  <a:cs typeface="+mn-ea"/>
                  <a:sym typeface="+mn-lt"/>
                </a:endParaRPr>
              </a:p>
            </p:txBody>
          </p:sp>
          <p:sp>
            <p:nvSpPr>
              <p:cNvPr id="149" name="Freeform 8"/>
              <p:cNvSpPr/>
              <p:nvPr/>
            </p:nvSpPr>
            <p:spPr bwMode="auto">
              <a:xfrm>
                <a:off x="5045870" y="3477420"/>
                <a:ext cx="481013" cy="481012"/>
              </a:xfrm>
              <a:custGeom>
                <a:avLst/>
                <a:gdLst/>
                <a:ahLst/>
                <a:cxnLst>
                  <a:cxn ang="0">
                    <a:pos x="2174" y="3030"/>
                  </a:cxn>
                  <a:cxn ang="0">
                    <a:pos x="3029" y="2176"/>
                  </a:cxn>
                  <a:cxn ang="0">
                    <a:pos x="854" y="0"/>
                  </a:cxn>
                  <a:cxn ang="0">
                    <a:pos x="0" y="855"/>
                  </a:cxn>
                  <a:cxn ang="0">
                    <a:pos x="2174" y="3030"/>
                  </a:cxn>
                </a:cxnLst>
                <a:rect l="0" t="0" r="r" b="b"/>
                <a:pathLst>
                  <a:path w="3029" h="3030">
                    <a:moveTo>
                      <a:pt x="2174" y="3030"/>
                    </a:moveTo>
                    <a:lnTo>
                      <a:pt x="3029" y="2176"/>
                    </a:lnTo>
                    <a:lnTo>
                      <a:pt x="854" y="0"/>
                    </a:lnTo>
                    <a:lnTo>
                      <a:pt x="0" y="855"/>
                    </a:lnTo>
                    <a:lnTo>
                      <a:pt x="2174" y="3030"/>
                    </a:lnTo>
                    <a:close/>
                  </a:path>
                </a:pathLst>
              </a:custGeom>
              <a:solidFill>
                <a:srgbClr val="7F7F7F"/>
              </a:solidFill>
              <a:ln w="1">
                <a:noFill/>
                <a:prstDash val="solid"/>
                <a:round/>
              </a:ln>
            </p:spPr>
            <p:txBody>
              <a:bodyPr vert="horz" wrap="square" lIns="121920" tIns="60960" rIns="121920" bIns="60960" numCol="1" anchor="t" anchorCtr="0" compatLnSpc="1"/>
              <a:lstStyle/>
              <a:p>
                <a:endParaRPr lang="ar-SA" sz="2400" dirty="0">
                  <a:cs typeface="+mn-ea"/>
                  <a:sym typeface="+mn-lt"/>
                </a:endParaRPr>
              </a:p>
            </p:txBody>
          </p:sp>
          <p:sp>
            <p:nvSpPr>
              <p:cNvPr id="150" name="Freeform 9"/>
              <p:cNvSpPr/>
              <p:nvPr/>
            </p:nvSpPr>
            <p:spPr bwMode="auto">
              <a:xfrm>
                <a:off x="5018882" y="3451226"/>
                <a:ext cx="163513" cy="163512"/>
              </a:xfrm>
              <a:custGeom>
                <a:avLst/>
                <a:gdLst/>
                <a:ahLst/>
                <a:cxnLst>
                  <a:cxn ang="0">
                    <a:pos x="0" y="855"/>
                  </a:cxn>
                  <a:cxn ang="0">
                    <a:pos x="854" y="0"/>
                  </a:cxn>
                  <a:cxn ang="0">
                    <a:pos x="1032" y="179"/>
                  </a:cxn>
                  <a:cxn ang="0">
                    <a:pos x="178" y="1034"/>
                  </a:cxn>
                  <a:cxn ang="0">
                    <a:pos x="0" y="855"/>
                  </a:cxn>
                </a:cxnLst>
                <a:rect l="0" t="0" r="r" b="b"/>
                <a:pathLst>
                  <a:path w="1032" h="1034">
                    <a:moveTo>
                      <a:pt x="0" y="855"/>
                    </a:moveTo>
                    <a:lnTo>
                      <a:pt x="854" y="0"/>
                    </a:lnTo>
                    <a:lnTo>
                      <a:pt x="1032" y="179"/>
                    </a:lnTo>
                    <a:lnTo>
                      <a:pt x="178" y="1034"/>
                    </a:lnTo>
                    <a:lnTo>
                      <a:pt x="0" y="855"/>
                    </a:lnTo>
                    <a:close/>
                  </a:path>
                </a:pathLst>
              </a:custGeom>
              <a:solidFill>
                <a:srgbClr val="BFBFBF"/>
              </a:solidFill>
              <a:ln w="1">
                <a:noFill/>
                <a:prstDash val="solid"/>
                <a:round/>
              </a:ln>
            </p:spPr>
            <p:txBody>
              <a:bodyPr vert="horz" wrap="square" lIns="121920" tIns="60960" rIns="121920" bIns="60960" numCol="1" anchor="t" anchorCtr="0" compatLnSpc="1"/>
              <a:lstStyle/>
              <a:p>
                <a:endParaRPr lang="ar-SA" sz="2400" dirty="0">
                  <a:cs typeface="+mn-ea"/>
                  <a:sym typeface="+mn-lt"/>
                </a:endParaRPr>
              </a:p>
            </p:txBody>
          </p:sp>
          <p:sp>
            <p:nvSpPr>
              <p:cNvPr id="151" name="Freeform 10"/>
              <p:cNvSpPr/>
              <p:nvPr/>
            </p:nvSpPr>
            <p:spPr bwMode="auto">
              <a:xfrm>
                <a:off x="3429000" y="1858963"/>
                <a:ext cx="1949450" cy="1949450"/>
              </a:xfrm>
              <a:custGeom>
                <a:avLst/>
                <a:gdLst/>
                <a:ahLst/>
                <a:cxnLst>
                  <a:cxn ang="0">
                    <a:pos x="10899" y="10020"/>
                  </a:cxn>
                  <a:cxn ang="0">
                    <a:pos x="11425" y="9264"/>
                  </a:cxn>
                  <a:cxn ang="0">
                    <a:pos x="11824" y="8454"/>
                  </a:cxn>
                  <a:cxn ang="0">
                    <a:pos x="12097" y="7604"/>
                  </a:cxn>
                  <a:cxn ang="0">
                    <a:pos x="12244" y="6730"/>
                  </a:cxn>
                  <a:cxn ang="0">
                    <a:pos x="12266" y="5845"/>
                  </a:cxn>
                  <a:cxn ang="0">
                    <a:pos x="12160" y="4965"/>
                  </a:cxn>
                  <a:cxn ang="0">
                    <a:pos x="11930" y="4105"/>
                  </a:cxn>
                  <a:cxn ang="0">
                    <a:pos x="11572" y="3281"/>
                  </a:cxn>
                  <a:cxn ang="0">
                    <a:pos x="11089" y="2505"/>
                  </a:cxn>
                  <a:cxn ang="0">
                    <a:pos x="10479" y="1795"/>
                  </a:cxn>
                  <a:cxn ang="0">
                    <a:pos x="9768" y="1185"/>
                  </a:cxn>
                  <a:cxn ang="0">
                    <a:pos x="8994" y="701"/>
                  </a:cxn>
                  <a:cxn ang="0">
                    <a:pos x="8169" y="343"/>
                  </a:cxn>
                  <a:cxn ang="0">
                    <a:pos x="7311" y="112"/>
                  </a:cxn>
                  <a:cxn ang="0">
                    <a:pos x="6432" y="7"/>
                  </a:cxn>
                  <a:cxn ang="0">
                    <a:pos x="5547" y="27"/>
                  </a:cxn>
                  <a:cxn ang="0">
                    <a:pos x="4672" y="176"/>
                  </a:cxn>
                  <a:cxn ang="0">
                    <a:pos x="3824" y="448"/>
                  </a:cxn>
                  <a:cxn ang="0">
                    <a:pos x="3014" y="849"/>
                  </a:cxn>
                  <a:cxn ang="0">
                    <a:pos x="2259" y="1374"/>
                  </a:cxn>
                  <a:cxn ang="0">
                    <a:pos x="1577" y="2023"/>
                  </a:cxn>
                  <a:cxn ang="0">
                    <a:pos x="1009" y="2757"/>
                  </a:cxn>
                  <a:cxn ang="0">
                    <a:pos x="567" y="3550"/>
                  </a:cxn>
                  <a:cxn ang="0">
                    <a:pos x="252" y="4388"/>
                  </a:cxn>
                  <a:cxn ang="0">
                    <a:pos x="63" y="5257"/>
                  </a:cxn>
                  <a:cxn ang="0">
                    <a:pos x="0" y="6140"/>
                  </a:cxn>
                  <a:cxn ang="0">
                    <a:pos x="63" y="7023"/>
                  </a:cxn>
                  <a:cxn ang="0">
                    <a:pos x="252" y="7890"/>
                  </a:cxn>
                  <a:cxn ang="0">
                    <a:pos x="567" y="8729"/>
                  </a:cxn>
                  <a:cxn ang="0">
                    <a:pos x="1009" y="9523"/>
                  </a:cxn>
                  <a:cxn ang="0">
                    <a:pos x="1577" y="10257"/>
                  </a:cxn>
                  <a:cxn ang="0">
                    <a:pos x="2259" y="10906"/>
                  </a:cxn>
                  <a:cxn ang="0">
                    <a:pos x="3014" y="11431"/>
                  </a:cxn>
                  <a:cxn ang="0">
                    <a:pos x="3824" y="11831"/>
                  </a:cxn>
                  <a:cxn ang="0">
                    <a:pos x="4672" y="12104"/>
                  </a:cxn>
                  <a:cxn ang="0">
                    <a:pos x="5547" y="12251"/>
                  </a:cxn>
                  <a:cxn ang="0">
                    <a:pos x="6432" y="12273"/>
                  </a:cxn>
                  <a:cxn ang="0">
                    <a:pos x="7311" y="12167"/>
                  </a:cxn>
                  <a:cxn ang="0">
                    <a:pos x="8169" y="11937"/>
                  </a:cxn>
                  <a:cxn ang="0">
                    <a:pos x="8994" y="11579"/>
                  </a:cxn>
                  <a:cxn ang="0">
                    <a:pos x="9768" y="11095"/>
                  </a:cxn>
                  <a:cxn ang="0">
                    <a:pos x="10479" y="10485"/>
                  </a:cxn>
                </a:cxnLst>
                <a:rect l="0" t="0" r="r" b="b"/>
                <a:pathLst>
                  <a:path w="12273" h="12280">
                    <a:moveTo>
                      <a:pt x="10479" y="10485"/>
                    </a:moveTo>
                    <a:lnTo>
                      <a:pt x="10696" y="10257"/>
                    </a:lnTo>
                    <a:lnTo>
                      <a:pt x="10899" y="10020"/>
                    </a:lnTo>
                    <a:lnTo>
                      <a:pt x="11089" y="9774"/>
                    </a:lnTo>
                    <a:lnTo>
                      <a:pt x="11264" y="9523"/>
                    </a:lnTo>
                    <a:lnTo>
                      <a:pt x="11425" y="9264"/>
                    </a:lnTo>
                    <a:lnTo>
                      <a:pt x="11572" y="8999"/>
                    </a:lnTo>
                    <a:lnTo>
                      <a:pt x="11705" y="8729"/>
                    </a:lnTo>
                    <a:lnTo>
                      <a:pt x="11824" y="8454"/>
                    </a:lnTo>
                    <a:lnTo>
                      <a:pt x="11930" y="8174"/>
                    </a:lnTo>
                    <a:lnTo>
                      <a:pt x="12021" y="7890"/>
                    </a:lnTo>
                    <a:lnTo>
                      <a:pt x="12097" y="7604"/>
                    </a:lnTo>
                    <a:lnTo>
                      <a:pt x="12160" y="7315"/>
                    </a:lnTo>
                    <a:lnTo>
                      <a:pt x="12210" y="7023"/>
                    </a:lnTo>
                    <a:lnTo>
                      <a:pt x="12244" y="6730"/>
                    </a:lnTo>
                    <a:lnTo>
                      <a:pt x="12266" y="6435"/>
                    </a:lnTo>
                    <a:lnTo>
                      <a:pt x="12273" y="6140"/>
                    </a:lnTo>
                    <a:lnTo>
                      <a:pt x="12266" y="5845"/>
                    </a:lnTo>
                    <a:lnTo>
                      <a:pt x="12244" y="5550"/>
                    </a:lnTo>
                    <a:lnTo>
                      <a:pt x="12210" y="5257"/>
                    </a:lnTo>
                    <a:lnTo>
                      <a:pt x="12160" y="4965"/>
                    </a:lnTo>
                    <a:lnTo>
                      <a:pt x="12097" y="4675"/>
                    </a:lnTo>
                    <a:lnTo>
                      <a:pt x="12021" y="4388"/>
                    </a:lnTo>
                    <a:lnTo>
                      <a:pt x="11930" y="4105"/>
                    </a:lnTo>
                    <a:lnTo>
                      <a:pt x="11824" y="3826"/>
                    </a:lnTo>
                    <a:lnTo>
                      <a:pt x="11705" y="3550"/>
                    </a:lnTo>
                    <a:lnTo>
                      <a:pt x="11572" y="3281"/>
                    </a:lnTo>
                    <a:lnTo>
                      <a:pt x="11425" y="3016"/>
                    </a:lnTo>
                    <a:lnTo>
                      <a:pt x="11264" y="2757"/>
                    </a:lnTo>
                    <a:lnTo>
                      <a:pt x="11089" y="2505"/>
                    </a:lnTo>
                    <a:lnTo>
                      <a:pt x="10899" y="2260"/>
                    </a:lnTo>
                    <a:lnTo>
                      <a:pt x="10696" y="2023"/>
                    </a:lnTo>
                    <a:lnTo>
                      <a:pt x="10479" y="1795"/>
                    </a:lnTo>
                    <a:lnTo>
                      <a:pt x="10251" y="1578"/>
                    </a:lnTo>
                    <a:lnTo>
                      <a:pt x="10014" y="1374"/>
                    </a:lnTo>
                    <a:lnTo>
                      <a:pt x="9768" y="1185"/>
                    </a:lnTo>
                    <a:lnTo>
                      <a:pt x="9517" y="1010"/>
                    </a:lnTo>
                    <a:lnTo>
                      <a:pt x="9259" y="849"/>
                    </a:lnTo>
                    <a:lnTo>
                      <a:pt x="8994" y="701"/>
                    </a:lnTo>
                    <a:lnTo>
                      <a:pt x="8724" y="567"/>
                    </a:lnTo>
                    <a:lnTo>
                      <a:pt x="8449" y="448"/>
                    </a:lnTo>
                    <a:lnTo>
                      <a:pt x="8169" y="343"/>
                    </a:lnTo>
                    <a:lnTo>
                      <a:pt x="7886" y="252"/>
                    </a:lnTo>
                    <a:lnTo>
                      <a:pt x="7599" y="176"/>
                    </a:lnTo>
                    <a:lnTo>
                      <a:pt x="7311" y="112"/>
                    </a:lnTo>
                    <a:lnTo>
                      <a:pt x="7019" y="63"/>
                    </a:lnTo>
                    <a:lnTo>
                      <a:pt x="6726" y="27"/>
                    </a:lnTo>
                    <a:lnTo>
                      <a:pt x="6432" y="7"/>
                    </a:lnTo>
                    <a:lnTo>
                      <a:pt x="6136" y="0"/>
                    </a:lnTo>
                    <a:lnTo>
                      <a:pt x="5841" y="7"/>
                    </a:lnTo>
                    <a:lnTo>
                      <a:pt x="5547" y="27"/>
                    </a:lnTo>
                    <a:lnTo>
                      <a:pt x="5254" y="63"/>
                    </a:lnTo>
                    <a:lnTo>
                      <a:pt x="4962" y="112"/>
                    </a:lnTo>
                    <a:lnTo>
                      <a:pt x="4672" y="176"/>
                    </a:lnTo>
                    <a:lnTo>
                      <a:pt x="4386" y="252"/>
                    </a:lnTo>
                    <a:lnTo>
                      <a:pt x="4103" y="343"/>
                    </a:lnTo>
                    <a:lnTo>
                      <a:pt x="3824" y="448"/>
                    </a:lnTo>
                    <a:lnTo>
                      <a:pt x="3548" y="567"/>
                    </a:lnTo>
                    <a:lnTo>
                      <a:pt x="3279" y="701"/>
                    </a:lnTo>
                    <a:lnTo>
                      <a:pt x="3014" y="849"/>
                    </a:lnTo>
                    <a:lnTo>
                      <a:pt x="2755" y="1010"/>
                    </a:lnTo>
                    <a:lnTo>
                      <a:pt x="2503" y="1185"/>
                    </a:lnTo>
                    <a:lnTo>
                      <a:pt x="2259" y="1374"/>
                    </a:lnTo>
                    <a:lnTo>
                      <a:pt x="2022" y="1578"/>
                    </a:lnTo>
                    <a:lnTo>
                      <a:pt x="1794" y="1795"/>
                    </a:lnTo>
                    <a:lnTo>
                      <a:pt x="1577" y="2023"/>
                    </a:lnTo>
                    <a:lnTo>
                      <a:pt x="1374" y="2260"/>
                    </a:lnTo>
                    <a:lnTo>
                      <a:pt x="1184" y="2505"/>
                    </a:lnTo>
                    <a:lnTo>
                      <a:pt x="1009" y="2757"/>
                    </a:lnTo>
                    <a:lnTo>
                      <a:pt x="848" y="3016"/>
                    </a:lnTo>
                    <a:lnTo>
                      <a:pt x="701" y="3281"/>
                    </a:lnTo>
                    <a:lnTo>
                      <a:pt x="567" y="3550"/>
                    </a:lnTo>
                    <a:lnTo>
                      <a:pt x="448" y="3826"/>
                    </a:lnTo>
                    <a:lnTo>
                      <a:pt x="343" y="4105"/>
                    </a:lnTo>
                    <a:lnTo>
                      <a:pt x="252" y="4388"/>
                    </a:lnTo>
                    <a:lnTo>
                      <a:pt x="175" y="4675"/>
                    </a:lnTo>
                    <a:lnTo>
                      <a:pt x="112" y="4965"/>
                    </a:lnTo>
                    <a:lnTo>
                      <a:pt x="63" y="5257"/>
                    </a:lnTo>
                    <a:lnTo>
                      <a:pt x="27" y="5550"/>
                    </a:lnTo>
                    <a:lnTo>
                      <a:pt x="7" y="5845"/>
                    </a:lnTo>
                    <a:lnTo>
                      <a:pt x="0" y="6140"/>
                    </a:lnTo>
                    <a:lnTo>
                      <a:pt x="7" y="6435"/>
                    </a:lnTo>
                    <a:lnTo>
                      <a:pt x="27" y="6730"/>
                    </a:lnTo>
                    <a:lnTo>
                      <a:pt x="63" y="7023"/>
                    </a:lnTo>
                    <a:lnTo>
                      <a:pt x="112" y="7315"/>
                    </a:lnTo>
                    <a:lnTo>
                      <a:pt x="175" y="7604"/>
                    </a:lnTo>
                    <a:lnTo>
                      <a:pt x="252" y="7890"/>
                    </a:lnTo>
                    <a:lnTo>
                      <a:pt x="343" y="8174"/>
                    </a:lnTo>
                    <a:lnTo>
                      <a:pt x="448" y="8454"/>
                    </a:lnTo>
                    <a:lnTo>
                      <a:pt x="567" y="8729"/>
                    </a:lnTo>
                    <a:lnTo>
                      <a:pt x="701" y="8999"/>
                    </a:lnTo>
                    <a:lnTo>
                      <a:pt x="848" y="9264"/>
                    </a:lnTo>
                    <a:lnTo>
                      <a:pt x="1009" y="9523"/>
                    </a:lnTo>
                    <a:lnTo>
                      <a:pt x="1184" y="9774"/>
                    </a:lnTo>
                    <a:lnTo>
                      <a:pt x="1374" y="10020"/>
                    </a:lnTo>
                    <a:lnTo>
                      <a:pt x="1577" y="10257"/>
                    </a:lnTo>
                    <a:lnTo>
                      <a:pt x="1794" y="10485"/>
                    </a:lnTo>
                    <a:lnTo>
                      <a:pt x="2022" y="10702"/>
                    </a:lnTo>
                    <a:lnTo>
                      <a:pt x="2259" y="10906"/>
                    </a:lnTo>
                    <a:lnTo>
                      <a:pt x="2503" y="11095"/>
                    </a:lnTo>
                    <a:lnTo>
                      <a:pt x="2755" y="11270"/>
                    </a:lnTo>
                    <a:lnTo>
                      <a:pt x="3014" y="11431"/>
                    </a:lnTo>
                    <a:lnTo>
                      <a:pt x="3279" y="11579"/>
                    </a:lnTo>
                    <a:lnTo>
                      <a:pt x="3548" y="11712"/>
                    </a:lnTo>
                    <a:lnTo>
                      <a:pt x="3824" y="11831"/>
                    </a:lnTo>
                    <a:lnTo>
                      <a:pt x="4103" y="11937"/>
                    </a:lnTo>
                    <a:lnTo>
                      <a:pt x="4386" y="12028"/>
                    </a:lnTo>
                    <a:lnTo>
                      <a:pt x="4672" y="12104"/>
                    </a:lnTo>
                    <a:lnTo>
                      <a:pt x="4962" y="12167"/>
                    </a:lnTo>
                    <a:lnTo>
                      <a:pt x="5254" y="12217"/>
                    </a:lnTo>
                    <a:lnTo>
                      <a:pt x="5547" y="12251"/>
                    </a:lnTo>
                    <a:lnTo>
                      <a:pt x="5841" y="12273"/>
                    </a:lnTo>
                    <a:lnTo>
                      <a:pt x="6136" y="12280"/>
                    </a:lnTo>
                    <a:lnTo>
                      <a:pt x="6432" y="12273"/>
                    </a:lnTo>
                    <a:lnTo>
                      <a:pt x="6726" y="12251"/>
                    </a:lnTo>
                    <a:lnTo>
                      <a:pt x="7019" y="12217"/>
                    </a:lnTo>
                    <a:lnTo>
                      <a:pt x="7311" y="12167"/>
                    </a:lnTo>
                    <a:lnTo>
                      <a:pt x="7599" y="12104"/>
                    </a:lnTo>
                    <a:lnTo>
                      <a:pt x="7886" y="12028"/>
                    </a:lnTo>
                    <a:lnTo>
                      <a:pt x="8169" y="11937"/>
                    </a:lnTo>
                    <a:lnTo>
                      <a:pt x="8449" y="11831"/>
                    </a:lnTo>
                    <a:lnTo>
                      <a:pt x="8724" y="11712"/>
                    </a:lnTo>
                    <a:lnTo>
                      <a:pt x="8994" y="11579"/>
                    </a:lnTo>
                    <a:lnTo>
                      <a:pt x="9259" y="11431"/>
                    </a:lnTo>
                    <a:lnTo>
                      <a:pt x="9517" y="11270"/>
                    </a:lnTo>
                    <a:lnTo>
                      <a:pt x="9768" y="11095"/>
                    </a:lnTo>
                    <a:lnTo>
                      <a:pt x="10014" y="10906"/>
                    </a:lnTo>
                    <a:lnTo>
                      <a:pt x="10251" y="10702"/>
                    </a:lnTo>
                    <a:lnTo>
                      <a:pt x="10479" y="10485"/>
                    </a:lnTo>
                  </a:path>
                </a:pathLst>
              </a:custGeom>
              <a:solidFill>
                <a:schemeClr val="bg1"/>
              </a:solidFill>
              <a:ln w="381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900" dirty="0">
                  <a:solidFill>
                    <a:prstClr val="white"/>
                  </a:solidFill>
                  <a:cs typeface="+mn-ea"/>
                  <a:sym typeface="+mn-lt"/>
                </a:endParaRPr>
              </a:p>
            </p:txBody>
          </p:sp>
          <p:sp>
            <p:nvSpPr>
              <p:cNvPr id="152" name="Freeform 11"/>
              <p:cNvSpPr/>
              <p:nvPr/>
            </p:nvSpPr>
            <p:spPr bwMode="auto">
              <a:xfrm>
                <a:off x="3578225" y="2008188"/>
                <a:ext cx="1651000" cy="1652587"/>
              </a:xfrm>
              <a:custGeom>
                <a:avLst/>
                <a:gdLst/>
                <a:ahLst/>
                <a:cxnLst>
                  <a:cxn ang="0">
                    <a:pos x="9237" y="8491"/>
                  </a:cxn>
                  <a:cxn ang="0">
                    <a:pos x="9682" y="7851"/>
                  </a:cxn>
                  <a:cxn ang="0">
                    <a:pos x="10021" y="7164"/>
                  </a:cxn>
                  <a:cxn ang="0">
                    <a:pos x="10252" y="6445"/>
                  </a:cxn>
                  <a:cxn ang="0">
                    <a:pos x="10376" y="5704"/>
                  </a:cxn>
                  <a:cxn ang="0">
                    <a:pos x="10395" y="4954"/>
                  </a:cxn>
                  <a:cxn ang="0">
                    <a:pos x="10305" y="4209"/>
                  </a:cxn>
                  <a:cxn ang="0">
                    <a:pos x="10109" y="3479"/>
                  </a:cxn>
                  <a:cxn ang="0">
                    <a:pos x="9807" y="2781"/>
                  </a:cxn>
                  <a:cxn ang="0">
                    <a:pos x="9397" y="2124"/>
                  </a:cxn>
                  <a:cxn ang="0">
                    <a:pos x="8880" y="1521"/>
                  </a:cxn>
                  <a:cxn ang="0">
                    <a:pos x="8279" y="1005"/>
                  </a:cxn>
                  <a:cxn ang="0">
                    <a:pos x="7622" y="595"/>
                  </a:cxn>
                  <a:cxn ang="0">
                    <a:pos x="6923" y="292"/>
                  </a:cxn>
                  <a:cxn ang="0">
                    <a:pos x="6195" y="95"/>
                  </a:cxn>
                  <a:cxn ang="0">
                    <a:pos x="5450" y="7"/>
                  </a:cxn>
                  <a:cxn ang="0">
                    <a:pos x="4701" y="24"/>
                  </a:cxn>
                  <a:cxn ang="0">
                    <a:pos x="3960" y="149"/>
                  </a:cxn>
                  <a:cxn ang="0">
                    <a:pos x="3240" y="381"/>
                  </a:cxn>
                  <a:cxn ang="0">
                    <a:pos x="2555" y="720"/>
                  </a:cxn>
                  <a:cxn ang="0">
                    <a:pos x="1915" y="1165"/>
                  </a:cxn>
                  <a:cxn ang="0">
                    <a:pos x="1336" y="1716"/>
                  </a:cxn>
                  <a:cxn ang="0">
                    <a:pos x="855" y="2337"/>
                  </a:cxn>
                  <a:cxn ang="0">
                    <a:pos x="481" y="3010"/>
                  </a:cxn>
                  <a:cxn ang="0">
                    <a:pos x="214" y="3720"/>
                  </a:cxn>
                  <a:cxn ang="0">
                    <a:pos x="54" y="4455"/>
                  </a:cxn>
                  <a:cxn ang="0">
                    <a:pos x="0" y="5204"/>
                  </a:cxn>
                  <a:cxn ang="0">
                    <a:pos x="54" y="5952"/>
                  </a:cxn>
                  <a:cxn ang="0">
                    <a:pos x="214" y="6687"/>
                  </a:cxn>
                  <a:cxn ang="0">
                    <a:pos x="481" y="7398"/>
                  </a:cxn>
                  <a:cxn ang="0">
                    <a:pos x="855" y="8070"/>
                  </a:cxn>
                  <a:cxn ang="0">
                    <a:pos x="1336" y="8692"/>
                  </a:cxn>
                  <a:cxn ang="0">
                    <a:pos x="1915" y="9243"/>
                  </a:cxn>
                  <a:cxn ang="0">
                    <a:pos x="2555" y="9688"/>
                  </a:cxn>
                  <a:cxn ang="0">
                    <a:pos x="3240" y="10027"/>
                  </a:cxn>
                  <a:cxn ang="0">
                    <a:pos x="3960" y="10258"/>
                  </a:cxn>
                  <a:cxn ang="0">
                    <a:pos x="4701" y="10383"/>
                  </a:cxn>
                  <a:cxn ang="0">
                    <a:pos x="5450" y="10401"/>
                  </a:cxn>
                  <a:cxn ang="0">
                    <a:pos x="6195" y="10312"/>
                  </a:cxn>
                  <a:cxn ang="0">
                    <a:pos x="6923" y="10116"/>
                  </a:cxn>
                  <a:cxn ang="0">
                    <a:pos x="7622" y="9813"/>
                  </a:cxn>
                  <a:cxn ang="0">
                    <a:pos x="8279" y="9403"/>
                  </a:cxn>
                  <a:cxn ang="0">
                    <a:pos x="8880" y="8886"/>
                  </a:cxn>
                </a:cxnLst>
                <a:rect l="0" t="0" r="r" b="b"/>
                <a:pathLst>
                  <a:path w="10400" h="10407">
                    <a:moveTo>
                      <a:pt x="8880" y="8886"/>
                    </a:moveTo>
                    <a:lnTo>
                      <a:pt x="9064" y="8692"/>
                    </a:lnTo>
                    <a:lnTo>
                      <a:pt x="9237" y="8491"/>
                    </a:lnTo>
                    <a:lnTo>
                      <a:pt x="9397" y="8284"/>
                    </a:lnTo>
                    <a:lnTo>
                      <a:pt x="9545" y="8070"/>
                    </a:lnTo>
                    <a:lnTo>
                      <a:pt x="9682" y="7851"/>
                    </a:lnTo>
                    <a:lnTo>
                      <a:pt x="9807" y="7627"/>
                    </a:lnTo>
                    <a:lnTo>
                      <a:pt x="9919" y="7398"/>
                    </a:lnTo>
                    <a:lnTo>
                      <a:pt x="10021" y="7164"/>
                    </a:lnTo>
                    <a:lnTo>
                      <a:pt x="10109" y="6927"/>
                    </a:lnTo>
                    <a:lnTo>
                      <a:pt x="10186" y="6687"/>
                    </a:lnTo>
                    <a:lnTo>
                      <a:pt x="10252" y="6445"/>
                    </a:lnTo>
                    <a:lnTo>
                      <a:pt x="10305" y="6199"/>
                    </a:lnTo>
                    <a:lnTo>
                      <a:pt x="10347" y="5952"/>
                    </a:lnTo>
                    <a:lnTo>
                      <a:pt x="10376" y="5704"/>
                    </a:lnTo>
                    <a:lnTo>
                      <a:pt x="10395" y="5454"/>
                    </a:lnTo>
                    <a:lnTo>
                      <a:pt x="10400" y="5204"/>
                    </a:lnTo>
                    <a:lnTo>
                      <a:pt x="10395" y="4954"/>
                    </a:lnTo>
                    <a:lnTo>
                      <a:pt x="10376" y="4704"/>
                    </a:lnTo>
                    <a:lnTo>
                      <a:pt x="10347" y="4455"/>
                    </a:lnTo>
                    <a:lnTo>
                      <a:pt x="10305" y="4209"/>
                    </a:lnTo>
                    <a:lnTo>
                      <a:pt x="10252" y="3963"/>
                    </a:lnTo>
                    <a:lnTo>
                      <a:pt x="10186" y="3720"/>
                    </a:lnTo>
                    <a:lnTo>
                      <a:pt x="10109" y="3479"/>
                    </a:lnTo>
                    <a:lnTo>
                      <a:pt x="10021" y="3243"/>
                    </a:lnTo>
                    <a:lnTo>
                      <a:pt x="9919" y="3010"/>
                    </a:lnTo>
                    <a:lnTo>
                      <a:pt x="9807" y="2781"/>
                    </a:lnTo>
                    <a:lnTo>
                      <a:pt x="9682" y="2557"/>
                    </a:lnTo>
                    <a:lnTo>
                      <a:pt x="9545" y="2337"/>
                    </a:lnTo>
                    <a:lnTo>
                      <a:pt x="9397" y="2124"/>
                    </a:lnTo>
                    <a:lnTo>
                      <a:pt x="9237" y="1916"/>
                    </a:lnTo>
                    <a:lnTo>
                      <a:pt x="9064" y="1716"/>
                    </a:lnTo>
                    <a:lnTo>
                      <a:pt x="8880" y="1521"/>
                    </a:lnTo>
                    <a:lnTo>
                      <a:pt x="8686" y="1337"/>
                    </a:lnTo>
                    <a:lnTo>
                      <a:pt x="8485" y="1165"/>
                    </a:lnTo>
                    <a:lnTo>
                      <a:pt x="8279" y="1005"/>
                    </a:lnTo>
                    <a:lnTo>
                      <a:pt x="8065" y="856"/>
                    </a:lnTo>
                    <a:lnTo>
                      <a:pt x="7846" y="720"/>
                    </a:lnTo>
                    <a:lnTo>
                      <a:pt x="7622" y="595"/>
                    </a:lnTo>
                    <a:lnTo>
                      <a:pt x="7393" y="482"/>
                    </a:lnTo>
                    <a:lnTo>
                      <a:pt x="7160" y="381"/>
                    </a:lnTo>
                    <a:lnTo>
                      <a:pt x="6923" y="292"/>
                    </a:lnTo>
                    <a:lnTo>
                      <a:pt x="6683" y="214"/>
                    </a:lnTo>
                    <a:lnTo>
                      <a:pt x="6441" y="149"/>
                    </a:lnTo>
                    <a:lnTo>
                      <a:pt x="6195" y="95"/>
                    </a:lnTo>
                    <a:lnTo>
                      <a:pt x="5948" y="54"/>
                    </a:lnTo>
                    <a:lnTo>
                      <a:pt x="5700" y="24"/>
                    </a:lnTo>
                    <a:lnTo>
                      <a:pt x="5450" y="7"/>
                    </a:lnTo>
                    <a:lnTo>
                      <a:pt x="5200" y="0"/>
                    </a:lnTo>
                    <a:lnTo>
                      <a:pt x="4951" y="7"/>
                    </a:lnTo>
                    <a:lnTo>
                      <a:pt x="4701" y="24"/>
                    </a:lnTo>
                    <a:lnTo>
                      <a:pt x="4452" y="54"/>
                    </a:lnTo>
                    <a:lnTo>
                      <a:pt x="4206" y="95"/>
                    </a:lnTo>
                    <a:lnTo>
                      <a:pt x="3960" y="149"/>
                    </a:lnTo>
                    <a:lnTo>
                      <a:pt x="3717" y="214"/>
                    </a:lnTo>
                    <a:lnTo>
                      <a:pt x="3477" y="292"/>
                    </a:lnTo>
                    <a:lnTo>
                      <a:pt x="3240" y="381"/>
                    </a:lnTo>
                    <a:lnTo>
                      <a:pt x="3008" y="482"/>
                    </a:lnTo>
                    <a:lnTo>
                      <a:pt x="2778" y="595"/>
                    </a:lnTo>
                    <a:lnTo>
                      <a:pt x="2555" y="720"/>
                    </a:lnTo>
                    <a:lnTo>
                      <a:pt x="2335" y="856"/>
                    </a:lnTo>
                    <a:lnTo>
                      <a:pt x="2122" y="1005"/>
                    </a:lnTo>
                    <a:lnTo>
                      <a:pt x="1915" y="1165"/>
                    </a:lnTo>
                    <a:lnTo>
                      <a:pt x="1714" y="1337"/>
                    </a:lnTo>
                    <a:lnTo>
                      <a:pt x="1520" y="1521"/>
                    </a:lnTo>
                    <a:lnTo>
                      <a:pt x="1336" y="1716"/>
                    </a:lnTo>
                    <a:lnTo>
                      <a:pt x="1164" y="1916"/>
                    </a:lnTo>
                    <a:lnTo>
                      <a:pt x="1004" y="2124"/>
                    </a:lnTo>
                    <a:lnTo>
                      <a:pt x="855" y="2337"/>
                    </a:lnTo>
                    <a:lnTo>
                      <a:pt x="719" y="2557"/>
                    </a:lnTo>
                    <a:lnTo>
                      <a:pt x="594" y="2781"/>
                    </a:lnTo>
                    <a:lnTo>
                      <a:pt x="481" y="3010"/>
                    </a:lnTo>
                    <a:lnTo>
                      <a:pt x="380" y="3243"/>
                    </a:lnTo>
                    <a:lnTo>
                      <a:pt x="292" y="3479"/>
                    </a:lnTo>
                    <a:lnTo>
                      <a:pt x="214" y="3720"/>
                    </a:lnTo>
                    <a:lnTo>
                      <a:pt x="149" y="3963"/>
                    </a:lnTo>
                    <a:lnTo>
                      <a:pt x="95" y="4209"/>
                    </a:lnTo>
                    <a:lnTo>
                      <a:pt x="54" y="4455"/>
                    </a:lnTo>
                    <a:lnTo>
                      <a:pt x="23" y="4704"/>
                    </a:lnTo>
                    <a:lnTo>
                      <a:pt x="6" y="4954"/>
                    </a:lnTo>
                    <a:lnTo>
                      <a:pt x="0" y="5204"/>
                    </a:lnTo>
                    <a:lnTo>
                      <a:pt x="6" y="5454"/>
                    </a:lnTo>
                    <a:lnTo>
                      <a:pt x="23" y="5704"/>
                    </a:lnTo>
                    <a:lnTo>
                      <a:pt x="54" y="5952"/>
                    </a:lnTo>
                    <a:lnTo>
                      <a:pt x="95" y="6199"/>
                    </a:lnTo>
                    <a:lnTo>
                      <a:pt x="149" y="6445"/>
                    </a:lnTo>
                    <a:lnTo>
                      <a:pt x="214" y="6687"/>
                    </a:lnTo>
                    <a:lnTo>
                      <a:pt x="292" y="6927"/>
                    </a:lnTo>
                    <a:lnTo>
                      <a:pt x="380" y="7164"/>
                    </a:lnTo>
                    <a:lnTo>
                      <a:pt x="481" y="7398"/>
                    </a:lnTo>
                    <a:lnTo>
                      <a:pt x="594" y="7627"/>
                    </a:lnTo>
                    <a:lnTo>
                      <a:pt x="719" y="7851"/>
                    </a:lnTo>
                    <a:lnTo>
                      <a:pt x="855" y="8070"/>
                    </a:lnTo>
                    <a:lnTo>
                      <a:pt x="1004" y="8284"/>
                    </a:lnTo>
                    <a:lnTo>
                      <a:pt x="1164" y="8491"/>
                    </a:lnTo>
                    <a:lnTo>
                      <a:pt x="1336" y="8692"/>
                    </a:lnTo>
                    <a:lnTo>
                      <a:pt x="1520" y="8886"/>
                    </a:lnTo>
                    <a:lnTo>
                      <a:pt x="1714" y="9070"/>
                    </a:lnTo>
                    <a:lnTo>
                      <a:pt x="1915" y="9243"/>
                    </a:lnTo>
                    <a:lnTo>
                      <a:pt x="2122" y="9403"/>
                    </a:lnTo>
                    <a:lnTo>
                      <a:pt x="2335" y="9551"/>
                    </a:lnTo>
                    <a:lnTo>
                      <a:pt x="2555" y="9688"/>
                    </a:lnTo>
                    <a:lnTo>
                      <a:pt x="2778" y="9813"/>
                    </a:lnTo>
                    <a:lnTo>
                      <a:pt x="3008" y="9925"/>
                    </a:lnTo>
                    <a:lnTo>
                      <a:pt x="3240" y="10027"/>
                    </a:lnTo>
                    <a:lnTo>
                      <a:pt x="3477" y="10116"/>
                    </a:lnTo>
                    <a:lnTo>
                      <a:pt x="3717" y="10192"/>
                    </a:lnTo>
                    <a:lnTo>
                      <a:pt x="3960" y="10258"/>
                    </a:lnTo>
                    <a:lnTo>
                      <a:pt x="4206" y="10312"/>
                    </a:lnTo>
                    <a:lnTo>
                      <a:pt x="4452" y="10354"/>
                    </a:lnTo>
                    <a:lnTo>
                      <a:pt x="4701" y="10383"/>
                    </a:lnTo>
                    <a:lnTo>
                      <a:pt x="4951" y="10401"/>
                    </a:lnTo>
                    <a:lnTo>
                      <a:pt x="5200" y="10407"/>
                    </a:lnTo>
                    <a:lnTo>
                      <a:pt x="5450" y="10401"/>
                    </a:lnTo>
                    <a:lnTo>
                      <a:pt x="5700" y="10383"/>
                    </a:lnTo>
                    <a:lnTo>
                      <a:pt x="5948" y="10354"/>
                    </a:lnTo>
                    <a:lnTo>
                      <a:pt x="6195" y="10312"/>
                    </a:lnTo>
                    <a:lnTo>
                      <a:pt x="6441" y="10258"/>
                    </a:lnTo>
                    <a:lnTo>
                      <a:pt x="6683" y="10192"/>
                    </a:lnTo>
                    <a:lnTo>
                      <a:pt x="6923" y="10116"/>
                    </a:lnTo>
                    <a:lnTo>
                      <a:pt x="7160" y="10027"/>
                    </a:lnTo>
                    <a:lnTo>
                      <a:pt x="7393" y="9925"/>
                    </a:lnTo>
                    <a:lnTo>
                      <a:pt x="7622" y="9813"/>
                    </a:lnTo>
                    <a:lnTo>
                      <a:pt x="7846" y="9688"/>
                    </a:lnTo>
                    <a:lnTo>
                      <a:pt x="8065" y="9551"/>
                    </a:lnTo>
                    <a:lnTo>
                      <a:pt x="8279" y="9403"/>
                    </a:lnTo>
                    <a:lnTo>
                      <a:pt x="8485" y="9243"/>
                    </a:lnTo>
                    <a:lnTo>
                      <a:pt x="8686" y="9070"/>
                    </a:lnTo>
                    <a:lnTo>
                      <a:pt x="8880" y="8886"/>
                    </a:lnTo>
                  </a:path>
                </a:pathLst>
              </a:custGeom>
              <a:gradFill flip="none" rotWithShape="1">
                <a:gsLst>
                  <a:gs pos="0">
                    <a:schemeClr val="bg1"/>
                  </a:gs>
                  <a:gs pos="50000">
                    <a:schemeClr val="bg1"/>
                  </a:gs>
                  <a:gs pos="100000">
                    <a:schemeClr val="bg1">
                      <a:lumMod val="85000"/>
                    </a:schemeClr>
                  </a:gs>
                </a:gsLst>
                <a:path path="circle">
                  <a:fillToRect l="50000" t="50000" r="50000" b="50000"/>
                </a:path>
                <a:tileRect/>
              </a:gradFill>
              <a:ln w="1">
                <a:noFill/>
                <a:prstDash val="solid"/>
                <a:round/>
              </a:ln>
            </p:spPr>
            <p:txBody>
              <a:bodyPr vert="horz" wrap="square" lIns="121920" tIns="60960" rIns="121920" bIns="60960" numCol="1" anchor="t" anchorCtr="0" compatLnSpc="1"/>
              <a:lstStyle/>
              <a:p>
                <a:endParaRPr lang="ar-SA" sz="2400" dirty="0">
                  <a:cs typeface="+mn-ea"/>
                  <a:sym typeface="+mn-lt"/>
                </a:endParaRPr>
              </a:p>
            </p:txBody>
          </p:sp>
        </p:grpSp>
        <p:sp>
          <p:nvSpPr>
            <p:cNvPr id="83" name="TextBox 32"/>
            <p:cNvSpPr txBox="1"/>
            <p:nvPr/>
          </p:nvSpPr>
          <p:spPr>
            <a:xfrm>
              <a:off x="8176718" y="1943878"/>
              <a:ext cx="252044" cy="327657"/>
            </a:xfrm>
            <a:prstGeom prst="rect">
              <a:avLst/>
            </a:prstGeom>
            <a:noFill/>
          </p:spPr>
          <p:txBody>
            <a:bodyPr wrap="square" lIns="0" tIns="0" rIns="0" bIns="0" rtlCol="1" anchor="t" anchorCtr="0">
              <a:noAutofit/>
            </a:bodyPr>
            <a:lstStyle/>
            <a:p>
              <a:pPr algn="ctr" rtl="0"/>
              <a:r>
                <a:rPr lang="en-US" dirty="0">
                  <a:solidFill>
                    <a:schemeClr val="accent1"/>
                  </a:solidFill>
                  <a:cs typeface="+mn-ea"/>
                  <a:sym typeface="+mn-lt"/>
                </a:rPr>
                <a:t>1</a:t>
              </a:r>
              <a:endParaRPr lang="ar-SA" dirty="0">
                <a:solidFill>
                  <a:schemeClr val="accent1"/>
                </a:solidFill>
                <a:cs typeface="+mn-ea"/>
                <a:sym typeface="+mn-lt"/>
              </a:endParaRPr>
            </a:p>
          </p:txBody>
        </p:sp>
        <p:sp>
          <p:nvSpPr>
            <p:cNvPr id="143" name="TextBox 33"/>
            <p:cNvSpPr txBox="1"/>
            <p:nvPr/>
          </p:nvSpPr>
          <p:spPr>
            <a:xfrm>
              <a:off x="7985396" y="2326697"/>
              <a:ext cx="252044" cy="327657"/>
            </a:xfrm>
            <a:prstGeom prst="rect">
              <a:avLst/>
            </a:prstGeom>
            <a:noFill/>
          </p:spPr>
          <p:txBody>
            <a:bodyPr wrap="square" lIns="0" tIns="0" rIns="0" bIns="0" rtlCol="1" anchor="t" anchorCtr="0">
              <a:noAutofit/>
            </a:bodyPr>
            <a:lstStyle/>
            <a:p>
              <a:pPr algn="ctr"/>
              <a:r>
                <a:rPr lang="en-US" dirty="0">
                  <a:solidFill>
                    <a:schemeClr val="accent2"/>
                  </a:solidFill>
                  <a:cs typeface="+mn-ea"/>
                  <a:sym typeface="+mn-lt"/>
                </a:rPr>
                <a:t>2</a:t>
              </a:r>
              <a:endParaRPr lang="ar-SA" dirty="0">
                <a:solidFill>
                  <a:schemeClr val="accent2"/>
                </a:solidFill>
                <a:cs typeface="+mn-ea"/>
                <a:sym typeface="+mn-lt"/>
              </a:endParaRPr>
            </a:p>
          </p:txBody>
        </p:sp>
        <p:sp>
          <p:nvSpPr>
            <p:cNvPr id="144" name="TextBox 34"/>
            <p:cNvSpPr txBox="1"/>
            <p:nvPr/>
          </p:nvSpPr>
          <p:spPr>
            <a:xfrm>
              <a:off x="7680436" y="2710872"/>
              <a:ext cx="252044" cy="327657"/>
            </a:xfrm>
            <a:prstGeom prst="rect">
              <a:avLst/>
            </a:prstGeom>
            <a:noFill/>
          </p:spPr>
          <p:txBody>
            <a:bodyPr wrap="square" lIns="0" tIns="0" rIns="0" bIns="0" rtlCol="1" anchor="t" anchorCtr="0">
              <a:noAutofit/>
            </a:bodyPr>
            <a:lstStyle/>
            <a:p>
              <a:pPr algn="ctr"/>
              <a:r>
                <a:rPr lang="en-US" dirty="0">
                  <a:solidFill>
                    <a:schemeClr val="accent3"/>
                  </a:solidFill>
                  <a:cs typeface="+mn-ea"/>
                  <a:sym typeface="+mn-lt"/>
                </a:rPr>
                <a:t>3</a:t>
              </a:r>
              <a:endParaRPr lang="ar-SA" dirty="0">
                <a:solidFill>
                  <a:schemeClr val="accent3"/>
                </a:solidFill>
                <a:cs typeface="+mn-ea"/>
                <a:sym typeface="+mn-lt"/>
              </a:endParaRPr>
            </a:p>
          </p:txBody>
        </p:sp>
        <p:sp>
          <p:nvSpPr>
            <p:cNvPr id="145" name="TextBox 35"/>
            <p:cNvSpPr txBox="1"/>
            <p:nvPr/>
          </p:nvSpPr>
          <p:spPr>
            <a:xfrm>
              <a:off x="7335947" y="3113866"/>
              <a:ext cx="252044" cy="327657"/>
            </a:xfrm>
            <a:prstGeom prst="rect">
              <a:avLst/>
            </a:prstGeom>
            <a:noFill/>
          </p:spPr>
          <p:txBody>
            <a:bodyPr wrap="square" lIns="0" tIns="0" rIns="0" bIns="0" rtlCol="1" anchor="t" anchorCtr="0">
              <a:noAutofit/>
            </a:bodyPr>
            <a:lstStyle/>
            <a:p>
              <a:pPr algn="ctr"/>
              <a:r>
                <a:rPr lang="en-US" dirty="0">
                  <a:solidFill>
                    <a:schemeClr val="accent4"/>
                  </a:solidFill>
                  <a:cs typeface="+mn-ea"/>
                  <a:sym typeface="+mn-lt"/>
                </a:rPr>
                <a:t>4</a:t>
              </a:r>
              <a:endParaRPr lang="ar-SA" dirty="0">
                <a:solidFill>
                  <a:schemeClr val="accent4"/>
                </a:solidFill>
                <a:cs typeface="+mn-ea"/>
                <a:sym typeface="+mn-lt"/>
              </a:endParaRPr>
            </a:p>
          </p:txBody>
        </p:sp>
      </p:grpSp>
      <p:grpSp>
        <p:nvGrpSpPr>
          <p:cNvPr id="4" name="组合 152"/>
          <p:cNvGrpSpPr/>
          <p:nvPr/>
        </p:nvGrpSpPr>
        <p:grpSpPr>
          <a:xfrm>
            <a:off x="3409698" y="1411959"/>
            <a:ext cx="4311493" cy="424732"/>
            <a:chOff x="4566953" y="2203111"/>
            <a:chExt cx="5748657" cy="566135"/>
          </a:xfrm>
        </p:grpSpPr>
        <p:sp>
          <p:nvSpPr>
            <p:cNvPr id="154" name="矩形 153"/>
            <p:cNvSpPr/>
            <p:nvPr/>
          </p:nvSpPr>
          <p:spPr>
            <a:xfrm>
              <a:off x="4566953" y="2203111"/>
              <a:ext cx="3792081" cy="566135"/>
            </a:xfrm>
            <a:prstGeom prst="rect">
              <a:avLst/>
            </a:prstGeom>
          </p:spPr>
          <p:txBody>
            <a:bodyPr wrap="square">
              <a:spAutoFit/>
            </a:bodyPr>
            <a:lstStyle/>
            <a:p>
              <a:pPr>
                <a:lnSpc>
                  <a:spcPct val="120000"/>
                </a:lnSpc>
              </a:pPr>
              <a:r>
                <a:rPr lang="zh-CN" altLang="en-US" sz="900" dirty="0">
                  <a:solidFill>
                    <a:schemeClr val="bg1"/>
                  </a:solidFill>
                  <a:cs typeface="+mn-ea"/>
                  <a:sym typeface="+mn-lt"/>
                </a:rPr>
                <a:t>此处添加详细文本描述，建议与标题相关并符合整体语言风格，语言描述尽量简洁生动。</a:t>
              </a:r>
              <a:endParaRPr lang="en-US" altLang="zh-CN" sz="900" dirty="0">
                <a:solidFill>
                  <a:schemeClr val="bg1"/>
                </a:solidFill>
                <a:cs typeface="+mn-ea"/>
                <a:sym typeface="+mn-lt"/>
              </a:endParaRPr>
            </a:p>
          </p:txBody>
        </p:sp>
        <p:sp>
          <p:nvSpPr>
            <p:cNvPr id="155" name="矩形 154"/>
            <p:cNvSpPr/>
            <p:nvPr/>
          </p:nvSpPr>
          <p:spPr>
            <a:xfrm>
              <a:off x="9453835" y="2247071"/>
              <a:ext cx="861775" cy="369218"/>
            </a:xfrm>
            <a:prstGeom prst="rect">
              <a:avLst/>
            </a:prstGeom>
          </p:spPr>
          <p:txBody>
            <a:bodyPr wrap="none">
              <a:spAutoFit/>
            </a:bodyPr>
            <a:lstStyle/>
            <a:p>
              <a:r>
                <a:rPr lang="zh-CN" altLang="en-US" sz="1200" dirty="0">
                  <a:solidFill>
                    <a:schemeClr val="tx1">
                      <a:lumMod val="75000"/>
                      <a:lumOff val="25000"/>
                    </a:schemeClr>
                  </a:solidFill>
                  <a:cs typeface="+mn-ea"/>
                  <a:sym typeface="+mn-lt"/>
                </a:rPr>
                <a:t>方案一</a:t>
              </a:r>
              <a:endParaRPr lang="zh-CN" altLang="en-US" sz="1200" dirty="0">
                <a:solidFill>
                  <a:schemeClr val="tx1">
                    <a:lumMod val="75000"/>
                    <a:lumOff val="25000"/>
                  </a:schemeClr>
                </a:solidFill>
                <a:cs typeface="+mn-ea"/>
                <a:sym typeface="+mn-lt"/>
              </a:endParaRPr>
            </a:p>
          </p:txBody>
        </p:sp>
      </p:grpSp>
      <p:grpSp>
        <p:nvGrpSpPr>
          <p:cNvPr id="5" name="组合 155"/>
          <p:cNvGrpSpPr/>
          <p:nvPr/>
        </p:nvGrpSpPr>
        <p:grpSpPr>
          <a:xfrm>
            <a:off x="3409699" y="1842209"/>
            <a:ext cx="3990377" cy="424732"/>
            <a:chOff x="4566953" y="2776595"/>
            <a:chExt cx="5320503" cy="566134"/>
          </a:xfrm>
        </p:grpSpPr>
        <p:sp>
          <p:nvSpPr>
            <p:cNvPr id="157" name="矩形 156"/>
            <p:cNvSpPr/>
            <p:nvPr/>
          </p:nvSpPr>
          <p:spPr>
            <a:xfrm>
              <a:off x="4566953" y="2776595"/>
              <a:ext cx="3626880" cy="566134"/>
            </a:xfrm>
            <a:prstGeom prst="rect">
              <a:avLst/>
            </a:prstGeom>
          </p:spPr>
          <p:txBody>
            <a:bodyPr wrap="square">
              <a:spAutoFit/>
            </a:bodyPr>
            <a:lstStyle/>
            <a:p>
              <a:pPr>
                <a:lnSpc>
                  <a:spcPct val="120000"/>
                </a:lnSpc>
              </a:pPr>
              <a:r>
                <a:rPr lang="zh-CN" altLang="en-US" sz="900" dirty="0">
                  <a:solidFill>
                    <a:schemeClr val="bg1"/>
                  </a:solidFill>
                  <a:cs typeface="+mn-ea"/>
                  <a:sym typeface="+mn-lt"/>
                </a:rPr>
                <a:t>此处添加详细文本描述，建议与标题相关并符合整体语言风格，语言描述尽量简洁生动。</a:t>
              </a:r>
              <a:endParaRPr lang="en-US" altLang="zh-CN" sz="900" dirty="0">
                <a:solidFill>
                  <a:schemeClr val="bg1"/>
                </a:solidFill>
                <a:cs typeface="+mn-ea"/>
                <a:sym typeface="+mn-lt"/>
              </a:endParaRPr>
            </a:p>
          </p:txBody>
        </p:sp>
        <p:sp>
          <p:nvSpPr>
            <p:cNvPr id="158" name="矩形 157"/>
            <p:cNvSpPr/>
            <p:nvPr/>
          </p:nvSpPr>
          <p:spPr>
            <a:xfrm>
              <a:off x="9025681" y="2829237"/>
              <a:ext cx="861775" cy="369218"/>
            </a:xfrm>
            <a:prstGeom prst="rect">
              <a:avLst/>
            </a:prstGeom>
          </p:spPr>
          <p:txBody>
            <a:bodyPr wrap="none">
              <a:spAutoFit/>
            </a:bodyPr>
            <a:lstStyle/>
            <a:p>
              <a:r>
                <a:rPr lang="zh-CN" altLang="en-US" sz="1200" dirty="0">
                  <a:solidFill>
                    <a:schemeClr val="tx1">
                      <a:lumMod val="75000"/>
                      <a:lumOff val="25000"/>
                    </a:schemeClr>
                  </a:solidFill>
                  <a:cs typeface="+mn-ea"/>
                  <a:sym typeface="+mn-lt"/>
                </a:rPr>
                <a:t>方案二</a:t>
              </a:r>
              <a:endParaRPr lang="zh-CN" altLang="en-US" sz="1200" dirty="0">
                <a:solidFill>
                  <a:schemeClr val="tx1">
                    <a:lumMod val="75000"/>
                    <a:lumOff val="25000"/>
                  </a:schemeClr>
                </a:solidFill>
                <a:cs typeface="+mn-ea"/>
                <a:sym typeface="+mn-lt"/>
              </a:endParaRPr>
            </a:p>
          </p:txBody>
        </p:sp>
      </p:grpSp>
      <p:grpSp>
        <p:nvGrpSpPr>
          <p:cNvPr id="6" name="组合 158"/>
          <p:cNvGrpSpPr/>
          <p:nvPr/>
        </p:nvGrpSpPr>
        <p:grpSpPr>
          <a:xfrm>
            <a:off x="3409698" y="2274863"/>
            <a:ext cx="3664649" cy="424732"/>
            <a:chOff x="4566953" y="3353288"/>
            <a:chExt cx="4886198" cy="566134"/>
          </a:xfrm>
        </p:grpSpPr>
        <p:sp>
          <p:nvSpPr>
            <p:cNvPr id="160" name="矩形 159"/>
            <p:cNvSpPr/>
            <p:nvPr/>
          </p:nvSpPr>
          <p:spPr>
            <a:xfrm>
              <a:off x="4566953" y="3353288"/>
              <a:ext cx="3165464" cy="566134"/>
            </a:xfrm>
            <a:prstGeom prst="rect">
              <a:avLst/>
            </a:prstGeom>
          </p:spPr>
          <p:txBody>
            <a:bodyPr wrap="square">
              <a:spAutoFit/>
            </a:bodyPr>
            <a:lstStyle/>
            <a:p>
              <a:pPr>
                <a:lnSpc>
                  <a:spcPct val="120000"/>
                </a:lnSpc>
              </a:pPr>
              <a:r>
                <a:rPr lang="zh-CN" altLang="en-US" sz="900" dirty="0">
                  <a:solidFill>
                    <a:schemeClr val="bg1"/>
                  </a:solidFill>
                  <a:cs typeface="+mn-ea"/>
                  <a:sym typeface="+mn-lt"/>
                </a:rPr>
                <a:t>此处添加详细文本描述，建议与标题相关并符合整体语言风格，语言描述尽量简洁生动。</a:t>
              </a:r>
              <a:endParaRPr lang="en-US" altLang="zh-CN" sz="900" dirty="0">
                <a:solidFill>
                  <a:schemeClr val="bg1"/>
                </a:solidFill>
                <a:cs typeface="+mn-ea"/>
                <a:sym typeface="+mn-lt"/>
              </a:endParaRPr>
            </a:p>
          </p:txBody>
        </p:sp>
        <p:sp>
          <p:nvSpPr>
            <p:cNvPr id="161" name="矩形 160"/>
            <p:cNvSpPr/>
            <p:nvPr/>
          </p:nvSpPr>
          <p:spPr>
            <a:xfrm>
              <a:off x="8591376" y="3411403"/>
              <a:ext cx="861775" cy="369218"/>
            </a:xfrm>
            <a:prstGeom prst="rect">
              <a:avLst/>
            </a:prstGeom>
          </p:spPr>
          <p:txBody>
            <a:bodyPr wrap="none">
              <a:spAutoFit/>
            </a:bodyPr>
            <a:lstStyle/>
            <a:p>
              <a:r>
                <a:rPr lang="zh-CN" altLang="en-US" sz="1200" dirty="0">
                  <a:solidFill>
                    <a:schemeClr val="tx1">
                      <a:lumMod val="75000"/>
                      <a:lumOff val="25000"/>
                    </a:schemeClr>
                  </a:solidFill>
                  <a:cs typeface="+mn-ea"/>
                  <a:sym typeface="+mn-lt"/>
                </a:rPr>
                <a:t>方案三</a:t>
              </a:r>
              <a:endParaRPr lang="zh-CN" altLang="en-US" sz="1200" dirty="0">
                <a:solidFill>
                  <a:schemeClr val="tx1">
                    <a:lumMod val="75000"/>
                    <a:lumOff val="25000"/>
                  </a:schemeClr>
                </a:solidFill>
                <a:cs typeface="+mn-ea"/>
                <a:sym typeface="+mn-lt"/>
              </a:endParaRPr>
            </a:p>
          </p:txBody>
        </p:sp>
      </p:grpSp>
      <p:grpSp>
        <p:nvGrpSpPr>
          <p:cNvPr id="7" name="组合 161"/>
          <p:cNvGrpSpPr/>
          <p:nvPr/>
        </p:nvGrpSpPr>
        <p:grpSpPr>
          <a:xfrm>
            <a:off x="3409698" y="2709330"/>
            <a:ext cx="3239229" cy="590931"/>
            <a:chOff x="4566954" y="3932399"/>
            <a:chExt cx="4318972" cy="787664"/>
          </a:xfrm>
        </p:grpSpPr>
        <p:sp>
          <p:nvSpPr>
            <p:cNvPr id="163" name="矩形 162"/>
            <p:cNvSpPr/>
            <p:nvPr/>
          </p:nvSpPr>
          <p:spPr>
            <a:xfrm>
              <a:off x="4566954" y="3932399"/>
              <a:ext cx="2842183" cy="787664"/>
            </a:xfrm>
            <a:prstGeom prst="rect">
              <a:avLst/>
            </a:prstGeom>
          </p:spPr>
          <p:txBody>
            <a:bodyPr wrap="square">
              <a:spAutoFit/>
            </a:bodyPr>
            <a:lstStyle/>
            <a:p>
              <a:pPr>
                <a:lnSpc>
                  <a:spcPct val="120000"/>
                </a:lnSpc>
              </a:pPr>
              <a:r>
                <a:rPr lang="zh-CN" altLang="en-US" sz="900" dirty="0">
                  <a:solidFill>
                    <a:schemeClr val="bg1"/>
                  </a:solidFill>
                  <a:cs typeface="+mn-ea"/>
                  <a:sym typeface="+mn-lt"/>
                </a:rPr>
                <a:t>此处添加详细文本描述，建议与标题相关并符合整体语言风格，语言描述尽量简洁生动。</a:t>
              </a:r>
              <a:endParaRPr lang="en-US" altLang="zh-CN" sz="900" dirty="0">
                <a:solidFill>
                  <a:schemeClr val="bg1"/>
                </a:solidFill>
                <a:cs typeface="+mn-ea"/>
                <a:sym typeface="+mn-lt"/>
              </a:endParaRPr>
            </a:p>
          </p:txBody>
        </p:sp>
        <p:sp>
          <p:nvSpPr>
            <p:cNvPr id="164" name="矩形 163"/>
            <p:cNvSpPr/>
            <p:nvPr/>
          </p:nvSpPr>
          <p:spPr>
            <a:xfrm>
              <a:off x="8024151" y="3993573"/>
              <a:ext cx="861775" cy="369218"/>
            </a:xfrm>
            <a:prstGeom prst="rect">
              <a:avLst/>
            </a:prstGeom>
          </p:spPr>
          <p:txBody>
            <a:bodyPr wrap="none">
              <a:spAutoFit/>
            </a:bodyPr>
            <a:lstStyle/>
            <a:p>
              <a:r>
                <a:rPr lang="zh-CN" altLang="en-US" sz="1200" dirty="0">
                  <a:solidFill>
                    <a:schemeClr val="tx1">
                      <a:lumMod val="75000"/>
                      <a:lumOff val="25000"/>
                    </a:schemeClr>
                  </a:solidFill>
                  <a:cs typeface="+mn-ea"/>
                  <a:sym typeface="+mn-lt"/>
                </a:rPr>
                <a:t>方案四</a:t>
              </a:r>
              <a:endParaRPr lang="zh-CN" altLang="en-US" sz="1200" dirty="0">
                <a:solidFill>
                  <a:schemeClr val="tx1">
                    <a:lumMod val="75000"/>
                    <a:lumOff val="25000"/>
                  </a:schemeClr>
                </a:solidFill>
                <a:cs typeface="+mn-ea"/>
                <a:sym typeface="+mn-lt"/>
              </a:endParaRPr>
            </a:p>
          </p:txBody>
        </p:sp>
      </p:grpSp>
      <p:sp>
        <p:nvSpPr>
          <p:cNvPr id="165" name="Freeform 196"/>
          <p:cNvSpPr/>
          <p:nvPr/>
        </p:nvSpPr>
        <p:spPr bwMode="auto">
          <a:xfrm>
            <a:off x="1830453" y="2040894"/>
            <a:ext cx="1068531" cy="694756"/>
          </a:xfrm>
          <a:custGeom>
            <a:avLst/>
            <a:gdLst>
              <a:gd name="T0" fmla="*/ 242 w 319"/>
              <a:gd name="T1" fmla="*/ 58 h 207"/>
              <a:gd name="T2" fmla="*/ 229 w 319"/>
              <a:gd name="T3" fmla="*/ 59 h 207"/>
              <a:gd name="T4" fmla="*/ 218 w 319"/>
              <a:gd name="T5" fmla="*/ 35 h 207"/>
              <a:gd name="T6" fmla="*/ 199 w 319"/>
              <a:gd name="T7" fmla="*/ 16 h 207"/>
              <a:gd name="T8" fmla="*/ 175 w 319"/>
              <a:gd name="T9" fmla="*/ 4 h 207"/>
              <a:gd name="T10" fmla="*/ 148 w 319"/>
              <a:gd name="T11" fmla="*/ 0 h 207"/>
              <a:gd name="T12" fmla="*/ 140 w 319"/>
              <a:gd name="T13" fmla="*/ 0 h 207"/>
              <a:gd name="T14" fmla="*/ 124 w 319"/>
              <a:gd name="T15" fmla="*/ 4 h 207"/>
              <a:gd name="T16" fmla="*/ 108 w 319"/>
              <a:gd name="T17" fmla="*/ 10 h 207"/>
              <a:gd name="T18" fmla="*/ 95 w 319"/>
              <a:gd name="T19" fmla="*/ 18 h 207"/>
              <a:gd name="T20" fmla="*/ 83 w 319"/>
              <a:gd name="T21" fmla="*/ 30 h 207"/>
              <a:gd name="T22" fmla="*/ 74 w 319"/>
              <a:gd name="T23" fmla="*/ 43 h 207"/>
              <a:gd name="T24" fmla="*/ 68 w 319"/>
              <a:gd name="T25" fmla="*/ 58 h 207"/>
              <a:gd name="T26" fmla="*/ 64 w 319"/>
              <a:gd name="T27" fmla="*/ 74 h 207"/>
              <a:gd name="T28" fmla="*/ 64 w 319"/>
              <a:gd name="T29" fmla="*/ 83 h 207"/>
              <a:gd name="T30" fmla="*/ 65 w 319"/>
              <a:gd name="T31" fmla="*/ 95 h 207"/>
              <a:gd name="T32" fmla="*/ 57 w 319"/>
              <a:gd name="T33" fmla="*/ 94 h 207"/>
              <a:gd name="T34" fmla="*/ 36 w 319"/>
              <a:gd name="T35" fmla="*/ 99 h 207"/>
              <a:gd name="T36" fmla="*/ 17 w 319"/>
              <a:gd name="T37" fmla="*/ 111 h 207"/>
              <a:gd name="T38" fmla="*/ 5 w 319"/>
              <a:gd name="T39" fmla="*/ 128 h 207"/>
              <a:gd name="T40" fmla="*/ 0 w 319"/>
              <a:gd name="T41" fmla="*/ 151 h 207"/>
              <a:gd name="T42" fmla="*/ 1 w 319"/>
              <a:gd name="T43" fmla="*/ 162 h 207"/>
              <a:gd name="T44" fmla="*/ 10 w 319"/>
              <a:gd name="T45" fmla="*/ 182 h 207"/>
              <a:gd name="T46" fmla="*/ 25 w 319"/>
              <a:gd name="T47" fmla="*/ 197 h 207"/>
              <a:gd name="T48" fmla="*/ 46 w 319"/>
              <a:gd name="T49" fmla="*/ 206 h 207"/>
              <a:gd name="T50" fmla="*/ 137 w 319"/>
              <a:gd name="T51" fmla="*/ 207 h 207"/>
              <a:gd name="T52" fmla="*/ 104 w 319"/>
              <a:gd name="T53" fmla="*/ 147 h 207"/>
              <a:gd name="T54" fmla="*/ 216 w 319"/>
              <a:gd name="T55" fmla="*/ 147 h 207"/>
              <a:gd name="T56" fmla="*/ 181 w 319"/>
              <a:gd name="T57" fmla="*/ 207 h 207"/>
              <a:gd name="T58" fmla="*/ 242 w 319"/>
              <a:gd name="T59" fmla="*/ 207 h 207"/>
              <a:gd name="T60" fmla="*/ 258 w 319"/>
              <a:gd name="T61" fmla="*/ 206 h 207"/>
              <a:gd name="T62" fmla="*/ 272 w 319"/>
              <a:gd name="T63" fmla="*/ 201 h 207"/>
              <a:gd name="T64" fmla="*/ 285 w 319"/>
              <a:gd name="T65" fmla="*/ 194 h 207"/>
              <a:gd name="T66" fmla="*/ 296 w 319"/>
              <a:gd name="T67" fmla="*/ 185 h 207"/>
              <a:gd name="T68" fmla="*/ 306 w 319"/>
              <a:gd name="T69" fmla="*/ 174 h 207"/>
              <a:gd name="T70" fmla="*/ 313 w 319"/>
              <a:gd name="T71" fmla="*/ 161 h 207"/>
              <a:gd name="T72" fmla="*/ 317 w 319"/>
              <a:gd name="T73" fmla="*/ 148 h 207"/>
              <a:gd name="T74" fmla="*/ 319 w 319"/>
              <a:gd name="T75" fmla="*/ 132 h 207"/>
              <a:gd name="T76" fmla="*/ 318 w 319"/>
              <a:gd name="T77" fmla="*/ 125 h 207"/>
              <a:gd name="T78" fmla="*/ 315 w 319"/>
              <a:gd name="T79" fmla="*/ 111 h 207"/>
              <a:gd name="T80" fmla="*/ 310 w 319"/>
              <a:gd name="T81" fmla="*/ 97 h 207"/>
              <a:gd name="T82" fmla="*/ 301 w 319"/>
              <a:gd name="T83" fmla="*/ 85 h 207"/>
              <a:gd name="T84" fmla="*/ 291 w 319"/>
              <a:gd name="T85" fmla="*/ 74 h 207"/>
              <a:gd name="T86" fmla="*/ 279 w 319"/>
              <a:gd name="T87" fmla="*/ 67 h 207"/>
              <a:gd name="T88" fmla="*/ 265 w 319"/>
              <a:gd name="T89" fmla="*/ 61 h 207"/>
              <a:gd name="T90" fmla="*/ 250 w 319"/>
              <a:gd name="T91" fmla="*/ 58 h 207"/>
              <a:gd name="T92" fmla="*/ 242 w 319"/>
              <a:gd name="T93" fmla="*/ 5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207">
                <a:moveTo>
                  <a:pt x="242" y="58"/>
                </a:moveTo>
                <a:lnTo>
                  <a:pt x="242" y="58"/>
                </a:lnTo>
                <a:lnTo>
                  <a:pt x="229" y="59"/>
                </a:lnTo>
                <a:lnTo>
                  <a:pt x="229" y="59"/>
                </a:lnTo>
                <a:lnTo>
                  <a:pt x="225" y="46"/>
                </a:lnTo>
                <a:lnTo>
                  <a:pt x="218" y="35"/>
                </a:lnTo>
                <a:lnTo>
                  <a:pt x="209" y="25"/>
                </a:lnTo>
                <a:lnTo>
                  <a:pt x="199" y="16"/>
                </a:lnTo>
                <a:lnTo>
                  <a:pt x="188" y="9"/>
                </a:lnTo>
                <a:lnTo>
                  <a:pt x="175" y="4"/>
                </a:lnTo>
                <a:lnTo>
                  <a:pt x="163" y="1"/>
                </a:lnTo>
                <a:lnTo>
                  <a:pt x="148" y="0"/>
                </a:lnTo>
                <a:lnTo>
                  <a:pt x="148" y="0"/>
                </a:lnTo>
                <a:lnTo>
                  <a:pt x="140" y="0"/>
                </a:lnTo>
                <a:lnTo>
                  <a:pt x="131" y="2"/>
                </a:lnTo>
                <a:lnTo>
                  <a:pt x="124" y="4"/>
                </a:lnTo>
                <a:lnTo>
                  <a:pt x="115" y="6"/>
                </a:lnTo>
                <a:lnTo>
                  <a:pt x="108" y="10"/>
                </a:lnTo>
                <a:lnTo>
                  <a:pt x="101" y="14"/>
                </a:lnTo>
                <a:lnTo>
                  <a:pt x="95" y="18"/>
                </a:lnTo>
                <a:lnTo>
                  <a:pt x="88" y="24"/>
                </a:lnTo>
                <a:lnTo>
                  <a:pt x="83" y="30"/>
                </a:lnTo>
                <a:lnTo>
                  <a:pt x="78" y="36"/>
                </a:lnTo>
                <a:lnTo>
                  <a:pt x="74" y="43"/>
                </a:lnTo>
                <a:lnTo>
                  <a:pt x="70" y="51"/>
                </a:lnTo>
                <a:lnTo>
                  <a:pt x="68" y="58"/>
                </a:lnTo>
                <a:lnTo>
                  <a:pt x="66" y="66"/>
                </a:lnTo>
                <a:lnTo>
                  <a:pt x="64" y="74"/>
                </a:lnTo>
                <a:lnTo>
                  <a:pt x="64" y="83"/>
                </a:lnTo>
                <a:lnTo>
                  <a:pt x="64" y="83"/>
                </a:lnTo>
                <a:lnTo>
                  <a:pt x="65" y="95"/>
                </a:lnTo>
                <a:lnTo>
                  <a:pt x="65" y="95"/>
                </a:lnTo>
                <a:lnTo>
                  <a:pt x="57" y="94"/>
                </a:lnTo>
                <a:lnTo>
                  <a:pt x="57" y="94"/>
                </a:lnTo>
                <a:lnTo>
                  <a:pt x="46" y="95"/>
                </a:lnTo>
                <a:lnTo>
                  <a:pt x="36" y="99"/>
                </a:lnTo>
                <a:lnTo>
                  <a:pt x="25" y="104"/>
                </a:lnTo>
                <a:lnTo>
                  <a:pt x="17" y="111"/>
                </a:lnTo>
                <a:lnTo>
                  <a:pt x="10" y="119"/>
                </a:lnTo>
                <a:lnTo>
                  <a:pt x="5" y="128"/>
                </a:lnTo>
                <a:lnTo>
                  <a:pt x="1" y="139"/>
                </a:lnTo>
                <a:lnTo>
                  <a:pt x="0" y="151"/>
                </a:lnTo>
                <a:lnTo>
                  <a:pt x="0" y="151"/>
                </a:lnTo>
                <a:lnTo>
                  <a:pt x="1" y="162"/>
                </a:lnTo>
                <a:lnTo>
                  <a:pt x="5" y="173"/>
                </a:lnTo>
                <a:lnTo>
                  <a:pt x="10" y="182"/>
                </a:lnTo>
                <a:lnTo>
                  <a:pt x="17" y="190"/>
                </a:lnTo>
                <a:lnTo>
                  <a:pt x="25" y="197"/>
                </a:lnTo>
                <a:lnTo>
                  <a:pt x="36" y="203"/>
                </a:lnTo>
                <a:lnTo>
                  <a:pt x="46" y="206"/>
                </a:lnTo>
                <a:lnTo>
                  <a:pt x="57" y="207"/>
                </a:lnTo>
                <a:lnTo>
                  <a:pt x="137" y="207"/>
                </a:lnTo>
                <a:lnTo>
                  <a:pt x="137" y="147"/>
                </a:lnTo>
                <a:lnTo>
                  <a:pt x="104" y="147"/>
                </a:lnTo>
                <a:lnTo>
                  <a:pt x="160" y="73"/>
                </a:lnTo>
                <a:lnTo>
                  <a:pt x="216" y="147"/>
                </a:lnTo>
                <a:lnTo>
                  <a:pt x="181" y="147"/>
                </a:lnTo>
                <a:lnTo>
                  <a:pt x="181" y="207"/>
                </a:lnTo>
                <a:lnTo>
                  <a:pt x="242" y="207"/>
                </a:lnTo>
                <a:lnTo>
                  <a:pt x="242" y="207"/>
                </a:lnTo>
                <a:lnTo>
                  <a:pt x="250" y="207"/>
                </a:lnTo>
                <a:lnTo>
                  <a:pt x="258" y="206"/>
                </a:lnTo>
                <a:lnTo>
                  <a:pt x="265" y="204"/>
                </a:lnTo>
                <a:lnTo>
                  <a:pt x="272" y="201"/>
                </a:lnTo>
                <a:lnTo>
                  <a:pt x="279" y="197"/>
                </a:lnTo>
                <a:lnTo>
                  <a:pt x="285" y="194"/>
                </a:lnTo>
                <a:lnTo>
                  <a:pt x="291" y="190"/>
                </a:lnTo>
                <a:lnTo>
                  <a:pt x="296" y="185"/>
                </a:lnTo>
                <a:lnTo>
                  <a:pt x="301" y="180"/>
                </a:lnTo>
                <a:lnTo>
                  <a:pt x="306" y="174"/>
                </a:lnTo>
                <a:lnTo>
                  <a:pt x="310" y="167"/>
                </a:lnTo>
                <a:lnTo>
                  <a:pt x="313" y="161"/>
                </a:lnTo>
                <a:lnTo>
                  <a:pt x="315" y="154"/>
                </a:lnTo>
                <a:lnTo>
                  <a:pt x="317" y="148"/>
                </a:lnTo>
                <a:lnTo>
                  <a:pt x="318" y="139"/>
                </a:lnTo>
                <a:lnTo>
                  <a:pt x="319" y="132"/>
                </a:lnTo>
                <a:lnTo>
                  <a:pt x="319" y="132"/>
                </a:lnTo>
                <a:lnTo>
                  <a:pt x="318" y="125"/>
                </a:lnTo>
                <a:lnTo>
                  <a:pt x="317" y="118"/>
                </a:lnTo>
                <a:lnTo>
                  <a:pt x="315" y="111"/>
                </a:lnTo>
                <a:lnTo>
                  <a:pt x="313" y="103"/>
                </a:lnTo>
                <a:lnTo>
                  <a:pt x="310" y="97"/>
                </a:lnTo>
                <a:lnTo>
                  <a:pt x="306" y="91"/>
                </a:lnTo>
                <a:lnTo>
                  <a:pt x="301" y="85"/>
                </a:lnTo>
                <a:lnTo>
                  <a:pt x="296" y="79"/>
                </a:lnTo>
                <a:lnTo>
                  <a:pt x="291" y="74"/>
                </a:lnTo>
                <a:lnTo>
                  <a:pt x="285" y="70"/>
                </a:lnTo>
                <a:lnTo>
                  <a:pt x="279" y="67"/>
                </a:lnTo>
                <a:lnTo>
                  <a:pt x="272" y="64"/>
                </a:lnTo>
                <a:lnTo>
                  <a:pt x="265" y="61"/>
                </a:lnTo>
                <a:lnTo>
                  <a:pt x="258" y="59"/>
                </a:lnTo>
                <a:lnTo>
                  <a:pt x="250" y="58"/>
                </a:lnTo>
                <a:lnTo>
                  <a:pt x="242" y="58"/>
                </a:lnTo>
                <a:lnTo>
                  <a:pt x="242" y="58"/>
                </a:lnTo>
                <a:close/>
              </a:path>
            </a:pathLst>
          </a:custGeom>
          <a:solidFill>
            <a:schemeClr val="accent1"/>
          </a:solidFill>
          <a:ln>
            <a:noFill/>
          </a:ln>
        </p:spPr>
        <p:txBody>
          <a:bodyPr vert="horz" wrap="square" lIns="91440" tIns="45720" rIns="91440" bIns="45720" numCol="1" anchor="t" anchorCtr="0" compatLnSpc="1"/>
          <a:lstStyle/>
          <a:p>
            <a:endParaRPr lang="en-US" sz="24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fade">
                                      <p:cBhvr>
                                        <p:cTn id="12" dur="500"/>
                                        <p:tgtEl>
                                          <p:spTgt spid="165"/>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1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2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3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30D5C1-D155-2E40-A967-511B3BD0F2AE}" type="slidenum">
              <a:rPr lang="en-US" smtClean="0">
                <a:cs typeface="+mn-ea"/>
                <a:sym typeface="+mn-lt"/>
              </a:rPr>
            </a:fld>
            <a:endParaRPr lang="en-US" dirty="0">
              <a:cs typeface="+mn-ea"/>
              <a:sym typeface="+mn-lt"/>
            </a:endParaRPr>
          </a:p>
        </p:txBody>
      </p:sp>
      <p:graphicFrame>
        <p:nvGraphicFramePr>
          <p:cNvPr id="34" name="Chart 33"/>
          <p:cNvGraphicFramePr/>
          <p:nvPr/>
        </p:nvGraphicFramePr>
        <p:xfrm>
          <a:off x="610288" y="1429743"/>
          <a:ext cx="2209416" cy="205704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5" name="Chart 34"/>
          <p:cNvGraphicFramePr/>
          <p:nvPr/>
        </p:nvGraphicFramePr>
        <p:xfrm>
          <a:off x="2591144" y="1429743"/>
          <a:ext cx="2209416" cy="20570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35"/>
          <p:cNvGraphicFramePr/>
          <p:nvPr/>
        </p:nvGraphicFramePr>
        <p:xfrm>
          <a:off x="4572000" y="1429743"/>
          <a:ext cx="2209416" cy="20570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Chart 36"/>
          <p:cNvGraphicFramePr/>
          <p:nvPr/>
        </p:nvGraphicFramePr>
        <p:xfrm>
          <a:off x="6400483" y="1429743"/>
          <a:ext cx="2209416" cy="2057043"/>
        </p:xfrm>
        <a:graphic>
          <a:graphicData uri="http://schemas.openxmlformats.org/drawingml/2006/chart">
            <c:chart xmlns:c="http://schemas.openxmlformats.org/drawingml/2006/chart" xmlns:r="http://schemas.openxmlformats.org/officeDocument/2006/relationships" r:id="rId4"/>
          </a:graphicData>
        </a:graphic>
      </p:graphicFrame>
      <p:sp>
        <p:nvSpPr>
          <p:cNvPr id="38" name="Text Placeholder 5"/>
          <p:cNvSpPr txBox="1"/>
          <p:nvPr/>
        </p:nvSpPr>
        <p:spPr>
          <a:xfrm>
            <a:off x="838848" y="3791532"/>
            <a:ext cx="1752296" cy="60949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zh-CN" altLang="en-US" sz="1050" dirty="0">
                <a:solidFill>
                  <a:schemeClr val="bg1">
                    <a:lumMod val="50000"/>
                  </a:schemeClr>
                </a:solidFill>
                <a:cs typeface="+mn-ea"/>
                <a:sym typeface="+mn-lt"/>
              </a:rPr>
              <a:t>单击此处添加副标题或详细文本描述</a:t>
            </a:r>
            <a:endParaRPr lang="en-US" sz="1050" dirty="0">
              <a:solidFill>
                <a:schemeClr val="bg1">
                  <a:lumMod val="50000"/>
                </a:schemeClr>
              </a:solidFill>
              <a:cs typeface="+mn-ea"/>
              <a:sym typeface="+mn-lt"/>
            </a:endParaRPr>
          </a:p>
        </p:txBody>
      </p:sp>
      <p:sp>
        <p:nvSpPr>
          <p:cNvPr id="39" name="Text Placeholder 5"/>
          <p:cNvSpPr txBox="1"/>
          <p:nvPr/>
        </p:nvSpPr>
        <p:spPr>
          <a:xfrm>
            <a:off x="2819704" y="3791532"/>
            <a:ext cx="1752296" cy="60949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zh-CN" altLang="en-US" sz="1050" dirty="0">
                <a:solidFill>
                  <a:schemeClr val="bg1">
                    <a:lumMod val="50000"/>
                  </a:schemeClr>
                </a:solidFill>
                <a:cs typeface="+mn-ea"/>
                <a:sym typeface="+mn-lt"/>
              </a:rPr>
              <a:t>单击此处添加副标题或详细文本描述</a:t>
            </a:r>
            <a:endParaRPr lang="en-US" sz="1050" dirty="0">
              <a:solidFill>
                <a:schemeClr val="bg1">
                  <a:lumMod val="50000"/>
                </a:schemeClr>
              </a:solidFill>
              <a:cs typeface="+mn-ea"/>
              <a:sym typeface="+mn-lt"/>
            </a:endParaRPr>
          </a:p>
        </p:txBody>
      </p:sp>
      <p:sp>
        <p:nvSpPr>
          <p:cNvPr id="40" name="Text Placeholder 5"/>
          <p:cNvSpPr txBox="1"/>
          <p:nvPr/>
        </p:nvSpPr>
        <p:spPr>
          <a:xfrm>
            <a:off x="4800560" y="3791532"/>
            <a:ext cx="1752296" cy="60949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zh-CN" altLang="en-US" sz="1050" dirty="0">
                <a:solidFill>
                  <a:schemeClr val="bg1">
                    <a:lumMod val="50000"/>
                  </a:schemeClr>
                </a:solidFill>
                <a:cs typeface="+mn-ea"/>
                <a:sym typeface="+mn-lt"/>
              </a:rPr>
              <a:t>单击此处添加副标题或详细文本描述</a:t>
            </a:r>
            <a:endParaRPr lang="en-US" sz="1050" dirty="0">
              <a:solidFill>
                <a:schemeClr val="bg1">
                  <a:lumMod val="50000"/>
                </a:schemeClr>
              </a:solidFill>
              <a:cs typeface="+mn-ea"/>
              <a:sym typeface="+mn-lt"/>
            </a:endParaRPr>
          </a:p>
        </p:txBody>
      </p:sp>
      <p:sp>
        <p:nvSpPr>
          <p:cNvPr id="41" name="Text Placeholder 5"/>
          <p:cNvSpPr txBox="1"/>
          <p:nvPr/>
        </p:nvSpPr>
        <p:spPr>
          <a:xfrm>
            <a:off x="6705230" y="3791532"/>
            <a:ext cx="1752296" cy="60949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zh-CN" altLang="en-US" sz="1050" dirty="0">
                <a:solidFill>
                  <a:schemeClr val="bg1">
                    <a:lumMod val="50000"/>
                  </a:schemeClr>
                </a:solidFill>
                <a:cs typeface="+mn-ea"/>
                <a:sym typeface="+mn-lt"/>
              </a:rPr>
              <a:t>单击此处添加副标题或详细文本描述</a:t>
            </a:r>
            <a:endParaRPr lang="en-US" sz="1050" dirty="0">
              <a:solidFill>
                <a:schemeClr val="bg1">
                  <a:lumMod val="50000"/>
                </a:schemeClr>
              </a:solidFill>
              <a:cs typeface="+mn-ea"/>
              <a:sym typeface="+mn-lt"/>
            </a:endParaRPr>
          </a:p>
        </p:txBody>
      </p:sp>
      <p:sp>
        <p:nvSpPr>
          <p:cNvPr id="42" name="Rectangle 41"/>
          <p:cNvSpPr/>
          <p:nvPr/>
        </p:nvSpPr>
        <p:spPr>
          <a:xfrm>
            <a:off x="1143595" y="3521422"/>
            <a:ext cx="1016300" cy="259045"/>
          </a:xfrm>
          <a:prstGeom prst="rect">
            <a:avLst/>
          </a:prstGeom>
        </p:spPr>
        <p:txBody>
          <a:bodyPr wrap="square">
            <a:spAutoFit/>
          </a:bodyPr>
          <a:lstStyle/>
          <a:p>
            <a:pPr algn="ctr">
              <a:lnSpc>
                <a:spcPts val="1400"/>
              </a:lnSpc>
            </a:pPr>
            <a:r>
              <a:rPr lang="zh-CN" altLang="en-US" sz="1050" dirty="0">
                <a:solidFill>
                  <a:schemeClr val="accent1"/>
                </a:solidFill>
                <a:cs typeface="+mn-ea"/>
                <a:sym typeface="+mn-lt"/>
              </a:rPr>
              <a:t>日期</a:t>
            </a:r>
            <a:r>
              <a:rPr lang="en-US" sz="1050" dirty="0">
                <a:solidFill>
                  <a:schemeClr val="accent1"/>
                </a:solidFill>
                <a:cs typeface="+mn-ea"/>
                <a:sym typeface="+mn-lt"/>
              </a:rPr>
              <a:t>: 2016</a:t>
            </a:r>
            <a:endParaRPr lang="en-US" sz="1050" dirty="0">
              <a:solidFill>
                <a:schemeClr val="accent1"/>
              </a:solidFill>
              <a:cs typeface="+mn-ea"/>
              <a:sym typeface="+mn-lt"/>
            </a:endParaRPr>
          </a:p>
        </p:txBody>
      </p:sp>
      <p:sp>
        <p:nvSpPr>
          <p:cNvPr id="43" name="Rectangle 42"/>
          <p:cNvSpPr/>
          <p:nvPr/>
        </p:nvSpPr>
        <p:spPr>
          <a:xfrm>
            <a:off x="3174766" y="3521422"/>
            <a:ext cx="1016300" cy="259045"/>
          </a:xfrm>
          <a:prstGeom prst="rect">
            <a:avLst/>
          </a:prstGeom>
        </p:spPr>
        <p:txBody>
          <a:bodyPr wrap="square">
            <a:spAutoFit/>
          </a:bodyPr>
          <a:lstStyle/>
          <a:p>
            <a:pPr algn="ctr">
              <a:lnSpc>
                <a:spcPts val="1400"/>
              </a:lnSpc>
            </a:pPr>
            <a:r>
              <a:rPr lang="zh-CN" altLang="en-US" sz="1050" dirty="0">
                <a:solidFill>
                  <a:schemeClr val="accent1"/>
                </a:solidFill>
                <a:cs typeface="+mn-ea"/>
                <a:sym typeface="+mn-lt"/>
              </a:rPr>
              <a:t>日期</a:t>
            </a:r>
            <a:r>
              <a:rPr lang="en-US" sz="1050" dirty="0">
                <a:solidFill>
                  <a:schemeClr val="accent1"/>
                </a:solidFill>
                <a:cs typeface="+mn-ea"/>
                <a:sym typeface="+mn-lt"/>
              </a:rPr>
              <a:t>: 2017</a:t>
            </a:r>
            <a:endParaRPr lang="en-US" sz="1050" dirty="0">
              <a:solidFill>
                <a:schemeClr val="accent1"/>
              </a:solidFill>
              <a:cs typeface="+mn-ea"/>
              <a:sym typeface="+mn-lt"/>
            </a:endParaRPr>
          </a:p>
        </p:txBody>
      </p:sp>
      <p:sp>
        <p:nvSpPr>
          <p:cNvPr id="44" name="Rectangle 43"/>
          <p:cNvSpPr/>
          <p:nvPr/>
        </p:nvSpPr>
        <p:spPr>
          <a:xfrm>
            <a:off x="5155622" y="3521422"/>
            <a:ext cx="1016300" cy="259045"/>
          </a:xfrm>
          <a:prstGeom prst="rect">
            <a:avLst/>
          </a:prstGeom>
        </p:spPr>
        <p:txBody>
          <a:bodyPr wrap="square">
            <a:spAutoFit/>
          </a:bodyPr>
          <a:lstStyle/>
          <a:p>
            <a:pPr algn="ctr">
              <a:lnSpc>
                <a:spcPts val="1400"/>
              </a:lnSpc>
            </a:pPr>
            <a:r>
              <a:rPr lang="zh-CN" altLang="en-US" sz="1050" dirty="0">
                <a:solidFill>
                  <a:schemeClr val="accent1"/>
                </a:solidFill>
                <a:cs typeface="+mn-ea"/>
                <a:sym typeface="+mn-lt"/>
              </a:rPr>
              <a:t>日期</a:t>
            </a:r>
            <a:r>
              <a:rPr lang="en-US" sz="1050" dirty="0">
                <a:solidFill>
                  <a:schemeClr val="accent1"/>
                </a:solidFill>
                <a:cs typeface="+mn-ea"/>
                <a:sym typeface="+mn-lt"/>
              </a:rPr>
              <a:t>: 2018</a:t>
            </a:r>
            <a:endParaRPr lang="en-US" sz="1050" dirty="0">
              <a:solidFill>
                <a:schemeClr val="accent1"/>
              </a:solidFill>
              <a:cs typeface="+mn-ea"/>
              <a:sym typeface="+mn-lt"/>
            </a:endParaRPr>
          </a:p>
        </p:txBody>
      </p:sp>
      <p:sp>
        <p:nvSpPr>
          <p:cNvPr id="45" name="Rectangle 44"/>
          <p:cNvSpPr/>
          <p:nvPr/>
        </p:nvSpPr>
        <p:spPr>
          <a:xfrm>
            <a:off x="7086163" y="3521422"/>
            <a:ext cx="1016300" cy="259045"/>
          </a:xfrm>
          <a:prstGeom prst="rect">
            <a:avLst/>
          </a:prstGeom>
        </p:spPr>
        <p:txBody>
          <a:bodyPr wrap="square">
            <a:spAutoFit/>
          </a:bodyPr>
          <a:lstStyle/>
          <a:p>
            <a:pPr algn="ctr">
              <a:lnSpc>
                <a:spcPts val="1400"/>
              </a:lnSpc>
            </a:pPr>
            <a:r>
              <a:rPr lang="zh-CN" altLang="en-US" sz="1050" dirty="0">
                <a:solidFill>
                  <a:schemeClr val="accent1"/>
                </a:solidFill>
                <a:cs typeface="+mn-ea"/>
                <a:sym typeface="+mn-lt"/>
              </a:rPr>
              <a:t>日期</a:t>
            </a:r>
            <a:r>
              <a:rPr lang="en-US" sz="1050" dirty="0">
                <a:solidFill>
                  <a:schemeClr val="accent1"/>
                </a:solidFill>
                <a:cs typeface="+mn-ea"/>
                <a:sym typeface="+mn-lt"/>
              </a:rPr>
              <a:t>: 2019</a:t>
            </a:r>
            <a:endParaRPr lang="en-US" sz="1050" dirty="0">
              <a:solidFill>
                <a:schemeClr val="accent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2000"/>
                                        <p:tgtEl>
                                          <p:spTgt spid="3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heel(1)">
                                      <p:cBhvr>
                                        <p:cTn id="11" dur="2000"/>
                                        <p:tgtEl>
                                          <p:spTgt spid="35"/>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heel(1)">
                                      <p:cBhvr>
                                        <p:cTn id="15" dur="2000"/>
                                        <p:tgtEl>
                                          <p:spTgt spid="36"/>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heel(1)">
                                      <p:cBhvr>
                                        <p:cTn id="1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AsOne/>
      </p:bldGraphic>
      <p:bldGraphic spid="35" grpId="0">
        <p:bldAsOne/>
      </p:bldGraphic>
      <p:bldGraphic spid="36" grpId="0">
        <p:bldAsOne/>
      </p:bldGraphic>
      <p:bldGraphic spid="3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53711" t="14508" r="20943"/>
          <a:stretch>
            <a:fillRect/>
          </a:stretch>
        </p:blipFill>
        <p:spPr>
          <a:xfrm flipH="1">
            <a:off x="788670" y="1040312"/>
            <a:ext cx="2015864" cy="3863585"/>
          </a:xfrm>
          <a:prstGeom prst="rect">
            <a:avLst/>
          </a:prstGeom>
        </p:spPr>
      </p:pic>
      <p:sp>
        <p:nvSpPr>
          <p:cNvPr id="105" name="矩形 104"/>
          <p:cNvSpPr/>
          <p:nvPr/>
        </p:nvSpPr>
        <p:spPr>
          <a:xfrm>
            <a:off x="4364731" y="2106606"/>
            <a:ext cx="2584362" cy="461665"/>
          </a:xfrm>
          <a:prstGeom prst="rect">
            <a:avLst/>
          </a:prstGeom>
        </p:spPr>
        <p:txBody>
          <a:bodyPr wrap="none">
            <a:spAutoFit/>
          </a:bodyPr>
          <a:lstStyle/>
          <a:p>
            <a:r>
              <a:rPr lang="zh-CN" altLang="en-US" sz="2400" b="1" dirty="0">
                <a:cs typeface="+mn-ea"/>
                <a:sym typeface="+mn-lt"/>
              </a:rPr>
              <a:t>目录 </a:t>
            </a:r>
            <a:r>
              <a:rPr lang="en-US" altLang="zh-CN" sz="2400" b="1" dirty="0">
                <a:cs typeface="+mn-ea"/>
                <a:sym typeface="+mn-lt"/>
              </a:rPr>
              <a:t>CONTENTS</a:t>
            </a:r>
            <a:endParaRPr lang="zh-CN" altLang="en-US" sz="2400" b="1" dirty="0">
              <a:cs typeface="+mn-ea"/>
              <a:sym typeface="+mn-lt"/>
            </a:endParaRPr>
          </a:p>
        </p:txBody>
      </p:sp>
      <p:sp>
        <p:nvSpPr>
          <p:cNvPr id="106" name="矩形 105"/>
          <p:cNvSpPr/>
          <p:nvPr/>
        </p:nvSpPr>
        <p:spPr>
          <a:xfrm>
            <a:off x="4350666" y="3053737"/>
            <a:ext cx="4161717" cy="307777"/>
          </a:xfrm>
          <a:prstGeom prst="rect">
            <a:avLst/>
          </a:prstGeom>
        </p:spPr>
        <p:txBody>
          <a:bodyPr wrap="none">
            <a:spAutoFit/>
          </a:bodyPr>
          <a:lstStyle/>
          <a:p>
            <a:r>
              <a:rPr lang="en-US" altLang="zh-CN" sz="1400" b="1" dirty="0">
                <a:cs typeface="+mn-ea"/>
                <a:sym typeface="+mn-lt"/>
              </a:rPr>
              <a:t>CLICK THE CONTENT INPUT SECTION TITLES</a:t>
            </a:r>
            <a:endParaRPr lang="zh-CN" altLang="en-US" sz="1400" b="1" dirty="0">
              <a:cs typeface="+mn-ea"/>
              <a:sym typeface="+mn-lt"/>
            </a:endParaRPr>
          </a:p>
        </p:txBody>
      </p:sp>
      <p:sp>
        <p:nvSpPr>
          <p:cNvPr id="107" name="矩形 106"/>
          <p:cNvSpPr/>
          <p:nvPr/>
        </p:nvSpPr>
        <p:spPr>
          <a:xfrm>
            <a:off x="4442119" y="2564359"/>
            <a:ext cx="3154118" cy="489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None/>
            </a:pPr>
            <a:r>
              <a:rPr lang="zh-CN" altLang="en-US" sz="2400" dirty="0">
                <a:solidFill>
                  <a:schemeClr val="bg1"/>
                </a:solidFill>
                <a:cs typeface="+mn-ea"/>
                <a:sym typeface="+mn-lt"/>
              </a:rPr>
              <a:t>明年工作计划</a:t>
            </a:r>
            <a:endParaRPr lang="zh-CN" altLang="en-US" sz="2000" dirty="0">
              <a:solidFill>
                <a:schemeClr val="bg1"/>
              </a:solidFill>
              <a:cs typeface="+mn-ea"/>
              <a:sym typeface="+mn-lt"/>
            </a:endParaRPr>
          </a:p>
        </p:txBody>
      </p:sp>
      <p:sp>
        <p:nvSpPr>
          <p:cNvPr id="111" name="矩形 110"/>
          <p:cNvSpPr/>
          <p:nvPr/>
        </p:nvSpPr>
        <p:spPr>
          <a:xfrm>
            <a:off x="3198422" y="2208052"/>
            <a:ext cx="1152244" cy="10084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chemeClr val="tx1">
                    <a:lumMod val="75000"/>
                    <a:lumOff val="25000"/>
                  </a:schemeClr>
                </a:solidFill>
                <a:cs typeface="+mn-ea"/>
                <a:sym typeface="+mn-lt"/>
              </a:rPr>
              <a:t>04</a:t>
            </a:r>
            <a:endParaRPr lang="zh-CN" altLang="en-US" sz="60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 calcmode="lin" valueType="num">
                                      <p:cBhvr>
                                        <p:cTn id="13" dur="500" fill="hold"/>
                                        <p:tgtEl>
                                          <p:spTgt spid="111"/>
                                        </p:tgtEl>
                                        <p:attrNameLst>
                                          <p:attrName>ppt_w</p:attrName>
                                        </p:attrNameLst>
                                      </p:cBhvr>
                                      <p:tavLst>
                                        <p:tav tm="0">
                                          <p:val>
                                            <p:fltVal val="0"/>
                                          </p:val>
                                        </p:tav>
                                        <p:tav tm="100000">
                                          <p:val>
                                            <p:strVal val="#ppt_w"/>
                                          </p:val>
                                        </p:tav>
                                      </p:tavLst>
                                    </p:anim>
                                    <p:anim calcmode="lin" valueType="num">
                                      <p:cBhvr>
                                        <p:cTn id="14" dur="500" fill="hold"/>
                                        <p:tgtEl>
                                          <p:spTgt spid="111"/>
                                        </p:tgtEl>
                                        <p:attrNameLst>
                                          <p:attrName>ppt_h</p:attrName>
                                        </p:attrNameLst>
                                      </p:cBhvr>
                                      <p:tavLst>
                                        <p:tav tm="0">
                                          <p:val>
                                            <p:fltVal val="0"/>
                                          </p:val>
                                        </p:tav>
                                        <p:tav tm="100000">
                                          <p:val>
                                            <p:strVal val="#ppt_h"/>
                                          </p:val>
                                        </p:tav>
                                      </p:tavLst>
                                    </p:anim>
                                    <p:animEffect transition="in" filter="fade">
                                      <p:cBhvr>
                                        <p:cTn id="15" dur="500"/>
                                        <p:tgtEl>
                                          <p:spTgt spid="1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500"/>
                                        <p:tgtEl>
                                          <p:spTgt spid="105"/>
                                        </p:tgtEl>
                                      </p:cBhvr>
                                    </p:animEffect>
                                  </p:childTnLst>
                                </p:cTn>
                              </p:par>
                            </p:childTnLst>
                          </p:cTn>
                        </p:par>
                        <p:par>
                          <p:cTn id="20" fill="hold">
                            <p:stCondLst>
                              <p:cond delay="2000"/>
                            </p:stCondLst>
                            <p:childTnLst>
                              <p:par>
                                <p:cTn id="21" presetID="16" presetClass="entr" presetSubtype="26" fill="hold" grpId="0" nodeType="after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barn(inHorizontal)">
                                      <p:cBhvr>
                                        <p:cTn id="23" dur="500"/>
                                        <p:tgtEl>
                                          <p:spTgt spid="10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wipe(left)">
                                      <p:cBhvr>
                                        <p:cTn id="27"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P spid="107" grpId="0" animBg="1"/>
      <p:bldP spid="1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sp>
        <p:nvSpPr>
          <p:cNvPr id="34" name="矩形 33"/>
          <p:cNvSpPr/>
          <p:nvPr/>
        </p:nvSpPr>
        <p:spPr>
          <a:xfrm>
            <a:off x="4521906" y="1446020"/>
            <a:ext cx="637033" cy="3999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4521906" y="1964638"/>
            <a:ext cx="637033" cy="3999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cs typeface="+mn-ea"/>
              <a:sym typeface="+mn-lt"/>
            </a:endParaRPr>
          </a:p>
        </p:txBody>
      </p:sp>
      <p:sp>
        <p:nvSpPr>
          <p:cNvPr id="36" name="矩形 35"/>
          <p:cNvSpPr/>
          <p:nvPr/>
        </p:nvSpPr>
        <p:spPr>
          <a:xfrm>
            <a:off x="4521906" y="2483256"/>
            <a:ext cx="637033" cy="3999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cs typeface="+mn-ea"/>
              <a:sym typeface="+mn-lt"/>
            </a:endParaRPr>
          </a:p>
        </p:txBody>
      </p:sp>
      <p:sp>
        <p:nvSpPr>
          <p:cNvPr id="37" name="矩形 36"/>
          <p:cNvSpPr/>
          <p:nvPr/>
        </p:nvSpPr>
        <p:spPr>
          <a:xfrm>
            <a:off x="4521906" y="3001873"/>
            <a:ext cx="637033" cy="3999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cs typeface="+mn-ea"/>
              <a:sym typeface="+mn-lt"/>
            </a:endParaRPr>
          </a:p>
        </p:txBody>
      </p:sp>
      <p:sp>
        <p:nvSpPr>
          <p:cNvPr id="38" name="TextBox 13"/>
          <p:cNvSpPr txBox="1"/>
          <p:nvPr/>
        </p:nvSpPr>
        <p:spPr>
          <a:xfrm>
            <a:off x="4611939" y="1437655"/>
            <a:ext cx="546945" cy="461665"/>
          </a:xfrm>
          <a:prstGeom prst="rect">
            <a:avLst/>
          </a:prstGeom>
          <a:noFill/>
        </p:spPr>
        <p:txBody>
          <a:bodyPr wrap="none" rtlCol="0">
            <a:spAutoFit/>
          </a:bodyPr>
          <a:lstStyle/>
          <a:p>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sp>
        <p:nvSpPr>
          <p:cNvPr id="39" name="TextBox 14"/>
          <p:cNvSpPr txBox="1"/>
          <p:nvPr/>
        </p:nvSpPr>
        <p:spPr>
          <a:xfrm>
            <a:off x="4611939" y="1964638"/>
            <a:ext cx="546945" cy="461665"/>
          </a:xfrm>
          <a:prstGeom prst="rect">
            <a:avLst/>
          </a:prstGeom>
          <a:noFill/>
        </p:spPr>
        <p:txBody>
          <a:bodyPr wrap="none" rtlCol="0">
            <a:spAutoFit/>
          </a:bodyPr>
          <a:lstStyle/>
          <a:p>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sp>
        <p:nvSpPr>
          <p:cNvPr id="40" name="TextBox 15"/>
          <p:cNvSpPr txBox="1"/>
          <p:nvPr/>
        </p:nvSpPr>
        <p:spPr>
          <a:xfrm>
            <a:off x="4611939" y="2483256"/>
            <a:ext cx="546945" cy="461665"/>
          </a:xfrm>
          <a:prstGeom prst="rect">
            <a:avLst/>
          </a:prstGeom>
          <a:noFill/>
        </p:spPr>
        <p:txBody>
          <a:bodyPr wrap="none" rtlCol="0">
            <a:spAutoFit/>
          </a:bodyPr>
          <a:lstStyle/>
          <a:p>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sp>
        <p:nvSpPr>
          <p:cNvPr id="41" name="TextBox 16"/>
          <p:cNvSpPr txBox="1"/>
          <p:nvPr/>
        </p:nvSpPr>
        <p:spPr>
          <a:xfrm>
            <a:off x="4611939" y="3001873"/>
            <a:ext cx="546945" cy="461665"/>
          </a:xfrm>
          <a:prstGeom prst="rect">
            <a:avLst/>
          </a:prstGeom>
          <a:noFill/>
        </p:spPr>
        <p:txBody>
          <a:bodyPr wrap="none" rtlCol="0">
            <a:spAutoFit/>
          </a:bodyPr>
          <a:lstStyle/>
          <a:p>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sp>
        <p:nvSpPr>
          <p:cNvPr id="42" name="TextBox 17"/>
          <p:cNvSpPr txBox="1"/>
          <p:nvPr/>
        </p:nvSpPr>
        <p:spPr>
          <a:xfrm>
            <a:off x="5434554" y="1407486"/>
            <a:ext cx="2031325" cy="461665"/>
          </a:xfrm>
          <a:prstGeom prst="rect">
            <a:avLst/>
          </a:prstGeom>
          <a:noFill/>
        </p:spPr>
        <p:txBody>
          <a:bodyPr wrap="none" rtlCol="0">
            <a:spAutoFit/>
          </a:bodyPr>
          <a:lstStyle/>
          <a:p>
            <a:pPr algn="ctr">
              <a:buFontTx/>
              <a:buNone/>
            </a:pPr>
            <a:r>
              <a:rPr lang="zh-CN" altLang="en-US" sz="2400" dirty="0">
                <a:solidFill>
                  <a:schemeClr val="tx1">
                    <a:lumMod val="65000"/>
                    <a:lumOff val="35000"/>
                  </a:schemeClr>
                </a:solidFill>
                <a:cs typeface="+mn-ea"/>
                <a:sym typeface="+mn-lt"/>
              </a:rPr>
              <a:t>年度工作概述</a:t>
            </a:r>
            <a:endParaRPr lang="zh-CN" altLang="en-US" sz="2000" dirty="0">
              <a:solidFill>
                <a:schemeClr val="tx1">
                  <a:lumMod val="65000"/>
                  <a:lumOff val="35000"/>
                </a:schemeClr>
              </a:solidFill>
              <a:cs typeface="+mn-ea"/>
              <a:sym typeface="+mn-lt"/>
            </a:endParaRPr>
          </a:p>
        </p:txBody>
      </p:sp>
      <p:sp>
        <p:nvSpPr>
          <p:cNvPr id="43" name="TextBox 18"/>
          <p:cNvSpPr txBox="1"/>
          <p:nvPr/>
        </p:nvSpPr>
        <p:spPr>
          <a:xfrm>
            <a:off x="5434554" y="1926792"/>
            <a:ext cx="2031326" cy="461665"/>
          </a:xfrm>
          <a:prstGeom prst="rect">
            <a:avLst/>
          </a:prstGeom>
          <a:noFill/>
        </p:spPr>
        <p:txBody>
          <a:bodyPr wrap="none" rtlCol="0">
            <a:spAutoFit/>
          </a:bodyPr>
          <a:lstStyle/>
          <a:p>
            <a:pPr algn="ctr">
              <a:buFontTx/>
              <a:buNone/>
            </a:pPr>
            <a:r>
              <a:rPr lang="zh-CN" altLang="en-US" sz="2400" dirty="0">
                <a:solidFill>
                  <a:schemeClr val="tx1">
                    <a:lumMod val="65000"/>
                    <a:lumOff val="35000"/>
                  </a:schemeClr>
                </a:solidFill>
                <a:cs typeface="+mn-ea"/>
                <a:sym typeface="+mn-lt"/>
              </a:rPr>
              <a:t>工作完成情况</a:t>
            </a:r>
            <a:endParaRPr lang="zh-CN" altLang="en-US" sz="2000" dirty="0">
              <a:solidFill>
                <a:schemeClr val="tx1">
                  <a:lumMod val="65000"/>
                  <a:lumOff val="35000"/>
                </a:schemeClr>
              </a:solidFill>
              <a:cs typeface="+mn-ea"/>
              <a:sym typeface="+mn-lt"/>
            </a:endParaRPr>
          </a:p>
        </p:txBody>
      </p:sp>
      <p:sp>
        <p:nvSpPr>
          <p:cNvPr id="44" name="TextBox 19"/>
          <p:cNvSpPr txBox="1"/>
          <p:nvPr/>
        </p:nvSpPr>
        <p:spPr>
          <a:xfrm>
            <a:off x="5434554" y="2444722"/>
            <a:ext cx="2031326" cy="461665"/>
          </a:xfrm>
          <a:prstGeom prst="rect">
            <a:avLst/>
          </a:prstGeom>
          <a:noFill/>
        </p:spPr>
        <p:txBody>
          <a:bodyPr wrap="none" rtlCol="0">
            <a:spAutoFit/>
          </a:bodyPr>
          <a:lstStyle/>
          <a:p>
            <a:pPr algn="ctr">
              <a:buFontTx/>
              <a:buNone/>
            </a:pPr>
            <a:r>
              <a:rPr lang="zh-CN" altLang="en-US" sz="2400" dirty="0">
                <a:solidFill>
                  <a:schemeClr val="tx1">
                    <a:lumMod val="65000"/>
                    <a:lumOff val="35000"/>
                  </a:schemeClr>
                </a:solidFill>
                <a:cs typeface="+mn-ea"/>
                <a:sym typeface="+mn-lt"/>
              </a:rPr>
              <a:t>成功项目展示</a:t>
            </a:r>
            <a:endParaRPr lang="zh-CN" altLang="en-US" sz="2000" dirty="0">
              <a:solidFill>
                <a:schemeClr val="tx1">
                  <a:lumMod val="65000"/>
                  <a:lumOff val="35000"/>
                </a:schemeClr>
              </a:solidFill>
              <a:cs typeface="+mn-ea"/>
              <a:sym typeface="+mn-lt"/>
            </a:endParaRPr>
          </a:p>
        </p:txBody>
      </p:sp>
      <p:sp>
        <p:nvSpPr>
          <p:cNvPr id="45" name="TextBox 20"/>
          <p:cNvSpPr txBox="1"/>
          <p:nvPr/>
        </p:nvSpPr>
        <p:spPr>
          <a:xfrm>
            <a:off x="5434555" y="2963155"/>
            <a:ext cx="2031325" cy="461665"/>
          </a:xfrm>
          <a:prstGeom prst="rect">
            <a:avLst/>
          </a:prstGeom>
          <a:noFill/>
        </p:spPr>
        <p:txBody>
          <a:bodyPr wrap="none" rtlCol="0">
            <a:spAutoFit/>
          </a:bodyPr>
          <a:lstStyle/>
          <a:p>
            <a:pPr algn="ctr">
              <a:buFontTx/>
              <a:buNone/>
            </a:pPr>
            <a:r>
              <a:rPr lang="zh-CN" altLang="en-US" sz="2400" dirty="0">
                <a:solidFill>
                  <a:schemeClr val="tx1">
                    <a:lumMod val="65000"/>
                    <a:lumOff val="35000"/>
                  </a:schemeClr>
                </a:solidFill>
                <a:cs typeface="+mn-ea"/>
                <a:sym typeface="+mn-lt"/>
              </a:rPr>
              <a:t>明年工作计划</a:t>
            </a:r>
            <a:endParaRPr lang="zh-CN" altLang="en-US" sz="2000" dirty="0">
              <a:solidFill>
                <a:schemeClr val="tx1">
                  <a:lumMod val="65000"/>
                  <a:lumOff val="35000"/>
                </a:schemeClr>
              </a:solidFill>
              <a:cs typeface="+mn-ea"/>
              <a:sym typeface="+mn-lt"/>
            </a:endParaRPr>
          </a:p>
        </p:txBody>
      </p:sp>
      <p:sp>
        <p:nvSpPr>
          <p:cNvPr id="18" name="矩形 17"/>
          <p:cNvSpPr/>
          <p:nvPr/>
        </p:nvSpPr>
        <p:spPr>
          <a:xfrm>
            <a:off x="-11994" y="2572544"/>
            <a:ext cx="3635896" cy="1142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TextBox 4"/>
          <p:cNvSpPr txBox="1"/>
          <p:nvPr/>
        </p:nvSpPr>
        <p:spPr>
          <a:xfrm>
            <a:off x="2120546" y="1992760"/>
            <a:ext cx="1744388" cy="523220"/>
          </a:xfrm>
          <a:prstGeom prst="rect">
            <a:avLst/>
          </a:prstGeom>
          <a:noFill/>
        </p:spPr>
        <p:txBody>
          <a:bodyPr wrap="none">
            <a:spAutoFit/>
          </a:bodyPr>
          <a:lstStyle/>
          <a:p>
            <a:pPr fontAlgn="auto">
              <a:spcBef>
                <a:spcPts val="0"/>
              </a:spcBef>
              <a:spcAft>
                <a:spcPts val="0"/>
              </a:spcAft>
              <a:defRPr/>
            </a:pPr>
            <a:r>
              <a:rPr lang="en-US" altLang="zh-CN" sz="2800" b="1" dirty="0">
                <a:solidFill>
                  <a:schemeClr val="tx1">
                    <a:lumMod val="75000"/>
                    <a:lumOff val="25000"/>
                  </a:schemeClr>
                </a:solidFill>
                <a:cs typeface="+mn-ea"/>
                <a:sym typeface="+mn-lt"/>
              </a:rPr>
              <a:t>Contents</a:t>
            </a:r>
            <a:endParaRPr lang="zh-CN" altLang="en-US" sz="2800" b="1" dirty="0">
              <a:solidFill>
                <a:schemeClr val="tx1">
                  <a:lumMod val="75000"/>
                  <a:lumOff val="25000"/>
                </a:schemeClr>
              </a:solidFill>
              <a:cs typeface="+mn-ea"/>
              <a:sym typeface="+mn-lt"/>
            </a:endParaRPr>
          </a:p>
        </p:txBody>
      </p:sp>
      <p:sp>
        <p:nvSpPr>
          <p:cNvPr id="20" name="TextBox 5"/>
          <p:cNvSpPr txBox="1"/>
          <p:nvPr/>
        </p:nvSpPr>
        <p:spPr>
          <a:xfrm>
            <a:off x="2627785" y="1526683"/>
            <a:ext cx="1005403" cy="584775"/>
          </a:xfrm>
          <a:prstGeom prst="rect">
            <a:avLst/>
          </a:prstGeom>
          <a:noFill/>
        </p:spPr>
        <p:txBody>
          <a:bodyPr wrap="none">
            <a:spAutoFit/>
          </a:bodyPr>
          <a:lstStyle/>
          <a:p>
            <a:pPr fontAlgn="auto">
              <a:spcBef>
                <a:spcPts val="0"/>
              </a:spcBef>
              <a:spcAft>
                <a:spcPts val="0"/>
              </a:spcAft>
              <a:defRPr/>
            </a:pPr>
            <a:r>
              <a:rPr lang="zh-CN" altLang="en-US" sz="3200" b="1" dirty="0">
                <a:solidFill>
                  <a:schemeClr val="tx1">
                    <a:lumMod val="75000"/>
                    <a:lumOff val="25000"/>
                  </a:schemeClr>
                </a:solidFill>
                <a:cs typeface="+mn-ea"/>
                <a:sym typeface="+mn-lt"/>
              </a:rPr>
              <a:t>目录</a:t>
            </a:r>
            <a:endParaRPr lang="zh-CN" altLang="en-US" sz="3200" b="1" dirty="0">
              <a:solidFill>
                <a:schemeClr val="tx1">
                  <a:lumMod val="75000"/>
                  <a:lumOff val="25000"/>
                </a:schemeClr>
              </a:solidFill>
              <a:cs typeface="+mn-ea"/>
              <a:sym typeface="+mn-lt"/>
            </a:endParaRPr>
          </a:p>
        </p:txBody>
      </p:sp>
      <p:sp>
        <p:nvSpPr>
          <p:cNvPr id="21" name="矩形 20"/>
          <p:cNvSpPr/>
          <p:nvPr/>
        </p:nvSpPr>
        <p:spPr>
          <a:xfrm>
            <a:off x="8532440" y="951865"/>
            <a:ext cx="611560" cy="1159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1+#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fill="hold"/>
                                        <p:tgtEl>
                                          <p:spTgt spid="39"/>
                                        </p:tgtEl>
                                        <p:attrNameLst>
                                          <p:attrName>ppt_x</p:attrName>
                                        </p:attrNameLst>
                                      </p:cBhvr>
                                      <p:tavLst>
                                        <p:tav tm="0">
                                          <p:val>
                                            <p:strVal val="1+#ppt_w/2"/>
                                          </p:val>
                                        </p:tav>
                                        <p:tav tm="100000">
                                          <p:val>
                                            <p:strVal val="#ppt_x"/>
                                          </p:val>
                                        </p:tav>
                                      </p:tavLst>
                                    </p:anim>
                                    <p:anim calcmode="lin" valueType="num">
                                      <p:cBhvr additive="base">
                                        <p:cTn id="21" dur="500" fill="hold"/>
                                        <p:tgtEl>
                                          <p:spTgt spid="39"/>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1+#ppt_w/2"/>
                                          </p:val>
                                        </p:tav>
                                        <p:tav tm="100000">
                                          <p:val>
                                            <p:strVal val="#ppt_x"/>
                                          </p:val>
                                        </p:tav>
                                      </p:tavLst>
                                    </p:anim>
                                    <p:anim calcmode="lin" valueType="num">
                                      <p:cBhvr additive="base">
                                        <p:cTn id="25" dur="500" fill="hold"/>
                                        <p:tgtEl>
                                          <p:spTgt spid="35"/>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1+#ppt_w/2"/>
                                          </p:val>
                                        </p:tav>
                                        <p:tav tm="100000">
                                          <p:val>
                                            <p:strVal val="#ppt_x"/>
                                          </p:val>
                                        </p:tav>
                                      </p:tavLst>
                                    </p:anim>
                                    <p:anim calcmode="lin" valueType="num">
                                      <p:cBhvr additive="base">
                                        <p:cTn id="29" dur="500" fill="hold"/>
                                        <p:tgtEl>
                                          <p:spTgt spid="43"/>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1+#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1+#ppt_w/2"/>
                                          </p:val>
                                        </p:tav>
                                        <p:tav tm="100000">
                                          <p:val>
                                            <p:strVal val="#ppt_x"/>
                                          </p:val>
                                        </p:tav>
                                      </p:tavLst>
                                    </p:anim>
                                    <p:anim calcmode="lin" valueType="num">
                                      <p:cBhvr additive="base">
                                        <p:cTn id="38" dur="500" fill="hold"/>
                                        <p:tgtEl>
                                          <p:spTgt spid="3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1+#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2" presetClass="entr" presetSubtype="2"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1+#ppt_w/2"/>
                                          </p:val>
                                        </p:tav>
                                        <p:tav tm="100000">
                                          <p:val>
                                            <p:strVal val="#ppt_x"/>
                                          </p:val>
                                        </p:tav>
                                      </p:tavLst>
                                    </p:anim>
                                    <p:anim calcmode="lin" valueType="num">
                                      <p:cBhvr additive="base">
                                        <p:cTn id="47" dur="500" fill="hold"/>
                                        <p:tgtEl>
                                          <p:spTgt spid="37"/>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fill="hold"/>
                                        <p:tgtEl>
                                          <p:spTgt spid="41"/>
                                        </p:tgtEl>
                                        <p:attrNameLst>
                                          <p:attrName>ppt_x</p:attrName>
                                        </p:attrNameLst>
                                      </p:cBhvr>
                                      <p:tavLst>
                                        <p:tav tm="0">
                                          <p:val>
                                            <p:strVal val="1+#ppt_w/2"/>
                                          </p:val>
                                        </p:tav>
                                        <p:tav tm="100000">
                                          <p:val>
                                            <p:strVal val="#ppt_x"/>
                                          </p:val>
                                        </p:tav>
                                      </p:tavLst>
                                    </p:anim>
                                    <p:anim calcmode="lin" valueType="num">
                                      <p:cBhvr additive="base">
                                        <p:cTn id="51" dur="500" fill="hold"/>
                                        <p:tgtEl>
                                          <p:spTgt spid="41"/>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additive="base">
                                        <p:cTn id="54" dur="500" fill="hold"/>
                                        <p:tgtEl>
                                          <p:spTgt spid="45"/>
                                        </p:tgtEl>
                                        <p:attrNameLst>
                                          <p:attrName>ppt_x</p:attrName>
                                        </p:attrNameLst>
                                      </p:cBhvr>
                                      <p:tavLst>
                                        <p:tav tm="0">
                                          <p:val>
                                            <p:strVal val="1+#ppt_w/2"/>
                                          </p:val>
                                        </p:tav>
                                        <p:tav tm="100000">
                                          <p:val>
                                            <p:strVal val="#ppt_x"/>
                                          </p:val>
                                        </p:tav>
                                      </p:tavLst>
                                    </p:anim>
                                    <p:anim calcmode="lin" valueType="num">
                                      <p:cBhvr additive="base">
                                        <p:cTn id="55" dur="500" fill="hold"/>
                                        <p:tgtEl>
                                          <p:spTgt spid="45"/>
                                        </p:tgtEl>
                                        <p:attrNameLst>
                                          <p:attrName>ppt_y</p:attrName>
                                        </p:attrNameLst>
                                      </p:cBhvr>
                                      <p:tavLst>
                                        <p:tav tm="0">
                                          <p:val>
                                            <p:strVal val="#ppt_y"/>
                                          </p:val>
                                        </p:tav>
                                        <p:tav tm="100000">
                                          <p:val>
                                            <p:strVal val="#ppt_y"/>
                                          </p:val>
                                        </p:tav>
                                      </p:tavLst>
                                    </p:anim>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3000"/>
                            </p:stCondLst>
                            <p:childTnLst>
                              <p:par>
                                <p:cTn id="68" presetID="22" presetClass="entr" presetSubtype="4"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p:bldP spid="39" grpId="0"/>
      <p:bldP spid="40" grpId="0"/>
      <p:bldP spid="41" grpId="0"/>
      <p:bldP spid="42" grpId="0"/>
      <p:bldP spid="43" grpId="0"/>
      <p:bldP spid="44" grpId="0"/>
      <p:bldP spid="45" grpId="0"/>
      <p:bldP spid="19" grpId="0"/>
      <p:bldP spid="20" grpId="0"/>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971600" y="1141872"/>
            <a:ext cx="7466762" cy="3310260"/>
            <a:chOff x="971600" y="1141520"/>
            <a:chExt cx="7466762" cy="3309238"/>
          </a:xfrm>
        </p:grpSpPr>
        <p:sp>
          <p:nvSpPr>
            <p:cNvPr id="4" name="椭圆 3"/>
            <p:cNvSpPr/>
            <p:nvPr/>
          </p:nvSpPr>
          <p:spPr>
            <a:xfrm>
              <a:off x="1187625" y="1426719"/>
              <a:ext cx="2808312" cy="2808312"/>
            </a:xfrm>
            <a:prstGeom prst="ellipse">
              <a:avLst/>
            </a:prstGeom>
            <a:solidFill>
              <a:schemeClr val="accent2">
                <a:lumMod val="40000"/>
                <a:lumOff val="6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空心弧 8"/>
            <p:cNvSpPr/>
            <p:nvPr/>
          </p:nvSpPr>
          <p:spPr>
            <a:xfrm>
              <a:off x="1196202" y="1435296"/>
              <a:ext cx="2791158" cy="2791158"/>
            </a:xfrm>
            <a:prstGeom prst="blockArc">
              <a:avLst>
                <a:gd name="adj1" fmla="val 21552921"/>
                <a:gd name="adj2" fmla="val 3257069"/>
                <a:gd name="adj3" fmla="val 11989"/>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椭圆 4"/>
            <p:cNvSpPr/>
            <p:nvPr/>
          </p:nvSpPr>
          <p:spPr>
            <a:xfrm>
              <a:off x="1470660" y="1709754"/>
              <a:ext cx="2242243" cy="2242243"/>
            </a:xfrm>
            <a:prstGeom prst="ellipse">
              <a:avLst/>
            </a:prstGeom>
            <a:solidFill>
              <a:schemeClr val="accent2">
                <a:lumMod val="40000"/>
                <a:lumOff val="6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空心弧 9"/>
            <p:cNvSpPr/>
            <p:nvPr/>
          </p:nvSpPr>
          <p:spPr>
            <a:xfrm>
              <a:off x="1470659" y="1709753"/>
              <a:ext cx="2242244" cy="2242244"/>
            </a:xfrm>
            <a:prstGeom prst="blockArc">
              <a:avLst>
                <a:gd name="adj1" fmla="val 21552921"/>
                <a:gd name="adj2" fmla="val 6454187"/>
                <a:gd name="adj3" fmla="val 15544"/>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 name="椭圆 5"/>
            <p:cNvSpPr/>
            <p:nvPr/>
          </p:nvSpPr>
          <p:spPr>
            <a:xfrm>
              <a:off x="1763688" y="2002782"/>
              <a:ext cx="1656186" cy="1656186"/>
            </a:xfrm>
            <a:prstGeom prst="ellipse">
              <a:avLst/>
            </a:prstGeom>
            <a:solidFill>
              <a:schemeClr val="accent2">
                <a:lumMod val="40000"/>
                <a:lumOff val="6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空心弧 10"/>
            <p:cNvSpPr/>
            <p:nvPr/>
          </p:nvSpPr>
          <p:spPr>
            <a:xfrm>
              <a:off x="1763688" y="2002782"/>
              <a:ext cx="1656186" cy="1656186"/>
            </a:xfrm>
            <a:prstGeom prst="blockArc">
              <a:avLst>
                <a:gd name="adj1" fmla="val 21552921"/>
                <a:gd name="adj2" fmla="val 11934618"/>
                <a:gd name="adj3" fmla="val 19878"/>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椭圆 6"/>
            <p:cNvSpPr/>
            <p:nvPr/>
          </p:nvSpPr>
          <p:spPr>
            <a:xfrm>
              <a:off x="2068876" y="2307970"/>
              <a:ext cx="1045811" cy="1045811"/>
            </a:xfrm>
            <a:prstGeom prst="ellipse">
              <a:avLst/>
            </a:prstGeom>
            <a:solidFill>
              <a:schemeClr val="accent2">
                <a:lumMod val="40000"/>
                <a:lumOff val="6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空心弧 11"/>
            <p:cNvSpPr/>
            <p:nvPr/>
          </p:nvSpPr>
          <p:spPr>
            <a:xfrm>
              <a:off x="2068876" y="2307970"/>
              <a:ext cx="1045811" cy="1045811"/>
            </a:xfrm>
            <a:prstGeom prst="blockArc">
              <a:avLst>
                <a:gd name="adj1" fmla="val 21552921"/>
                <a:gd name="adj2" fmla="val 14754958"/>
                <a:gd name="adj3" fmla="val 2698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椭圆 7"/>
            <p:cNvSpPr/>
            <p:nvPr/>
          </p:nvSpPr>
          <p:spPr>
            <a:xfrm>
              <a:off x="2325040" y="2564134"/>
              <a:ext cx="533483" cy="533483"/>
            </a:xfrm>
            <a:prstGeom prst="ellipse">
              <a:avLst/>
            </a:prstGeom>
            <a:gradFill flip="none" rotWithShape="1">
              <a:gsLst>
                <a:gs pos="100000">
                  <a:srgbClr val="FCFCFC"/>
                </a:gs>
                <a:gs pos="0">
                  <a:srgbClr val="CCCCCC"/>
                </a:gs>
              </a:gsLst>
              <a:lin ang="7200000" scaled="0"/>
              <a:tileRect/>
            </a:gra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TextBox 12"/>
            <p:cNvSpPr txBox="1"/>
            <p:nvPr/>
          </p:nvSpPr>
          <p:spPr>
            <a:xfrm>
              <a:off x="2404404" y="2307970"/>
              <a:ext cx="374754" cy="276999"/>
            </a:xfrm>
            <a:prstGeom prst="rect">
              <a:avLst/>
            </a:prstGeom>
            <a:noFill/>
          </p:spPr>
          <p:txBody>
            <a:bodyPr wrap="square" rtlCol="0">
              <a:spAutoFit/>
            </a:bodyPr>
            <a:lstStyle/>
            <a:p>
              <a:r>
                <a:rPr lang="en-US" altLang="zh-CN" sz="1200" dirty="0">
                  <a:solidFill>
                    <a:schemeClr val="accent1"/>
                  </a:solidFill>
                  <a:cs typeface="+mn-ea"/>
                  <a:sym typeface="+mn-lt"/>
                </a:rPr>
                <a:t>01</a:t>
              </a:r>
              <a:endParaRPr lang="zh-CN" altLang="en-US" sz="1200" dirty="0">
                <a:solidFill>
                  <a:schemeClr val="accent1"/>
                </a:solidFill>
                <a:cs typeface="+mn-ea"/>
                <a:sym typeface="+mn-lt"/>
              </a:endParaRPr>
            </a:p>
          </p:txBody>
        </p:sp>
        <p:sp>
          <p:nvSpPr>
            <p:cNvPr id="14" name="TextBox 13"/>
            <p:cNvSpPr txBox="1"/>
            <p:nvPr/>
          </p:nvSpPr>
          <p:spPr>
            <a:xfrm>
              <a:off x="2404404" y="2036008"/>
              <a:ext cx="374754" cy="276999"/>
            </a:xfrm>
            <a:prstGeom prst="rect">
              <a:avLst/>
            </a:prstGeom>
            <a:noFill/>
          </p:spPr>
          <p:txBody>
            <a:bodyPr wrap="square" rtlCol="0">
              <a:spAutoFit/>
            </a:bodyPr>
            <a:lstStyle/>
            <a:p>
              <a:r>
                <a:rPr lang="en-US" altLang="zh-CN" sz="1200" dirty="0">
                  <a:solidFill>
                    <a:schemeClr val="tx1">
                      <a:lumMod val="50000"/>
                      <a:lumOff val="50000"/>
                    </a:schemeClr>
                  </a:solidFill>
                  <a:cs typeface="+mn-ea"/>
                  <a:sym typeface="+mn-lt"/>
                </a:rPr>
                <a:t>02</a:t>
              </a:r>
              <a:endParaRPr lang="zh-CN" altLang="en-US" sz="1200" dirty="0">
                <a:solidFill>
                  <a:schemeClr val="tx1">
                    <a:lumMod val="50000"/>
                    <a:lumOff val="50000"/>
                  </a:schemeClr>
                </a:solidFill>
                <a:cs typeface="+mn-ea"/>
                <a:sym typeface="+mn-lt"/>
              </a:endParaRPr>
            </a:p>
          </p:txBody>
        </p:sp>
        <p:sp>
          <p:nvSpPr>
            <p:cNvPr id="15" name="TextBox 14"/>
            <p:cNvSpPr txBox="1"/>
            <p:nvPr/>
          </p:nvSpPr>
          <p:spPr>
            <a:xfrm>
              <a:off x="2404404" y="1729791"/>
              <a:ext cx="374754" cy="276999"/>
            </a:xfrm>
            <a:prstGeom prst="rect">
              <a:avLst/>
            </a:prstGeom>
            <a:noFill/>
          </p:spPr>
          <p:txBody>
            <a:bodyPr wrap="square" rtlCol="0">
              <a:spAutoFit/>
            </a:bodyPr>
            <a:lstStyle/>
            <a:p>
              <a:r>
                <a:rPr lang="en-US" altLang="zh-CN" sz="1200" dirty="0">
                  <a:solidFill>
                    <a:schemeClr val="accent3"/>
                  </a:solidFill>
                  <a:cs typeface="+mn-ea"/>
                  <a:sym typeface="+mn-lt"/>
                </a:rPr>
                <a:t>03</a:t>
              </a:r>
              <a:endParaRPr lang="zh-CN" altLang="en-US" sz="1200" dirty="0">
                <a:solidFill>
                  <a:schemeClr val="accent3"/>
                </a:solidFill>
                <a:cs typeface="+mn-ea"/>
                <a:sym typeface="+mn-lt"/>
              </a:endParaRPr>
            </a:p>
          </p:txBody>
        </p:sp>
        <p:sp>
          <p:nvSpPr>
            <p:cNvPr id="16" name="TextBox 15"/>
            <p:cNvSpPr txBox="1"/>
            <p:nvPr/>
          </p:nvSpPr>
          <p:spPr>
            <a:xfrm>
              <a:off x="2404404" y="1452792"/>
              <a:ext cx="374754" cy="276999"/>
            </a:xfrm>
            <a:prstGeom prst="rect">
              <a:avLst/>
            </a:prstGeom>
            <a:noFill/>
          </p:spPr>
          <p:txBody>
            <a:bodyPr wrap="square" rtlCol="0">
              <a:spAutoFit/>
            </a:bodyPr>
            <a:lstStyle/>
            <a:p>
              <a:r>
                <a:rPr lang="en-US" altLang="zh-CN" sz="1200" dirty="0">
                  <a:solidFill>
                    <a:schemeClr val="tx1">
                      <a:lumMod val="50000"/>
                      <a:lumOff val="50000"/>
                    </a:schemeClr>
                  </a:solidFill>
                  <a:cs typeface="+mn-ea"/>
                  <a:sym typeface="+mn-lt"/>
                </a:rPr>
                <a:t>04</a:t>
              </a:r>
              <a:endParaRPr lang="zh-CN" altLang="en-US" sz="1200" dirty="0">
                <a:solidFill>
                  <a:schemeClr val="tx1">
                    <a:lumMod val="50000"/>
                    <a:lumOff val="50000"/>
                  </a:schemeClr>
                </a:solidFill>
                <a:cs typeface="+mn-ea"/>
                <a:sym typeface="+mn-lt"/>
              </a:endParaRPr>
            </a:p>
          </p:txBody>
        </p:sp>
        <p:sp>
          <p:nvSpPr>
            <p:cNvPr id="17" name="弧形 16"/>
            <p:cNvSpPr/>
            <p:nvPr/>
          </p:nvSpPr>
          <p:spPr>
            <a:xfrm>
              <a:off x="971601" y="1210992"/>
              <a:ext cx="3239766" cy="3239766"/>
            </a:xfrm>
            <a:prstGeom prst="arc">
              <a:avLst>
                <a:gd name="adj1" fmla="val 9275351"/>
                <a:gd name="adj2" fmla="val 16144531"/>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8" name="弧形 17"/>
            <p:cNvSpPr/>
            <p:nvPr/>
          </p:nvSpPr>
          <p:spPr>
            <a:xfrm>
              <a:off x="971601" y="1210992"/>
              <a:ext cx="3239766" cy="3239766"/>
            </a:xfrm>
            <a:prstGeom prst="arc">
              <a:avLst>
                <a:gd name="adj1" fmla="val 21588261"/>
                <a:gd name="adj2" fmla="val 4433740"/>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9" name="Rectangle 42"/>
            <p:cNvSpPr/>
            <p:nvPr/>
          </p:nvSpPr>
          <p:spPr>
            <a:xfrm>
              <a:off x="971600" y="1194001"/>
              <a:ext cx="3247193" cy="3256757"/>
            </a:xfrm>
            <a:prstGeom prst="rect">
              <a:avLst/>
            </a:prstGeom>
            <a:noFill/>
            <a:ln w="12700" cap="flat" cmpd="sng" algn="ctr">
              <a:noFill/>
              <a:prstDash val="solid"/>
            </a:ln>
            <a:effectLst/>
          </p:spPr>
          <p:txBody>
            <a:bodyPr lIns="91440" tIns="0" rIns="91440" bIns="0" rtlCol="0" anchor="t">
              <a:prstTxWarp prst="textArchDown">
                <a:avLst>
                  <a:gd name="adj" fmla="val 2429176"/>
                </a:avLst>
              </a:prstTxWarp>
            </a:bodyPr>
            <a:lstStyle/>
            <a:p>
              <a:pPr>
                <a:spcBef>
                  <a:spcPts val="840"/>
                </a:spcBef>
                <a:spcAft>
                  <a:spcPts val="840"/>
                </a:spcAft>
              </a:pPr>
              <a:r>
                <a:rPr lang="zh-CN" altLang="en-US" sz="1200" dirty="0">
                  <a:solidFill>
                    <a:schemeClr val="tx1">
                      <a:lumMod val="75000"/>
                      <a:lumOff val="25000"/>
                    </a:schemeClr>
                  </a:solidFill>
                  <a:cs typeface="+mn-ea"/>
                  <a:sym typeface="+mn-lt"/>
                </a:rPr>
                <a:t>请在此处输入您的文本</a:t>
              </a:r>
              <a:endParaRPr lang="en-US" altLang="zh-CN" sz="1200" dirty="0">
                <a:solidFill>
                  <a:schemeClr val="tx1">
                    <a:lumMod val="75000"/>
                    <a:lumOff val="25000"/>
                  </a:schemeClr>
                </a:solidFill>
                <a:cs typeface="+mn-ea"/>
                <a:sym typeface="+mn-lt"/>
              </a:endParaRPr>
            </a:p>
          </p:txBody>
        </p:sp>
        <p:grpSp>
          <p:nvGrpSpPr>
            <p:cNvPr id="3" name="组合 28"/>
            <p:cNvGrpSpPr/>
            <p:nvPr/>
          </p:nvGrpSpPr>
          <p:grpSpPr>
            <a:xfrm>
              <a:off x="2757087" y="1432002"/>
              <a:ext cx="5681275" cy="449772"/>
              <a:chOff x="3139197" y="1130231"/>
              <a:chExt cx="5681275" cy="449772"/>
            </a:xfrm>
          </p:grpSpPr>
          <p:cxnSp>
            <p:nvCxnSpPr>
              <p:cNvPr id="30" name="直接连接符 29"/>
              <p:cNvCxnSpPr/>
              <p:nvPr/>
            </p:nvCxnSpPr>
            <p:spPr>
              <a:xfrm>
                <a:off x="3218562" y="1415430"/>
                <a:ext cx="53138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3139197" y="1415430"/>
                <a:ext cx="79365" cy="164573"/>
              </a:xfrm>
              <a:prstGeom prst="line">
                <a:avLst/>
              </a:prstGeom>
              <a:ln>
                <a:solidFill>
                  <a:schemeClr val="bg1">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867632" y="1130231"/>
                <a:ext cx="569232" cy="261610"/>
              </a:xfrm>
              <a:prstGeom prst="rect">
                <a:avLst/>
              </a:prstGeom>
              <a:noFill/>
            </p:spPr>
            <p:txBody>
              <a:bodyPr wrap="square" rtlCol="0">
                <a:spAutoFit/>
              </a:bodyPr>
              <a:lstStyle/>
              <a:p>
                <a:r>
                  <a:rPr lang="en-US" altLang="zh-CN" sz="1100" dirty="0">
                    <a:solidFill>
                      <a:schemeClr val="accent1"/>
                    </a:solidFill>
                    <a:cs typeface="+mn-ea"/>
                    <a:sym typeface="+mn-lt"/>
                  </a:rPr>
                  <a:t>30%</a:t>
                </a:r>
                <a:endParaRPr lang="zh-CN" altLang="en-US" sz="1100" dirty="0">
                  <a:solidFill>
                    <a:schemeClr val="accent1"/>
                  </a:solidFill>
                  <a:cs typeface="+mn-ea"/>
                  <a:sym typeface="+mn-lt"/>
                </a:endParaRPr>
              </a:p>
            </p:txBody>
          </p:sp>
          <p:sp>
            <p:nvSpPr>
              <p:cNvPr id="33" name="Rectangle 42"/>
              <p:cNvSpPr/>
              <p:nvPr/>
            </p:nvSpPr>
            <p:spPr>
              <a:xfrm>
                <a:off x="5292848" y="1213030"/>
                <a:ext cx="3527624" cy="157162"/>
              </a:xfrm>
              <a:prstGeom prst="rect">
                <a:avLst/>
              </a:prstGeom>
              <a:noFill/>
              <a:ln w="12700" cap="flat" cmpd="sng" algn="ctr">
                <a:noFill/>
                <a:prstDash val="solid"/>
              </a:ln>
              <a:effectLst/>
            </p:spPr>
            <p:txBody>
              <a:bodyPr lIns="91440" tIns="0" rIns="91440" bIns="0" rtlCol="0" anchor="t"/>
              <a:lstStyle/>
              <a:p>
                <a:pPr>
                  <a:spcBef>
                    <a:spcPts val="840"/>
                  </a:spcBef>
                  <a:spcAft>
                    <a:spcPts val="840"/>
                  </a:spcAft>
                </a:pPr>
                <a:r>
                  <a:rPr lang="zh-CN" altLang="en-US" sz="900" dirty="0">
                    <a:solidFill>
                      <a:schemeClr val="tx1">
                        <a:lumMod val="50000"/>
                        <a:lumOff val="50000"/>
                      </a:schemeClr>
                    </a:solidFill>
                    <a:cs typeface="+mn-ea"/>
                    <a:sym typeface="+mn-lt"/>
                  </a:rPr>
                  <a:t>请在此处输入您的文本，或者复制您的文本粘贴</a:t>
                </a:r>
                <a:endParaRPr lang="en-US" altLang="zh-CN" sz="900" dirty="0">
                  <a:solidFill>
                    <a:schemeClr val="tx1">
                      <a:lumMod val="50000"/>
                      <a:lumOff val="50000"/>
                    </a:schemeClr>
                  </a:solidFill>
                  <a:cs typeface="+mn-ea"/>
                  <a:sym typeface="+mn-lt"/>
                </a:endParaRPr>
              </a:p>
            </p:txBody>
          </p:sp>
        </p:grpSp>
        <p:grpSp>
          <p:nvGrpSpPr>
            <p:cNvPr id="20" name="组合 33"/>
            <p:cNvGrpSpPr/>
            <p:nvPr/>
          </p:nvGrpSpPr>
          <p:grpSpPr>
            <a:xfrm>
              <a:off x="2757087" y="1722484"/>
              <a:ext cx="5681275" cy="449772"/>
              <a:chOff x="3139197" y="1130231"/>
              <a:chExt cx="5681275" cy="449772"/>
            </a:xfrm>
          </p:grpSpPr>
          <p:cxnSp>
            <p:nvCxnSpPr>
              <p:cNvPr id="35" name="直接连接符 34"/>
              <p:cNvCxnSpPr/>
              <p:nvPr/>
            </p:nvCxnSpPr>
            <p:spPr>
              <a:xfrm>
                <a:off x="3218562" y="1415430"/>
                <a:ext cx="53138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3139197" y="1415430"/>
                <a:ext cx="79365" cy="164573"/>
              </a:xfrm>
              <a:prstGeom prst="line">
                <a:avLst/>
              </a:prstGeom>
              <a:ln>
                <a:solidFill>
                  <a:schemeClr val="bg1">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867632" y="1130231"/>
                <a:ext cx="569232" cy="261610"/>
              </a:xfrm>
              <a:prstGeom prst="rect">
                <a:avLst/>
              </a:prstGeom>
              <a:noFill/>
            </p:spPr>
            <p:txBody>
              <a:bodyPr wrap="square" rtlCol="0">
                <a:spAutoFit/>
              </a:bodyPr>
              <a:lstStyle/>
              <a:p>
                <a:r>
                  <a:rPr lang="en-US" altLang="zh-CN" sz="1100" dirty="0">
                    <a:solidFill>
                      <a:schemeClr val="accent1"/>
                    </a:solidFill>
                    <a:cs typeface="+mn-ea"/>
                    <a:sym typeface="+mn-lt"/>
                  </a:rPr>
                  <a:t>55%</a:t>
                </a:r>
                <a:endParaRPr lang="zh-CN" altLang="en-US" sz="1100" dirty="0">
                  <a:solidFill>
                    <a:schemeClr val="accent1"/>
                  </a:solidFill>
                  <a:cs typeface="+mn-ea"/>
                  <a:sym typeface="+mn-lt"/>
                </a:endParaRPr>
              </a:p>
            </p:txBody>
          </p:sp>
          <p:sp>
            <p:nvSpPr>
              <p:cNvPr id="38" name="Rectangle 42"/>
              <p:cNvSpPr/>
              <p:nvPr/>
            </p:nvSpPr>
            <p:spPr>
              <a:xfrm>
                <a:off x="5292848" y="1213029"/>
                <a:ext cx="3527624" cy="157162"/>
              </a:xfrm>
              <a:prstGeom prst="rect">
                <a:avLst/>
              </a:prstGeom>
              <a:noFill/>
              <a:ln w="12700" cap="flat" cmpd="sng" algn="ctr">
                <a:noFill/>
                <a:prstDash val="solid"/>
              </a:ln>
              <a:effectLst/>
            </p:spPr>
            <p:txBody>
              <a:bodyPr lIns="91440" tIns="0" rIns="91440" bIns="0" rtlCol="0" anchor="t"/>
              <a:lstStyle/>
              <a:p>
                <a:pPr>
                  <a:spcBef>
                    <a:spcPts val="840"/>
                  </a:spcBef>
                  <a:spcAft>
                    <a:spcPts val="840"/>
                  </a:spcAft>
                </a:pPr>
                <a:r>
                  <a:rPr lang="zh-CN" altLang="en-US" sz="900" dirty="0">
                    <a:solidFill>
                      <a:schemeClr val="tx1">
                        <a:lumMod val="50000"/>
                        <a:lumOff val="50000"/>
                      </a:schemeClr>
                    </a:solidFill>
                    <a:cs typeface="+mn-ea"/>
                    <a:sym typeface="+mn-lt"/>
                  </a:rPr>
                  <a:t>请在此处输入您的文本，或者复制您的文本粘贴</a:t>
                </a:r>
                <a:endParaRPr lang="en-US" altLang="zh-CN" sz="900" dirty="0">
                  <a:solidFill>
                    <a:schemeClr val="tx1">
                      <a:lumMod val="50000"/>
                      <a:lumOff val="50000"/>
                    </a:schemeClr>
                  </a:solidFill>
                  <a:cs typeface="+mn-ea"/>
                  <a:sym typeface="+mn-lt"/>
                </a:endParaRPr>
              </a:p>
            </p:txBody>
          </p:sp>
        </p:grpSp>
        <p:grpSp>
          <p:nvGrpSpPr>
            <p:cNvPr id="21" name="组合 38"/>
            <p:cNvGrpSpPr/>
            <p:nvPr/>
          </p:nvGrpSpPr>
          <p:grpSpPr>
            <a:xfrm>
              <a:off x="2757087" y="2012966"/>
              <a:ext cx="5681275" cy="449772"/>
              <a:chOff x="3139197" y="1130231"/>
              <a:chExt cx="5681275" cy="449772"/>
            </a:xfrm>
          </p:grpSpPr>
          <p:cxnSp>
            <p:nvCxnSpPr>
              <p:cNvPr id="40" name="直接连接符 39"/>
              <p:cNvCxnSpPr/>
              <p:nvPr/>
            </p:nvCxnSpPr>
            <p:spPr>
              <a:xfrm>
                <a:off x="3218562" y="1415430"/>
                <a:ext cx="53138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3139197" y="1415430"/>
                <a:ext cx="79365" cy="164573"/>
              </a:xfrm>
              <a:prstGeom prst="line">
                <a:avLst/>
              </a:prstGeom>
              <a:ln>
                <a:solidFill>
                  <a:schemeClr val="bg1">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867632" y="1130231"/>
                <a:ext cx="569232" cy="261610"/>
              </a:xfrm>
              <a:prstGeom prst="rect">
                <a:avLst/>
              </a:prstGeom>
              <a:noFill/>
            </p:spPr>
            <p:txBody>
              <a:bodyPr wrap="square" rtlCol="0">
                <a:spAutoFit/>
              </a:bodyPr>
              <a:lstStyle/>
              <a:p>
                <a:r>
                  <a:rPr lang="en-US" altLang="zh-CN" sz="1100" dirty="0">
                    <a:solidFill>
                      <a:schemeClr val="accent1"/>
                    </a:solidFill>
                    <a:cs typeface="+mn-ea"/>
                    <a:sym typeface="+mn-lt"/>
                  </a:rPr>
                  <a:t>70%</a:t>
                </a:r>
                <a:endParaRPr lang="zh-CN" altLang="en-US" sz="1100" dirty="0">
                  <a:solidFill>
                    <a:schemeClr val="accent1"/>
                  </a:solidFill>
                  <a:cs typeface="+mn-ea"/>
                  <a:sym typeface="+mn-lt"/>
                </a:endParaRPr>
              </a:p>
            </p:txBody>
          </p:sp>
          <p:sp>
            <p:nvSpPr>
              <p:cNvPr id="43" name="Rectangle 42"/>
              <p:cNvSpPr/>
              <p:nvPr/>
            </p:nvSpPr>
            <p:spPr>
              <a:xfrm>
                <a:off x="5292848" y="1213029"/>
                <a:ext cx="3527624" cy="157162"/>
              </a:xfrm>
              <a:prstGeom prst="rect">
                <a:avLst/>
              </a:prstGeom>
              <a:noFill/>
              <a:ln w="12700" cap="flat" cmpd="sng" algn="ctr">
                <a:noFill/>
                <a:prstDash val="solid"/>
              </a:ln>
              <a:effectLst/>
            </p:spPr>
            <p:txBody>
              <a:bodyPr lIns="91440" tIns="0" rIns="91440" bIns="0" rtlCol="0" anchor="t"/>
              <a:lstStyle/>
              <a:p>
                <a:pPr>
                  <a:spcBef>
                    <a:spcPts val="840"/>
                  </a:spcBef>
                  <a:spcAft>
                    <a:spcPts val="840"/>
                  </a:spcAft>
                </a:pPr>
                <a:r>
                  <a:rPr lang="zh-CN" altLang="en-US" sz="900" dirty="0">
                    <a:solidFill>
                      <a:schemeClr val="tx1">
                        <a:lumMod val="50000"/>
                        <a:lumOff val="50000"/>
                      </a:schemeClr>
                    </a:solidFill>
                    <a:cs typeface="+mn-ea"/>
                    <a:sym typeface="+mn-lt"/>
                  </a:rPr>
                  <a:t>请在此处输入您的文本，或者复制您的文本粘贴</a:t>
                </a:r>
                <a:endParaRPr lang="en-US" altLang="zh-CN" sz="900" dirty="0">
                  <a:solidFill>
                    <a:schemeClr val="tx1">
                      <a:lumMod val="50000"/>
                      <a:lumOff val="50000"/>
                    </a:schemeClr>
                  </a:solidFill>
                  <a:cs typeface="+mn-ea"/>
                  <a:sym typeface="+mn-lt"/>
                </a:endParaRPr>
              </a:p>
            </p:txBody>
          </p:sp>
        </p:grpSp>
        <p:grpSp>
          <p:nvGrpSpPr>
            <p:cNvPr id="23" name="组合 27"/>
            <p:cNvGrpSpPr/>
            <p:nvPr/>
          </p:nvGrpSpPr>
          <p:grpSpPr>
            <a:xfrm>
              <a:off x="2397048" y="1141520"/>
              <a:ext cx="6041314" cy="461061"/>
              <a:chOff x="2779158" y="1130231"/>
              <a:chExt cx="6041314" cy="461061"/>
            </a:xfrm>
          </p:grpSpPr>
          <p:cxnSp>
            <p:nvCxnSpPr>
              <p:cNvPr id="22" name="直接连接符 21"/>
              <p:cNvCxnSpPr/>
              <p:nvPr/>
            </p:nvCxnSpPr>
            <p:spPr>
              <a:xfrm>
                <a:off x="2858523" y="1415430"/>
                <a:ext cx="567391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16" idx="3"/>
              </p:cNvCxnSpPr>
              <p:nvPr/>
            </p:nvCxnSpPr>
            <p:spPr>
              <a:xfrm flipH="1">
                <a:off x="2779158" y="1426719"/>
                <a:ext cx="79365" cy="164573"/>
              </a:xfrm>
              <a:prstGeom prst="line">
                <a:avLst/>
              </a:prstGeom>
              <a:ln>
                <a:solidFill>
                  <a:schemeClr val="bg1">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67632" y="1130231"/>
                <a:ext cx="569232" cy="307777"/>
              </a:xfrm>
              <a:prstGeom prst="rect">
                <a:avLst/>
              </a:prstGeom>
              <a:noFill/>
            </p:spPr>
            <p:txBody>
              <a:bodyPr wrap="square" rtlCol="0">
                <a:spAutoFit/>
              </a:bodyPr>
              <a:lstStyle/>
              <a:p>
                <a:r>
                  <a:rPr lang="en-US" altLang="zh-CN" sz="1400" dirty="0">
                    <a:solidFill>
                      <a:schemeClr val="accent1"/>
                    </a:solidFill>
                    <a:cs typeface="+mn-ea"/>
                    <a:sym typeface="+mn-lt"/>
                  </a:rPr>
                  <a:t>15</a:t>
                </a:r>
                <a:r>
                  <a:rPr lang="en-US" altLang="zh-CN" sz="1100" dirty="0">
                    <a:solidFill>
                      <a:schemeClr val="accent1"/>
                    </a:solidFill>
                    <a:cs typeface="+mn-ea"/>
                    <a:sym typeface="+mn-lt"/>
                  </a:rPr>
                  <a:t>%</a:t>
                </a:r>
                <a:endParaRPr lang="zh-CN" altLang="en-US" sz="1100" dirty="0">
                  <a:solidFill>
                    <a:schemeClr val="accent1"/>
                  </a:solidFill>
                  <a:cs typeface="+mn-ea"/>
                  <a:sym typeface="+mn-lt"/>
                </a:endParaRPr>
              </a:p>
            </p:txBody>
          </p:sp>
          <p:sp>
            <p:nvSpPr>
              <p:cNvPr id="26" name="Rectangle 42"/>
              <p:cNvSpPr/>
              <p:nvPr/>
            </p:nvSpPr>
            <p:spPr>
              <a:xfrm>
                <a:off x="5292848" y="1213031"/>
                <a:ext cx="3527624" cy="157162"/>
              </a:xfrm>
              <a:prstGeom prst="rect">
                <a:avLst/>
              </a:prstGeom>
              <a:noFill/>
              <a:ln w="12700" cap="flat" cmpd="sng" algn="ctr">
                <a:noFill/>
                <a:prstDash val="solid"/>
              </a:ln>
              <a:effectLst/>
            </p:spPr>
            <p:txBody>
              <a:bodyPr lIns="91440" tIns="0" rIns="91440" bIns="0" rtlCol="0" anchor="t"/>
              <a:lstStyle/>
              <a:p>
                <a:pPr>
                  <a:spcBef>
                    <a:spcPts val="840"/>
                  </a:spcBef>
                  <a:spcAft>
                    <a:spcPts val="840"/>
                  </a:spcAft>
                </a:pPr>
                <a:r>
                  <a:rPr lang="zh-CN" altLang="en-US" sz="900" dirty="0">
                    <a:solidFill>
                      <a:schemeClr val="tx1">
                        <a:lumMod val="50000"/>
                        <a:lumOff val="50000"/>
                      </a:schemeClr>
                    </a:solidFill>
                    <a:cs typeface="+mn-ea"/>
                    <a:sym typeface="+mn-lt"/>
                  </a:rPr>
                  <a:t>请在此处输入您的文本，或者复制您的文本粘贴</a:t>
                </a:r>
                <a:endParaRPr lang="en-US" altLang="zh-CN" sz="900" dirty="0">
                  <a:solidFill>
                    <a:schemeClr val="tx1">
                      <a:lumMod val="50000"/>
                      <a:lumOff val="50000"/>
                    </a:schemeClr>
                  </a:solidFill>
                  <a:cs typeface="+mn-ea"/>
                  <a:sym typeface="+mn-lt"/>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25"/>
          <p:cNvGrpSpPr/>
          <p:nvPr/>
        </p:nvGrpSpPr>
        <p:grpSpPr>
          <a:xfrm>
            <a:off x="1135965" y="1240208"/>
            <a:ext cx="1598450" cy="1305916"/>
            <a:chOff x="4912058" y="4224317"/>
            <a:chExt cx="754063" cy="615951"/>
          </a:xfrm>
          <a:solidFill>
            <a:schemeClr val="accent1"/>
          </a:solidFill>
        </p:grpSpPr>
        <p:sp>
          <p:nvSpPr>
            <p:cNvPr id="227" name="Freeform 12"/>
            <p:cNvSpPr>
              <a:spLocks noEditPoints="1"/>
            </p:cNvSpPr>
            <p:nvPr/>
          </p:nvSpPr>
          <p:spPr bwMode="auto">
            <a:xfrm>
              <a:off x="5239083" y="4664055"/>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8" name="Freeform 13"/>
            <p:cNvSpPr>
              <a:spLocks noEditPoints="1"/>
            </p:cNvSpPr>
            <p:nvPr/>
          </p:nvSpPr>
          <p:spPr bwMode="auto">
            <a:xfrm>
              <a:off x="5283533" y="4411642"/>
              <a:ext cx="341313" cy="244475"/>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9" name="Freeform 14"/>
            <p:cNvSpPr/>
            <p:nvPr/>
          </p:nvSpPr>
          <p:spPr bwMode="auto">
            <a:xfrm>
              <a:off x="5250196" y="4832330"/>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0" name="Freeform 15"/>
            <p:cNvSpPr/>
            <p:nvPr/>
          </p:nvSpPr>
          <p:spPr bwMode="auto">
            <a:xfrm>
              <a:off x="5313696" y="4438630"/>
              <a:ext cx="134938" cy="119063"/>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16"/>
            <p:cNvSpPr/>
            <p:nvPr/>
          </p:nvSpPr>
          <p:spPr bwMode="auto">
            <a:xfrm>
              <a:off x="5459746" y="4510067"/>
              <a:ext cx="139700" cy="119063"/>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2" name="Freeform 17"/>
            <p:cNvSpPr>
              <a:spLocks noEditPoints="1"/>
            </p:cNvSpPr>
            <p:nvPr/>
          </p:nvSpPr>
          <p:spPr bwMode="auto">
            <a:xfrm>
              <a:off x="4912058" y="4224317"/>
              <a:ext cx="577850" cy="608013"/>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组合 232"/>
          <p:cNvGrpSpPr/>
          <p:nvPr/>
        </p:nvGrpSpPr>
        <p:grpSpPr>
          <a:xfrm>
            <a:off x="1511135" y="1416931"/>
            <a:ext cx="2877418" cy="2871525"/>
            <a:chOff x="1633836" y="1888658"/>
            <a:chExt cx="3836058" cy="3827518"/>
          </a:xfrm>
        </p:grpSpPr>
        <p:sp>
          <p:nvSpPr>
            <p:cNvPr id="234" name="AutoShape 4"/>
            <p:cNvSpPr>
              <a:spLocks noChangeAspect="1" noChangeArrowheads="1" noTextEdit="1"/>
            </p:cNvSpPr>
            <p:nvPr/>
          </p:nvSpPr>
          <p:spPr bwMode="auto">
            <a:xfrm>
              <a:off x="1633836" y="1888658"/>
              <a:ext cx="3836058" cy="382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5" name="Freeform 6"/>
            <p:cNvSpPr/>
            <p:nvPr/>
          </p:nvSpPr>
          <p:spPr bwMode="auto">
            <a:xfrm>
              <a:off x="3553573" y="4401054"/>
              <a:ext cx="1356113" cy="1315122"/>
            </a:xfrm>
            <a:custGeom>
              <a:avLst/>
              <a:gdLst>
                <a:gd name="T0" fmla="*/ 0 w 336"/>
                <a:gd name="T1" fmla="*/ 61 h 326"/>
                <a:gd name="T2" fmla="*/ 0 w 336"/>
                <a:gd name="T3" fmla="*/ 326 h 326"/>
                <a:gd name="T4" fmla="*/ 336 w 336"/>
                <a:gd name="T5" fmla="*/ 187 h 326"/>
                <a:gd name="T6" fmla="*/ 148 w 336"/>
                <a:gd name="T7" fmla="*/ 0 h 326"/>
                <a:gd name="T8" fmla="*/ 0 w 336"/>
                <a:gd name="T9" fmla="*/ 61 h 326"/>
              </a:gdLst>
              <a:ahLst/>
              <a:cxnLst>
                <a:cxn ang="0">
                  <a:pos x="T0" y="T1"/>
                </a:cxn>
                <a:cxn ang="0">
                  <a:pos x="T2" y="T3"/>
                </a:cxn>
                <a:cxn ang="0">
                  <a:pos x="T4" y="T5"/>
                </a:cxn>
                <a:cxn ang="0">
                  <a:pos x="T6" y="T7"/>
                </a:cxn>
                <a:cxn ang="0">
                  <a:pos x="T8" y="T9"/>
                </a:cxn>
              </a:cxnLst>
              <a:rect l="0" t="0" r="r" b="b"/>
              <a:pathLst>
                <a:path w="336" h="326">
                  <a:moveTo>
                    <a:pt x="0" y="61"/>
                  </a:moveTo>
                  <a:cubicBezTo>
                    <a:pt x="0" y="326"/>
                    <a:pt x="0" y="326"/>
                    <a:pt x="0" y="326"/>
                  </a:cubicBezTo>
                  <a:cubicBezTo>
                    <a:pt x="131" y="326"/>
                    <a:pt x="250" y="273"/>
                    <a:pt x="336" y="187"/>
                  </a:cubicBezTo>
                  <a:cubicBezTo>
                    <a:pt x="148" y="0"/>
                    <a:pt x="148" y="0"/>
                    <a:pt x="148" y="0"/>
                  </a:cubicBezTo>
                  <a:cubicBezTo>
                    <a:pt x="110" y="38"/>
                    <a:pt x="58" y="61"/>
                    <a:pt x="0" y="61"/>
                  </a:cubicBezTo>
                  <a:close/>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36" name="Freeform 7"/>
            <p:cNvSpPr/>
            <p:nvPr/>
          </p:nvSpPr>
          <p:spPr bwMode="auto">
            <a:xfrm>
              <a:off x="4151356" y="3804979"/>
              <a:ext cx="1318538" cy="1350989"/>
            </a:xfrm>
            <a:custGeom>
              <a:avLst/>
              <a:gdLst>
                <a:gd name="T0" fmla="*/ 62 w 327"/>
                <a:gd name="T1" fmla="*/ 0 h 335"/>
                <a:gd name="T2" fmla="*/ 0 w 327"/>
                <a:gd name="T3" fmla="*/ 148 h 335"/>
                <a:gd name="T4" fmla="*/ 188 w 327"/>
                <a:gd name="T5" fmla="*/ 335 h 335"/>
                <a:gd name="T6" fmla="*/ 327 w 327"/>
                <a:gd name="T7" fmla="*/ 0 h 335"/>
                <a:gd name="T8" fmla="*/ 62 w 327"/>
                <a:gd name="T9" fmla="*/ 0 h 335"/>
              </a:gdLst>
              <a:ahLst/>
              <a:cxnLst>
                <a:cxn ang="0">
                  <a:pos x="T0" y="T1"/>
                </a:cxn>
                <a:cxn ang="0">
                  <a:pos x="T2" y="T3"/>
                </a:cxn>
                <a:cxn ang="0">
                  <a:pos x="T4" y="T5"/>
                </a:cxn>
                <a:cxn ang="0">
                  <a:pos x="T6" y="T7"/>
                </a:cxn>
                <a:cxn ang="0">
                  <a:pos x="T8" y="T9"/>
                </a:cxn>
              </a:cxnLst>
              <a:rect l="0" t="0" r="r" b="b"/>
              <a:pathLst>
                <a:path w="327" h="335">
                  <a:moveTo>
                    <a:pt x="62" y="0"/>
                  </a:moveTo>
                  <a:cubicBezTo>
                    <a:pt x="62" y="58"/>
                    <a:pt x="38" y="110"/>
                    <a:pt x="0" y="148"/>
                  </a:cubicBezTo>
                  <a:cubicBezTo>
                    <a:pt x="188" y="335"/>
                    <a:pt x="188" y="335"/>
                    <a:pt x="188" y="335"/>
                  </a:cubicBezTo>
                  <a:cubicBezTo>
                    <a:pt x="274" y="250"/>
                    <a:pt x="327" y="131"/>
                    <a:pt x="327" y="0"/>
                  </a:cubicBezTo>
                  <a:lnTo>
                    <a:pt x="62" y="0"/>
                  </a:lnTo>
                  <a:close/>
                </a:path>
              </a:pathLst>
            </a:cu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38" name="Freeform 8"/>
            <p:cNvSpPr/>
            <p:nvPr/>
          </p:nvSpPr>
          <p:spPr bwMode="auto">
            <a:xfrm>
              <a:off x="2199169" y="4401054"/>
              <a:ext cx="1354406" cy="1315122"/>
            </a:xfrm>
            <a:custGeom>
              <a:avLst/>
              <a:gdLst>
                <a:gd name="T0" fmla="*/ 188 w 336"/>
                <a:gd name="T1" fmla="*/ 0 h 326"/>
                <a:gd name="T2" fmla="*/ 0 w 336"/>
                <a:gd name="T3" fmla="*/ 187 h 326"/>
                <a:gd name="T4" fmla="*/ 336 w 336"/>
                <a:gd name="T5" fmla="*/ 326 h 326"/>
                <a:gd name="T6" fmla="*/ 336 w 336"/>
                <a:gd name="T7" fmla="*/ 61 h 326"/>
                <a:gd name="T8" fmla="*/ 188 w 336"/>
                <a:gd name="T9" fmla="*/ 0 h 326"/>
              </a:gdLst>
              <a:ahLst/>
              <a:cxnLst>
                <a:cxn ang="0">
                  <a:pos x="T0" y="T1"/>
                </a:cxn>
                <a:cxn ang="0">
                  <a:pos x="T2" y="T3"/>
                </a:cxn>
                <a:cxn ang="0">
                  <a:pos x="T4" y="T5"/>
                </a:cxn>
                <a:cxn ang="0">
                  <a:pos x="T6" y="T7"/>
                </a:cxn>
                <a:cxn ang="0">
                  <a:pos x="T8" y="T9"/>
                </a:cxn>
              </a:cxnLst>
              <a:rect l="0" t="0" r="r" b="b"/>
              <a:pathLst>
                <a:path w="336" h="326">
                  <a:moveTo>
                    <a:pt x="188" y="0"/>
                  </a:moveTo>
                  <a:cubicBezTo>
                    <a:pt x="0" y="187"/>
                    <a:pt x="0" y="187"/>
                    <a:pt x="0" y="187"/>
                  </a:cubicBezTo>
                  <a:cubicBezTo>
                    <a:pt x="86" y="273"/>
                    <a:pt x="205" y="326"/>
                    <a:pt x="336" y="326"/>
                  </a:cubicBezTo>
                  <a:cubicBezTo>
                    <a:pt x="336" y="61"/>
                    <a:pt x="336" y="61"/>
                    <a:pt x="336" y="61"/>
                  </a:cubicBezTo>
                  <a:cubicBezTo>
                    <a:pt x="278" y="61"/>
                    <a:pt x="226" y="38"/>
                    <a:pt x="188" y="0"/>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39" name="Freeform 10"/>
            <p:cNvSpPr/>
            <p:nvPr/>
          </p:nvSpPr>
          <p:spPr bwMode="auto">
            <a:xfrm>
              <a:off x="4151356" y="2448866"/>
              <a:ext cx="1318538" cy="1356113"/>
            </a:xfrm>
            <a:custGeom>
              <a:avLst/>
              <a:gdLst>
                <a:gd name="T0" fmla="*/ 62 w 327"/>
                <a:gd name="T1" fmla="*/ 336 h 336"/>
                <a:gd name="T2" fmla="*/ 327 w 327"/>
                <a:gd name="T3" fmla="*/ 336 h 336"/>
                <a:gd name="T4" fmla="*/ 188 w 327"/>
                <a:gd name="T5" fmla="*/ 0 h 336"/>
                <a:gd name="T6" fmla="*/ 0 w 327"/>
                <a:gd name="T7" fmla="*/ 188 h 336"/>
                <a:gd name="T8" fmla="*/ 62 w 327"/>
                <a:gd name="T9" fmla="*/ 336 h 336"/>
              </a:gdLst>
              <a:ahLst/>
              <a:cxnLst>
                <a:cxn ang="0">
                  <a:pos x="T0" y="T1"/>
                </a:cxn>
                <a:cxn ang="0">
                  <a:pos x="T2" y="T3"/>
                </a:cxn>
                <a:cxn ang="0">
                  <a:pos x="T4" y="T5"/>
                </a:cxn>
                <a:cxn ang="0">
                  <a:pos x="T6" y="T7"/>
                </a:cxn>
                <a:cxn ang="0">
                  <a:pos x="T8" y="T9"/>
                </a:cxn>
              </a:cxnLst>
              <a:rect l="0" t="0" r="r" b="b"/>
              <a:pathLst>
                <a:path w="327" h="336">
                  <a:moveTo>
                    <a:pt x="62" y="336"/>
                  </a:moveTo>
                  <a:cubicBezTo>
                    <a:pt x="327" y="336"/>
                    <a:pt x="327" y="336"/>
                    <a:pt x="327" y="336"/>
                  </a:cubicBezTo>
                  <a:cubicBezTo>
                    <a:pt x="327" y="205"/>
                    <a:pt x="274" y="86"/>
                    <a:pt x="188" y="0"/>
                  </a:cubicBezTo>
                  <a:cubicBezTo>
                    <a:pt x="0" y="188"/>
                    <a:pt x="0" y="188"/>
                    <a:pt x="0" y="188"/>
                  </a:cubicBezTo>
                  <a:cubicBezTo>
                    <a:pt x="38" y="226"/>
                    <a:pt x="62" y="278"/>
                    <a:pt x="62" y="336"/>
                  </a:cubicBez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0" name="Freeform 11"/>
            <p:cNvSpPr/>
            <p:nvPr/>
          </p:nvSpPr>
          <p:spPr bwMode="auto">
            <a:xfrm>
              <a:off x="3553573" y="1888658"/>
              <a:ext cx="1356113" cy="1318538"/>
            </a:xfrm>
            <a:custGeom>
              <a:avLst/>
              <a:gdLst>
                <a:gd name="T0" fmla="*/ 148 w 336"/>
                <a:gd name="T1" fmla="*/ 327 h 327"/>
                <a:gd name="T2" fmla="*/ 336 w 336"/>
                <a:gd name="T3" fmla="*/ 139 h 327"/>
                <a:gd name="T4" fmla="*/ 0 w 336"/>
                <a:gd name="T5" fmla="*/ 0 h 327"/>
                <a:gd name="T6" fmla="*/ 0 w 336"/>
                <a:gd name="T7" fmla="*/ 265 h 327"/>
                <a:gd name="T8" fmla="*/ 148 w 336"/>
                <a:gd name="T9" fmla="*/ 327 h 327"/>
              </a:gdLst>
              <a:ahLst/>
              <a:cxnLst>
                <a:cxn ang="0">
                  <a:pos x="T0" y="T1"/>
                </a:cxn>
                <a:cxn ang="0">
                  <a:pos x="T2" y="T3"/>
                </a:cxn>
                <a:cxn ang="0">
                  <a:pos x="T4" y="T5"/>
                </a:cxn>
                <a:cxn ang="0">
                  <a:pos x="T6" y="T7"/>
                </a:cxn>
                <a:cxn ang="0">
                  <a:pos x="T8" y="T9"/>
                </a:cxn>
              </a:cxnLst>
              <a:rect l="0" t="0" r="r" b="b"/>
              <a:pathLst>
                <a:path w="336" h="327">
                  <a:moveTo>
                    <a:pt x="148" y="327"/>
                  </a:moveTo>
                  <a:cubicBezTo>
                    <a:pt x="336" y="139"/>
                    <a:pt x="336" y="139"/>
                    <a:pt x="336" y="139"/>
                  </a:cubicBezTo>
                  <a:cubicBezTo>
                    <a:pt x="250" y="53"/>
                    <a:pt x="131" y="0"/>
                    <a:pt x="0" y="0"/>
                  </a:cubicBezTo>
                  <a:cubicBezTo>
                    <a:pt x="0" y="265"/>
                    <a:pt x="0" y="265"/>
                    <a:pt x="0" y="265"/>
                  </a:cubicBezTo>
                  <a:cubicBezTo>
                    <a:pt x="58" y="265"/>
                    <a:pt x="110" y="289"/>
                    <a:pt x="148" y="327"/>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1" name="Freeform 13"/>
            <p:cNvSpPr/>
            <p:nvPr/>
          </p:nvSpPr>
          <p:spPr bwMode="auto">
            <a:xfrm>
              <a:off x="1637252" y="3804979"/>
              <a:ext cx="1320247" cy="1350989"/>
            </a:xfrm>
            <a:custGeom>
              <a:avLst/>
              <a:gdLst>
                <a:gd name="T0" fmla="*/ 266 w 327"/>
                <a:gd name="T1" fmla="*/ 0 h 335"/>
                <a:gd name="T2" fmla="*/ 0 w 327"/>
                <a:gd name="T3" fmla="*/ 0 h 335"/>
                <a:gd name="T4" fmla="*/ 139 w 327"/>
                <a:gd name="T5" fmla="*/ 335 h 335"/>
                <a:gd name="T6" fmla="*/ 327 w 327"/>
                <a:gd name="T7" fmla="*/ 148 h 335"/>
                <a:gd name="T8" fmla="*/ 266 w 327"/>
                <a:gd name="T9" fmla="*/ 0 h 335"/>
              </a:gdLst>
              <a:ahLst/>
              <a:cxnLst>
                <a:cxn ang="0">
                  <a:pos x="T0" y="T1"/>
                </a:cxn>
                <a:cxn ang="0">
                  <a:pos x="T2" y="T3"/>
                </a:cxn>
                <a:cxn ang="0">
                  <a:pos x="T4" y="T5"/>
                </a:cxn>
                <a:cxn ang="0">
                  <a:pos x="T6" y="T7"/>
                </a:cxn>
                <a:cxn ang="0">
                  <a:pos x="T8" y="T9"/>
                </a:cxn>
              </a:cxnLst>
              <a:rect l="0" t="0" r="r" b="b"/>
              <a:pathLst>
                <a:path w="327" h="335">
                  <a:moveTo>
                    <a:pt x="266" y="0"/>
                  </a:moveTo>
                  <a:cubicBezTo>
                    <a:pt x="0" y="0"/>
                    <a:pt x="0" y="0"/>
                    <a:pt x="0" y="0"/>
                  </a:cubicBezTo>
                  <a:cubicBezTo>
                    <a:pt x="0" y="131"/>
                    <a:pt x="54" y="250"/>
                    <a:pt x="139" y="335"/>
                  </a:cubicBezTo>
                  <a:cubicBezTo>
                    <a:pt x="327" y="148"/>
                    <a:pt x="327" y="148"/>
                    <a:pt x="327" y="148"/>
                  </a:cubicBezTo>
                  <a:cubicBezTo>
                    <a:pt x="289" y="110"/>
                    <a:pt x="266" y="58"/>
                    <a:pt x="266" y="0"/>
                  </a:cubicBez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2" name="Freeform 14"/>
            <p:cNvSpPr/>
            <p:nvPr/>
          </p:nvSpPr>
          <p:spPr bwMode="auto">
            <a:xfrm>
              <a:off x="5194914" y="3799856"/>
              <a:ext cx="186167" cy="162256"/>
            </a:xfrm>
            <a:custGeom>
              <a:avLst/>
              <a:gdLst>
                <a:gd name="T0" fmla="*/ 109 w 109"/>
                <a:gd name="T1" fmla="*/ 0 h 95"/>
                <a:gd name="T2" fmla="*/ 55 w 109"/>
                <a:gd name="T3" fmla="*/ 95 h 95"/>
                <a:gd name="T4" fmla="*/ 0 w 109"/>
                <a:gd name="T5" fmla="*/ 0 h 95"/>
                <a:gd name="T6" fmla="*/ 109 w 109"/>
                <a:gd name="T7" fmla="*/ 0 h 95"/>
              </a:gdLst>
              <a:ahLst/>
              <a:cxnLst>
                <a:cxn ang="0">
                  <a:pos x="T0" y="T1"/>
                </a:cxn>
                <a:cxn ang="0">
                  <a:pos x="T2" y="T3"/>
                </a:cxn>
                <a:cxn ang="0">
                  <a:pos x="T4" y="T5"/>
                </a:cxn>
                <a:cxn ang="0">
                  <a:pos x="T6" y="T7"/>
                </a:cxn>
              </a:cxnLst>
              <a:rect l="0" t="0" r="r" b="b"/>
              <a:pathLst>
                <a:path w="109" h="95">
                  <a:moveTo>
                    <a:pt x="109" y="0"/>
                  </a:moveTo>
                  <a:lnTo>
                    <a:pt x="55" y="95"/>
                  </a:lnTo>
                  <a:lnTo>
                    <a:pt x="0" y="0"/>
                  </a:lnTo>
                  <a:lnTo>
                    <a:pt x="109" y="0"/>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3" name="Freeform 15"/>
            <p:cNvSpPr/>
            <p:nvPr/>
          </p:nvSpPr>
          <p:spPr bwMode="auto">
            <a:xfrm>
              <a:off x="4714980" y="2505229"/>
              <a:ext cx="177627" cy="182751"/>
            </a:xfrm>
            <a:custGeom>
              <a:avLst/>
              <a:gdLst>
                <a:gd name="T0" fmla="*/ 76 w 104"/>
                <a:gd name="T1" fmla="*/ 0 h 107"/>
                <a:gd name="T2" fmla="*/ 104 w 104"/>
                <a:gd name="T3" fmla="*/ 107 h 107"/>
                <a:gd name="T4" fmla="*/ 0 w 104"/>
                <a:gd name="T5" fmla="*/ 78 h 107"/>
                <a:gd name="T6" fmla="*/ 76 w 104"/>
                <a:gd name="T7" fmla="*/ 0 h 107"/>
              </a:gdLst>
              <a:ahLst/>
              <a:cxnLst>
                <a:cxn ang="0">
                  <a:pos x="T0" y="T1"/>
                </a:cxn>
                <a:cxn ang="0">
                  <a:pos x="T2" y="T3"/>
                </a:cxn>
                <a:cxn ang="0">
                  <a:pos x="T4" y="T5"/>
                </a:cxn>
                <a:cxn ang="0">
                  <a:pos x="T6" y="T7"/>
                </a:cxn>
              </a:cxnLst>
              <a:rect l="0" t="0" r="r" b="b"/>
              <a:pathLst>
                <a:path w="104" h="107">
                  <a:moveTo>
                    <a:pt x="76" y="0"/>
                  </a:moveTo>
                  <a:lnTo>
                    <a:pt x="104" y="107"/>
                  </a:lnTo>
                  <a:lnTo>
                    <a:pt x="0" y="78"/>
                  </a:lnTo>
                  <a:lnTo>
                    <a:pt x="76" y="0"/>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4" name="Freeform 19"/>
            <p:cNvSpPr/>
            <p:nvPr/>
          </p:nvSpPr>
          <p:spPr bwMode="auto">
            <a:xfrm>
              <a:off x="2238451" y="4898067"/>
              <a:ext cx="177627" cy="181043"/>
            </a:xfrm>
            <a:custGeom>
              <a:avLst/>
              <a:gdLst>
                <a:gd name="T0" fmla="*/ 29 w 104"/>
                <a:gd name="T1" fmla="*/ 106 h 106"/>
                <a:gd name="T2" fmla="*/ 0 w 104"/>
                <a:gd name="T3" fmla="*/ 0 h 106"/>
                <a:gd name="T4" fmla="*/ 104 w 104"/>
                <a:gd name="T5" fmla="*/ 28 h 106"/>
                <a:gd name="T6" fmla="*/ 29 w 104"/>
                <a:gd name="T7" fmla="*/ 106 h 106"/>
              </a:gdLst>
              <a:ahLst/>
              <a:cxnLst>
                <a:cxn ang="0">
                  <a:pos x="T0" y="T1"/>
                </a:cxn>
                <a:cxn ang="0">
                  <a:pos x="T2" y="T3"/>
                </a:cxn>
                <a:cxn ang="0">
                  <a:pos x="T4" y="T5"/>
                </a:cxn>
                <a:cxn ang="0">
                  <a:pos x="T6" y="T7"/>
                </a:cxn>
              </a:cxnLst>
              <a:rect l="0" t="0" r="r" b="b"/>
              <a:pathLst>
                <a:path w="104" h="106">
                  <a:moveTo>
                    <a:pt x="29" y="106"/>
                  </a:moveTo>
                  <a:lnTo>
                    <a:pt x="0" y="0"/>
                  </a:lnTo>
                  <a:lnTo>
                    <a:pt x="104" y="28"/>
                  </a:lnTo>
                  <a:lnTo>
                    <a:pt x="29" y="106"/>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5" name="Freeform 20"/>
            <p:cNvSpPr/>
            <p:nvPr/>
          </p:nvSpPr>
          <p:spPr bwMode="auto">
            <a:xfrm>
              <a:off x="3396442" y="5422409"/>
              <a:ext cx="162256" cy="186167"/>
            </a:xfrm>
            <a:custGeom>
              <a:avLst/>
              <a:gdLst>
                <a:gd name="T0" fmla="*/ 95 w 95"/>
                <a:gd name="T1" fmla="*/ 109 h 109"/>
                <a:gd name="T2" fmla="*/ 0 w 95"/>
                <a:gd name="T3" fmla="*/ 54 h 109"/>
                <a:gd name="T4" fmla="*/ 95 w 95"/>
                <a:gd name="T5" fmla="*/ 0 h 109"/>
                <a:gd name="T6" fmla="*/ 95 w 95"/>
                <a:gd name="T7" fmla="*/ 109 h 109"/>
              </a:gdLst>
              <a:ahLst/>
              <a:cxnLst>
                <a:cxn ang="0">
                  <a:pos x="T0" y="T1"/>
                </a:cxn>
                <a:cxn ang="0">
                  <a:pos x="T2" y="T3"/>
                </a:cxn>
                <a:cxn ang="0">
                  <a:pos x="T4" y="T5"/>
                </a:cxn>
                <a:cxn ang="0">
                  <a:pos x="T6" y="T7"/>
                </a:cxn>
              </a:cxnLst>
              <a:rect l="0" t="0" r="r" b="b"/>
              <a:pathLst>
                <a:path w="95" h="109">
                  <a:moveTo>
                    <a:pt x="95" y="109"/>
                  </a:moveTo>
                  <a:lnTo>
                    <a:pt x="0" y="54"/>
                  </a:lnTo>
                  <a:lnTo>
                    <a:pt x="95" y="0"/>
                  </a:lnTo>
                  <a:lnTo>
                    <a:pt x="95" y="109"/>
                  </a:lnTo>
                  <a:close/>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8" name="Freeform 21"/>
            <p:cNvSpPr/>
            <p:nvPr/>
          </p:nvSpPr>
          <p:spPr bwMode="auto">
            <a:xfrm>
              <a:off x="4663741" y="4954430"/>
              <a:ext cx="181043" cy="181043"/>
            </a:xfrm>
            <a:custGeom>
              <a:avLst/>
              <a:gdLst>
                <a:gd name="T0" fmla="*/ 106 w 106"/>
                <a:gd name="T1" fmla="*/ 78 h 106"/>
                <a:gd name="T2" fmla="*/ 0 w 106"/>
                <a:gd name="T3" fmla="*/ 106 h 106"/>
                <a:gd name="T4" fmla="*/ 28 w 106"/>
                <a:gd name="T5" fmla="*/ 0 h 106"/>
                <a:gd name="T6" fmla="*/ 106 w 106"/>
                <a:gd name="T7" fmla="*/ 78 h 106"/>
              </a:gdLst>
              <a:ahLst/>
              <a:cxnLst>
                <a:cxn ang="0">
                  <a:pos x="T0" y="T1"/>
                </a:cxn>
                <a:cxn ang="0">
                  <a:pos x="T2" y="T3"/>
                </a:cxn>
                <a:cxn ang="0">
                  <a:pos x="T4" y="T5"/>
                </a:cxn>
                <a:cxn ang="0">
                  <a:pos x="T6" y="T7"/>
                </a:cxn>
              </a:cxnLst>
              <a:rect l="0" t="0" r="r" b="b"/>
              <a:pathLst>
                <a:path w="106" h="106">
                  <a:moveTo>
                    <a:pt x="106" y="78"/>
                  </a:moveTo>
                  <a:lnTo>
                    <a:pt x="0" y="106"/>
                  </a:lnTo>
                  <a:lnTo>
                    <a:pt x="28" y="0"/>
                  </a:lnTo>
                  <a:lnTo>
                    <a:pt x="106" y="78"/>
                  </a:lnTo>
                  <a:close/>
                </a:path>
              </a:pathLst>
            </a:cu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9" name="KSO_Shape"/>
            <p:cNvSpPr/>
            <p:nvPr/>
          </p:nvSpPr>
          <p:spPr bwMode="auto">
            <a:xfrm>
              <a:off x="2703228" y="4709575"/>
              <a:ext cx="576845" cy="670752"/>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28C896"/>
                </a:solidFill>
                <a:cs typeface="+mn-ea"/>
                <a:sym typeface="+mn-lt"/>
              </a:endParaRPr>
            </a:p>
          </p:txBody>
        </p:sp>
        <p:sp>
          <p:nvSpPr>
            <p:cNvPr id="270" name="KSO_Shape"/>
            <p:cNvSpPr/>
            <p:nvPr/>
          </p:nvSpPr>
          <p:spPr bwMode="auto">
            <a:xfrm>
              <a:off x="3788433" y="2232940"/>
              <a:ext cx="613969" cy="517780"/>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nvGrpSpPr>
            <p:cNvPr id="5" name="组合 270"/>
            <p:cNvGrpSpPr/>
            <p:nvPr/>
          </p:nvGrpSpPr>
          <p:grpSpPr>
            <a:xfrm>
              <a:off x="4536733" y="4029981"/>
              <a:ext cx="540075" cy="540074"/>
              <a:chOff x="2942266" y="5260976"/>
              <a:chExt cx="682625" cy="682624"/>
            </a:xfrm>
            <a:solidFill>
              <a:schemeClr val="bg1"/>
            </a:solidFill>
          </p:grpSpPr>
          <p:sp>
            <p:nvSpPr>
              <p:cNvPr id="282" name="Freeform 22"/>
              <p:cNvSpPr>
                <a:spLocks noEditPoints="1"/>
              </p:cNvSpPr>
              <p:nvPr/>
            </p:nvSpPr>
            <p:spPr bwMode="auto">
              <a:xfrm>
                <a:off x="2942266" y="5260976"/>
                <a:ext cx="682625" cy="682624"/>
              </a:xfrm>
              <a:custGeom>
                <a:avLst/>
                <a:gdLst>
                  <a:gd name="T0" fmla="*/ 91 w 182"/>
                  <a:gd name="T1" fmla="*/ 0 h 182"/>
                  <a:gd name="T2" fmla="*/ 0 w 182"/>
                  <a:gd name="T3" fmla="*/ 91 h 182"/>
                  <a:gd name="T4" fmla="*/ 91 w 182"/>
                  <a:gd name="T5" fmla="*/ 182 h 182"/>
                  <a:gd name="T6" fmla="*/ 182 w 182"/>
                  <a:gd name="T7" fmla="*/ 91 h 182"/>
                  <a:gd name="T8" fmla="*/ 91 w 182"/>
                  <a:gd name="T9" fmla="*/ 0 h 182"/>
                  <a:gd name="T10" fmla="*/ 91 w 182"/>
                  <a:gd name="T11" fmla="*/ 161 h 182"/>
                  <a:gd name="T12" fmla="*/ 21 w 182"/>
                  <a:gd name="T13" fmla="*/ 91 h 182"/>
                  <a:gd name="T14" fmla="*/ 91 w 182"/>
                  <a:gd name="T15" fmla="*/ 21 h 182"/>
                  <a:gd name="T16" fmla="*/ 161 w 182"/>
                  <a:gd name="T17" fmla="*/ 91 h 182"/>
                  <a:gd name="T18" fmla="*/ 91 w 182"/>
                  <a:gd name="T19" fmla="*/ 16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82">
                    <a:moveTo>
                      <a:pt x="91" y="0"/>
                    </a:moveTo>
                    <a:cubicBezTo>
                      <a:pt x="41" y="0"/>
                      <a:pt x="0" y="41"/>
                      <a:pt x="0" y="91"/>
                    </a:cubicBezTo>
                    <a:cubicBezTo>
                      <a:pt x="0" y="141"/>
                      <a:pt x="41" y="182"/>
                      <a:pt x="91" y="182"/>
                    </a:cubicBezTo>
                    <a:cubicBezTo>
                      <a:pt x="141" y="182"/>
                      <a:pt x="182" y="141"/>
                      <a:pt x="182" y="91"/>
                    </a:cubicBezTo>
                    <a:cubicBezTo>
                      <a:pt x="182" y="41"/>
                      <a:pt x="141" y="0"/>
                      <a:pt x="91" y="0"/>
                    </a:cubicBezTo>
                    <a:moveTo>
                      <a:pt x="91" y="161"/>
                    </a:moveTo>
                    <a:cubicBezTo>
                      <a:pt x="52" y="161"/>
                      <a:pt x="21" y="130"/>
                      <a:pt x="21" y="91"/>
                    </a:cubicBezTo>
                    <a:cubicBezTo>
                      <a:pt x="21" y="52"/>
                      <a:pt x="52" y="21"/>
                      <a:pt x="91" y="21"/>
                    </a:cubicBezTo>
                    <a:cubicBezTo>
                      <a:pt x="130" y="21"/>
                      <a:pt x="161" y="52"/>
                      <a:pt x="161" y="91"/>
                    </a:cubicBezTo>
                    <a:cubicBezTo>
                      <a:pt x="161" y="130"/>
                      <a:pt x="130" y="161"/>
                      <a:pt x="91" y="161"/>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3" name="Freeform 23"/>
              <p:cNvSpPr>
                <a:spLocks noEditPoints="1"/>
              </p:cNvSpPr>
              <p:nvPr/>
            </p:nvSpPr>
            <p:spPr bwMode="auto">
              <a:xfrm>
                <a:off x="3134354" y="5451476"/>
                <a:ext cx="300038" cy="300037"/>
              </a:xfrm>
              <a:custGeom>
                <a:avLst/>
                <a:gdLst>
                  <a:gd name="T0" fmla="*/ 0 w 189"/>
                  <a:gd name="T1" fmla="*/ 189 h 189"/>
                  <a:gd name="T2" fmla="*/ 130 w 189"/>
                  <a:gd name="T3" fmla="*/ 130 h 189"/>
                  <a:gd name="T4" fmla="*/ 189 w 189"/>
                  <a:gd name="T5" fmla="*/ 0 h 189"/>
                  <a:gd name="T6" fmla="*/ 59 w 189"/>
                  <a:gd name="T7" fmla="*/ 59 h 189"/>
                  <a:gd name="T8" fmla="*/ 0 w 189"/>
                  <a:gd name="T9" fmla="*/ 189 h 189"/>
                  <a:gd name="T10" fmla="*/ 118 w 189"/>
                  <a:gd name="T11" fmla="*/ 118 h 189"/>
                  <a:gd name="T12" fmla="*/ 23 w 189"/>
                  <a:gd name="T13" fmla="*/ 166 h 189"/>
                  <a:gd name="T14" fmla="*/ 71 w 189"/>
                  <a:gd name="T15" fmla="*/ 71 h 189"/>
                  <a:gd name="T16" fmla="*/ 118 w 189"/>
                  <a:gd name="T17" fmla="*/ 1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89">
                    <a:moveTo>
                      <a:pt x="0" y="189"/>
                    </a:moveTo>
                    <a:lnTo>
                      <a:pt x="130" y="130"/>
                    </a:lnTo>
                    <a:lnTo>
                      <a:pt x="189" y="0"/>
                    </a:lnTo>
                    <a:lnTo>
                      <a:pt x="59" y="59"/>
                    </a:lnTo>
                    <a:lnTo>
                      <a:pt x="0" y="189"/>
                    </a:lnTo>
                    <a:close/>
                    <a:moveTo>
                      <a:pt x="118" y="118"/>
                    </a:moveTo>
                    <a:lnTo>
                      <a:pt x="23" y="166"/>
                    </a:lnTo>
                    <a:lnTo>
                      <a:pt x="71" y="71"/>
                    </a:lnTo>
                    <a:lnTo>
                      <a:pt x="118" y="118"/>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6" name="组合 271"/>
            <p:cNvGrpSpPr/>
            <p:nvPr/>
          </p:nvGrpSpPr>
          <p:grpSpPr>
            <a:xfrm>
              <a:off x="4632998" y="2979784"/>
              <a:ext cx="423572" cy="538968"/>
              <a:chOff x="5848350" y="3113088"/>
              <a:chExt cx="495300" cy="630237"/>
            </a:xfrm>
            <a:solidFill>
              <a:schemeClr val="bg1"/>
            </a:solidFill>
          </p:grpSpPr>
          <p:sp>
            <p:nvSpPr>
              <p:cNvPr id="277" name="Freeform 28"/>
              <p:cNvSpPr/>
              <p:nvPr/>
            </p:nvSpPr>
            <p:spPr bwMode="auto">
              <a:xfrm>
                <a:off x="5870575" y="3201988"/>
                <a:ext cx="473075" cy="112712"/>
              </a:xfrm>
              <a:custGeom>
                <a:avLst/>
                <a:gdLst>
                  <a:gd name="T0" fmla="*/ 298 w 298"/>
                  <a:gd name="T1" fmla="*/ 36 h 71"/>
                  <a:gd name="T2" fmla="*/ 255 w 298"/>
                  <a:gd name="T3" fmla="*/ 71 h 71"/>
                  <a:gd name="T4" fmla="*/ 0 w 298"/>
                  <a:gd name="T5" fmla="*/ 71 h 71"/>
                  <a:gd name="T6" fmla="*/ 0 w 298"/>
                  <a:gd name="T7" fmla="*/ 0 h 71"/>
                  <a:gd name="T8" fmla="*/ 255 w 298"/>
                  <a:gd name="T9" fmla="*/ 0 h 71"/>
                  <a:gd name="T10" fmla="*/ 298 w 298"/>
                  <a:gd name="T11" fmla="*/ 36 h 71"/>
                </a:gdLst>
                <a:ahLst/>
                <a:cxnLst>
                  <a:cxn ang="0">
                    <a:pos x="T0" y="T1"/>
                  </a:cxn>
                  <a:cxn ang="0">
                    <a:pos x="T2" y="T3"/>
                  </a:cxn>
                  <a:cxn ang="0">
                    <a:pos x="T4" y="T5"/>
                  </a:cxn>
                  <a:cxn ang="0">
                    <a:pos x="T6" y="T7"/>
                  </a:cxn>
                  <a:cxn ang="0">
                    <a:pos x="T8" y="T9"/>
                  </a:cxn>
                  <a:cxn ang="0">
                    <a:pos x="T10" y="T11"/>
                  </a:cxn>
                </a:cxnLst>
                <a:rect l="0" t="0" r="r" b="b"/>
                <a:pathLst>
                  <a:path w="298" h="71">
                    <a:moveTo>
                      <a:pt x="298" y="36"/>
                    </a:moveTo>
                    <a:lnTo>
                      <a:pt x="255" y="71"/>
                    </a:lnTo>
                    <a:lnTo>
                      <a:pt x="0" y="71"/>
                    </a:lnTo>
                    <a:lnTo>
                      <a:pt x="0" y="0"/>
                    </a:lnTo>
                    <a:lnTo>
                      <a:pt x="255" y="0"/>
                    </a:lnTo>
                    <a:lnTo>
                      <a:pt x="29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8" name="Freeform 29"/>
              <p:cNvSpPr/>
              <p:nvPr/>
            </p:nvSpPr>
            <p:spPr bwMode="auto">
              <a:xfrm>
                <a:off x="5848350" y="3405188"/>
                <a:ext cx="473075" cy="112712"/>
              </a:xfrm>
              <a:custGeom>
                <a:avLst/>
                <a:gdLst>
                  <a:gd name="T0" fmla="*/ 0 w 298"/>
                  <a:gd name="T1" fmla="*/ 35 h 71"/>
                  <a:gd name="T2" fmla="*/ 42 w 298"/>
                  <a:gd name="T3" fmla="*/ 0 h 71"/>
                  <a:gd name="T4" fmla="*/ 298 w 298"/>
                  <a:gd name="T5" fmla="*/ 0 h 71"/>
                  <a:gd name="T6" fmla="*/ 298 w 298"/>
                  <a:gd name="T7" fmla="*/ 71 h 71"/>
                  <a:gd name="T8" fmla="*/ 42 w 298"/>
                  <a:gd name="T9" fmla="*/ 71 h 71"/>
                  <a:gd name="T10" fmla="*/ 0 w 298"/>
                  <a:gd name="T11" fmla="*/ 35 h 71"/>
                </a:gdLst>
                <a:ahLst/>
                <a:cxnLst>
                  <a:cxn ang="0">
                    <a:pos x="T0" y="T1"/>
                  </a:cxn>
                  <a:cxn ang="0">
                    <a:pos x="T2" y="T3"/>
                  </a:cxn>
                  <a:cxn ang="0">
                    <a:pos x="T4" y="T5"/>
                  </a:cxn>
                  <a:cxn ang="0">
                    <a:pos x="T6" y="T7"/>
                  </a:cxn>
                  <a:cxn ang="0">
                    <a:pos x="T8" y="T9"/>
                  </a:cxn>
                  <a:cxn ang="0">
                    <a:pos x="T10" y="T11"/>
                  </a:cxn>
                </a:cxnLst>
                <a:rect l="0" t="0" r="r" b="b"/>
                <a:pathLst>
                  <a:path w="298" h="71">
                    <a:moveTo>
                      <a:pt x="0" y="35"/>
                    </a:moveTo>
                    <a:lnTo>
                      <a:pt x="42" y="0"/>
                    </a:lnTo>
                    <a:lnTo>
                      <a:pt x="298" y="0"/>
                    </a:lnTo>
                    <a:lnTo>
                      <a:pt x="298" y="71"/>
                    </a:lnTo>
                    <a:lnTo>
                      <a:pt x="42" y="71"/>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9" name="Rectangle 30"/>
              <p:cNvSpPr>
                <a:spLocks noChangeArrowheads="1"/>
              </p:cNvSpPr>
              <p:nvPr/>
            </p:nvSpPr>
            <p:spPr bwMode="auto">
              <a:xfrm>
                <a:off x="6051550" y="3113088"/>
                <a:ext cx="44450" cy="2016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0" name="Rectangle 31"/>
              <p:cNvSpPr>
                <a:spLocks noChangeArrowheads="1"/>
              </p:cNvSpPr>
              <p:nvPr/>
            </p:nvSpPr>
            <p:spPr bwMode="auto">
              <a:xfrm>
                <a:off x="6051550" y="3338513"/>
                <a:ext cx="44450" cy="179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1" name="Rectangle 32"/>
              <p:cNvSpPr>
                <a:spLocks noChangeArrowheads="1"/>
              </p:cNvSpPr>
              <p:nvPr/>
            </p:nvSpPr>
            <p:spPr bwMode="auto">
              <a:xfrm>
                <a:off x="6051550" y="3540125"/>
                <a:ext cx="44450" cy="203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7" name="组合 272"/>
            <p:cNvGrpSpPr/>
            <p:nvPr/>
          </p:nvGrpSpPr>
          <p:grpSpPr>
            <a:xfrm>
              <a:off x="3724260" y="4788758"/>
              <a:ext cx="657561" cy="539712"/>
              <a:chOff x="3765290" y="5403487"/>
              <a:chExt cx="611187" cy="501650"/>
            </a:xfrm>
          </p:grpSpPr>
          <p:sp>
            <p:nvSpPr>
              <p:cNvPr id="275" name="Freeform 7"/>
              <p:cNvSpPr>
                <a:spLocks noEditPoints="1"/>
              </p:cNvSpPr>
              <p:nvPr/>
            </p:nvSpPr>
            <p:spPr bwMode="auto">
              <a:xfrm>
                <a:off x="4005002" y="5571762"/>
                <a:ext cx="371475" cy="333375"/>
              </a:xfrm>
              <a:custGeom>
                <a:avLst/>
                <a:gdLst>
                  <a:gd name="T0" fmla="*/ 0 w 99"/>
                  <a:gd name="T1" fmla="*/ 41 h 89"/>
                  <a:gd name="T2" fmla="*/ 50 w 99"/>
                  <a:gd name="T3" fmla="*/ 82 h 89"/>
                  <a:gd name="T4" fmla="*/ 65 w 99"/>
                  <a:gd name="T5" fmla="*/ 80 h 89"/>
                  <a:gd name="T6" fmla="*/ 66 w 99"/>
                  <a:gd name="T7" fmla="*/ 80 h 89"/>
                  <a:gd name="T8" fmla="*/ 84 w 99"/>
                  <a:gd name="T9" fmla="*/ 89 h 89"/>
                  <a:gd name="T10" fmla="*/ 79 w 99"/>
                  <a:gd name="T11" fmla="*/ 74 h 89"/>
                  <a:gd name="T12" fmla="*/ 80 w 99"/>
                  <a:gd name="T13" fmla="*/ 74 h 89"/>
                  <a:gd name="T14" fmla="*/ 99 w 99"/>
                  <a:gd name="T15" fmla="*/ 41 h 89"/>
                  <a:gd name="T16" fmla="*/ 50 w 99"/>
                  <a:gd name="T17" fmla="*/ 0 h 89"/>
                  <a:gd name="T18" fmla="*/ 0 w 99"/>
                  <a:gd name="T19" fmla="*/ 41 h 89"/>
                  <a:gd name="T20" fmla="*/ 60 w 99"/>
                  <a:gd name="T21" fmla="*/ 27 h 89"/>
                  <a:gd name="T22" fmla="*/ 67 w 99"/>
                  <a:gd name="T23" fmla="*/ 20 h 89"/>
                  <a:gd name="T24" fmla="*/ 74 w 99"/>
                  <a:gd name="T25" fmla="*/ 27 h 89"/>
                  <a:gd name="T26" fmla="*/ 67 w 99"/>
                  <a:gd name="T27" fmla="*/ 34 h 89"/>
                  <a:gd name="T28" fmla="*/ 60 w 99"/>
                  <a:gd name="T29" fmla="*/ 27 h 89"/>
                  <a:gd name="T30" fmla="*/ 26 w 99"/>
                  <a:gd name="T31" fmla="*/ 27 h 89"/>
                  <a:gd name="T32" fmla="*/ 33 w 99"/>
                  <a:gd name="T33" fmla="*/ 20 h 89"/>
                  <a:gd name="T34" fmla="*/ 40 w 99"/>
                  <a:gd name="T35" fmla="*/ 27 h 89"/>
                  <a:gd name="T36" fmla="*/ 33 w 99"/>
                  <a:gd name="T37" fmla="*/ 34 h 89"/>
                  <a:gd name="T38" fmla="*/ 26 w 99"/>
                  <a:gd name="T39" fmla="*/ 2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89">
                    <a:moveTo>
                      <a:pt x="0" y="41"/>
                    </a:moveTo>
                    <a:cubicBezTo>
                      <a:pt x="0" y="64"/>
                      <a:pt x="23" y="82"/>
                      <a:pt x="50" y="82"/>
                    </a:cubicBezTo>
                    <a:cubicBezTo>
                      <a:pt x="55" y="82"/>
                      <a:pt x="60" y="82"/>
                      <a:pt x="65" y="80"/>
                    </a:cubicBezTo>
                    <a:cubicBezTo>
                      <a:pt x="66" y="80"/>
                      <a:pt x="66" y="80"/>
                      <a:pt x="66" y="80"/>
                    </a:cubicBezTo>
                    <a:cubicBezTo>
                      <a:pt x="84" y="89"/>
                      <a:pt x="84" y="89"/>
                      <a:pt x="84" y="89"/>
                    </a:cubicBezTo>
                    <a:cubicBezTo>
                      <a:pt x="79" y="74"/>
                      <a:pt x="79" y="74"/>
                      <a:pt x="79" y="74"/>
                    </a:cubicBezTo>
                    <a:cubicBezTo>
                      <a:pt x="79" y="74"/>
                      <a:pt x="80" y="74"/>
                      <a:pt x="80" y="74"/>
                    </a:cubicBezTo>
                    <a:cubicBezTo>
                      <a:pt x="91" y="66"/>
                      <a:pt x="99" y="55"/>
                      <a:pt x="99" y="41"/>
                    </a:cubicBezTo>
                    <a:cubicBezTo>
                      <a:pt x="99" y="18"/>
                      <a:pt x="77" y="0"/>
                      <a:pt x="50" y="0"/>
                    </a:cubicBezTo>
                    <a:cubicBezTo>
                      <a:pt x="23" y="0"/>
                      <a:pt x="0" y="18"/>
                      <a:pt x="0" y="41"/>
                    </a:cubicBezTo>
                    <a:close/>
                    <a:moveTo>
                      <a:pt x="60" y="27"/>
                    </a:moveTo>
                    <a:cubicBezTo>
                      <a:pt x="60" y="23"/>
                      <a:pt x="63" y="20"/>
                      <a:pt x="67" y="20"/>
                    </a:cubicBezTo>
                    <a:cubicBezTo>
                      <a:pt x="71" y="20"/>
                      <a:pt x="74" y="23"/>
                      <a:pt x="74" y="27"/>
                    </a:cubicBezTo>
                    <a:cubicBezTo>
                      <a:pt x="74" y="31"/>
                      <a:pt x="71" y="34"/>
                      <a:pt x="67" y="34"/>
                    </a:cubicBezTo>
                    <a:cubicBezTo>
                      <a:pt x="63" y="34"/>
                      <a:pt x="60" y="31"/>
                      <a:pt x="60" y="27"/>
                    </a:cubicBezTo>
                    <a:close/>
                    <a:moveTo>
                      <a:pt x="26" y="27"/>
                    </a:moveTo>
                    <a:cubicBezTo>
                      <a:pt x="26" y="23"/>
                      <a:pt x="29" y="20"/>
                      <a:pt x="33" y="20"/>
                    </a:cubicBezTo>
                    <a:cubicBezTo>
                      <a:pt x="36" y="20"/>
                      <a:pt x="40" y="23"/>
                      <a:pt x="40" y="27"/>
                    </a:cubicBezTo>
                    <a:cubicBezTo>
                      <a:pt x="40" y="31"/>
                      <a:pt x="36" y="34"/>
                      <a:pt x="33" y="34"/>
                    </a:cubicBezTo>
                    <a:cubicBezTo>
                      <a:pt x="29" y="34"/>
                      <a:pt x="26" y="31"/>
                      <a:pt x="26" y="27"/>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6" name="Freeform 6"/>
              <p:cNvSpPr>
                <a:spLocks noEditPoints="1"/>
              </p:cNvSpPr>
              <p:nvPr/>
            </p:nvSpPr>
            <p:spPr bwMode="auto">
              <a:xfrm>
                <a:off x="3765290" y="5403487"/>
                <a:ext cx="434975" cy="396875"/>
              </a:xfrm>
              <a:custGeom>
                <a:avLst/>
                <a:gdLst>
                  <a:gd name="T0" fmla="*/ 113 w 116"/>
                  <a:gd name="T1" fmla="*/ 41 h 106"/>
                  <a:gd name="T2" fmla="*/ 116 w 116"/>
                  <a:gd name="T3" fmla="*/ 41 h 106"/>
                  <a:gd name="T4" fmla="*/ 58 w 116"/>
                  <a:gd name="T5" fmla="*/ 0 h 106"/>
                  <a:gd name="T6" fmla="*/ 0 w 116"/>
                  <a:gd name="T7" fmla="*/ 49 h 106"/>
                  <a:gd name="T8" fmla="*/ 23 w 116"/>
                  <a:gd name="T9" fmla="*/ 88 h 106"/>
                  <a:gd name="T10" fmla="*/ 23 w 116"/>
                  <a:gd name="T11" fmla="*/ 88 h 106"/>
                  <a:gd name="T12" fmla="*/ 18 w 116"/>
                  <a:gd name="T13" fmla="*/ 106 h 106"/>
                  <a:gd name="T14" fmla="*/ 39 w 116"/>
                  <a:gd name="T15" fmla="*/ 95 h 106"/>
                  <a:gd name="T16" fmla="*/ 40 w 116"/>
                  <a:gd name="T17" fmla="*/ 95 h 106"/>
                  <a:gd name="T18" fmla="*/ 58 w 116"/>
                  <a:gd name="T19" fmla="*/ 98 h 106"/>
                  <a:gd name="T20" fmla="*/ 62 w 116"/>
                  <a:gd name="T21" fmla="*/ 98 h 106"/>
                  <a:gd name="T22" fmla="*/ 60 w 116"/>
                  <a:gd name="T23" fmla="*/ 86 h 106"/>
                  <a:gd name="T24" fmla="*/ 113 w 116"/>
                  <a:gd name="T25" fmla="*/ 41 h 106"/>
                  <a:gd name="T26" fmla="*/ 78 w 116"/>
                  <a:gd name="T27" fmla="*/ 24 h 106"/>
                  <a:gd name="T28" fmla="*/ 87 w 116"/>
                  <a:gd name="T29" fmla="*/ 32 h 106"/>
                  <a:gd name="T30" fmla="*/ 78 w 116"/>
                  <a:gd name="T31" fmla="*/ 40 h 106"/>
                  <a:gd name="T32" fmla="*/ 70 w 116"/>
                  <a:gd name="T33" fmla="*/ 32 h 106"/>
                  <a:gd name="T34" fmla="*/ 78 w 116"/>
                  <a:gd name="T35" fmla="*/ 24 h 106"/>
                  <a:gd name="T36" fmla="*/ 38 w 116"/>
                  <a:gd name="T37" fmla="*/ 40 h 106"/>
                  <a:gd name="T38" fmla="*/ 30 w 116"/>
                  <a:gd name="T39" fmla="*/ 32 h 106"/>
                  <a:gd name="T40" fmla="*/ 38 w 116"/>
                  <a:gd name="T41" fmla="*/ 24 h 106"/>
                  <a:gd name="T42" fmla="*/ 46 w 116"/>
                  <a:gd name="T43" fmla="*/ 32 h 106"/>
                  <a:gd name="T44" fmla="*/ 38 w 116"/>
                  <a:gd name="T45"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106">
                    <a:moveTo>
                      <a:pt x="113" y="41"/>
                    </a:moveTo>
                    <a:cubicBezTo>
                      <a:pt x="114" y="41"/>
                      <a:pt x="115" y="41"/>
                      <a:pt x="116" y="41"/>
                    </a:cubicBezTo>
                    <a:cubicBezTo>
                      <a:pt x="111" y="18"/>
                      <a:pt x="87" y="0"/>
                      <a:pt x="58" y="0"/>
                    </a:cubicBezTo>
                    <a:cubicBezTo>
                      <a:pt x="26" y="0"/>
                      <a:pt x="0" y="22"/>
                      <a:pt x="0" y="49"/>
                    </a:cubicBezTo>
                    <a:cubicBezTo>
                      <a:pt x="0" y="65"/>
                      <a:pt x="9" y="79"/>
                      <a:pt x="23" y="88"/>
                    </a:cubicBezTo>
                    <a:cubicBezTo>
                      <a:pt x="23" y="88"/>
                      <a:pt x="23" y="88"/>
                      <a:pt x="23" y="88"/>
                    </a:cubicBezTo>
                    <a:cubicBezTo>
                      <a:pt x="18" y="106"/>
                      <a:pt x="18" y="106"/>
                      <a:pt x="18" y="106"/>
                    </a:cubicBezTo>
                    <a:cubicBezTo>
                      <a:pt x="39" y="95"/>
                      <a:pt x="39" y="95"/>
                      <a:pt x="39" y="95"/>
                    </a:cubicBezTo>
                    <a:cubicBezTo>
                      <a:pt x="39" y="95"/>
                      <a:pt x="39" y="95"/>
                      <a:pt x="40" y="95"/>
                    </a:cubicBezTo>
                    <a:cubicBezTo>
                      <a:pt x="45" y="97"/>
                      <a:pt x="52" y="98"/>
                      <a:pt x="58" y="98"/>
                    </a:cubicBezTo>
                    <a:cubicBezTo>
                      <a:pt x="59" y="98"/>
                      <a:pt x="61" y="98"/>
                      <a:pt x="62" y="98"/>
                    </a:cubicBezTo>
                    <a:cubicBezTo>
                      <a:pt x="61" y="94"/>
                      <a:pt x="60" y="90"/>
                      <a:pt x="60" y="86"/>
                    </a:cubicBezTo>
                    <a:cubicBezTo>
                      <a:pt x="60" y="61"/>
                      <a:pt x="84" y="41"/>
                      <a:pt x="113" y="41"/>
                    </a:cubicBezTo>
                    <a:close/>
                    <a:moveTo>
                      <a:pt x="78" y="24"/>
                    </a:moveTo>
                    <a:cubicBezTo>
                      <a:pt x="83" y="24"/>
                      <a:pt x="87" y="28"/>
                      <a:pt x="87" y="32"/>
                    </a:cubicBezTo>
                    <a:cubicBezTo>
                      <a:pt x="87" y="37"/>
                      <a:pt x="83" y="40"/>
                      <a:pt x="78" y="40"/>
                    </a:cubicBezTo>
                    <a:cubicBezTo>
                      <a:pt x="74" y="40"/>
                      <a:pt x="70" y="37"/>
                      <a:pt x="70" y="32"/>
                    </a:cubicBezTo>
                    <a:cubicBezTo>
                      <a:pt x="70" y="28"/>
                      <a:pt x="74" y="24"/>
                      <a:pt x="78" y="24"/>
                    </a:cubicBezTo>
                    <a:close/>
                    <a:moveTo>
                      <a:pt x="38" y="40"/>
                    </a:moveTo>
                    <a:cubicBezTo>
                      <a:pt x="33" y="40"/>
                      <a:pt x="30" y="37"/>
                      <a:pt x="30" y="32"/>
                    </a:cubicBezTo>
                    <a:cubicBezTo>
                      <a:pt x="30" y="28"/>
                      <a:pt x="33" y="24"/>
                      <a:pt x="38" y="24"/>
                    </a:cubicBezTo>
                    <a:cubicBezTo>
                      <a:pt x="42" y="24"/>
                      <a:pt x="46" y="28"/>
                      <a:pt x="46" y="32"/>
                    </a:cubicBezTo>
                    <a:cubicBezTo>
                      <a:pt x="46" y="37"/>
                      <a:pt x="42" y="40"/>
                      <a:pt x="38" y="4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274" name="Freeform 23"/>
            <p:cNvSpPr>
              <a:spLocks noEditPoints="1"/>
            </p:cNvSpPr>
            <p:nvPr/>
          </p:nvSpPr>
          <p:spPr bwMode="auto">
            <a:xfrm>
              <a:off x="2004880" y="4107026"/>
              <a:ext cx="520956" cy="432222"/>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grpSp>
      <p:sp>
        <p:nvSpPr>
          <p:cNvPr id="284" name="矩形 283"/>
          <p:cNvSpPr/>
          <p:nvPr/>
        </p:nvSpPr>
        <p:spPr>
          <a:xfrm>
            <a:off x="2414247" y="2714662"/>
            <a:ext cx="1061847" cy="253926"/>
          </a:xfrm>
          <a:prstGeom prst="rect">
            <a:avLst/>
          </a:prstGeom>
        </p:spPr>
        <p:txBody>
          <a:bodyPr wrap="none" lIns="68589" tIns="34295" rIns="68589" bIns="34295">
            <a:spAutoFit/>
          </a:bodyPr>
          <a:lstStyle/>
          <a:p>
            <a:pPr algn="r"/>
            <a:r>
              <a:rPr lang="zh-CN" altLang="en-US" sz="1200" dirty="0">
                <a:solidFill>
                  <a:schemeClr val="tx1">
                    <a:lumMod val="75000"/>
                    <a:lumOff val="25000"/>
                  </a:schemeClr>
                </a:solidFill>
                <a:cs typeface="+mn-ea"/>
                <a:sym typeface="+mn-lt"/>
              </a:rPr>
              <a:t>点击输入标题</a:t>
            </a:r>
            <a:endParaRPr lang="en-US" altLang="zh-CN" sz="1200" dirty="0">
              <a:solidFill>
                <a:schemeClr val="tx1">
                  <a:lumMod val="75000"/>
                  <a:lumOff val="25000"/>
                </a:schemeClr>
              </a:solidFill>
              <a:cs typeface="+mn-ea"/>
              <a:sym typeface="+mn-lt"/>
            </a:endParaRPr>
          </a:p>
        </p:txBody>
      </p:sp>
      <p:cxnSp>
        <p:nvCxnSpPr>
          <p:cNvPr id="285" name="Straight Connector 8"/>
          <p:cNvCxnSpPr/>
          <p:nvPr/>
        </p:nvCxnSpPr>
        <p:spPr>
          <a:xfrm>
            <a:off x="5456854" y="1887889"/>
            <a:ext cx="0" cy="1784228"/>
          </a:xfrm>
          <a:prstGeom prst="line">
            <a:avLst/>
          </a:prstGeom>
          <a:ln w="12700">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组合 285"/>
          <p:cNvGrpSpPr/>
          <p:nvPr/>
        </p:nvGrpSpPr>
        <p:grpSpPr>
          <a:xfrm>
            <a:off x="5670638" y="1995651"/>
            <a:ext cx="2504747" cy="1551428"/>
            <a:chOff x="8039422" y="2337832"/>
            <a:chExt cx="3339228" cy="2067933"/>
          </a:xfrm>
        </p:grpSpPr>
        <p:sp>
          <p:nvSpPr>
            <p:cNvPr id="287" name="Content Placeholder 2"/>
            <p:cNvSpPr txBox="1"/>
            <p:nvPr/>
          </p:nvSpPr>
          <p:spPr>
            <a:xfrm>
              <a:off x="8039422" y="2783300"/>
              <a:ext cx="3339228" cy="162246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ts val="1200"/>
                </a:lnSpc>
              </a:pPr>
              <a:r>
                <a:rPr lang="zh-CN" altLang="en-US" sz="900" dirty="0">
                  <a:solidFill>
                    <a:schemeClr val="tx1">
                      <a:lumMod val="50000"/>
                      <a:lumOff val="50000"/>
                    </a:schemeClr>
                  </a:solidFill>
                  <a:cs typeface="+mn-ea"/>
                  <a:sym typeface="+mn-lt"/>
                </a:rPr>
                <a:t>点击输入详细的文本内容，点击输入详细的文本内容，点击输入详细的文本内容。</a:t>
              </a:r>
              <a:endParaRPr lang="en-US" altLang="zh-CN" sz="900" dirty="0">
                <a:solidFill>
                  <a:schemeClr val="tx1">
                    <a:lumMod val="50000"/>
                    <a:lumOff val="50000"/>
                  </a:schemeClr>
                </a:solidFill>
                <a:cs typeface="+mn-ea"/>
                <a:sym typeface="+mn-lt"/>
              </a:endParaRPr>
            </a:p>
            <a:p>
              <a:pPr algn="l">
                <a:lnSpc>
                  <a:spcPts val="1200"/>
                </a:lnSpc>
              </a:pPr>
              <a:r>
                <a:rPr lang="zh-CN" altLang="en-US" sz="900" dirty="0">
                  <a:solidFill>
                    <a:schemeClr val="tx1">
                      <a:lumMod val="50000"/>
                      <a:lumOff val="50000"/>
                    </a:schemeClr>
                  </a:solidFill>
                  <a:cs typeface="+mn-ea"/>
                  <a:sym typeface="+mn-lt"/>
                </a:rPr>
                <a:t>点击输入详细的文本内容，点击输入详细的文本内容，点击输入详细的文本内容。点击输入详细的文本内容，点击输入详细的文本内容，点击输入详细的文本内容。</a:t>
              </a:r>
              <a:endParaRPr lang="en-US" altLang="zh-CN" sz="900" dirty="0">
                <a:solidFill>
                  <a:schemeClr val="tx1">
                    <a:lumMod val="50000"/>
                    <a:lumOff val="50000"/>
                  </a:schemeClr>
                </a:solidFill>
                <a:cs typeface="+mn-ea"/>
                <a:sym typeface="+mn-lt"/>
              </a:endParaRPr>
            </a:p>
            <a:p>
              <a:pPr>
                <a:lnSpc>
                  <a:spcPts val="1200"/>
                </a:lnSpc>
              </a:pPr>
              <a:endParaRPr lang="en-US" altLang="zh-CN" sz="900" dirty="0">
                <a:solidFill>
                  <a:schemeClr val="tx1">
                    <a:lumMod val="50000"/>
                    <a:lumOff val="50000"/>
                  </a:schemeClr>
                </a:solidFill>
                <a:cs typeface="+mn-ea"/>
                <a:sym typeface="+mn-lt"/>
              </a:endParaRPr>
            </a:p>
            <a:p>
              <a:pPr>
                <a:lnSpc>
                  <a:spcPts val="1200"/>
                </a:lnSpc>
              </a:pPr>
              <a:endParaRPr lang="en-US" altLang="zh-CN" sz="900" dirty="0">
                <a:solidFill>
                  <a:schemeClr val="tx1">
                    <a:lumMod val="50000"/>
                    <a:lumOff val="50000"/>
                  </a:schemeClr>
                </a:solidFill>
                <a:cs typeface="+mn-ea"/>
                <a:sym typeface="+mn-lt"/>
              </a:endParaRPr>
            </a:p>
          </p:txBody>
        </p:sp>
        <p:sp>
          <p:nvSpPr>
            <p:cNvPr id="288" name="Title 13"/>
            <p:cNvSpPr txBox="1"/>
            <p:nvPr/>
          </p:nvSpPr>
          <p:spPr>
            <a:xfrm>
              <a:off x="8039422" y="2337832"/>
              <a:ext cx="2251082" cy="369218"/>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zh-CN" altLang="en-US" sz="1200" dirty="0">
                  <a:solidFill>
                    <a:schemeClr val="tx1">
                      <a:lumMod val="75000"/>
                      <a:lumOff val="25000"/>
                    </a:schemeClr>
                  </a:solidFill>
                  <a:latin typeface="+mn-lt"/>
                  <a:ea typeface="+mn-ea"/>
                  <a:cs typeface="+mn-ea"/>
                  <a:sym typeface="+mn-lt"/>
                </a:rPr>
                <a:t>点击输入标题</a:t>
              </a:r>
              <a:endParaRPr lang="en-US" altLang="zh-CN" sz="1200" dirty="0">
                <a:solidFill>
                  <a:schemeClr val="tx1">
                    <a:lumMod val="75000"/>
                    <a:lumOff val="25000"/>
                  </a:schemeClr>
                </a:solidFill>
                <a:latin typeface="+mn-lt"/>
                <a:ea typeface="+mn-ea"/>
                <a:cs typeface="+mn-ea"/>
                <a:sym typeface="+mn-lt"/>
              </a:endParaRPr>
            </a:p>
          </p:txBody>
        </p:sp>
      </p:grpSp>
      <p:grpSp>
        <p:nvGrpSpPr>
          <p:cNvPr id="9" name="组合 3"/>
          <p:cNvGrpSpPr/>
          <p:nvPr/>
        </p:nvGrpSpPr>
        <p:grpSpPr>
          <a:xfrm>
            <a:off x="968660" y="1341131"/>
            <a:ext cx="4066225" cy="2981878"/>
            <a:chOff x="1291379" y="1787623"/>
            <a:chExt cx="5420927" cy="3974610"/>
          </a:xfrm>
        </p:grpSpPr>
        <p:sp>
          <p:nvSpPr>
            <p:cNvPr id="3" name="TextBox 2"/>
            <p:cNvSpPr txBox="1"/>
            <p:nvPr/>
          </p:nvSpPr>
          <p:spPr>
            <a:xfrm>
              <a:off x="4762568" y="1787623"/>
              <a:ext cx="861662" cy="369218"/>
            </a:xfrm>
            <a:prstGeom prst="rect">
              <a:avLst/>
            </a:prstGeom>
            <a:noFill/>
          </p:spPr>
          <p:txBody>
            <a:bodyPr wrap="none" rtlCol="0">
              <a:spAutoFit/>
            </a:bodyPr>
            <a:lstStyle/>
            <a:p>
              <a:r>
                <a:rPr lang="zh-CN" altLang="en-US" sz="1200" dirty="0">
                  <a:solidFill>
                    <a:schemeClr val="tx1">
                      <a:lumMod val="75000"/>
                      <a:lumOff val="25000"/>
                    </a:schemeClr>
                  </a:solidFill>
                  <a:cs typeface="+mn-ea"/>
                  <a:sym typeface="+mn-lt"/>
                </a:rPr>
                <a:t>关键词</a:t>
              </a:r>
              <a:endParaRPr lang="zh-CN" altLang="en-US" sz="1200" dirty="0">
                <a:solidFill>
                  <a:schemeClr val="tx1">
                    <a:lumMod val="75000"/>
                    <a:lumOff val="25000"/>
                  </a:schemeClr>
                </a:solidFill>
                <a:cs typeface="+mn-ea"/>
                <a:sym typeface="+mn-lt"/>
              </a:endParaRPr>
            </a:p>
          </p:txBody>
        </p:sp>
        <p:sp>
          <p:nvSpPr>
            <p:cNvPr id="289" name="TextBox 288"/>
            <p:cNvSpPr txBox="1"/>
            <p:nvPr/>
          </p:nvSpPr>
          <p:spPr>
            <a:xfrm>
              <a:off x="5850644" y="3111505"/>
              <a:ext cx="861662" cy="369218"/>
            </a:xfrm>
            <a:prstGeom prst="rect">
              <a:avLst/>
            </a:prstGeom>
            <a:noFill/>
          </p:spPr>
          <p:txBody>
            <a:bodyPr wrap="none" rtlCol="0">
              <a:spAutoFit/>
            </a:bodyPr>
            <a:lstStyle/>
            <a:p>
              <a:r>
                <a:rPr lang="zh-CN" altLang="en-US" sz="1200" dirty="0">
                  <a:solidFill>
                    <a:schemeClr val="tx1">
                      <a:lumMod val="75000"/>
                      <a:lumOff val="25000"/>
                    </a:schemeClr>
                  </a:solidFill>
                  <a:cs typeface="+mn-ea"/>
                  <a:sym typeface="+mn-lt"/>
                </a:rPr>
                <a:t>关键词</a:t>
              </a:r>
              <a:endParaRPr lang="zh-CN" altLang="en-US" sz="1200" dirty="0">
                <a:solidFill>
                  <a:schemeClr val="tx1">
                    <a:lumMod val="75000"/>
                    <a:lumOff val="25000"/>
                  </a:schemeClr>
                </a:solidFill>
                <a:cs typeface="+mn-ea"/>
                <a:sym typeface="+mn-lt"/>
              </a:endParaRPr>
            </a:p>
          </p:txBody>
        </p:sp>
        <p:sp>
          <p:nvSpPr>
            <p:cNvPr id="290" name="TextBox 289"/>
            <p:cNvSpPr txBox="1"/>
            <p:nvPr/>
          </p:nvSpPr>
          <p:spPr>
            <a:xfrm>
              <a:off x="5850644" y="4480473"/>
              <a:ext cx="861662" cy="369218"/>
            </a:xfrm>
            <a:prstGeom prst="rect">
              <a:avLst/>
            </a:prstGeom>
            <a:noFill/>
          </p:spPr>
          <p:txBody>
            <a:bodyPr wrap="none" rtlCol="0">
              <a:spAutoFit/>
            </a:bodyPr>
            <a:lstStyle/>
            <a:p>
              <a:r>
                <a:rPr lang="zh-CN" altLang="en-US" sz="1200" dirty="0">
                  <a:solidFill>
                    <a:schemeClr val="tx1">
                      <a:lumMod val="75000"/>
                      <a:lumOff val="25000"/>
                    </a:schemeClr>
                  </a:solidFill>
                  <a:cs typeface="+mn-ea"/>
                  <a:sym typeface="+mn-lt"/>
                </a:rPr>
                <a:t>关键词</a:t>
              </a:r>
              <a:endParaRPr lang="zh-CN" altLang="en-US" sz="1200" dirty="0">
                <a:solidFill>
                  <a:schemeClr val="tx1">
                    <a:lumMod val="75000"/>
                    <a:lumOff val="25000"/>
                  </a:schemeClr>
                </a:solidFill>
                <a:cs typeface="+mn-ea"/>
                <a:sym typeface="+mn-lt"/>
              </a:endParaRPr>
            </a:p>
          </p:txBody>
        </p:sp>
        <p:sp>
          <p:nvSpPr>
            <p:cNvPr id="291" name="TextBox 290"/>
            <p:cNvSpPr txBox="1"/>
            <p:nvPr/>
          </p:nvSpPr>
          <p:spPr>
            <a:xfrm>
              <a:off x="4923032" y="5393015"/>
              <a:ext cx="861662" cy="369218"/>
            </a:xfrm>
            <a:prstGeom prst="rect">
              <a:avLst/>
            </a:prstGeom>
            <a:noFill/>
          </p:spPr>
          <p:txBody>
            <a:bodyPr wrap="none" rtlCol="0">
              <a:spAutoFit/>
            </a:bodyPr>
            <a:lstStyle/>
            <a:p>
              <a:r>
                <a:rPr lang="zh-CN" altLang="en-US" sz="1200" dirty="0">
                  <a:solidFill>
                    <a:schemeClr val="tx1">
                      <a:lumMod val="75000"/>
                      <a:lumOff val="25000"/>
                    </a:schemeClr>
                  </a:solidFill>
                  <a:cs typeface="+mn-ea"/>
                  <a:sym typeface="+mn-lt"/>
                </a:rPr>
                <a:t>关键词</a:t>
              </a:r>
              <a:endParaRPr lang="zh-CN" altLang="en-US" sz="1200" dirty="0">
                <a:solidFill>
                  <a:schemeClr val="tx1">
                    <a:lumMod val="75000"/>
                    <a:lumOff val="25000"/>
                  </a:schemeClr>
                </a:solidFill>
                <a:cs typeface="+mn-ea"/>
                <a:sym typeface="+mn-lt"/>
              </a:endParaRPr>
            </a:p>
          </p:txBody>
        </p:sp>
        <p:sp>
          <p:nvSpPr>
            <p:cNvPr id="293" name="TextBox 292"/>
            <p:cNvSpPr txBox="1"/>
            <p:nvPr/>
          </p:nvSpPr>
          <p:spPr>
            <a:xfrm>
              <a:off x="2115433" y="5393015"/>
              <a:ext cx="861662" cy="369218"/>
            </a:xfrm>
            <a:prstGeom prst="rect">
              <a:avLst/>
            </a:prstGeom>
            <a:noFill/>
          </p:spPr>
          <p:txBody>
            <a:bodyPr wrap="none" rtlCol="0">
              <a:spAutoFit/>
            </a:bodyPr>
            <a:lstStyle/>
            <a:p>
              <a:r>
                <a:rPr lang="zh-CN" altLang="en-US" sz="1200" dirty="0">
                  <a:solidFill>
                    <a:schemeClr val="tx1">
                      <a:lumMod val="75000"/>
                      <a:lumOff val="25000"/>
                    </a:schemeClr>
                  </a:solidFill>
                  <a:cs typeface="+mn-ea"/>
                  <a:sym typeface="+mn-lt"/>
                </a:rPr>
                <a:t>关键词</a:t>
              </a:r>
              <a:endParaRPr lang="zh-CN" altLang="en-US" sz="1200" dirty="0">
                <a:solidFill>
                  <a:schemeClr val="tx1">
                    <a:lumMod val="75000"/>
                    <a:lumOff val="25000"/>
                  </a:schemeClr>
                </a:solidFill>
                <a:cs typeface="+mn-ea"/>
                <a:sym typeface="+mn-lt"/>
              </a:endParaRPr>
            </a:p>
          </p:txBody>
        </p:sp>
        <p:sp>
          <p:nvSpPr>
            <p:cNvPr id="294" name="TextBox 293"/>
            <p:cNvSpPr txBox="1"/>
            <p:nvPr/>
          </p:nvSpPr>
          <p:spPr>
            <a:xfrm>
              <a:off x="1291379" y="4261159"/>
              <a:ext cx="861662" cy="369218"/>
            </a:xfrm>
            <a:prstGeom prst="rect">
              <a:avLst/>
            </a:prstGeom>
            <a:noFill/>
          </p:spPr>
          <p:txBody>
            <a:bodyPr wrap="none" rtlCol="0">
              <a:spAutoFit/>
            </a:bodyPr>
            <a:lstStyle/>
            <a:p>
              <a:r>
                <a:rPr lang="zh-CN" altLang="en-US" sz="1200" dirty="0">
                  <a:solidFill>
                    <a:schemeClr val="tx1">
                      <a:lumMod val="75000"/>
                      <a:lumOff val="25000"/>
                    </a:schemeClr>
                  </a:solidFill>
                  <a:cs typeface="+mn-ea"/>
                  <a:sym typeface="+mn-lt"/>
                </a:rPr>
                <a:t>关键词</a:t>
              </a:r>
              <a:endParaRPr lang="zh-CN" altLang="en-US" sz="1200"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4"/>
                                        </p:tgtEl>
                                        <p:attrNameLst>
                                          <p:attrName>style.visibility</p:attrName>
                                        </p:attrNameLst>
                                      </p:cBhvr>
                                      <p:to>
                                        <p:strVal val="visible"/>
                                      </p:to>
                                    </p:set>
                                    <p:anim calcmode="lin" valueType="num">
                                      <p:cBhvr>
                                        <p:cTn id="12" dur="500" fill="hold"/>
                                        <p:tgtEl>
                                          <p:spTgt spid="284"/>
                                        </p:tgtEl>
                                        <p:attrNameLst>
                                          <p:attrName>ppt_w</p:attrName>
                                        </p:attrNameLst>
                                      </p:cBhvr>
                                      <p:tavLst>
                                        <p:tav tm="0">
                                          <p:val>
                                            <p:fltVal val="0"/>
                                          </p:val>
                                        </p:tav>
                                        <p:tav tm="100000">
                                          <p:val>
                                            <p:strVal val="#ppt_w"/>
                                          </p:val>
                                        </p:tav>
                                      </p:tavLst>
                                    </p:anim>
                                    <p:anim calcmode="lin" valueType="num">
                                      <p:cBhvr>
                                        <p:cTn id="13" dur="500" fill="hold"/>
                                        <p:tgtEl>
                                          <p:spTgt spid="284"/>
                                        </p:tgtEl>
                                        <p:attrNameLst>
                                          <p:attrName>ppt_h</p:attrName>
                                        </p:attrNameLst>
                                      </p:cBhvr>
                                      <p:tavLst>
                                        <p:tav tm="0">
                                          <p:val>
                                            <p:fltVal val="0"/>
                                          </p:val>
                                        </p:tav>
                                        <p:tav tm="100000">
                                          <p:val>
                                            <p:strVal val="#ppt_h"/>
                                          </p:val>
                                        </p:tav>
                                      </p:tavLst>
                                    </p:anim>
                                    <p:animEffect transition="in" filter="fade">
                                      <p:cBhvr>
                                        <p:cTn id="14" dur="500"/>
                                        <p:tgtEl>
                                          <p:spTgt spid="284"/>
                                        </p:tgtEl>
                                      </p:cBhvr>
                                    </p:animEffect>
                                  </p:childTnLst>
                                </p:cTn>
                              </p:par>
                            </p:childTnLst>
                          </p:cTn>
                        </p:par>
                        <p:par>
                          <p:cTn id="15" fill="hold">
                            <p:stCondLst>
                              <p:cond delay="500"/>
                            </p:stCondLst>
                            <p:childTnLst>
                              <p:par>
                                <p:cTn id="16" presetID="21" presetClass="entr" presetSubtype="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1000"/>
                                        <p:tgtEl>
                                          <p:spTgt spid="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16" presetClass="entr" presetSubtype="42" fill="hold" nodeType="afterEffect">
                                  <p:stCondLst>
                                    <p:cond delay="0"/>
                                  </p:stCondLst>
                                  <p:childTnLst>
                                    <p:set>
                                      <p:cBhvr>
                                        <p:cTn id="25" dur="1" fill="hold">
                                          <p:stCondLst>
                                            <p:cond delay="0"/>
                                          </p:stCondLst>
                                        </p:cTn>
                                        <p:tgtEl>
                                          <p:spTgt spid="285"/>
                                        </p:tgtEl>
                                        <p:attrNameLst>
                                          <p:attrName>style.visibility</p:attrName>
                                        </p:attrNameLst>
                                      </p:cBhvr>
                                      <p:to>
                                        <p:strVal val="visible"/>
                                      </p:to>
                                    </p:set>
                                    <p:animEffect transition="in" filter="barn(outHorizontal)">
                                      <p:cBhvr>
                                        <p:cTn id="26" dur="500"/>
                                        <p:tgtEl>
                                          <p:spTgt spid="285"/>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
          <p:cNvGrpSpPr/>
          <p:nvPr/>
        </p:nvGrpSpPr>
        <p:grpSpPr>
          <a:xfrm>
            <a:off x="1706975" y="1394133"/>
            <a:ext cx="3402378" cy="2940356"/>
            <a:chOff x="2275966" y="1858271"/>
            <a:chExt cx="4536504" cy="3919264"/>
          </a:xfrm>
        </p:grpSpPr>
        <p:sp>
          <p:nvSpPr>
            <p:cNvPr id="6" name="圆角矩形 1"/>
            <p:cNvSpPr/>
            <p:nvPr/>
          </p:nvSpPr>
          <p:spPr>
            <a:xfrm>
              <a:off x="2275966" y="1858271"/>
              <a:ext cx="4536504" cy="3919264"/>
            </a:xfrm>
            <a:custGeom>
              <a:avLst/>
              <a:gdLst>
                <a:gd name="connsiteX0" fmla="*/ 3865886 w 4536504"/>
                <a:gd name="connsiteY0" fmla="*/ 0 h 3919264"/>
                <a:gd name="connsiteX1" fmla="*/ 4487042 w 4536504"/>
                <a:gd name="connsiteY1" fmla="*/ 0 h 3919264"/>
                <a:gd name="connsiteX2" fmla="*/ 4536504 w 4536504"/>
                <a:gd name="connsiteY2" fmla="*/ 49462 h 3919264"/>
                <a:gd name="connsiteX3" fmla="*/ 4536504 w 4536504"/>
                <a:gd name="connsiteY3" fmla="*/ 670618 h 3919264"/>
                <a:gd name="connsiteX4" fmla="*/ 4487042 w 4536504"/>
                <a:gd name="connsiteY4" fmla="*/ 720080 h 3919264"/>
                <a:gd name="connsiteX5" fmla="*/ 4097918 w 4536504"/>
                <a:gd name="connsiteY5" fmla="*/ 720080 h 3919264"/>
                <a:gd name="connsiteX6" fmla="*/ 3606068 w 4536504"/>
                <a:gd name="connsiteY6" fmla="*/ 1182801 h 3919264"/>
                <a:gd name="connsiteX7" fmla="*/ 3606068 w 4536504"/>
                <a:gd name="connsiteY7" fmla="*/ 1356441 h 3919264"/>
                <a:gd name="connsiteX8" fmla="*/ 3609595 w 4536504"/>
                <a:gd name="connsiteY8" fmla="*/ 1725690 h 3919264"/>
                <a:gd name="connsiteX9" fmla="*/ 4111762 w 4536504"/>
                <a:gd name="connsiteY9" fmla="*/ 2193410 h 3919264"/>
                <a:gd name="connsiteX10" fmla="*/ 4487042 w 4536504"/>
                <a:gd name="connsiteY10" fmla="*/ 2193410 h 3919264"/>
                <a:gd name="connsiteX11" fmla="*/ 4536504 w 4536504"/>
                <a:gd name="connsiteY11" fmla="*/ 2242872 h 3919264"/>
                <a:gd name="connsiteX12" fmla="*/ 4536504 w 4536504"/>
                <a:gd name="connsiteY12" fmla="*/ 2864028 h 3919264"/>
                <a:gd name="connsiteX13" fmla="*/ 4487042 w 4536504"/>
                <a:gd name="connsiteY13" fmla="*/ 2913490 h 3919264"/>
                <a:gd name="connsiteX14" fmla="*/ 3865886 w 4536504"/>
                <a:gd name="connsiteY14" fmla="*/ 2913490 h 3919264"/>
                <a:gd name="connsiteX15" fmla="*/ 3816424 w 4536504"/>
                <a:gd name="connsiteY15" fmla="*/ 2864028 h 3919264"/>
                <a:gd name="connsiteX16" fmla="*/ 3816424 w 4536504"/>
                <a:gd name="connsiteY16" fmla="*/ 2499630 h 3919264"/>
                <a:gd name="connsiteX17" fmla="*/ 3805538 w 4536504"/>
                <a:gd name="connsiteY17" fmla="*/ 2509462 h 3919264"/>
                <a:gd name="connsiteX18" fmla="*/ 3325545 w 4536504"/>
                <a:gd name="connsiteY18" fmla="*/ 1872208 h 3919264"/>
                <a:gd name="connsiteX19" fmla="*/ 2879310 w 4536504"/>
                <a:gd name="connsiteY19" fmla="*/ 1872208 h 3919264"/>
                <a:gd name="connsiteX20" fmla="*/ 2458256 w 4536504"/>
                <a:gd name="connsiteY20" fmla="*/ 2405700 h 3919264"/>
                <a:gd name="connsiteX21" fmla="*/ 2458256 w 4536504"/>
                <a:gd name="connsiteY21" fmla="*/ 2711068 h 3919264"/>
                <a:gd name="connsiteX22" fmla="*/ 2967338 w 4536504"/>
                <a:gd name="connsiteY22" fmla="*/ 3195262 h 3919264"/>
                <a:gd name="connsiteX23" fmla="*/ 2964893 w 4536504"/>
                <a:gd name="connsiteY23" fmla="*/ 3199184 h 3919264"/>
                <a:gd name="connsiteX24" fmla="*/ 3445760 w 4536504"/>
                <a:gd name="connsiteY24" fmla="*/ 3199184 h 3919264"/>
                <a:gd name="connsiteX25" fmla="*/ 3495222 w 4536504"/>
                <a:gd name="connsiteY25" fmla="*/ 3248646 h 3919264"/>
                <a:gd name="connsiteX26" fmla="*/ 3495222 w 4536504"/>
                <a:gd name="connsiteY26" fmla="*/ 3869802 h 3919264"/>
                <a:gd name="connsiteX27" fmla="*/ 3445760 w 4536504"/>
                <a:gd name="connsiteY27" fmla="*/ 3919264 h 3919264"/>
                <a:gd name="connsiteX28" fmla="*/ 2824604 w 4536504"/>
                <a:gd name="connsiteY28" fmla="*/ 3919264 h 3919264"/>
                <a:gd name="connsiteX29" fmla="*/ 2775142 w 4536504"/>
                <a:gd name="connsiteY29" fmla="*/ 3869802 h 3919264"/>
                <a:gd name="connsiteX30" fmla="*/ 2775142 w 4536504"/>
                <a:gd name="connsiteY30" fmla="*/ 3495860 h 3919264"/>
                <a:gd name="connsiteX31" fmla="*/ 2237797 w 4536504"/>
                <a:gd name="connsiteY31" fmla="*/ 3114311 h 3919264"/>
                <a:gd name="connsiteX32" fmla="*/ 2214362 w 4536504"/>
                <a:gd name="connsiteY32" fmla="*/ 3096344 h 3919264"/>
                <a:gd name="connsiteX33" fmla="*/ 1518017 w 4536504"/>
                <a:gd name="connsiteY33" fmla="*/ 3096344 h 3919264"/>
                <a:gd name="connsiteX34" fmla="*/ 1448668 w 4536504"/>
                <a:gd name="connsiteY34" fmla="*/ 3026995 h 3919264"/>
                <a:gd name="connsiteX35" fmla="*/ 1448668 w 4536504"/>
                <a:gd name="connsiteY35" fmla="*/ 2508527 h 3919264"/>
                <a:gd name="connsiteX36" fmla="*/ 953449 w 4536504"/>
                <a:gd name="connsiteY36" fmla="*/ 2016224 h 3919264"/>
                <a:gd name="connsiteX37" fmla="*/ 89032 w 4536504"/>
                <a:gd name="connsiteY37" fmla="*/ 2016224 h 3919264"/>
                <a:gd name="connsiteX38" fmla="*/ 0 w 4536504"/>
                <a:gd name="connsiteY38" fmla="*/ 1927192 h 3919264"/>
                <a:gd name="connsiteX39" fmla="*/ 0 w 4536504"/>
                <a:gd name="connsiteY39" fmla="*/ 809112 h 3919264"/>
                <a:gd name="connsiteX40" fmla="*/ 89032 w 4536504"/>
                <a:gd name="connsiteY40" fmla="*/ 720080 h 3919264"/>
                <a:gd name="connsiteX41" fmla="*/ 1207112 w 4536504"/>
                <a:gd name="connsiteY41" fmla="*/ 720080 h 3919264"/>
                <a:gd name="connsiteX42" fmla="*/ 1296144 w 4536504"/>
                <a:gd name="connsiteY42" fmla="*/ 809112 h 3919264"/>
                <a:gd name="connsiteX43" fmla="*/ 1296144 w 4536504"/>
                <a:gd name="connsiteY43" fmla="*/ 1707636 h 3919264"/>
                <a:gd name="connsiteX44" fmla="*/ 1704226 w 4536504"/>
                <a:gd name="connsiteY44" fmla="*/ 2086756 h 3919264"/>
                <a:gd name="connsiteX45" fmla="*/ 2110101 w 4536504"/>
                <a:gd name="connsiteY45" fmla="*/ 2086756 h 3919264"/>
                <a:gd name="connsiteX46" fmla="*/ 2664296 w 4536504"/>
                <a:gd name="connsiteY46" fmla="*/ 1664322 h 3919264"/>
                <a:gd name="connsiteX47" fmla="*/ 2664296 w 4536504"/>
                <a:gd name="connsiteY47" fmla="*/ 995126 h 3919264"/>
                <a:gd name="connsiteX48" fmla="*/ 2728986 w 4536504"/>
                <a:gd name="connsiteY48" fmla="*/ 930436 h 3919264"/>
                <a:gd name="connsiteX49" fmla="*/ 3256610 w 4536504"/>
                <a:gd name="connsiteY49" fmla="*/ 930436 h 3919264"/>
                <a:gd name="connsiteX50" fmla="*/ 3816424 w 4536504"/>
                <a:gd name="connsiteY50" fmla="*/ 464510 h 3919264"/>
                <a:gd name="connsiteX51" fmla="*/ 3816424 w 4536504"/>
                <a:gd name="connsiteY51" fmla="*/ 49462 h 3919264"/>
                <a:gd name="connsiteX52" fmla="*/ 3865886 w 4536504"/>
                <a:gd name="connsiteY52" fmla="*/ 0 h 3919264"/>
                <a:gd name="connsiteX0-1" fmla="*/ 3865886 w 4536504"/>
                <a:gd name="connsiteY0-2" fmla="*/ 0 h 3919264"/>
                <a:gd name="connsiteX1-3" fmla="*/ 4487042 w 4536504"/>
                <a:gd name="connsiteY1-4" fmla="*/ 0 h 3919264"/>
                <a:gd name="connsiteX2-5" fmla="*/ 4536504 w 4536504"/>
                <a:gd name="connsiteY2-6" fmla="*/ 49462 h 3919264"/>
                <a:gd name="connsiteX3-7" fmla="*/ 4536504 w 4536504"/>
                <a:gd name="connsiteY3-8" fmla="*/ 670618 h 3919264"/>
                <a:gd name="connsiteX4-9" fmla="*/ 4487042 w 4536504"/>
                <a:gd name="connsiteY4-10" fmla="*/ 720080 h 3919264"/>
                <a:gd name="connsiteX5-11" fmla="*/ 4097918 w 4536504"/>
                <a:gd name="connsiteY5-12" fmla="*/ 720080 h 3919264"/>
                <a:gd name="connsiteX6-13" fmla="*/ 3606068 w 4536504"/>
                <a:gd name="connsiteY6-14" fmla="*/ 1182801 h 3919264"/>
                <a:gd name="connsiteX7-15" fmla="*/ 3606068 w 4536504"/>
                <a:gd name="connsiteY7-16" fmla="*/ 1356441 h 3919264"/>
                <a:gd name="connsiteX8-17" fmla="*/ 3609595 w 4536504"/>
                <a:gd name="connsiteY8-18" fmla="*/ 1725690 h 3919264"/>
                <a:gd name="connsiteX9-19" fmla="*/ 4111762 w 4536504"/>
                <a:gd name="connsiteY9-20" fmla="*/ 2193410 h 3919264"/>
                <a:gd name="connsiteX10-21" fmla="*/ 4487042 w 4536504"/>
                <a:gd name="connsiteY10-22" fmla="*/ 2193410 h 3919264"/>
                <a:gd name="connsiteX11-23" fmla="*/ 4536504 w 4536504"/>
                <a:gd name="connsiteY11-24" fmla="*/ 2242872 h 3919264"/>
                <a:gd name="connsiteX12-25" fmla="*/ 4536504 w 4536504"/>
                <a:gd name="connsiteY12-26" fmla="*/ 2864028 h 3919264"/>
                <a:gd name="connsiteX13-27" fmla="*/ 4487042 w 4536504"/>
                <a:gd name="connsiteY13-28" fmla="*/ 2913490 h 3919264"/>
                <a:gd name="connsiteX14-29" fmla="*/ 3865886 w 4536504"/>
                <a:gd name="connsiteY14-30" fmla="*/ 2913490 h 3919264"/>
                <a:gd name="connsiteX15-31" fmla="*/ 3816424 w 4536504"/>
                <a:gd name="connsiteY15-32" fmla="*/ 2864028 h 3919264"/>
                <a:gd name="connsiteX16-33" fmla="*/ 3816424 w 4536504"/>
                <a:gd name="connsiteY16-34" fmla="*/ 2499630 h 3919264"/>
                <a:gd name="connsiteX17-35" fmla="*/ 3805538 w 4536504"/>
                <a:gd name="connsiteY17-36" fmla="*/ 2509462 h 3919264"/>
                <a:gd name="connsiteX18-37" fmla="*/ 3325545 w 4536504"/>
                <a:gd name="connsiteY18-38" fmla="*/ 1872208 h 3919264"/>
                <a:gd name="connsiteX19-39" fmla="*/ 2879310 w 4536504"/>
                <a:gd name="connsiteY19-40" fmla="*/ 1872208 h 3919264"/>
                <a:gd name="connsiteX20-41" fmla="*/ 2458256 w 4536504"/>
                <a:gd name="connsiteY20-42" fmla="*/ 2405700 h 3919264"/>
                <a:gd name="connsiteX21-43" fmla="*/ 2458256 w 4536504"/>
                <a:gd name="connsiteY21-44" fmla="*/ 2711068 h 3919264"/>
                <a:gd name="connsiteX22-45" fmla="*/ 2967338 w 4536504"/>
                <a:gd name="connsiteY22-46" fmla="*/ 3195262 h 3919264"/>
                <a:gd name="connsiteX23-47" fmla="*/ 2964893 w 4536504"/>
                <a:gd name="connsiteY23-48" fmla="*/ 3199184 h 3919264"/>
                <a:gd name="connsiteX24-49" fmla="*/ 3445760 w 4536504"/>
                <a:gd name="connsiteY24-50" fmla="*/ 3199184 h 3919264"/>
                <a:gd name="connsiteX25-51" fmla="*/ 3495222 w 4536504"/>
                <a:gd name="connsiteY25-52" fmla="*/ 3248646 h 3919264"/>
                <a:gd name="connsiteX26-53" fmla="*/ 3495222 w 4536504"/>
                <a:gd name="connsiteY26-54" fmla="*/ 3869802 h 3919264"/>
                <a:gd name="connsiteX27-55" fmla="*/ 3445760 w 4536504"/>
                <a:gd name="connsiteY27-56" fmla="*/ 3919264 h 3919264"/>
                <a:gd name="connsiteX28-57" fmla="*/ 2824604 w 4536504"/>
                <a:gd name="connsiteY28-58" fmla="*/ 3919264 h 3919264"/>
                <a:gd name="connsiteX29-59" fmla="*/ 2775142 w 4536504"/>
                <a:gd name="connsiteY29-60" fmla="*/ 3869802 h 3919264"/>
                <a:gd name="connsiteX30-61" fmla="*/ 2775142 w 4536504"/>
                <a:gd name="connsiteY30-62" fmla="*/ 3495860 h 3919264"/>
                <a:gd name="connsiteX31-63" fmla="*/ 2237797 w 4536504"/>
                <a:gd name="connsiteY31-64" fmla="*/ 3114311 h 3919264"/>
                <a:gd name="connsiteX32-65" fmla="*/ 2214362 w 4536504"/>
                <a:gd name="connsiteY32-66" fmla="*/ 3096344 h 3919264"/>
                <a:gd name="connsiteX33-67" fmla="*/ 1518017 w 4536504"/>
                <a:gd name="connsiteY33-68" fmla="*/ 3096344 h 3919264"/>
                <a:gd name="connsiteX34-69" fmla="*/ 1448668 w 4536504"/>
                <a:gd name="connsiteY34-70" fmla="*/ 3026995 h 3919264"/>
                <a:gd name="connsiteX35-71" fmla="*/ 1448668 w 4536504"/>
                <a:gd name="connsiteY35-72" fmla="*/ 2508527 h 3919264"/>
                <a:gd name="connsiteX36-73" fmla="*/ 953449 w 4536504"/>
                <a:gd name="connsiteY36-74" fmla="*/ 2016224 h 3919264"/>
                <a:gd name="connsiteX37-75" fmla="*/ 89032 w 4536504"/>
                <a:gd name="connsiteY37-76" fmla="*/ 2016224 h 3919264"/>
                <a:gd name="connsiteX38-77" fmla="*/ 0 w 4536504"/>
                <a:gd name="connsiteY38-78" fmla="*/ 1927192 h 3919264"/>
                <a:gd name="connsiteX39-79" fmla="*/ 0 w 4536504"/>
                <a:gd name="connsiteY39-80" fmla="*/ 809112 h 3919264"/>
                <a:gd name="connsiteX40-81" fmla="*/ 89032 w 4536504"/>
                <a:gd name="connsiteY40-82" fmla="*/ 720080 h 3919264"/>
                <a:gd name="connsiteX41-83" fmla="*/ 1207112 w 4536504"/>
                <a:gd name="connsiteY41-84" fmla="*/ 720080 h 3919264"/>
                <a:gd name="connsiteX42-85" fmla="*/ 1296144 w 4536504"/>
                <a:gd name="connsiteY42-86" fmla="*/ 809112 h 3919264"/>
                <a:gd name="connsiteX43-87" fmla="*/ 1296144 w 4536504"/>
                <a:gd name="connsiteY43-88" fmla="*/ 1707636 h 3919264"/>
                <a:gd name="connsiteX44-89" fmla="*/ 1704226 w 4536504"/>
                <a:gd name="connsiteY44-90" fmla="*/ 2086756 h 3919264"/>
                <a:gd name="connsiteX45-91" fmla="*/ 2110101 w 4536504"/>
                <a:gd name="connsiteY45-92" fmla="*/ 2086756 h 3919264"/>
                <a:gd name="connsiteX46-93" fmla="*/ 2664296 w 4536504"/>
                <a:gd name="connsiteY46-94" fmla="*/ 1664322 h 3919264"/>
                <a:gd name="connsiteX47-95" fmla="*/ 2664296 w 4536504"/>
                <a:gd name="connsiteY47-96" fmla="*/ 995126 h 3919264"/>
                <a:gd name="connsiteX48-97" fmla="*/ 2728986 w 4536504"/>
                <a:gd name="connsiteY48-98" fmla="*/ 930436 h 3919264"/>
                <a:gd name="connsiteX49-99" fmla="*/ 3256610 w 4536504"/>
                <a:gd name="connsiteY49-100" fmla="*/ 930436 h 3919264"/>
                <a:gd name="connsiteX50-101" fmla="*/ 3816424 w 4536504"/>
                <a:gd name="connsiteY50-102" fmla="*/ 464510 h 3919264"/>
                <a:gd name="connsiteX51-103" fmla="*/ 3816424 w 4536504"/>
                <a:gd name="connsiteY51-104" fmla="*/ 49462 h 3919264"/>
                <a:gd name="connsiteX52-105" fmla="*/ 3865886 w 4536504"/>
                <a:gd name="connsiteY52-106" fmla="*/ 0 h 3919264"/>
                <a:gd name="connsiteX0-107" fmla="*/ 3865886 w 4536504"/>
                <a:gd name="connsiteY0-108" fmla="*/ 0 h 3919264"/>
                <a:gd name="connsiteX1-109" fmla="*/ 4487042 w 4536504"/>
                <a:gd name="connsiteY1-110" fmla="*/ 0 h 3919264"/>
                <a:gd name="connsiteX2-111" fmla="*/ 4536504 w 4536504"/>
                <a:gd name="connsiteY2-112" fmla="*/ 49462 h 3919264"/>
                <a:gd name="connsiteX3-113" fmla="*/ 4536504 w 4536504"/>
                <a:gd name="connsiteY3-114" fmla="*/ 670618 h 3919264"/>
                <a:gd name="connsiteX4-115" fmla="*/ 4487042 w 4536504"/>
                <a:gd name="connsiteY4-116" fmla="*/ 720080 h 3919264"/>
                <a:gd name="connsiteX5-117" fmla="*/ 4097918 w 4536504"/>
                <a:gd name="connsiteY5-118" fmla="*/ 720080 h 3919264"/>
                <a:gd name="connsiteX6-119" fmla="*/ 3606068 w 4536504"/>
                <a:gd name="connsiteY6-120" fmla="*/ 1182801 h 3919264"/>
                <a:gd name="connsiteX7-121" fmla="*/ 3606068 w 4536504"/>
                <a:gd name="connsiteY7-122" fmla="*/ 1356441 h 3919264"/>
                <a:gd name="connsiteX8-123" fmla="*/ 3609595 w 4536504"/>
                <a:gd name="connsiteY8-124" fmla="*/ 1725690 h 3919264"/>
                <a:gd name="connsiteX9-125" fmla="*/ 4111762 w 4536504"/>
                <a:gd name="connsiteY9-126" fmla="*/ 2193410 h 3919264"/>
                <a:gd name="connsiteX10-127" fmla="*/ 4487042 w 4536504"/>
                <a:gd name="connsiteY10-128" fmla="*/ 2193410 h 3919264"/>
                <a:gd name="connsiteX11-129" fmla="*/ 4536504 w 4536504"/>
                <a:gd name="connsiteY11-130" fmla="*/ 2242872 h 3919264"/>
                <a:gd name="connsiteX12-131" fmla="*/ 4536504 w 4536504"/>
                <a:gd name="connsiteY12-132" fmla="*/ 2864028 h 3919264"/>
                <a:gd name="connsiteX13-133" fmla="*/ 4487042 w 4536504"/>
                <a:gd name="connsiteY13-134" fmla="*/ 2913490 h 3919264"/>
                <a:gd name="connsiteX14-135" fmla="*/ 3865886 w 4536504"/>
                <a:gd name="connsiteY14-136" fmla="*/ 2913490 h 3919264"/>
                <a:gd name="connsiteX15-137" fmla="*/ 3816424 w 4536504"/>
                <a:gd name="connsiteY15-138" fmla="*/ 2864028 h 3919264"/>
                <a:gd name="connsiteX16-139" fmla="*/ 3816424 w 4536504"/>
                <a:gd name="connsiteY16-140" fmla="*/ 2499630 h 3919264"/>
                <a:gd name="connsiteX17-141" fmla="*/ 3805538 w 4536504"/>
                <a:gd name="connsiteY17-142" fmla="*/ 2509462 h 3919264"/>
                <a:gd name="connsiteX18-143" fmla="*/ 3325545 w 4536504"/>
                <a:gd name="connsiteY18-144" fmla="*/ 1872208 h 3919264"/>
                <a:gd name="connsiteX19-145" fmla="*/ 2879310 w 4536504"/>
                <a:gd name="connsiteY19-146" fmla="*/ 1872208 h 3919264"/>
                <a:gd name="connsiteX20-147" fmla="*/ 2458256 w 4536504"/>
                <a:gd name="connsiteY20-148" fmla="*/ 2405700 h 3919264"/>
                <a:gd name="connsiteX21-149" fmla="*/ 2458256 w 4536504"/>
                <a:gd name="connsiteY21-150" fmla="*/ 2711068 h 3919264"/>
                <a:gd name="connsiteX22-151" fmla="*/ 2967338 w 4536504"/>
                <a:gd name="connsiteY22-152" fmla="*/ 3195262 h 3919264"/>
                <a:gd name="connsiteX23-153" fmla="*/ 2964893 w 4536504"/>
                <a:gd name="connsiteY23-154" fmla="*/ 3199184 h 3919264"/>
                <a:gd name="connsiteX24-155" fmla="*/ 3445760 w 4536504"/>
                <a:gd name="connsiteY24-156" fmla="*/ 3199184 h 3919264"/>
                <a:gd name="connsiteX25-157" fmla="*/ 3495222 w 4536504"/>
                <a:gd name="connsiteY25-158" fmla="*/ 3248646 h 3919264"/>
                <a:gd name="connsiteX26-159" fmla="*/ 3495222 w 4536504"/>
                <a:gd name="connsiteY26-160" fmla="*/ 3869802 h 3919264"/>
                <a:gd name="connsiteX27-161" fmla="*/ 3445760 w 4536504"/>
                <a:gd name="connsiteY27-162" fmla="*/ 3919264 h 3919264"/>
                <a:gd name="connsiteX28-163" fmla="*/ 2824604 w 4536504"/>
                <a:gd name="connsiteY28-164" fmla="*/ 3919264 h 3919264"/>
                <a:gd name="connsiteX29-165" fmla="*/ 2775142 w 4536504"/>
                <a:gd name="connsiteY29-166" fmla="*/ 3869802 h 3919264"/>
                <a:gd name="connsiteX30-167" fmla="*/ 2775142 w 4536504"/>
                <a:gd name="connsiteY30-168" fmla="*/ 3495860 h 3919264"/>
                <a:gd name="connsiteX31-169" fmla="*/ 2237797 w 4536504"/>
                <a:gd name="connsiteY31-170" fmla="*/ 3114311 h 3919264"/>
                <a:gd name="connsiteX32-171" fmla="*/ 2214362 w 4536504"/>
                <a:gd name="connsiteY32-172" fmla="*/ 3096344 h 3919264"/>
                <a:gd name="connsiteX33-173" fmla="*/ 1518017 w 4536504"/>
                <a:gd name="connsiteY33-174" fmla="*/ 3096344 h 3919264"/>
                <a:gd name="connsiteX34-175" fmla="*/ 1448668 w 4536504"/>
                <a:gd name="connsiteY34-176" fmla="*/ 3026995 h 3919264"/>
                <a:gd name="connsiteX35-177" fmla="*/ 1448668 w 4536504"/>
                <a:gd name="connsiteY35-178" fmla="*/ 2508527 h 3919264"/>
                <a:gd name="connsiteX36-179" fmla="*/ 953449 w 4536504"/>
                <a:gd name="connsiteY36-180" fmla="*/ 2016224 h 3919264"/>
                <a:gd name="connsiteX37-181" fmla="*/ 89032 w 4536504"/>
                <a:gd name="connsiteY37-182" fmla="*/ 2016224 h 3919264"/>
                <a:gd name="connsiteX38-183" fmla="*/ 0 w 4536504"/>
                <a:gd name="connsiteY38-184" fmla="*/ 1927192 h 3919264"/>
                <a:gd name="connsiteX39-185" fmla="*/ 0 w 4536504"/>
                <a:gd name="connsiteY39-186" fmla="*/ 809112 h 3919264"/>
                <a:gd name="connsiteX40-187" fmla="*/ 89032 w 4536504"/>
                <a:gd name="connsiteY40-188" fmla="*/ 720080 h 3919264"/>
                <a:gd name="connsiteX41-189" fmla="*/ 1207112 w 4536504"/>
                <a:gd name="connsiteY41-190" fmla="*/ 720080 h 3919264"/>
                <a:gd name="connsiteX42-191" fmla="*/ 1296144 w 4536504"/>
                <a:gd name="connsiteY42-192" fmla="*/ 809112 h 3919264"/>
                <a:gd name="connsiteX43-193" fmla="*/ 1296144 w 4536504"/>
                <a:gd name="connsiteY43-194" fmla="*/ 1707636 h 3919264"/>
                <a:gd name="connsiteX44-195" fmla="*/ 1704226 w 4536504"/>
                <a:gd name="connsiteY44-196" fmla="*/ 2086756 h 3919264"/>
                <a:gd name="connsiteX45-197" fmla="*/ 2110101 w 4536504"/>
                <a:gd name="connsiteY45-198" fmla="*/ 2086756 h 3919264"/>
                <a:gd name="connsiteX46-199" fmla="*/ 2664296 w 4536504"/>
                <a:gd name="connsiteY46-200" fmla="*/ 1664322 h 3919264"/>
                <a:gd name="connsiteX47-201" fmla="*/ 2664296 w 4536504"/>
                <a:gd name="connsiteY47-202" fmla="*/ 995126 h 3919264"/>
                <a:gd name="connsiteX48-203" fmla="*/ 2728986 w 4536504"/>
                <a:gd name="connsiteY48-204" fmla="*/ 930436 h 3919264"/>
                <a:gd name="connsiteX49-205" fmla="*/ 3256610 w 4536504"/>
                <a:gd name="connsiteY49-206" fmla="*/ 930436 h 3919264"/>
                <a:gd name="connsiteX50-207" fmla="*/ 3816424 w 4536504"/>
                <a:gd name="connsiteY50-208" fmla="*/ 464510 h 3919264"/>
                <a:gd name="connsiteX51-209" fmla="*/ 3816424 w 4536504"/>
                <a:gd name="connsiteY51-210" fmla="*/ 49462 h 3919264"/>
                <a:gd name="connsiteX52-211" fmla="*/ 3865886 w 4536504"/>
                <a:gd name="connsiteY52-212" fmla="*/ 0 h 3919264"/>
                <a:gd name="connsiteX0-213" fmla="*/ 3865886 w 4536504"/>
                <a:gd name="connsiteY0-214" fmla="*/ 0 h 3919264"/>
                <a:gd name="connsiteX1-215" fmla="*/ 4487042 w 4536504"/>
                <a:gd name="connsiteY1-216" fmla="*/ 0 h 3919264"/>
                <a:gd name="connsiteX2-217" fmla="*/ 4536504 w 4536504"/>
                <a:gd name="connsiteY2-218" fmla="*/ 49462 h 3919264"/>
                <a:gd name="connsiteX3-219" fmla="*/ 4536504 w 4536504"/>
                <a:gd name="connsiteY3-220" fmla="*/ 670618 h 3919264"/>
                <a:gd name="connsiteX4-221" fmla="*/ 4487042 w 4536504"/>
                <a:gd name="connsiteY4-222" fmla="*/ 720080 h 3919264"/>
                <a:gd name="connsiteX5-223" fmla="*/ 4097918 w 4536504"/>
                <a:gd name="connsiteY5-224" fmla="*/ 720080 h 3919264"/>
                <a:gd name="connsiteX6-225" fmla="*/ 3606068 w 4536504"/>
                <a:gd name="connsiteY6-226" fmla="*/ 1182801 h 3919264"/>
                <a:gd name="connsiteX7-227" fmla="*/ 3606068 w 4536504"/>
                <a:gd name="connsiteY7-228" fmla="*/ 1356441 h 3919264"/>
                <a:gd name="connsiteX8-229" fmla="*/ 3609595 w 4536504"/>
                <a:gd name="connsiteY8-230" fmla="*/ 1725690 h 3919264"/>
                <a:gd name="connsiteX9-231" fmla="*/ 4111762 w 4536504"/>
                <a:gd name="connsiteY9-232" fmla="*/ 2193410 h 3919264"/>
                <a:gd name="connsiteX10-233" fmla="*/ 4487042 w 4536504"/>
                <a:gd name="connsiteY10-234" fmla="*/ 2193410 h 3919264"/>
                <a:gd name="connsiteX11-235" fmla="*/ 4536504 w 4536504"/>
                <a:gd name="connsiteY11-236" fmla="*/ 2242872 h 3919264"/>
                <a:gd name="connsiteX12-237" fmla="*/ 4536504 w 4536504"/>
                <a:gd name="connsiteY12-238" fmla="*/ 2864028 h 3919264"/>
                <a:gd name="connsiteX13-239" fmla="*/ 4487042 w 4536504"/>
                <a:gd name="connsiteY13-240" fmla="*/ 2913490 h 3919264"/>
                <a:gd name="connsiteX14-241" fmla="*/ 3865886 w 4536504"/>
                <a:gd name="connsiteY14-242" fmla="*/ 2913490 h 3919264"/>
                <a:gd name="connsiteX15-243" fmla="*/ 3816424 w 4536504"/>
                <a:gd name="connsiteY15-244" fmla="*/ 2864028 h 3919264"/>
                <a:gd name="connsiteX16-245" fmla="*/ 3816424 w 4536504"/>
                <a:gd name="connsiteY16-246" fmla="*/ 2499630 h 3919264"/>
                <a:gd name="connsiteX17-247" fmla="*/ 3805538 w 4536504"/>
                <a:gd name="connsiteY17-248" fmla="*/ 2509462 h 3919264"/>
                <a:gd name="connsiteX18-249" fmla="*/ 3325545 w 4536504"/>
                <a:gd name="connsiteY18-250" fmla="*/ 1872208 h 3919264"/>
                <a:gd name="connsiteX19-251" fmla="*/ 2879310 w 4536504"/>
                <a:gd name="connsiteY19-252" fmla="*/ 1872208 h 3919264"/>
                <a:gd name="connsiteX20-253" fmla="*/ 2458256 w 4536504"/>
                <a:gd name="connsiteY20-254" fmla="*/ 2405700 h 3919264"/>
                <a:gd name="connsiteX21-255" fmla="*/ 2458256 w 4536504"/>
                <a:gd name="connsiteY21-256" fmla="*/ 2711068 h 3919264"/>
                <a:gd name="connsiteX22-257" fmla="*/ 2967338 w 4536504"/>
                <a:gd name="connsiteY22-258" fmla="*/ 3195262 h 3919264"/>
                <a:gd name="connsiteX23-259" fmla="*/ 2964893 w 4536504"/>
                <a:gd name="connsiteY23-260" fmla="*/ 3199184 h 3919264"/>
                <a:gd name="connsiteX24-261" fmla="*/ 3445760 w 4536504"/>
                <a:gd name="connsiteY24-262" fmla="*/ 3199184 h 3919264"/>
                <a:gd name="connsiteX25-263" fmla="*/ 3495222 w 4536504"/>
                <a:gd name="connsiteY25-264" fmla="*/ 3248646 h 3919264"/>
                <a:gd name="connsiteX26-265" fmla="*/ 3495222 w 4536504"/>
                <a:gd name="connsiteY26-266" fmla="*/ 3869802 h 3919264"/>
                <a:gd name="connsiteX27-267" fmla="*/ 3445760 w 4536504"/>
                <a:gd name="connsiteY27-268" fmla="*/ 3919264 h 3919264"/>
                <a:gd name="connsiteX28-269" fmla="*/ 2824604 w 4536504"/>
                <a:gd name="connsiteY28-270" fmla="*/ 3919264 h 3919264"/>
                <a:gd name="connsiteX29-271" fmla="*/ 2775142 w 4536504"/>
                <a:gd name="connsiteY29-272" fmla="*/ 3869802 h 3919264"/>
                <a:gd name="connsiteX30-273" fmla="*/ 2775142 w 4536504"/>
                <a:gd name="connsiteY30-274" fmla="*/ 3495860 h 3919264"/>
                <a:gd name="connsiteX31-275" fmla="*/ 2237797 w 4536504"/>
                <a:gd name="connsiteY31-276" fmla="*/ 3114311 h 3919264"/>
                <a:gd name="connsiteX32-277" fmla="*/ 2214362 w 4536504"/>
                <a:gd name="connsiteY32-278" fmla="*/ 3096344 h 3919264"/>
                <a:gd name="connsiteX33-279" fmla="*/ 1518017 w 4536504"/>
                <a:gd name="connsiteY33-280" fmla="*/ 3096344 h 3919264"/>
                <a:gd name="connsiteX34-281" fmla="*/ 1448668 w 4536504"/>
                <a:gd name="connsiteY34-282" fmla="*/ 3026995 h 3919264"/>
                <a:gd name="connsiteX35-283" fmla="*/ 1448668 w 4536504"/>
                <a:gd name="connsiteY35-284" fmla="*/ 2508527 h 3919264"/>
                <a:gd name="connsiteX36-285" fmla="*/ 953449 w 4536504"/>
                <a:gd name="connsiteY36-286" fmla="*/ 2016224 h 3919264"/>
                <a:gd name="connsiteX37-287" fmla="*/ 89032 w 4536504"/>
                <a:gd name="connsiteY37-288" fmla="*/ 2016224 h 3919264"/>
                <a:gd name="connsiteX38-289" fmla="*/ 0 w 4536504"/>
                <a:gd name="connsiteY38-290" fmla="*/ 1927192 h 3919264"/>
                <a:gd name="connsiteX39-291" fmla="*/ 0 w 4536504"/>
                <a:gd name="connsiteY39-292" fmla="*/ 809112 h 3919264"/>
                <a:gd name="connsiteX40-293" fmla="*/ 89032 w 4536504"/>
                <a:gd name="connsiteY40-294" fmla="*/ 720080 h 3919264"/>
                <a:gd name="connsiteX41-295" fmla="*/ 1207112 w 4536504"/>
                <a:gd name="connsiteY41-296" fmla="*/ 720080 h 3919264"/>
                <a:gd name="connsiteX42-297" fmla="*/ 1296144 w 4536504"/>
                <a:gd name="connsiteY42-298" fmla="*/ 809112 h 3919264"/>
                <a:gd name="connsiteX43-299" fmla="*/ 1296144 w 4536504"/>
                <a:gd name="connsiteY43-300" fmla="*/ 1707636 h 3919264"/>
                <a:gd name="connsiteX44-301" fmla="*/ 1704226 w 4536504"/>
                <a:gd name="connsiteY44-302" fmla="*/ 2086756 h 3919264"/>
                <a:gd name="connsiteX45-303" fmla="*/ 2110101 w 4536504"/>
                <a:gd name="connsiteY45-304" fmla="*/ 2086756 h 3919264"/>
                <a:gd name="connsiteX46-305" fmla="*/ 2664296 w 4536504"/>
                <a:gd name="connsiteY46-306" fmla="*/ 1664322 h 3919264"/>
                <a:gd name="connsiteX47-307" fmla="*/ 2664296 w 4536504"/>
                <a:gd name="connsiteY47-308" fmla="*/ 995126 h 3919264"/>
                <a:gd name="connsiteX48-309" fmla="*/ 2728986 w 4536504"/>
                <a:gd name="connsiteY48-310" fmla="*/ 930436 h 3919264"/>
                <a:gd name="connsiteX49-311" fmla="*/ 3256610 w 4536504"/>
                <a:gd name="connsiteY49-312" fmla="*/ 930436 h 3919264"/>
                <a:gd name="connsiteX50-313" fmla="*/ 3816424 w 4536504"/>
                <a:gd name="connsiteY50-314" fmla="*/ 464510 h 3919264"/>
                <a:gd name="connsiteX51-315" fmla="*/ 3816424 w 4536504"/>
                <a:gd name="connsiteY51-316" fmla="*/ 49462 h 3919264"/>
                <a:gd name="connsiteX52-317" fmla="*/ 3865886 w 4536504"/>
                <a:gd name="connsiteY52-318" fmla="*/ 0 h 3919264"/>
                <a:gd name="connsiteX0-319" fmla="*/ 3865886 w 4536504"/>
                <a:gd name="connsiteY0-320" fmla="*/ 0 h 3919264"/>
                <a:gd name="connsiteX1-321" fmla="*/ 4487042 w 4536504"/>
                <a:gd name="connsiteY1-322" fmla="*/ 0 h 3919264"/>
                <a:gd name="connsiteX2-323" fmla="*/ 4536504 w 4536504"/>
                <a:gd name="connsiteY2-324" fmla="*/ 49462 h 3919264"/>
                <a:gd name="connsiteX3-325" fmla="*/ 4536504 w 4536504"/>
                <a:gd name="connsiteY3-326" fmla="*/ 670618 h 3919264"/>
                <a:gd name="connsiteX4-327" fmla="*/ 4487042 w 4536504"/>
                <a:gd name="connsiteY4-328" fmla="*/ 720080 h 3919264"/>
                <a:gd name="connsiteX5-329" fmla="*/ 4097918 w 4536504"/>
                <a:gd name="connsiteY5-330" fmla="*/ 720080 h 3919264"/>
                <a:gd name="connsiteX6-331" fmla="*/ 3606068 w 4536504"/>
                <a:gd name="connsiteY6-332" fmla="*/ 1182801 h 3919264"/>
                <a:gd name="connsiteX7-333" fmla="*/ 3606068 w 4536504"/>
                <a:gd name="connsiteY7-334" fmla="*/ 1356441 h 3919264"/>
                <a:gd name="connsiteX8-335" fmla="*/ 3609595 w 4536504"/>
                <a:gd name="connsiteY8-336" fmla="*/ 1725690 h 3919264"/>
                <a:gd name="connsiteX9-337" fmla="*/ 4111762 w 4536504"/>
                <a:gd name="connsiteY9-338" fmla="*/ 2193410 h 3919264"/>
                <a:gd name="connsiteX10-339" fmla="*/ 4487042 w 4536504"/>
                <a:gd name="connsiteY10-340" fmla="*/ 2193410 h 3919264"/>
                <a:gd name="connsiteX11-341" fmla="*/ 4536504 w 4536504"/>
                <a:gd name="connsiteY11-342" fmla="*/ 2242872 h 3919264"/>
                <a:gd name="connsiteX12-343" fmla="*/ 4536504 w 4536504"/>
                <a:gd name="connsiteY12-344" fmla="*/ 2864028 h 3919264"/>
                <a:gd name="connsiteX13-345" fmla="*/ 4487042 w 4536504"/>
                <a:gd name="connsiteY13-346" fmla="*/ 2913490 h 3919264"/>
                <a:gd name="connsiteX14-347" fmla="*/ 3865886 w 4536504"/>
                <a:gd name="connsiteY14-348" fmla="*/ 2913490 h 3919264"/>
                <a:gd name="connsiteX15-349" fmla="*/ 3816424 w 4536504"/>
                <a:gd name="connsiteY15-350" fmla="*/ 2864028 h 3919264"/>
                <a:gd name="connsiteX16-351" fmla="*/ 3816424 w 4536504"/>
                <a:gd name="connsiteY16-352" fmla="*/ 2499630 h 3919264"/>
                <a:gd name="connsiteX17-353" fmla="*/ 3805538 w 4536504"/>
                <a:gd name="connsiteY17-354" fmla="*/ 2509462 h 3919264"/>
                <a:gd name="connsiteX18-355" fmla="*/ 3325545 w 4536504"/>
                <a:gd name="connsiteY18-356" fmla="*/ 1872208 h 3919264"/>
                <a:gd name="connsiteX19-357" fmla="*/ 2879310 w 4536504"/>
                <a:gd name="connsiteY19-358" fmla="*/ 1872208 h 3919264"/>
                <a:gd name="connsiteX20-359" fmla="*/ 2458256 w 4536504"/>
                <a:gd name="connsiteY20-360" fmla="*/ 2405700 h 3919264"/>
                <a:gd name="connsiteX21-361" fmla="*/ 2458256 w 4536504"/>
                <a:gd name="connsiteY21-362" fmla="*/ 2711068 h 3919264"/>
                <a:gd name="connsiteX22-363" fmla="*/ 2967338 w 4536504"/>
                <a:gd name="connsiteY22-364" fmla="*/ 3195262 h 3919264"/>
                <a:gd name="connsiteX23-365" fmla="*/ 2964893 w 4536504"/>
                <a:gd name="connsiteY23-366" fmla="*/ 3199184 h 3919264"/>
                <a:gd name="connsiteX24-367" fmla="*/ 3445760 w 4536504"/>
                <a:gd name="connsiteY24-368" fmla="*/ 3199184 h 3919264"/>
                <a:gd name="connsiteX25-369" fmla="*/ 3495222 w 4536504"/>
                <a:gd name="connsiteY25-370" fmla="*/ 3248646 h 3919264"/>
                <a:gd name="connsiteX26-371" fmla="*/ 3495222 w 4536504"/>
                <a:gd name="connsiteY26-372" fmla="*/ 3869802 h 3919264"/>
                <a:gd name="connsiteX27-373" fmla="*/ 3445760 w 4536504"/>
                <a:gd name="connsiteY27-374" fmla="*/ 3919264 h 3919264"/>
                <a:gd name="connsiteX28-375" fmla="*/ 2824604 w 4536504"/>
                <a:gd name="connsiteY28-376" fmla="*/ 3919264 h 3919264"/>
                <a:gd name="connsiteX29-377" fmla="*/ 2775142 w 4536504"/>
                <a:gd name="connsiteY29-378" fmla="*/ 3869802 h 3919264"/>
                <a:gd name="connsiteX30-379" fmla="*/ 2775142 w 4536504"/>
                <a:gd name="connsiteY30-380" fmla="*/ 3495860 h 3919264"/>
                <a:gd name="connsiteX31-381" fmla="*/ 2237797 w 4536504"/>
                <a:gd name="connsiteY31-382" fmla="*/ 3114311 h 3919264"/>
                <a:gd name="connsiteX32-383" fmla="*/ 2214362 w 4536504"/>
                <a:gd name="connsiteY32-384" fmla="*/ 3096344 h 3919264"/>
                <a:gd name="connsiteX33-385" fmla="*/ 1518017 w 4536504"/>
                <a:gd name="connsiteY33-386" fmla="*/ 3096344 h 3919264"/>
                <a:gd name="connsiteX34-387" fmla="*/ 1448668 w 4536504"/>
                <a:gd name="connsiteY34-388" fmla="*/ 3026995 h 3919264"/>
                <a:gd name="connsiteX35-389" fmla="*/ 1448668 w 4536504"/>
                <a:gd name="connsiteY35-390" fmla="*/ 2508527 h 3919264"/>
                <a:gd name="connsiteX36-391" fmla="*/ 953449 w 4536504"/>
                <a:gd name="connsiteY36-392" fmla="*/ 2016224 h 3919264"/>
                <a:gd name="connsiteX37-393" fmla="*/ 89032 w 4536504"/>
                <a:gd name="connsiteY37-394" fmla="*/ 2016224 h 3919264"/>
                <a:gd name="connsiteX38-395" fmla="*/ 0 w 4536504"/>
                <a:gd name="connsiteY38-396" fmla="*/ 1927192 h 3919264"/>
                <a:gd name="connsiteX39-397" fmla="*/ 0 w 4536504"/>
                <a:gd name="connsiteY39-398" fmla="*/ 809112 h 3919264"/>
                <a:gd name="connsiteX40-399" fmla="*/ 89032 w 4536504"/>
                <a:gd name="connsiteY40-400" fmla="*/ 720080 h 3919264"/>
                <a:gd name="connsiteX41-401" fmla="*/ 1207112 w 4536504"/>
                <a:gd name="connsiteY41-402" fmla="*/ 720080 h 3919264"/>
                <a:gd name="connsiteX42-403" fmla="*/ 1296144 w 4536504"/>
                <a:gd name="connsiteY42-404" fmla="*/ 809112 h 3919264"/>
                <a:gd name="connsiteX43-405" fmla="*/ 1296144 w 4536504"/>
                <a:gd name="connsiteY43-406" fmla="*/ 1707636 h 3919264"/>
                <a:gd name="connsiteX44-407" fmla="*/ 1704226 w 4536504"/>
                <a:gd name="connsiteY44-408" fmla="*/ 2086756 h 3919264"/>
                <a:gd name="connsiteX45-409" fmla="*/ 2110101 w 4536504"/>
                <a:gd name="connsiteY45-410" fmla="*/ 2086756 h 3919264"/>
                <a:gd name="connsiteX46-411" fmla="*/ 2664296 w 4536504"/>
                <a:gd name="connsiteY46-412" fmla="*/ 1664322 h 3919264"/>
                <a:gd name="connsiteX47-413" fmla="*/ 2664296 w 4536504"/>
                <a:gd name="connsiteY47-414" fmla="*/ 995126 h 3919264"/>
                <a:gd name="connsiteX48-415" fmla="*/ 2728986 w 4536504"/>
                <a:gd name="connsiteY48-416" fmla="*/ 930436 h 3919264"/>
                <a:gd name="connsiteX49-417" fmla="*/ 3256610 w 4536504"/>
                <a:gd name="connsiteY49-418" fmla="*/ 930436 h 3919264"/>
                <a:gd name="connsiteX50-419" fmla="*/ 3816424 w 4536504"/>
                <a:gd name="connsiteY50-420" fmla="*/ 464510 h 3919264"/>
                <a:gd name="connsiteX51-421" fmla="*/ 3816424 w 4536504"/>
                <a:gd name="connsiteY51-422" fmla="*/ 49462 h 3919264"/>
                <a:gd name="connsiteX52-423" fmla="*/ 3865886 w 4536504"/>
                <a:gd name="connsiteY52-424" fmla="*/ 0 h 3919264"/>
                <a:gd name="connsiteX0-425" fmla="*/ 3865886 w 4536504"/>
                <a:gd name="connsiteY0-426" fmla="*/ 0 h 3919264"/>
                <a:gd name="connsiteX1-427" fmla="*/ 4487042 w 4536504"/>
                <a:gd name="connsiteY1-428" fmla="*/ 0 h 3919264"/>
                <a:gd name="connsiteX2-429" fmla="*/ 4536504 w 4536504"/>
                <a:gd name="connsiteY2-430" fmla="*/ 49462 h 3919264"/>
                <a:gd name="connsiteX3-431" fmla="*/ 4536504 w 4536504"/>
                <a:gd name="connsiteY3-432" fmla="*/ 670618 h 3919264"/>
                <a:gd name="connsiteX4-433" fmla="*/ 4487042 w 4536504"/>
                <a:gd name="connsiteY4-434" fmla="*/ 720080 h 3919264"/>
                <a:gd name="connsiteX5-435" fmla="*/ 4097918 w 4536504"/>
                <a:gd name="connsiteY5-436" fmla="*/ 720080 h 3919264"/>
                <a:gd name="connsiteX6-437" fmla="*/ 3606068 w 4536504"/>
                <a:gd name="connsiteY6-438" fmla="*/ 1182801 h 3919264"/>
                <a:gd name="connsiteX7-439" fmla="*/ 3606068 w 4536504"/>
                <a:gd name="connsiteY7-440" fmla="*/ 1356441 h 3919264"/>
                <a:gd name="connsiteX8-441" fmla="*/ 3609595 w 4536504"/>
                <a:gd name="connsiteY8-442" fmla="*/ 1725690 h 3919264"/>
                <a:gd name="connsiteX9-443" fmla="*/ 4111762 w 4536504"/>
                <a:gd name="connsiteY9-444" fmla="*/ 2193410 h 3919264"/>
                <a:gd name="connsiteX10-445" fmla="*/ 4487042 w 4536504"/>
                <a:gd name="connsiteY10-446" fmla="*/ 2193410 h 3919264"/>
                <a:gd name="connsiteX11-447" fmla="*/ 4536504 w 4536504"/>
                <a:gd name="connsiteY11-448" fmla="*/ 2242872 h 3919264"/>
                <a:gd name="connsiteX12-449" fmla="*/ 4536504 w 4536504"/>
                <a:gd name="connsiteY12-450" fmla="*/ 2864028 h 3919264"/>
                <a:gd name="connsiteX13-451" fmla="*/ 4487042 w 4536504"/>
                <a:gd name="connsiteY13-452" fmla="*/ 2913490 h 3919264"/>
                <a:gd name="connsiteX14-453" fmla="*/ 3865886 w 4536504"/>
                <a:gd name="connsiteY14-454" fmla="*/ 2913490 h 3919264"/>
                <a:gd name="connsiteX15-455" fmla="*/ 3816424 w 4536504"/>
                <a:gd name="connsiteY15-456" fmla="*/ 2864028 h 3919264"/>
                <a:gd name="connsiteX16-457" fmla="*/ 3816424 w 4536504"/>
                <a:gd name="connsiteY16-458" fmla="*/ 2499630 h 3919264"/>
                <a:gd name="connsiteX17-459" fmla="*/ 3805538 w 4536504"/>
                <a:gd name="connsiteY17-460" fmla="*/ 2509462 h 3919264"/>
                <a:gd name="connsiteX18-461" fmla="*/ 3325545 w 4536504"/>
                <a:gd name="connsiteY18-462" fmla="*/ 1872208 h 3919264"/>
                <a:gd name="connsiteX19-463" fmla="*/ 2879310 w 4536504"/>
                <a:gd name="connsiteY19-464" fmla="*/ 1872208 h 3919264"/>
                <a:gd name="connsiteX20-465" fmla="*/ 2458256 w 4536504"/>
                <a:gd name="connsiteY20-466" fmla="*/ 2405700 h 3919264"/>
                <a:gd name="connsiteX21-467" fmla="*/ 2458256 w 4536504"/>
                <a:gd name="connsiteY21-468" fmla="*/ 2711068 h 3919264"/>
                <a:gd name="connsiteX22-469" fmla="*/ 2967338 w 4536504"/>
                <a:gd name="connsiteY22-470" fmla="*/ 3195262 h 3919264"/>
                <a:gd name="connsiteX23-471" fmla="*/ 2964893 w 4536504"/>
                <a:gd name="connsiteY23-472" fmla="*/ 3199184 h 3919264"/>
                <a:gd name="connsiteX24-473" fmla="*/ 3445760 w 4536504"/>
                <a:gd name="connsiteY24-474" fmla="*/ 3199184 h 3919264"/>
                <a:gd name="connsiteX25-475" fmla="*/ 3495222 w 4536504"/>
                <a:gd name="connsiteY25-476" fmla="*/ 3248646 h 3919264"/>
                <a:gd name="connsiteX26-477" fmla="*/ 3495222 w 4536504"/>
                <a:gd name="connsiteY26-478" fmla="*/ 3869802 h 3919264"/>
                <a:gd name="connsiteX27-479" fmla="*/ 3445760 w 4536504"/>
                <a:gd name="connsiteY27-480" fmla="*/ 3919264 h 3919264"/>
                <a:gd name="connsiteX28-481" fmla="*/ 2824604 w 4536504"/>
                <a:gd name="connsiteY28-482" fmla="*/ 3919264 h 3919264"/>
                <a:gd name="connsiteX29-483" fmla="*/ 2775142 w 4536504"/>
                <a:gd name="connsiteY29-484" fmla="*/ 3869802 h 3919264"/>
                <a:gd name="connsiteX30-485" fmla="*/ 2775142 w 4536504"/>
                <a:gd name="connsiteY30-486" fmla="*/ 3495860 h 3919264"/>
                <a:gd name="connsiteX31-487" fmla="*/ 2237797 w 4536504"/>
                <a:gd name="connsiteY31-488" fmla="*/ 3114311 h 3919264"/>
                <a:gd name="connsiteX32-489" fmla="*/ 2214362 w 4536504"/>
                <a:gd name="connsiteY32-490" fmla="*/ 3096344 h 3919264"/>
                <a:gd name="connsiteX33-491" fmla="*/ 1518017 w 4536504"/>
                <a:gd name="connsiteY33-492" fmla="*/ 3096344 h 3919264"/>
                <a:gd name="connsiteX34-493" fmla="*/ 1448668 w 4536504"/>
                <a:gd name="connsiteY34-494" fmla="*/ 3026995 h 3919264"/>
                <a:gd name="connsiteX35-495" fmla="*/ 1448668 w 4536504"/>
                <a:gd name="connsiteY35-496" fmla="*/ 2508527 h 3919264"/>
                <a:gd name="connsiteX36-497" fmla="*/ 953449 w 4536504"/>
                <a:gd name="connsiteY36-498" fmla="*/ 2016224 h 3919264"/>
                <a:gd name="connsiteX37-499" fmla="*/ 89032 w 4536504"/>
                <a:gd name="connsiteY37-500" fmla="*/ 2016224 h 3919264"/>
                <a:gd name="connsiteX38-501" fmla="*/ 0 w 4536504"/>
                <a:gd name="connsiteY38-502" fmla="*/ 1927192 h 3919264"/>
                <a:gd name="connsiteX39-503" fmla="*/ 0 w 4536504"/>
                <a:gd name="connsiteY39-504" fmla="*/ 809112 h 3919264"/>
                <a:gd name="connsiteX40-505" fmla="*/ 89032 w 4536504"/>
                <a:gd name="connsiteY40-506" fmla="*/ 720080 h 3919264"/>
                <a:gd name="connsiteX41-507" fmla="*/ 1207112 w 4536504"/>
                <a:gd name="connsiteY41-508" fmla="*/ 720080 h 3919264"/>
                <a:gd name="connsiteX42-509" fmla="*/ 1296144 w 4536504"/>
                <a:gd name="connsiteY42-510" fmla="*/ 809112 h 3919264"/>
                <a:gd name="connsiteX43-511" fmla="*/ 1296144 w 4536504"/>
                <a:gd name="connsiteY43-512" fmla="*/ 1707636 h 3919264"/>
                <a:gd name="connsiteX44-513" fmla="*/ 1704226 w 4536504"/>
                <a:gd name="connsiteY44-514" fmla="*/ 2086756 h 3919264"/>
                <a:gd name="connsiteX45-515" fmla="*/ 2110101 w 4536504"/>
                <a:gd name="connsiteY45-516" fmla="*/ 2086756 h 3919264"/>
                <a:gd name="connsiteX46-517" fmla="*/ 2664296 w 4536504"/>
                <a:gd name="connsiteY46-518" fmla="*/ 1664322 h 3919264"/>
                <a:gd name="connsiteX47-519" fmla="*/ 2664296 w 4536504"/>
                <a:gd name="connsiteY47-520" fmla="*/ 995126 h 3919264"/>
                <a:gd name="connsiteX48-521" fmla="*/ 2728986 w 4536504"/>
                <a:gd name="connsiteY48-522" fmla="*/ 930436 h 3919264"/>
                <a:gd name="connsiteX49-523" fmla="*/ 3256610 w 4536504"/>
                <a:gd name="connsiteY49-524" fmla="*/ 930436 h 3919264"/>
                <a:gd name="connsiteX50-525" fmla="*/ 3816424 w 4536504"/>
                <a:gd name="connsiteY50-526" fmla="*/ 464510 h 3919264"/>
                <a:gd name="connsiteX51-527" fmla="*/ 3816424 w 4536504"/>
                <a:gd name="connsiteY51-528" fmla="*/ 49462 h 3919264"/>
                <a:gd name="connsiteX52-529" fmla="*/ 3865886 w 4536504"/>
                <a:gd name="connsiteY52-530" fmla="*/ 0 h 3919264"/>
                <a:gd name="connsiteX0-531" fmla="*/ 3865886 w 4536504"/>
                <a:gd name="connsiteY0-532" fmla="*/ 0 h 3919264"/>
                <a:gd name="connsiteX1-533" fmla="*/ 4487042 w 4536504"/>
                <a:gd name="connsiteY1-534" fmla="*/ 0 h 3919264"/>
                <a:gd name="connsiteX2-535" fmla="*/ 4536504 w 4536504"/>
                <a:gd name="connsiteY2-536" fmla="*/ 49462 h 3919264"/>
                <a:gd name="connsiteX3-537" fmla="*/ 4536504 w 4536504"/>
                <a:gd name="connsiteY3-538" fmla="*/ 670618 h 3919264"/>
                <a:gd name="connsiteX4-539" fmla="*/ 4487042 w 4536504"/>
                <a:gd name="connsiteY4-540" fmla="*/ 720080 h 3919264"/>
                <a:gd name="connsiteX5-541" fmla="*/ 4097918 w 4536504"/>
                <a:gd name="connsiteY5-542" fmla="*/ 720080 h 3919264"/>
                <a:gd name="connsiteX6-543" fmla="*/ 3606068 w 4536504"/>
                <a:gd name="connsiteY6-544" fmla="*/ 1182801 h 3919264"/>
                <a:gd name="connsiteX7-545" fmla="*/ 3606068 w 4536504"/>
                <a:gd name="connsiteY7-546" fmla="*/ 1356441 h 3919264"/>
                <a:gd name="connsiteX8-547" fmla="*/ 3609595 w 4536504"/>
                <a:gd name="connsiteY8-548" fmla="*/ 1725690 h 3919264"/>
                <a:gd name="connsiteX9-549" fmla="*/ 4111762 w 4536504"/>
                <a:gd name="connsiteY9-550" fmla="*/ 2193410 h 3919264"/>
                <a:gd name="connsiteX10-551" fmla="*/ 4487042 w 4536504"/>
                <a:gd name="connsiteY10-552" fmla="*/ 2193410 h 3919264"/>
                <a:gd name="connsiteX11-553" fmla="*/ 4536504 w 4536504"/>
                <a:gd name="connsiteY11-554" fmla="*/ 2242872 h 3919264"/>
                <a:gd name="connsiteX12-555" fmla="*/ 4536504 w 4536504"/>
                <a:gd name="connsiteY12-556" fmla="*/ 2864028 h 3919264"/>
                <a:gd name="connsiteX13-557" fmla="*/ 4487042 w 4536504"/>
                <a:gd name="connsiteY13-558" fmla="*/ 2913490 h 3919264"/>
                <a:gd name="connsiteX14-559" fmla="*/ 3865886 w 4536504"/>
                <a:gd name="connsiteY14-560" fmla="*/ 2913490 h 3919264"/>
                <a:gd name="connsiteX15-561" fmla="*/ 3816424 w 4536504"/>
                <a:gd name="connsiteY15-562" fmla="*/ 2864028 h 3919264"/>
                <a:gd name="connsiteX16-563" fmla="*/ 3816424 w 4536504"/>
                <a:gd name="connsiteY16-564" fmla="*/ 2499630 h 3919264"/>
                <a:gd name="connsiteX17-565" fmla="*/ 3805538 w 4536504"/>
                <a:gd name="connsiteY17-566" fmla="*/ 2509462 h 3919264"/>
                <a:gd name="connsiteX18-567" fmla="*/ 3325545 w 4536504"/>
                <a:gd name="connsiteY18-568" fmla="*/ 1872208 h 3919264"/>
                <a:gd name="connsiteX19-569" fmla="*/ 2879310 w 4536504"/>
                <a:gd name="connsiteY19-570" fmla="*/ 1872208 h 3919264"/>
                <a:gd name="connsiteX20-571" fmla="*/ 2458256 w 4536504"/>
                <a:gd name="connsiteY20-572" fmla="*/ 2405700 h 3919264"/>
                <a:gd name="connsiteX21-573" fmla="*/ 2458256 w 4536504"/>
                <a:gd name="connsiteY21-574" fmla="*/ 2711068 h 3919264"/>
                <a:gd name="connsiteX22-575" fmla="*/ 2967338 w 4536504"/>
                <a:gd name="connsiteY22-576" fmla="*/ 3195262 h 3919264"/>
                <a:gd name="connsiteX23-577" fmla="*/ 2964893 w 4536504"/>
                <a:gd name="connsiteY23-578" fmla="*/ 3199184 h 3919264"/>
                <a:gd name="connsiteX24-579" fmla="*/ 3445760 w 4536504"/>
                <a:gd name="connsiteY24-580" fmla="*/ 3199184 h 3919264"/>
                <a:gd name="connsiteX25-581" fmla="*/ 3495222 w 4536504"/>
                <a:gd name="connsiteY25-582" fmla="*/ 3248646 h 3919264"/>
                <a:gd name="connsiteX26-583" fmla="*/ 3495222 w 4536504"/>
                <a:gd name="connsiteY26-584" fmla="*/ 3869802 h 3919264"/>
                <a:gd name="connsiteX27-585" fmla="*/ 3445760 w 4536504"/>
                <a:gd name="connsiteY27-586" fmla="*/ 3919264 h 3919264"/>
                <a:gd name="connsiteX28-587" fmla="*/ 2824604 w 4536504"/>
                <a:gd name="connsiteY28-588" fmla="*/ 3919264 h 3919264"/>
                <a:gd name="connsiteX29-589" fmla="*/ 2775142 w 4536504"/>
                <a:gd name="connsiteY29-590" fmla="*/ 3869802 h 3919264"/>
                <a:gd name="connsiteX30-591" fmla="*/ 2775142 w 4536504"/>
                <a:gd name="connsiteY30-592" fmla="*/ 3495860 h 3919264"/>
                <a:gd name="connsiteX31-593" fmla="*/ 2237797 w 4536504"/>
                <a:gd name="connsiteY31-594" fmla="*/ 3114311 h 3919264"/>
                <a:gd name="connsiteX32-595" fmla="*/ 2214362 w 4536504"/>
                <a:gd name="connsiteY32-596" fmla="*/ 3096344 h 3919264"/>
                <a:gd name="connsiteX33-597" fmla="*/ 1518017 w 4536504"/>
                <a:gd name="connsiteY33-598" fmla="*/ 3096344 h 3919264"/>
                <a:gd name="connsiteX34-599" fmla="*/ 1448668 w 4536504"/>
                <a:gd name="connsiteY34-600" fmla="*/ 3026995 h 3919264"/>
                <a:gd name="connsiteX35-601" fmla="*/ 1448668 w 4536504"/>
                <a:gd name="connsiteY35-602" fmla="*/ 2508527 h 3919264"/>
                <a:gd name="connsiteX36-603" fmla="*/ 953449 w 4536504"/>
                <a:gd name="connsiteY36-604" fmla="*/ 2016224 h 3919264"/>
                <a:gd name="connsiteX37-605" fmla="*/ 89032 w 4536504"/>
                <a:gd name="connsiteY37-606" fmla="*/ 2016224 h 3919264"/>
                <a:gd name="connsiteX38-607" fmla="*/ 0 w 4536504"/>
                <a:gd name="connsiteY38-608" fmla="*/ 1927192 h 3919264"/>
                <a:gd name="connsiteX39-609" fmla="*/ 0 w 4536504"/>
                <a:gd name="connsiteY39-610" fmla="*/ 809112 h 3919264"/>
                <a:gd name="connsiteX40-611" fmla="*/ 89032 w 4536504"/>
                <a:gd name="connsiteY40-612" fmla="*/ 720080 h 3919264"/>
                <a:gd name="connsiteX41-613" fmla="*/ 1207112 w 4536504"/>
                <a:gd name="connsiteY41-614" fmla="*/ 720080 h 3919264"/>
                <a:gd name="connsiteX42-615" fmla="*/ 1296144 w 4536504"/>
                <a:gd name="connsiteY42-616" fmla="*/ 809112 h 3919264"/>
                <a:gd name="connsiteX43-617" fmla="*/ 1296144 w 4536504"/>
                <a:gd name="connsiteY43-618" fmla="*/ 1707636 h 3919264"/>
                <a:gd name="connsiteX44-619" fmla="*/ 1704226 w 4536504"/>
                <a:gd name="connsiteY44-620" fmla="*/ 2086756 h 3919264"/>
                <a:gd name="connsiteX45-621" fmla="*/ 2110101 w 4536504"/>
                <a:gd name="connsiteY45-622" fmla="*/ 2086756 h 3919264"/>
                <a:gd name="connsiteX46-623" fmla="*/ 2664296 w 4536504"/>
                <a:gd name="connsiteY46-624" fmla="*/ 1664322 h 3919264"/>
                <a:gd name="connsiteX47-625" fmla="*/ 2664296 w 4536504"/>
                <a:gd name="connsiteY47-626" fmla="*/ 995126 h 3919264"/>
                <a:gd name="connsiteX48-627" fmla="*/ 2728986 w 4536504"/>
                <a:gd name="connsiteY48-628" fmla="*/ 930436 h 3919264"/>
                <a:gd name="connsiteX49-629" fmla="*/ 3256610 w 4536504"/>
                <a:gd name="connsiteY49-630" fmla="*/ 930436 h 3919264"/>
                <a:gd name="connsiteX50-631" fmla="*/ 3816424 w 4536504"/>
                <a:gd name="connsiteY50-632" fmla="*/ 464510 h 3919264"/>
                <a:gd name="connsiteX51-633" fmla="*/ 3816424 w 4536504"/>
                <a:gd name="connsiteY51-634" fmla="*/ 49462 h 3919264"/>
                <a:gd name="connsiteX52-635" fmla="*/ 3865886 w 4536504"/>
                <a:gd name="connsiteY52-636" fmla="*/ 0 h 3919264"/>
                <a:gd name="connsiteX0-637" fmla="*/ 3865886 w 4536504"/>
                <a:gd name="connsiteY0-638" fmla="*/ 0 h 3919264"/>
                <a:gd name="connsiteX1-639" fmla="*/ 4487042 w 4536504"/>
                <a:gd name="connsiteY1-640" fmla="*/ 0 h 3919264"/>
                <a:gd name="connsiteX2-641" fmla="*/ 4536504 w 4536504"/>
                <a:gd name="connsiteY2-642" fmla="*/ 49462 h 3919264"/>
                <a:gd name="connsiteX3-643" fmla="*/ 4536504 w 4536504"/>
                <a:gd name="connsiteY3-644" fmla="*/ 670618 h 3919264"/>
                <a:gd name="connsiteX4-645" fmla="*/ 4487042 w 4536504"/>
                <a:gd name="connsiteY4-646" fmla="*/ 720080 h 3919264"/>
                <a:gd name="connsiteX5-647" fmla="*/ 4097918 w 4536504"/>
                <a:gd name="connsiteY5-648" fmla="*/ 720080 h 3919264"/>
                <a:gd name="connsiteX6-649" fmla="*/ 3606068 w 4536504"/>
                <a:gd name="connsiteY6-650" fmla="*/ 1182801 h 3919264"/>
                <a:gd name="connsiteX7-651" fmla="*/ 3606068 w 4536504"/>
                <a:gd name="connsiteY7-652" fmla="*/ 1356441 h 3919264"/>
                <a:gd name="connsiteX8-653" fmla="*/ 3609595 w 4536504"/>
                <a:gd name="connsiteY8-654" fmla="*/ 1725690 h 3919264"/>
                <a:gd name="connsiteX9-655" fmla="*/ 4111762 w 4536504"/>
                <a:gd name="connsiteY9-656" fmla="*/ 2193410 h 3919264"/>
                <a:gd name="connsiteX10-657" fmla="*/ 4487042 w 4536504"/>
                <a:gd name="connsiteY10-658" fmla="*/ 2193410 h 3919264"/>
                <a:gd name="connsiteX11-659" fmla="*/ 4536504 w 4536504"/>
                <a:gd name="connsiteY11-660" fmla="*/ 2242872 h 3919264"/>
                <a:gd name="connsiteX12-661" fmla="*/ 4536504 w 4536504"/>
                <a:gd name="connsiteY12-662" fmla="*/ 2864028 h 3919264"/>
                <a:gd name="connsiteX13-663" fmla="*/ 4487042 w 4536504"/>
                <a:gd name="connsiteY13-664" fmla="*/ 2913490 h 3919264"/>
                <a:gd name="connsiteX14-665" fmla="*/ 3865886 w 4536504"/>
                <a:gd name="connsiteY14-666" fmla="*/ 2913490 h 3919264"/>
                <a:gd name="connsiteX15-667" fmla="*/ 3816424 w 4536504"/>
                <a:gd name="connsiteY15-668" fmla="*/ 2864028 h 3919264"/>
                <a:gd name="connsiteX16-669" fmla="*/ 3816424 w 4536504"/>
                <a:gd name="connsiteY16-670" fmla="*/ 2499630 h 3919264"/>
                <a:gd name="connsiteX17-671" fmla="*/ 3325545 w 4536504"/>
                <a:gd name="connsiteY17-672" fmla="*/ 1872208 h 3919264"/>
                <a:gd name="connsiteX18-673" fmla="*/ 2879310 w 4536504"/>
                <a:gd name="connsiteY18-674" fmla="*/ 1872208 h 3919264"/>
                <a:gd name="connsiteX19-675" fmla="*/ 2458256 w 4536504"/>
                <a:gd name="connsiteY19-676" fmla="*/ 2405700 h 3919264"/>
                <a:gd name="connsiteX20-677" fmla="*/ 2458256 w 4536504"/>
                <a:gd name="connsiteY20-678" fmla="*/ 2711068 h 3919264"/>
                <a:gd name="connsiteX21-679" fmla="*/ 2967338 w 4536504"/>
                <a:gd name="connsiteY21-680" fmla="*/ 3195262 h 3919264"/>
                <a:gd name="connsiteX22-681" fmla="*/ 2964893 w 4536504"/>
                <a:gd name="connsiteY22-682" fmla="*/ 3199184 h 3919264"/>
                <a:gd name="connsiteX23-683" fmla="*/ 3445760 w 4536504"/>
                <a:gd name="connsiteY23-684" fmla="*/ 3199184 h 3919264"/>
                <a:gd name="connsiteX24-685" fmla="*/ 3495222 w 4536504"/>
                <a:gd name="connsiteY24-686" fmla="*/ 3248646 h 3919264"/>
                <a:gd name="connsiteX25-687" fmla="*/ 3495222 w 4536504"/>
                <a:gd name="connsiteY25-688" fmla="*/ 3869802 h 3919264"/>
                <a:gd name="connsiteX26-689" fmla="*/ 3445760 w 4536504"/>
                <a:gd name="connsiteY26-690" fmla="*/ 3919264 h 3919264"/>
                <a:gd name="connsiteX27-691" fmla="*/ 2824604 w 4536504"/>
                <a:gd name="connsiteY27-692" fmla="*/ 3919264 h 3919264"/>
                <a:gd name="connsiteX28-693" fmla="*/ 2775142 w 4536504"/>
                <a:gd name="connsiteY28-694" fmla="*/ 3869802 h 3919264"/>
                <a:gd name="connsiteX29-695" fmla="*/ 2775142 w 4536504"/>
                <a:gd name="connsiteY29-696" fmla="*/ 3495860 h 3919264"/>
                <a:gd name="connsiteX30-697" fmla="*/ 2237797 w 4536504"/>
                <a:gd name="connsiteY30-698" fmla="*/ 3114311 h 3919264"/>
                <a:gd name="connsiteX31-699" fmla="*/ 2214362 w 4536504"/>
                <a:gd name="connsiteY31-700" fmla="*/ 3096344 h 3919264"/>
                <a:gd name="connsiteX32-701" fmla="*/ 1518017 w 4536504"/>
                <a:gd name="connsiteY32-702" fmla="*/ 3096344 h 3919264"/>
                <a:gd name="connsiteX33-703" fmla="*/ 1448668 w 4536504"/>
                <a:gd name="connsiteY33-704" fmla="*/ 3026995 h 3919264"/>
                <a:gd name="connsiteX34-705" fmla="*/ 1448668 w 4536504"/>
                <a:gd name="connsiteY34-706" fmla="*/ 2508527 h 3919264"/>
                <a:gd name="connsiteX35-707" fmla="*/ 953449 w 4536504"/>
                <a:gd name="connsiteY35-708" fmla="*/ 2016224 h 3919264"/>
                <a:gd name="connsiteX36-709" fmla="*/ 89032 w 4536504"/>
                <a:gd name="connsiteY36-710" fmla="*/ 2016224 h 3919264"/>
                <a:gd name="connsiteX37-711" fmla="*/ 0 w 4536504"/>
                <a:gd name="connsiteY37-712" fmla="*/ 1927192 h 3919264"/>
                <a:gd name="connsiteX38-713" fmla="*/ 0 w 4536504"/>
                <a:gd name="connsiteY38-714" fmla="*/ 809112 h 3919264"/>
                <a:gd name="connsiteX39-715" fmla="*/ 89032 w 4536504"/>
                <a:gd name="connsiteY39-716" fmla="*/ 720080 h 3919264"/>
                <a:gd name="connsiteX40-717" fmla="*/ 1207112 w 4536504"/>
                <a:gd name="connsiteY40-718" fmla="*/ 720080 h 3919264"/>
                <a:gd name="connsiteX41-719" fmla="*/ 1296144 w 4536504"/>
                <a:gd name="connsiteY41-720" fmla="*/ 809112 h 3919264"/>
                <a:gd name="connsiteX42-721" fmla="*/ 1296144 w 4536504"/>
                <a:gd name="connsiteY42-722" fmla="*/ 1707636 h 3919264"/>
                <a:gd name="connsiteX43-723" fmla="*/ 1704226 w 4536504"/>
                <a:gd name="connsiteY43-724" fmla="*/ 2086756 h 3919264"/>
                <a:gd name="connsiteX44-725" fmla="*/ 2110101 w 4536504"/>
                <a:gd name="connsiteY44-726" fmla="*/ 2086756 h 3919264"/>
                <a:gd name="connsiteX45-727" fmla="*/ 2664296 w 4536504"/>
                <a:gd name="connsiteY45-728" fmla="*/ 1664322 h 3919264"/>
                <a:gd name="connsiteX46-729" fmla="*/ 2664296 w 4536504"/>
                <a:gd name="connsiteY46-730" fmla="*/ 995126 h 3919264"/>
                <a:gd name="connsiteX47-731" fmla="*/ 2728986 w 4536504"/>
                <a:gd name="connsiteY47-732" fmla="*/ 930436 h 3919264"/>
                <a:gd name="connsiteX48-733" fmla="*/ 3256610 w 4536504"/>
                <a:gd name="connsiteY48-734" fmla="*/ 930436 h 3919264"/>
                <a:gd name="connsiteX49-735" fmla="*/ 3816424 w 4536504"/>
                <a:gd name="connsiteY49-736" fmla="*/ 464510 h 3919264"/>
                <a:gd name="connsiteX50-737" fmla="*/ 3816424 w 4536504"/>
                <a:gd name="connsiteY50-738" fmla="*/ 49462 h 3919264"/>
                <a:gd name="connsiteX51-739" fmla="*/ 3865886 w 4536504"/>
                <a:gd name="connsiteY51-740" fmla="*/ 0 h 3919264"/>
                <a:gd name="connsiteX0-741" fmla="*/ 3865886 w 4536504"/>
                <a:gd name="connsiteY0-742" fmla="*/ 0 h 3919264"/>
                <a:gd name="connsiteX1-743" fmla="*/ 4487042 w 4536504"/>
                <a:gd name="connsiteY1-744" fmla="*/ 0 h 3919264"/>
                <a:gd name="connsiteX2-745" fmla="*/ 4536504 w 4536504"/>
                <a:gd name="connsiteY2-746" fmla="*/ 49462 h 3919264"/>
                <a:gd name="connsiteX3-747" fmla="*/ 4536504 w 4536504"/>
                <a:gd name="connsiteY3-748" fmla="*/ 670618 h 3919264"/>
                <a:gd name="connsiteX4-749" fmla="*/ 4487042 w 4536504"/>
                <a:gd name="connsiteY4-750" fmla="*/ 720080 h 3919264"/>
                <a:gd name="connsiteX5-751" fmla="*/ 4097918 w 4536504"/>
                <a:gd name="connsiteY5-752" fmla="*/ 720080 h 3919264"/>
                <a:gd name="connsiteX6-753" fmla="*/ 3606068 w 4536504"/>
                <a:gd name="connsiteY6-754" fmla="*/ 1182801 h 3919264"/>
                <a:gd name="connsiteX7-755" fmla="*/ 3606068 w 4536504"/>
                <a:gd name="connsiteY7-756" fmla="*/ 1356441 h 3919264"/>
                <a:gd name="connsiteX8-757" fmla="*/ 3609595 w 4536504"/>
                <a:gd name="connsiteY8-758" fmla="*/ 1725690 h 3919264"/>
                <a:gd name="connsiteX9-759" fmla="*/ 4111762 w 4536504"/>
                <a:gd name="connsiteY9-760" fmla="*/ 2193410 h 3919264"/>
                <a:gd name="connsiteX10-761" fmla="*/ 4487042 w 4536504"/>
                <a:gd name="connsiteY10-762" fmla="*/ 2193410 h 3919264"/>
                <a:gd name="connsiteX11-763" fmla="*/ 4536504 w 4536504"/>
                <a:gd name="connsiteY11-764" fmla="*/ 2242872 h 3919264"/>
                <a:gd name="connsiteX12-765" fmla="*/ 4536504 w 4536504"/>
                <a:gd name="connsiteY12-766" fmla="*/ 2864028 h 3919264"/>
                <a:gd name="connsiteX13-767" fmla="*/ 4487042 w 4536504"/>
                <a:gd name="connsiteY13-768" fmla="*/ 2913490 h 3919264"/>
                <a:gd name="connsiteX14-769" fmla="*/ 3865886 w 4536504"/>
                <a:gd name="connsiteY14-770" fmla="*/ 2913490 h 3919264"/>
                <a:gd name="connsiteX15-771" fmla="*/ 3816424 w 4536504"/>
                <a:gd name="connsiteY15-772" fmla="*/ 2864028 h 3919264"/>
                <a:gd name="connsiteX16-773" fmla="*/ 3816424 w 4536504"/>
                <a:gd name="connsiteY16-774" fmla="*/ 2499630 h 3919264"/>
                <a:gd name="connsiteX17-775" fmla="*/ 3325545 w 4536504"/>
                <a:gd name="connsiteY17-776" fmla="*/ 1872208 h 3919264"/>
                <a:gd name="connsiteX18-777" fmla="*/ 2879310 w 4536504"/>
                <a:gd name="connsiteY18-778" fmla="*/ 1872208 h 3919264"/>
                <a:gd name="connsiteX19-779" fmla="*/ 2458256 w 4536504"/>
                <a:gd name="connsiteY19-780" fmla="*/ 2405700 h 3919264"/>
                <a:gd name="connsiteX20-781" fmla="*/ 2458256 w 4536504"/>
                <a:gd name="connsiteY20-782" fmla="*/ 2711068 h 3919264"/>
                <a:gd name="connsiteX21-783" fmla="*/ 2967338 w 4536504"/>
                <a:gd name="connsiteY21-784" fmla="*/ 3195262 h 3919264"/>
                <a:gd name="connsiteX22-785" fmla="*/ 2964893 w 4536504"/>
                <a:gd name="connsiteY22-786" fmla="*/ 3199184 h 3919264"/>
                <a:gd name="connsiteX23-787" fmla="*/ 3445760 w 4536504"/>
                <a:gd name="connsiteY23-788" fmla="*/ 3199184 h 3919264"/>
                <a:gd name="connsiteX24-789" fmla="*/ 3495222 w 4536504"/>
                <a:gd name="connsiteY24-790" fmla="*/ 3248646 h 3919264"/>
                <a:gd name="connsiteX25-791" fmla="*/ 3495222 w 4536504"/>
                <a:gd name="connsiteY25-792" fmla="*/ 3869802 h 3919264"/>
                <a:gd name="connsiteX26-793" fmla="*/ 3445760 w 4536504"/>
                <a:gd name="connsiteY26-794" fmla="*/ 3919264 h 3919264"/>
                <a:gd name="connsiteX27-795" fmla="*/ 2824604 w 4536504"/>
                <a:gd name="connsiteY27-796" fmla="*/ 3919264 h 3919264"/>
                <a:gd name="connsiteX28-797" fmla="*/ 2775142 w 4536504"/>
                <a:gd name="connsiteY28-798" fmla="*/ 3869802 h 3919264"/>
                <a:gd name="connsiteX29-799" fmla="*/ 2775142 w 4536504"/>
                <a:gd name="connsiteY29-800" fmla="*/ 3495860 h 3919264"/>
                <a:gd name="connsiteX30-801" fmla="*/ 2237797 w 4536504"/>
                <a:gd name="connsiteY30-802" fmla="*/ 3114311 h 3919264"/>
                <a:gd name="connsiteX31-803" fmla="*/ 2214362 w 4536504"/>
                <a:gd name="connsiteY31-804" fmla="*/ 3096344 h 3919264"/>
                <a:gd name="connsiteX32-805" fmla="*/ 1518017 w 4536504"/>
                <a:gd name="connsiteY32-806" fmla="*/ 3096344 h 3919264"/>
                <a:gd name="connsiteX33-807" fmla="*/ 1448668 w 4536504"/>
                <a:gd name="connsiteY33-808" fmla="*/ 3026995 h 3919264"/>
                <a:gd name="connsiteX34-809" fmla="*/ 1448668 w 4536504"/>
                <a:gd name="connsiteY34-810" fmla="*/ 2508527 h 3919264"/>
                <a:gd name="connsiteX35-811" fmla="*/ 953449 w 4536504"/>
                <a:gd name="connsiteY35-812" fmla="*/ 2016224 h 3919264"/>
                <a:gd name="connsiteX36-813" fmla="*/ 89032 w 4536504"/>
                <a:gd name="connsiteY36-814" fmla="*/ 2016224 h 3919264"/>
                <a:gd name="connsiteX37-815" fmla="*/ 0 w 4536504"/>
                <a:gd name="connsiteY37-816" fmla="*/ 1927192 h 3919264"/>
                <a:gd name="connsiteX38-817" fmla="*/ 0 w 4536504"/>
                <a:gd name="connsiteY38-818" fmla="*/ 809112 h 3919264"/>
                <a:gd name="connsiteX39-819" fmla="*/ 89032 w 4536504"/>
                <a:gd name="connsiteY39-820" fmla="*/ 720080 h 3919264"/>
                <a:gd name="connsiteX40-821" fmla="*/ 1207112 w 4536504"/>
                <a:gd name="connsiteY40-822" fmla="*/ 720080 h 3919264"/>
                <a:gd name="connsiteX41-823" fmla="*/ 1296144 w 4536504"/>
                <a:gd name="connsiteY41-824" fmla="*/ 809112 h 3919264"/>
                <a:gd name="connsiteX42-825" fmla="*/ 1296144 w 4536504"/>
                <a:gd name="connsiteY42-826" fmla="*/ 1707636 h 3919264"/>
                <a:gd name="connsiteX43-827" fmla="*/ 1704226 w 4536504"/>
                <a:gd name="connsiteY43-828" fmla="*/ 2086756 h 3919264"/>
                <a:gd name="connsiteX44-829" fmla="*/ 2110101 w 4536504"/>
                <a:gd name="connsiteY44-830" fmla="*/ 2086756 h 3919264"/>
                <a:gd name="connsiteX45-831" fmla="*/ 2664296 w 4536504"/>
                <a:gd name="connsiteY45-832" fmla="*/ 1664322 h 3919264"/>
                <a:gd name="connsiteX46-833" fmla="*/ 2664296 w 4536504"/>
                <a:gd name="connsiteY46-834" fmla="*/ 995126 h 3919264"/>
                <a:gd name="connsiteX47-835" fmla="*/ 2728986 w 4536504"/>
                <a:gd name="connsiteY47-836" fmla="*/ 930436 h 3919264"/>
                <a:gd name="connsiteX48-837" fmla="*/ 3256610 w 4536504"/>
                <a:gd name="connsiteY48-838" fmla="*/ 930436 h 3919264"/>
                <a:gd name="connsiteX49-839" fmla="*/ 3816424 w 4536504"/>
                <a:gd name="connsiteY49-840" fmla="*/ 464510 h 3919264"/>
                <a:gd name="connsiteX50-841" fmla="*/ 3816424 w 4536504"/>
                <a:gd name="connsiteY50-842" fmla="*/ 49462 h 3919264"/>
                <a:gd name="connsiteX51-843" fmla="*/ 3865886 w 4536504"/>
                <a:gd name="connsiteY51-844" fmla="*/ 0 h 3919264"/>
                <a:gd name="connsiteX0-845" fmla="*/ 3865886 w 4536504"/>
                <a:gd name="connsiteY0-846" fmla="*/ 0 h 3919264"/>
                <a:gd name="connsiteX1-847" fmla="*/ 4487042 w 4536504"/>
                <a:gd name="connsiteY1-848" fmla="*/ 0 h 3919264"/>
                <a:gd name="connsiteX2-849" fmla="*/ 4536504 w 4536504"/>
                <a:gd name="connsiteY2-850" fmla="*/ 49462 h 3919264"/>
                <a:gd name="connsiteX3-851" fmla="*/ 4536504 w 4536504"/>
                <a:gd name="connsiteY3-852" fmla="*/ 670618 h 3919264"/>
                <a:gd name="connsiteX4-853" fmla="*/ 4487042 w 4536504"/>
                <a:gd name="connsiteY4-854" fmla="*/ 720080 h 3919264"/>
                <a:gd name="connsiteX5-855" fmla="*/ 4097918 w 4536504"/>
                <a:gd name="connsiteY5-856" fmla="*/ 720080 h 3919264"/>
                <a:gd name="connsiteX6-857" fmla="*/ 3606068 w 4536504"/>
                <a:gd name="connsiteY6-858" fmla="*/ 1182801 h 3919264"/>
                <a:gd name="connsiteX7-859" fmla="*/ 3606068 w 4536504"/>
                <a:gd name="connsiteY7-860" fmla="*/ 1356441 h 3919264"/>
                <a:gd name="connsiteX8-861" fmla="*/ 3609595 w 4536504"/>
                <a:gd name="connsiteY8-862" fmla="*/ 1725690 h 3919264"/>
                <a:gd name="connsiteX9-863" fmla="*/ 4111762 w 4536504"/>
                <a:gd name="connsiteY9-864" fmla="*/ 2193410 h 3919264"/>
                <a:gd name="connsiteX10-865" fmla="*/ 4487042 w 4536504"/>
                <a:gd name="connsiteY10-866" fmla="*/ 2193410 h 3919264"/>
                <a:gd name="connsiteX11-867" fmla="*/ 4536504 w 4536504"/>
                <a:gd name="connsiteY11-868" fmla="*/ 2242872 h 3919264"/>
                <a:gd name="connsiteX12-869" fmla="*/ 4536504 w 4536504"/>
                <a:gd name="connsiteY12-870" fmla="*/ 2864028 h 3919264"/>
                <a:gd name="connsiteX13-871" fmla="*/ 4487042 w 4536504"/>
                <a:gd name="connsiteY13-872" fmla="*/ 2913490 h 3919264"/>
                <a:gd name="connsiteX14-873" fmla="*/ 3865886 w 4536504"/>
                <a:gd name="connsiteY14-874" fmla="*/ 2913490 h 3919264"/>
                <a:gd name="connsiteX15-875" fmla="*/ 3816424 w 4536504"/>
                <a:gd name="connsiteY15-876" fmla="*/ 2864028 h 3919264"/>
                <a:gd name="connsiteX16-877" fmla="*/ 3816424 w 4536504"/>
                <a:gd name="connsiteY16-878" fmla="*/ 2499630 h 3919264"/>
                <a:gd name="connsiteX17-879" fmla="*/ 3325545 w 4536504"/>
                <a:gd name="connsiteY17-880" fmla="*/ 1872208 h 3919264"/>
                <a:gd name="connsiteX18-881" fmla="*/ 2879310 w 4536504"/>
                <a:gd name="connsiteY18-882" fmla="*/ 1872208 h 3919264"/>
                <a:gd name="connsiteX19-883" fmla="*/ 2458256 w 4536504"/>
                <a:gd name="connsiteY19-884" fmla="*/ 2405700 h 3919264"/>
                <a:gd name="connsiteX20-885" fmla="*/ 2458256 w 4536504"/>
                <a:gd name="connsiteY20-886" fmla="*/ 2711068 h 3919264"/>
                <a:gd name="connsiteX21-887" fmla="*/ 2967338 w 4536504"/>
                <a:gd name="connsiteY21-888" fmla="*/ 3195262 h 3919264"/>
                <a:gd name="connsiteX22-889" fmla="*/ 2964893 w 4536504"/>
                <a:gd name="connsiteY22-890" fmla="*/ 3199184 h 3919264"/>
                <a:gd name="connsiteX23-891" fmla="*/ 3445760 w 4536504"/>
                <a:gd name="connsiteY23-892" fmla="*/ 3199184 h 3919264"/>
                <a:gd name="connsiteX24-893" fmla="*/ 3495222 w 4536504"/>
                <a:gd name="connsiteY24-894" fmla="*/ 3248646 h 3919264"/>
                <a:gd name="connsiteX25-895" fmla="*/ 3495222 w 4536504"/>
                <a:gd name="connsiteY25-896" fmla="*/ 3869802 h 3919264"/>
                <a:gd name="connsiteX26-897" fmla="*/ 3445760 w 4536504"/>
                <a:gd name="connsiteY26-898" fmla="*/ 3919264 h 3919264"/>
                <a:gd name="connsiteX27-899" fmla="*/ 2824604 w 4536504"/>
                <a:gd name="connsiteY27-900" fmla="*/ 3919264 h 3919264"/>
                <a:gd name="connsiteX28-901" fmla="*/ 2775142 w 4536504"/>
                <a:gd name="connsiteY28-902" fmla="*/ 3869802 h 3919264"/>
                <a:gd name="connsiteX29-903" fmla="*/ 2775142 w 4536504"/>
                <a:gd name="connsiteY29-904" fmla="*/ 3495860 h 3919264"/>
                <a:gd name="connsiteX30-905" fmla="*/ 2237797 w 4536504"/>
                <a:gd name="connsiteY30-906" fmla="*/ 3114311 h 3919264"/>
                <a:gd name="connsiteX31-907" fmla="*/ 2214362 w 4536504"/>
                <a:gd name="connsiteY31-908" fmla="*/ 3096344 h 3919264"/>
                <a:gd name="connsiteX32-909" fmla="*/ 1518017 w 4536504"/>
                <a:gd name="connsiteY32-910" fmla="*/ 3096344 h 3919264"/>
                <a:gd name="connsiteX33-911" fmla="*/ 1448668 w 4536504"/>
                <a:gd name="connsiteY33-912" fmla="*/ 3026995 h 3919264"/>
                <a:gd name="connsiteX34-913" fmla="*/ 1448668 w 4536504"/>
                <a:gd name="connsiteY34-914" fmla="*/ 2508527 h 3919264"/>
                <a:gd name="connsiteX35-915" fmla="*/ 953449 w 4536504"/>
                <a:gd name="connsiteY35-916" fmla="*/ 2016224 h 3919264"/>
                <a:gd name="connsiteX36-917" fmla="*/ 89032 w 4536504"/>
                <a:gd name="connsiteY36-918" fmla="*/ 2016224 h 3919264"/>
                <a:gd name="connsiteX37-919" fmla="*/ 0 w 4536504"/>
                <a:gd name="connsiteY37-920" fmla="*/ 1927192 h 3919264"/>
                <a:gd name="connsiteX38-921" fmla="*/ 0 w 4536504"/>
                <a:gd name="connsiteY38-922" fmla="*/ 809112 h 3919264"/>
                <a:gd name="connsiteX39-923" fmla="*/ 89032 w 4536504"/>
                <a:gd name="connsiteY39-924" fmla="*/ 720080 h 3919264"/>
                <a:gd name="connsiteX40-925" fmla="*/ 1207112 w 4536504"/>
                <a:gd name="connsiteY40-926" fmla="*/ 720080 h 3919264"/>
                <a:gd name="connsiteX41-927" fmla="*/ 1296144 w 4536504"/>
                <a:gd name="connsiteY41-928" fmla="*/ 809112 h 3919264"/>
                <a:gd name="connsiteX42-929" fmla="*/ 1296144 w 4536504"/>
                <a:gd name="connsiteY42-930" fmla="*/ 1707636 h 3919264"/>
                <a:gd name="connsiteX43-931" fmla="*/ 1704226 w 4536504"/>
                <a:gd name="connsiteY43-932" fmla="*/ 2086756 h 3919264"/>
                <a:gd name="connsiteX44-933" fmla="*/ 2110101 w 4536504"/>
                <a:gd name="connsiteY44-934" fmla="*/ 2086756 h 3919264"/>
                <a:gd name="connsiteX45-935" fmla="*/ 2664296 w 4536504"/>
                <a:gd name="connsiteY45-936" fmla="*/ 1664322 h 3919264"/>
                <a:gd name="connsiteX46-937" fmla="*/ 2664296 w 4536504"/>
                <a:gd name="connsiteY46-938" fmla="*/ 995126 h 3919264"/>
                <a:gd name="connsiteX47-939" fmla="*/ 2728986 w 4536504"/>
                <a:gd name="connsiteY47-940" fmla="*/ 930436 h 3919264"/>
                <a:gd name="connsiteX48-941" fmla="*/ 3256610 w 4536504"/>
                <a:gd name="connsiteY48-942" fmla="*/ 930436 h 3919264"/>
                <a:gd name="connsiteX49-943" fmla="*/ 3816424 w 4536504"/>
                <a:gd name="connsiteY49-944" fmla="*/ 464510 h 3919264"/>
                <a:gd name="connsiteX50-945" fmla="*/ 3816424 w 4536504"/>
                <a:gd name="connsiteY50-946" fmla="*/ 49462 h 3919264"/>
                <a:gd name="connsiteX51-947" fmla="*/ 3865886 w 4536504"/>
                <a:gd name="connsiteY51-948" fmla="*/ 0 h 3919264"/>
                <a:gd name="connsiteX0-949" fmla="*/ 3865886 w 4536504"/>
                <a:gd name="connsiteY0-950" fmla="*/ 0 h 3919264"/>
                <a:gd name="connsiteX1-951" fmla="*/ 4487042 w 4536504"/>
                <a:gd name="connsiteY1-952" fmla="*/ 0 h 3919264"/>
                <a:gd name="connsiteX2-953" fmla="*/ 4536504 w 4536504"/>
                <a:gd name="connsiteY2-954" fmla="*/ 49462 h 3919264"/>
                <a:gd name="connsiteX3-955" fmla="*/ 4536504 w 4536504"/>
                <a:gd name="connsiteY3-956" fmla="*/ 670618 h 3919264"/>
                <a:gd name="connsiteX4-957" fmla="*/ 4487042 w 4536504"/>
                <a:gd name="connsiteY4-958" fmla="*/ 720080 h 3919264"/>
                <a:gd name="connsiteX5-959" fmla="*/ 4097918 w 4536504"/>
                <a:gd name="connsiteY5-960" fmla="*/ 720080 h 3919264"/>
                <a:gd name="connsiteX6-961" fmla="*/ 3606068 w 4536504"/>
                <a:gd name="connsiteY6-962" fmla="*/ 1182801 h 3919264"/>
                <a:gd name="connsiteX7-963" fmla="*/ 3606068 w 4536504"/>
                <a:gd name="connsiteY7-964" fmla="*/ 1356441 h 3919264"/>
                <a:gd name="connsiteX8-965" fmla="*/ 3609595 w 4536504"/>
                <a:gd name="connsiteY8-966" fmla="*/ 1725690 h 3919264"/>
                <a:gd name="connsiteX9-967" fmla="*/ 4111762 w 4536504"/>
                <a:gd name="connsiteY9-968" fmla="*/ 2193410 h 3919264"/>
                <a:gd name="connsiteX10-969" fmla="*/ 4487042 w 4536504"/>
                <a:gd name="connsiteY10-970" fmla="*/ 2193410 h 3919264"/>
                <a:gd name="connsiteX11-971" fmla="*/ 4536504 w 4536504"/>
                <a:gd name="connsiteY11-972" fmla="*/ 2242872 h 3919264"/>
                <a:gd name="connsiteX12-973" fmla="*/ 4536504 w 4536504"/>
                <a:gd name="connsiteY12-974" fmla="*/ 2864028 h 3919264"/>
                <a:gd name="connsiteX13-975" fmla="*/ 4487042 w 4536504"/>
                <a:gd name="connsiteY13-976" fmla="*/ 2913490 h 3919264"/>
                <a:gd name="connsiteX14-977" fmla="*/ 3865886 w 4536504"/>
                <a:gd name="connsiteY14-978" fmla="*/ 2913490 h 3919264"/>
                <a:gd name="connsiteX15-979" fmla="*/ 3816424 w 4536504"/>
                <a:gd name="connsiteY15-980" fmla="*/ 2864028 h 3919264"/>
                <a:gd name="connsiteX16-981" fmla="*/ 3816424 w 4536504"/>
                <a:gd name="connsiteY16-982" fmla="*/ 2499630 h 3919264"/>
                <a:gd name="connsiteX17-983" fmla="*/ 3325545 w 4536504"/>
                <a:gd name="connsiteY17-984" fmla="*/ 1872208 h 3919264"/>
                <a:gd name="connsiteX18-985" fmla="*/ 2879310 w 4536504"/>
                <a:gd name="connsiteY18-986" fmla="*/ 1872208 h 3919264"/>
                <a:gd name="connsiteX19-987" fmla="*/ 2458256 w 4536504"/>
                <a:gd name="connsiteY19-988" fmla="*/ 2405700 h 3919264"/>
                <a:gd name="connsiteX20-989" fmla="*/ 2458256 w 4536504"/>
                <a:gd name="connsiteY20-990" fmla="*/ 2711068 h 3919264"/>
                <a:gd name="connsiteX21-991" fmla="*/ 2967338 w 4536504"/>
                <a:gd name="connsiteY21-992" fmla="*/ 3195262 h 3919264"/>
                <a:gd name="connsiteX22-993" fmla="*/ 2964893 w 4536504"/>
                <a:gd name="connsiteY22-994" fmla="*/ 3199184 h 3919264"/>
                <a:gd name="connsiteX23-995" fmla="*/ 3445760 w 4536504"/>
                <a:gd name="connsiteY23-996" fmla="*/ 3199184 h 3919264"/>
                <a:gd name="connsiteX24-997" fmla="*/ 3495222 w 4536504"/>
                <a:gd name="connsiteY24-998" fmla="*/ 3248646 h 3919264"/>
                <a:gd name="connsiteX25-999" fmla="*/ 3495222 w 4536504"/>
                <a:gd name="connsiteY25-1000" fmla="*/ 3869802 h 3919264"/>
                <a:gd name="connsiteX26-1001" fmla="*/ 3445760 w 4536504"/>
                <a:gd name="connsiteY26-1002" fmla="*/ 3919264 h 3919264"/>
                <a:gd name="connsiteX27-1003" fmla="*/ 2824604 w 4536504"/>
                <a:gd name="connsiteY27-1004" fmla="*/ 3919264 h 3919264"/>
                <a:gd name="connsiteX28-1005" fmla="*/ 2775142 w 4536504"/>
                <a:gd name="connsiteY28-1006" fmla="*/ 3869802 h 3919264"/>
                <a:gd name="connsiteX29-1007" fmla="*/ 2775142 w 4536504"/>
                <a:gd name="connsiteY29-1008" fmla="*/ 3495860 h 3919264"/>
                <a:gd name="connsiteX30-1009" fmla="*/ 2237797 w 4536504"/>
                <a:gd name="connsiteY30-1010" fmla="*/ 3114311 h 3919264"/>
                <a:gd name="connsiteX31-1011" fmla="*/ 2214362 w 4536504"/>
                <a:gd name="connsiteY31-1012" fmla="*/ 3096344 h 3919264"/>
                <a:gd name="connsiteX32-1013" fmla="*/ 1518017 w 4536504"/>
                <a:gd name="connsiteY32-1014" fmla="*/ 3096344 h 3919264"/>
                <a:gd name="connsiteX33-1015" fmla="*/ 1448668 w 4536504"/>
                <a:gd name="connsiteY33-1016" fmla="*/ 3026995 h 3919264"/>
                <a:gd name="connsiteX34-1017" fmla="*/ 1448668 w 4536504"/>
                <a:gd name="connsiteY34-1018" fmla="*/ 2508527 h 3919264"/>
                <a:gd name="connsiteX35-1019" fmla="*/ 953449 w 4536504"/>
                <a:gd name="connsiteY35-1020" fmla="*/ 2016224 h 3919264"/>
                <a:gd name="connsiteX36-1021" fmla="*/ 89032 w 4536504"/>
                <a:gd name="connsiteY36-1022" fmla="*/ 2016224 h 3919264"/>
                <a:gd name="connsiteX37-1023" fmla="*/ 0 w 4536504"/>
                <a:gd name="connsiteY37-1024" fmla="*/ 1927192 h 3919264"/>
                <a:gd name="connsiteX38-1025" fmla="*/ 0 w 4536504"/>
                <a:gd name="connsiteY38-1026" fmla="*/ 809112 h 3919264"/>
                <a:gd name="connsiteX39-1027" fmla="*/ 89032 w 4536504"/>
                <a:gd name="connsiteY39-1028" fmla="*/ 720080 h 3919264"/>
                <a:gd name="connsiteX40-1029" fmla="*/ 1207112 w 4536504"/>
                <a:gd name="connsiteY40-1030" fmla="*/ 720080 h 3919264"/>
                <a:gd name="connsiteX41-1031" fmla="*/ 1296144 w 4536504"/>
                <a:gd name="connsiteY41-1032" fmla="*/ 809112 h 3919264"/>
                <a:gd name="connsiteX42-1033" fmla="*/ 1296144 w 4536504"/>
                <a:gd name="connsiteY42-1034" fmla="*/ 1707636 h 3919264"/>
                <a:gd name="connsiteX43-1035" fmla="*/ 1704226 w 4536504"/>
                <a:gd name="connsiteY43-1036" fmla="*/ 2086756 h 3919264"/>
                <a:gd name="connsiteX44-1037" fmla="*/ 2110101 w 4536504"/>
                <a:gd name="connsiteY44-1038" fmla="*/ 2086756 h 3919264"/>
                <a:gd name="connsiteX45-1039" fmla="*/ 2664296 w 4536504"/>
                <a:gd name="connsiteY45-1040" fmla="*/ 1664322 h 3919264"/>
                <a:gd name="connsiteX46-1041" fmla="*/ 2664296 w 4536504"/>
                <a:gd name="connsiteY46-1042" fmla="*/ 995126 h 3919264"/>
                <a:gd name="connsiteX47-1043" fmla="*/ 2728986 w 4536504"/>
                <a:gd name="connsiteY47-1044" fmla="*/ 930436 h 3919264"/>
                <a:gd name="connsiteX48-1045" fmla="*/ 3256610 w 4536504"/>
                <a:gd name="connsiteY48-1046" fmla="*/ 930436 h 3919264"/>
                <a:gd name="connsiteX49-1047" fmla="*/ 3816424 w 4536504"/>
                <a:gd name="connsiteY49-1048" fmla="*/ 464510 h 3919264"/>
                <a:gd name="connsiteX50-1049" fmla="*/ 3816424 w 4536504"/>
                <a:gd name="connsiteY50-1050" fmla="*/ 49462 h 3919264"/>
                <a:gd name="connsiteX51-1051" fmla="*/ 3865886 w 4536504"/>
                <a:gd name="connsiteY51-1052" fmla="*/ 0 h 3919264"/>
                <a:gd name="connsiteX0-1053" fmla="*/ 3865886 w 4536504"/>
                <a:gd name="connsiteY0-1054" fmla="*/ 0 h 3919264"/>
                <a:gd name="connsiteX1-1055" fmla="*/ 4487042 w 4536504"/>
                <a:gd name="connsiteY1-1056" fmla="*/ 0 h 3919264"/>
                <a:gd name="connsiteX2-1057" fmla="*/ 4536504 w 4536504"/>
                <a:gd name="connsiteY2-1058" fmla="*/ 49462 h 3919264"/>
                <a:gd name="connsiteX3-1059" fmla="*/ 4536504 w 4536504"/>
                <a:gd name="connsiteY3-1060" fmla="*/ 670618 h 3919264"/>
                <a:gd name="connsiteX4-1061" fmla="*/ 4487042 w 4536504"/>
                <a:gd name="connsiteY4-1062" fmla="*/ 720080 h 3919264"/>
                <a:gd name="connsiteX5-1063" fmla="*/ 4097918 w 4536504"/>
                <a:gd name="connsiteY5-1064" fmla="*/ 720080 h 3919264"/>
                <a:gd name="connsiteX6-1065" fmla="*/ 3606068 w 4536504"/>
                <a:gd name="connsiteY6-1066" fmla="*/ 1182801 h 3919264"/>
                <a:gd name="connsiteX7-1067" fmla="*/ 3606068 w 4536504"/>
                <a:gd name="connsiteY7-1068" fmla="*/ 1356441 h 3919264"/>
                <a:gd name="connsiteX8-1069" fmla="*/ 3609595 w 4536504"/>
                <a:gd name="connsiteY8-1070" fmla="*/ 1725690 h 3919264"/>
                <a:gd name="connsiteX9-1071" fmla="*/ 4111762 w 4536504"/>
                <a:gd name="connsiteY9-1072" fmla="*/ 2193410 h 3919264"/>
                <a:gd name="connsiteX10-1073" fmla="*/ 4487042 w 4536504"/>
                <a:gd name="connsiteY10-1074" fmla="*/ 2193410 h 3919264"/>
                <a:gd name="connsiteX11-1075" fmla="*/ 4536504 w 4536504"/>
                <a:gd name="connsiteY11-1076" fmla="*/ 2242872 h 3919264"/>
                <a:gd name="connsiteX12-1077" fmla="*/ 4536504 w 4536504"/>
                <a:gd name="connsiteY12-1078" fmla="*/ 2864028 h 3919264"/>
                <a:gd name="connsiteX13-1079" fmla="*/ 4487042 w 4536504"/>
                <a:gd name="connsiteY13-1080" fmla="*/ 2913490 h 3919264"/>
                <a:gd name="connsiteX14-1081" fmla="*/ 3865886 w 4536504"/>
                <a:gd name="connsiteY14-1082" fmla="*/ 2913490 h 3919264"/>
                <a:gd name="connsiteX15-1083" fmla="*/ 3816424 w 4536504"/>
                <a:gd name="connsiteY15-1084" fmla="*/ 2864028 h 3919264"/>
                <a:gd name="connsiteX16-1085" fmla="*/ 3816424 w 4536504"/>
                <a:gd name="connsiteY16-1086" fmla="*/ 2499630 h 3919264"/>
                <a:gd name="connsiteX17-1087" fmla="*/ 3325545 w 4536504"/>
                <a:gd name="connsiteY17-1088" fmla="*/ 1872208 h 3919264"/>
                <a:gd name="connsiteX18-1089" fmla="*/ 2879310 w 4536504"/>
                <a:gd name="connsiteY18-1090" fmla="*/ 1872208 h 3919264"/>
                <a:gd name="connsiteX19-1091" fmla="*/ 2458256 w 4536504"/>
                <a:gd name="connsiteY19-1092" fmla="*/ 2405700 h 3919264"/>
                <a:gd name="connsiteX20-1093" fmla="*/ 2458256 w 4536504"/>
                <a:gd name="connsiteY20-1094" fmla="*/ 2711068 h 3919264"/>
                <a:gd name="connsiteX21-1095" fmla="*/ 2967338 w 4536504"/>
                <a:gd name="connsiteY21-1096" fmla="*/ 3195262 h 3919264"/>
                <a:gd name="connsiteX22-1097" fmla="*/ 2964893 w 4536504"/>
                <a:gd name="connsiteY22-1098" fmla="*/ 3199184 h 3919264"/>
                <a:gd name="connsiteX23-1099" fmla="*/ 3445760 w 4536504"/>
                <a:gd name="connsiteY23-1100" fmla="*/ 3199184 h 3919264"/>
                <a:gd name="connsiteX24-1101" fmla="*/ 3495222 w 4536504"/>
                <a:gd name="connsiteY24-1102" fmla="*/ 3248646 h 3919264"/>
                <a:gd name="connsiteX25-1103" fmla="*/ 3495222 w 4536504"/>
                <a:gd name="connsiteY25-1104" fmla="*/ 3869802 h 3919264"/>
                <a:gd name="connsiteX26-1105" fmla="*/ 3445760 w 4536504"/>
                <a:gd name="connsiteY26-1106" fmla="*/ 3919264 h 3919264"/>
                <a:gd name="connsiteX27-1107" fmla="*/ 2824604 w 4536504"/>
                <a:gd name="connsiteY27-1108" fmla="*/ 3919264 h 3919264"/>
                <a:gd name="connsiteX28-1109" fmla="*/ 2775142 w 4536504"/>
                <a:gd name="connsiteY28-1110" fmla="*/ 3869802 h 3919264"/>
                <a:gd name="connsiteX29-1111" fmla="*/ 2775142 w 4536504"/>
                <a:gd name="connsiteY29-1112" fmla="*/ 3495860 h 3919264"/>
                <a:gd name="connsiteX30-1113" fmla="*/ 2237797 w 4536504"/>
                <a:gd name="connsiteY30-1114" fmla="*/ 3114311 h 3919264"/>
                <a:gd name="connsiteX31-1115" fmla="*/ 2214362 w 4536504"/>
                <a:gd name="connsiteY31-1116" fmla="*/ 3096344 h 3919264"/>
                <a:gd name="connsiteX32-1117" fmla="*/ 1518017 w 4536504"/>
                <a:gd name="connsiteY32-1118" fmla="*/ 3096344 h 3919264"/>
                <a:gd name="connsiteX33-1119" fmla="*/ 1448668 w 4536504"/>
                <a:gd name="connsiteY33-1120" fmla="*/ 3026995 h 3919264"/>
                <a:gd name="connsiteX34-1121" fmla="*/ 1448668 w 4536504"/>
                <a:gd name="connsiteY34-1122" fmla="*/ 2508527 h 3919264"/>
                <a:gd name="connsiteX35-1123" fmla="*/ 953449 w 4536504"/>
                <a:gd name="connsiteY35-1124" fmla="*/ 2016224 h 3919264"/>
                <a:gd name="connsiteX36-1125" fmla="*/ 89032 w 4536504"/>
                <a:gd name="connsiteY36-1126" fmla="*/ 2016224 h 3919264"/>
                <a:gd name="connsiteX37-1127" fmla="*/ 0 w 4536504"/>
                <a:gd name="connsiteY37-1128" fmla="*/ 1927192 h 3919264"/>
                <a:gd name="connsiteX38-1129" fmla="*/ 0 w 4536504"/>
                <a:gd name="connsiteY38-1130" fmla="*/ 809112 h 3919264"/>
                <a:gd name="connsiteX39-1131" fmla="*/ 89032 w 4536504"/>
                <a:gd name="connsiteY39-1132" fmla="*/ 720080 h 3919264"/>
                <a:gd name="connsiteX40-1133" fmla="*/ 1207112 w 4536504"/>
                <a:gd name="connsiteY40-1134" fmla="*/ 720080 h 3919264"/>
                <a:gd name="connsiteX41-1135" fmla="*/ 1296144 w 4536504"/>
                <a:gd name="connsiteY41-1136" fmla="*/ 809112 h 3919264"/>
                <a:gd name="connsiteX42-1137" fmla="*/ 1296144 w 4536504"/>
                <a:gd name="connsiteY42-1138" fmla="*/ 1707636 h 3919264"/>
                <a:gd name="connsiteX43-1139" fmla="*/ 1704226 w 4536504"/>
                <a:gd name="connsiteY43-1140" fmla="*/ 2086756 h 3919264"/>
                <a:gd name="connsiteX44-1141" fmla="*/ 2110101 w 4536504"/>
                <a:gd name="connsiteY44-1142" fmla="*/ 2086756 h 3919264"/>
                <a:gd name="connsiteX45-1143" fmla="*/ 2664296 w 4536504"/>
                <a:gd name="connsiteY45-1144" fmla="*/ 1664322 h 3919264"/>
                <a:gd name="connsiteX46-1145" fmla="*/ 2664296 w 4536504"/>
                <a:gd name="connsiteY46-1146" fmla="*/ 995126 h 3919264"/>
                <a:gd name="connsiteX47-1147" fmla="*/ 2728986 w 4536504"/>
                <a:gd name="connsiteY47-1148" fmla="*/ 930436 h 3919264"/>
                <a:gd name="connsiteX48-1149" fmla="*/ 3256610 w 4536504"/>
                <a:gd name="connsiteY48-1150" fmla="*/ 930436 h 3919264"/>
                <a:gd name="connsiteX49-1151" fmla="*/ 3816424 w 4536504"/>
                <a:gd name="connsiteY49-1152" fmla="*/ 464510 h 3919264"/>
                <a:gd name="connsiteX50-1153" fmla="*/ 3816424 w 4536504"/>
                <a:gd name="connsiteY50-1154" fmla="*/ 49462 h 3919264"/>
                <a:gd name="connsiteX51-1155" fmla="*/ 3865886 w 4536504"/>
                <a:gd name="connsiteY51-1156" fmla="*/ 0 h 3919264"/>
                <a:gd name="connsiteX0-1157" fmla="*/ 3865886 w 4536504"/>
                <a:gd name="connsiteY0-1158" fmla="*/ 0 h 3919264"/>
                <a:gd name="connsiteX1-1159" fmla="*/ 4487042 w 4536504"/>
                <a:gd name="connsiteY1-1160" fmla="*/ 0 h 3919264"/>
                <a:gd name="connsiteX2-1161" fmla="*/ 4536504 w 4536504"/>
                <a:gd name="connsiteY2-1162" fmla="*/ 49462 h 3919264"/>
                <a:gd name="connsiteX3-1163" fmla="*/ 4536504 w 4536504"/>
                <a:gd name="connsiteY3-1164" fmla="*/ 670618 h 3919264"/>
                <a:gd name="connsiteX4-1165" fmla="*/ 4487042 w 4536504"/>
                <a:gd name="connsiteY4-1166" fmla="*/ 720080 h 3919264"/>
                <a:gd name="connsiteX5-1167" fmla="*/ 4097918 w 4536504"/>
                <a:gd name="connsiteY5-1168" fmla="*/ 720080 h 3919264"/>
                <a:gd name="connsiteX6-1169" fmla="*/ 3606068 w 4536504"/>
                <a:gd name="connsiteY6-1170" fmla="*/ 1182801 h 3919264"/>
                <a:gd name="connsiteX7-1171" fmla="*/ 3606068 w 4536504"/>
                <a:gd name="connsiteY7-1172" fmla="*/ 1356441 h 3919264"/>
                <a:gd name="connsiteX8-1173" fmla="*/ 3609595 w 4536504"/>
                <a:gd name="connsiteY8-1174" fmla="*/ 1725690 h 3919264"/>
                <a:gd name="connsiteX9-1175" fmla="*/ 4111762 w 4536504"/>
                <a:gd name="connsiteY9-1176" fmla="*/ 2193410 h 3919264"/>
                <a:gd name="connsiteX10-1177" fmla="*/ 4487042 w 4536504"/>
                <a:gd name="connsiteY10-1178" fmla="*/ 2193410 h 3919264"/>
                <a:gd name="connsiteX11-1179" fmla="*/ 4536504 w 4536504"/>
                <a:gd name="connsiteY11-1180" fmla="*/ 2242872 h 3919264"/>
                <a:gd name="connsiteX12-1181" fmla="*/ 4536504 w 4536504"/>
                <a:gd name="connsiteY12-1182" fmla="*/ 2864028 h 3919264"/>
                <a:gd name="connsiteX13-1183" fmla="*/ 4487042 w 4536504"/>
                <a:gd name="connsiteY13-1184" fmla="*/ 2913490 h 3919264"/>
                <a:gd name="connsiteX14-1185" fmla="*/ 3865886 w 4536504"/>
                <a:gd name="connsiteY14-1186" fmla="*/ 2913490 h 3919264"/>
                <a:gd name="connsiteX15-1187" fmla="*/ 3816424 w 4536504"/>
                <a:gd name="connsiteY15-1188" fmla="*/ 2864028 h 3919264"/>
                <a:gd name="connsiteX16-1189" fmla="*/ 3816424 w 4536504"/>
                <a:gd name="connsiteY16-1190" fmla="*/ 2499630 h 3919264"/>
                <a:gd name="connsiteX17-1191" fmla="*/ 3325545 w 4536504"/>
                <a:gd name="connsiteY17-1192" fmla="*/ 1872208 h 3919264"/>
                <a:gd name="connsiteX18-1193" fmla="*/ 2879310 w 4536504"/>
                <a:gd name="connsiteY18-1194" fmla="*/ 1872208 h 3919264"/>
                <a:gd name="connsiteX19-1195" fmla="*/ 2458256 w 4536504"/>
                <a:gd name="connsiteY19-1196" fmla="*/ 2405700 h 3919264"/>
                <a:gd name="connsiteX20-1197" fmla="*/ 2458256 w 4536504"/>
                <a:gd name="connsiteY20-1198" fmla="*/ 2711068 h 3919264"/>
                <a:gd name="connsiteX21-1199" fmla="*/ 2967338 w 4536504"/>
                <a:gd name="connsiteY21-1200" fmla="*/ 3195262 h 3919264"/>
                <a:gd name="connsiteX22-1201" fmla="*/ 2964893 w 4536504"/>
                <a:gd name="connsiteY22-1202" fmla="*/ 3199184 h 3919264"/>
                <a:gd name="connsiteX23-1203" fmla="*/ 3445760 w 4536504"/>
                <a:gd name="connsiteY23-1204" fmla="*/ 3199184 h 3919264"/>
                <a:gd name="connsiteX24-1205" fmla="*/ 3495222 w 4536504"/>
                <a:gd name="connsiteY24-1206" fmla="*/ 3248646 h 3919264"/>
                <a:gd name="connsiteX25-1207" fmla="*/ 3495222 w 4536504"/>
                <a:gd name="connsiteY25-1208" fmla="*/ 3869802 h 3919264"/>
                <a:gd name="connsiteX26-1209" fmla="*/ 3445760 w 4536504"/>
                <a:gd name="connsiteY26-1210" fmla="*/ 3919264 h 3919264"/>
                <a:gd name="connsiteX27-1211" fmla="*/ 2824604 w 4536504"/>
                <a:gd name="connsiteY27-1212" fmla="*/ 3919264 h 3919264"/>
                <a:gd name="connsiteX28-1213" fmla="*/ 2775142 w 4536504"/>
                <a:gd name="connsiteY28-1214" fmla="*/ 3869802 h 3919264"/>
                <a:gd name="connsiteX29-1215" fmla="*/ 2775142 w 4536504"/>
                <a:gd name="connsiteY29-1216" fmla="*/ 3495860 h 3919264"/>
                <a:gd name="connsiteX30-1217" fmla="*/ 2237797 w 4536504"/>
                <a:gd name="connsiteY30-1218" fmla="*/ 3114311 h 3919264"/>
                <a:gd name="connsiteX31-1219" fmla="*/ 2214362 w 4536504"/>
                <a:gd name="connsiteY31-1220" fmla="*/ 3096344 h 3919264"/>
                <a:gd name="connsiteX32-1221" fmla="*/ 1518017 w 4536504"/>
                <a:gd name="connsiteY32-1222" fmla="*/ 3096344 h 3919264"/>
                <a:gd name="connsiteX33-1223" fmla="*/ 1448668 w 4536504"/>
                <a:gd name="connsiteY33-1224" fmla="*/ 3026995 h 3919264"/>
                <a:gd name="connsiteX34-1225" fmla="*/ 1448668 w 4536504"/>
                <a:gd name="connsiteY34-1226" fmla="*/ 2508527 h 3919264"/>
                <a:gd name="connsiteX35-1227" fmla="*/ 953449 w 4536504"/>
                <a:gd name="connsiteY35-1228" fmla="*/ 2016224 h 3919264"/>
                <a:gd name="connsiteX36-1229" fmla="*/ 89032 w 4536504"/>
                <a:gd name="connsiteY36-1230" fmla="*/ 2016224 h 3919264"/>
                <a:gd name="connsiteX37-1231" fmla="*/ 0 w 4536504"/>
                <a:gd name="connsiteY37-1232" fmla="*/ 1927192 h 3919264"/>
                <a:gd name="connsiteX38-1233" fmla="*/ 0 w 4536504"/>
                <a:gd name="connsiteY38-1234" fmla="*/ 809112 h 3919264"/>
                <a:gd name="connsiteX39-1235" fmla="*/ 89032 w 4536504"/>
                <a:gd name="connsiteY39-1236" fmla="*/ 720080 h 3919264"/>
                <a:gd name="connsiteX40-1237" fmla="*/ 1207112 w 4536504"/>
                <a:gd name="connsiteY40-1238" fmla="*/ 720080 h 3919264"/>
                <a:gd name="connsiteX41-1239" fmla="*/ 1296144 w 4536504"/>
                <a:gd name="connsiteY41-1240" fmla="*/ 809112 h 3919264"/>
                <a:gd name="connsiteX42-1241" fmla="*/ 1296144 w 4536504"/>
                <a:gd name="connsiteY42-1242" fmla="*/ 1707636 h 3919264"/>
                <a:gd name="connsiteX43-1243" fmla="*/ 1704226 w 4536504"/>
                <a:gd name="connsiteY43-1244" fmla="*/ 2086756 h 3919264"/>
                <a:gd name="connsiteX44-1245" fmla="*/ 2110101 w 4536504"/>
                <a:gd name="connsiteY44-1246" fmla="*/ 2086756 h 3919264"/>
                <a:gd name="connsiteX45-1247" fmla="*/ 2664296 w 4536504"/>
                <a:gd name="connsiteY45-1248" fmla="*/ 1664322 h 3919264"/>
                <a:gd name="connsiteX46-1249" fmla="*/ 2664296 w 4536504"/>
                <a:gd name="connsiteY46-1250" fmla="*/ 995126 h 3919264"/>
                <a:gd name="connsiteX47-1251" fmla="*/ 2728986 w 4536504"/>
                <a:gd name="connsiteY47-1252" fmla="*/ 930436 h 3919264"/>
                <a:gd name="connsiteX48-1253" fmla="*/ 3256610 w 4536504"/>
                <a:gd name="connsiteY48-1254" fmla="*/ 930436 h 3919264"/>
                <a:gd name="connsiteX49-1255" fmla="*/ 3816424 w 4536504"/>
                <a:gd name="connsiteY49-1256" fmla="*/ 464510 h 3919264"/>
                <a:gd name="connsiteX50-1257" fmla="*/ 3816424 w 4536504"/>
                <a:gd name="connsiteY50-1258" fmla="*/ 49462 h 3919264"/>
                <a:gd name="connsiteX51-1259" fmla="*/ 3865886 w 4536504"/>
                <a:gd name="connsiteY51-1260" fmla="*/ 0 h 3919264"/>
                <a:gd name="connsiteX0-1261" fmla="*/ 3865886 w 4536504"/>
                <a:gd name="connsiteY0-1262" fmla="*/ 0 h 3919264"/>
                <a:gd name="connsiteX1-1263" fmla="*/ 4487042 w 4536504"/>
                <a:gd name="connsiteY1-1264" fmla="*/ 0 h 3919264"/>
                <a:gd name="connsiteX2-1265" fmla="*/ 4536504 w 4536504"/>
                <a:gd name="connsiteY2-1266" fmla="*/ 49462 h 3919264"/>
                <a:gd name="connsiteX3-1267" fmla="*/ 4536504 w 4536504"/>
                <a:gd name="connsiteY3-1268" fmla="*/ 670618 h 3919264"/>
                <a:gd name="connsiteX4-1269" fmla="*/ 4487042 w 4536504"/>
                <a:gd name="connsiteY4-1270" fmla="*/ 720080 h 3919264"/>
                <a:gd name="connsiteX5-1271" fmla="*/ 4097918 w 4536504"/>
                <a:gd name="connsiteY5-1272" fmla="*/ 720080 h 3919264"/>
                <a:gd name="connsiteX6-1273" fmla="*/ 3606068 w 4536504"/>
                <a:gd name="connsiteY6-1274" fmla="*/ 1182801 h 3919264"/>
                <a:gd name="connsiteX7-1275" fmla="*/ 3606068 w 4536504"/>
                <a:gd name="connsiteY7-1276" fmla="*/ 1356441 h 3919264"/>
                <a:gd name="connsiteX8-1277" fmla="*/ 3609595 w 4536504"/>
                <a:gd name="connsiteY8-1278" fmla="*/ 1725690 h 3919264"/>
                <a:gd name="connsiteX9-1279" fmla="*/ 4111762 w 4536504"/>
                <a:gd name="connsiteY9-1280" fmla="*/ 2193410 h 3919264"/>
                <a:gd name="connsiteX10-1281" fmla="*/ 4487042 w 4536504"/>
                <a:gd name="connsiteY10-1282" fmla="*/ 2193410 h 3919264"/>
                <a:gd name="connsiteX11-1283" fmla="*/ 4536504 w 4536504"/>
                <a:gd name="connsiteY11-1284" fmla="*/ 2242872 h 3919264"/>
                <a:gd name="connsiteX12-1285" fmla="*/ 4536504 w 4536504"/>
                <a:gd name="connsiteY12-1286" fmla="*/ 2864028 h 3919264"/>
                <a:gd name="connsiteX13-1287" fmla="*/ 4487042 w 4536504"/>
                <a:gd name="connsiteY13-1288" fmla="*/ 2913490 h 3919264"/>
                <a:gd name="connsiteX14-1289" fmla="*/ 3865886 w 4536504"/>
                <a:gd name="connsiteY14-1290" fmla="*/ 2913490 h 3919264"/>
                <a:gd name="connsiteX15-1291" fmla="*/ 3816424 w 4536504"/>
                <a:gd name="connsiteY15-1292" fmla="*/ 2864028 h 3919264"/>
                <a:gd name="connsiteX16-1293" fmla="*/ 3816424 w 4536504"/>
                <a:gd name="connsiteY16-1294" fmla="*/ 2499630 h 3919264"/>
                <a:gd name="connsiteX17-1295" fmla="*/ 3325545 w 4536504"/>
                <a:gd name="connsiteY17-1296" fmla="*/ 1872208 h 3919264"/>
                <a:gd name="connsiteX18-1297" fmla="*/ 2879310 w 4536504"/>
                <a:gd name="connsiteY18-1298" fmla="*/ 1872208 h 3919264"/>
                <a:gd name="connsiteX19-1299" fmla="*/ 2458256 w 4536504"/>
                <a:gd name="connsiteY19-1300" fmla="*/ 2405700 h 3919264"/>
                <a:gd name="connsiteX20-1301" fmla="*/ 2458256 w 4536504"/>
                <a:gd name="connsiteY20-1302" fmla="*/ 2711068 h 3919264"/>
                <a:gd name="connsiteX21-1303" fmla="*/ 2967338 w 4536504"/>
                <a:gd name="connsiteY21-1304" fmla="*/ 3195262 h 3919264"/>
                <a:gd name="connsiteX22-1305" fmla="*/ 2964893 w 4536504"/>
                <a:gd name="connsiteY22-1306" fmla="*/ 3199184 h 3919264"/>
                <a:gd name="connsiteX23-1307" fmla="*/ 3445760 w 4536504"/>
                <a:gd name="connsiteY23-1308" fmla="*/ 3199184 h 3919264"/>
                <a:gd name="connsiteX24-1309" fmla="*/ 3495222 w 4536504"/>
                <a:gd name="connsiteY24-1310" fmla="*/ 3248646 h 3919264"/>
                <a:gd name="connsiteX25-1311" fmla="*/ 3495222 w 4536504"/>
                <a:gd name="connsiteY25-1312" fmla="*/ 3869802 h 3919264"/>
                <a:gd name="connsiteX26-1313" fmla="*/ 3445760 w 4536504"/>
                <a:gd name="connsiteY26-1314" fmla="*/ 3919264 h 3919264"/>
                <a:gd name="connsiteX27-1315" fmla="*/ 2824604 w 4536504"/>
                <a:gd name="connsiteY27-1316" fmla="*/ 3919264 h 3919264"/>
                <a:gd name="connsiteX28-1317" fmla="*/ 2775142 w 4536504"/>
                <a:gd name="connsiteY28-1318" fmla="*/ 3869802 h 3919264"/>
                <a:gd name="connsiteX29-1319" fmla="*/ 2775142 w 4536504"/>
                <a:gd name="connsiteY29-1320" fmla="*/ 3495860 h 3919264"/>
                <a:gd name="connsiteX30-1321" fmla="*/ 2214362 w 4536504"/>
                <a:gd name="connsiteY30-1322" fmla="*/ 3096344 h 3919264"/>
                <a:gd name="connsiteX31-1323" fmla="*/ 1518017 w 4536504"/>
                <a:gd name="connsiteY31-1324" fmla="*/ 3096344 h 3919264"/>
                <a:gd name="connsiteX32-1325" fmla="*/ 1448668 w 4536504"/>
                <a:gd name="connsiteY32-1326" fmla="*/ 3026995 h 3919264"/>
                <a:gd name="connsiteX33-1327" fmla="*/ 1448668 w 4536504"/>
                <a:gd name="connsiteY33-1328" fmla="*/ 2508527 h 3919264"/>
                <a:gd name="connsiteX34-1329" fmla="*/ 953449 w 4536504"/>
                <a:gd name="connsiteY34-1330" fmla="*/ 2016224 h 3919264"/>
                <a:gd name="connsiteX35-1331" fmla="*/ 89032 w 4536504"/>
                <a:gd name="connsiteY35-1332" fmla="*/ 2016224 h 3919264"/>
                <a:gd name="connsiteX36-1333" fmla="*/ 0 w 4536504"/>
                <a:gd name="connsiteY36-1334" fmla="*/ 1927192 h 3919264"/>
                <a:gd name="connsiteX37-1335" fmla="*/ 0 w 4536504"/>
                <a:gd name="connsiteY37-1336" fmla="*/ 809112 h 3919264"/>
                <a:gd name="connsiteX38-1337" fmla="*/ 89032 w 4536504"/>
                <a:gd name="connsiteY38-1338" fmla="*/ 720080 h 3919264"/>
                <a:gd name="connsiteX39-1339" fmla="*/ 1207112 w 4536504"/>
                <a:gd name="connsiteY39-1340" fmla="*/ 720080 h 3919264"/>
                <a:gd name="connsiteX40-1341" fmla="*/ 1296144 w 4536504"/>
                <a:gd name="connsiteY40-1342" fmla="*/ 809112 h 3919264"/>
                <a:gd name="connsiteX41-1343" fmla="*/ 1296144 w 4536504"/>
                <a:gd name="connsiteY41-1344" fmla="*/ 1707636 h 3919264"/>
                <a:gd name="connsiteX42-1345" fmla="*/ 1704226 w 4536504"/>
                <a:gd name="connsiteY42-1346" fmla="*/ 2086756 h 3919264"/>
                <a:gd name="connsiteX43-1347" fmla="*/ 2110101 w 4536504"/>
                <a:gd name="connsiteY43-1348" fmla="*/ 2086756 h 3919264"/>
                <a:gd name="connsiteX44-1349" fmla="*/ 2664296 w 4536504"/>
                <a:gd name="connsiteY44-1350" fmla="*/ 1664322 h 3919264"/>
                <a:gd name="connsiteX45-1351" fmla="*/ 2664296 w 4536504"/>
                <a:gd name="connsiteY45-1352" fmla="*/ 995126 h 3919264"/>
                <a:gd name="connsiteX46-1353" fmla="*/ 2728986 w 4536504"/>
                <a:gd name="connsiteY46-1354" fmla="*/ 930436 h 3919264"/>
                <a:gd name="connsiteX47-1355" fmla="*/ 3256610 w 4536504"/>
                <a:gd name="connsiteY47-1356" fmla="*/ 930436 h 3919264"/>
                <a:gd name="connsiteX48-1357" fmla="*/ 3816424 w 4536504"/>
                <a:gd name="connsiteY48-1358" fmla="*/ 464510 h 3919264"/>
                <a:gd name="connsiteX49-1359" fmla="*/ 3816424 w 4536504"/>
                <a:gd name="connsiteY49-1360" fmla="*/ 49462 h 3919264"/>
                <a:gd name="connsiteX50-1361" fmla="*/ 3865886 w 4536504"/>
                <a:gd name="connsiteY50-1362" fmla="*/ 0 h 3919264"/>
                <a:gd name="connsiteX0-1363" fmla="*/ 3865886 w 4536504"/>
                <a:gd name="connsiteY0-1364" fmla="*/ 0 h 3919264"/>
                <a:gd name="connsiteX1-1365" fmla="*/ 4487042 w 4536504"/>
                <a:gd name="connsiteY1-1366" fmla="*/ 0 h 3919264"/>
                <a:gd name="connsiteX2-1367" fmla="*/ 4536504 w 4536504"/>
                <a:gd name="connsiteY2-1368" fmla="*/ 49462 h 3919264"/>
                <a:gd name="connsiteX3-1369" fmla="*/ 4536504 w 4536504"/>
                <a:gd name="connsiteY3-1370" fmla="*/ 670618 h 3919264"/>
                <a:gd name="connsiteX4-1371" fmla="*/ 4487042 w 4536504"/>
                <a:gd name="connsiteY4-1372" fmla="*/ 720080 h 3919264"/>
                <a:gd name="connsiteX5-1373" fmla="*/ 4097918 w 4536504"/>
                <a:gd name="connsiteY5-1374" fmla="*/ 720080 h 3919264"/>
                <a:gd name="connsiteX6-1375" fmla="*/ 3606068 w 4536504"/>
                <a:gd name="connsiteY6-1376" fmla="*/ 1182801 h 3919264"/>
                <a:gd name="connsiteX7-1377" fmla="*/ 3606068 w 4536504"/>
                <a:gd name="connsiteY7-1378" fmla="*/ 1356441 h 3919264"/>
                <a:gd name="connsiteX8-1379" fmla="*/ 3609595 w 4536504"/>
                <a:gd name="connsiteY8-1380" fmla="*/ 1725690 h 3919264"/>
                <a:gd name="connsiteX9-1381" fmla="*/ 4111762 w 4536504"/>
                <a:gd name="connsiteY9-1382" fmla="*/ 2193410 h 3919264"/>
                <a:gd name="connsiteX10-1383" fmla="*/ 4487042 w 4536504"/>
                <a:gd name="connsiteY10-1384" fmla="*/ 2193410 h 3919264"/>
                <a:gd name="connsiteX11-1385" fmla="*/ 4536504 w 4536504"/>
                <a:gd name="connsiteY11-1386" fmla="*/ 2242872 h 3919264"/>
                <a:gd name="connsiteX12-1387" fmla="*/ 4536504 w 4536504"/>
                <a:gd name="connsiteY12-1388" fmla="*/ 2864028 h 3919264"/>
                <a:gd name="connsiteX13-1389" fmla="*/ 4487042 w 4536504"/>
                <a:gd name="connsiteY13-1390" fmla="*/ 2913490 h 3919264"/>
                <a:gd name="connsiteX14-1391" fmla="*/ 3865886 w 4536504"/>
                <a:gd name="connsiteY14-1392" fmla="*/ 2913490 h 3919264"/>
                <a:gd name="connsiteX15-1393" fmla="*/ 3816424 w 4536504"/>
                <a:gd name="connsiteY15-1394" fmla="*/ 2864028 h 3919264"/>
                <a:gd name="connsiteX16-1395" fmla="*/ 3816424 w 4536504"/>
                <a:gd name="connsiteY16-1396" fmla="*/ 2499630 h 3919264"/>
                <a:gd name="connsiteX17-1397" fmla="*/ 3325545 w 4536504"/>
                <a:gd name="connsiteY17-1398" fmla="*/ 1872208 h 3919264"/>
                <a:gd name="connsiteX18-1399" fmla="*/ 2879310 w 4536504"/>
                <a:gd name="connsiteY18-1400" fmla="*/ 1872208 h 3919264"/>
                <a:gd name="connsiteX19-1401" fmla="*/ 2458256 w 4536504"/>
                <a:gd name="connsiteY19-1402" fmla="*/ 2405700 h 3919264"/>
                <a:gd name="connsiteX20-1403" fmla="*/ 2458256 w 4536504"/>
                <a:gd name="connsiteY20-1404" fmla="*/ 2711068 h 3919264"/>
                <a:gd name="connsiteX21-1405" fmla="*/ 2967338 w 4536504"/>
                <a:gd name="connsiteY21-1406" fmla="*/ 3195262 h 3919264"/>
                <a:gd name="connsiteX22-1407" fmla="*/ 2964893 w 4536504"/>
                <a:gd name="connsiteY22-1408" fmla="*/ 3199184 h 3919264"/>
                <a:gd name="connsiteX23-1409" fmla="*/ 3445760 w 4536504"/>
                <a:gd name="connsiteY23-1410" fmla="*/ 3199184 h 3919264"/>
                <a:gd name="connsiteX24-1411" fmla="*/ 3495222 w 4536504"/>
                <a:gd name="connsiteY24-1412" fmla="*/ 3248646 h 3919264"/>
                <a:gd name="connsiteX25-1413" fmla="*/ 3495222 w 4536504"/>
                <a:gd name="connsiteY25-1414" fmla="*/ 3869802 h 3919264"/>
                <a:gd name="connsiteX26-1415" fmla="*/ 3445760 w 4536504"/>
                <a:gd name="connsiteY26-1416" fmla="*/ 3919264 h 3919264"/>
                <a:gd name="connsiteX27-1417" fmla="*/ 2824604 w 4536504"/>
                <a:gd name="connsiteY27-1418" fmla="*/ 3919264 h 3919264"/>
                <a:gd name="connsiteX28-1419" fmla="*/ 2775142 w 4536504"/>
                <a:gd name="connsiteY28-1420" fmla="*/ 3869802 h 3919264"/>
                <a:gd name="connsiteX29-1421" fmla="*/ 2775142 w 4536504"/>
                <a:gd name="connsiteY29-1422" fmla="*/ 3495860 h 3919264"/>
                <a:gd name="connsiteX30-1423" fmla="*/ 2214362 w 4536504"/>
                <a:gd name="connsiteY30-1424" fmla="*/ 3096344 h 3919264"/>
                <a:gd name="connsiteX31-1425" fmla="*/ 1518017 w 4536504"/>
                <a:gd name="connsiteY31-1426" fmla="*/ 3096344 h 3919264"/>
                <a:gd name="connsiteX32-1427" fmla="*/ 1448668 w 4536504"/>
                <a:gd name="connsiteY32-1428" fmla="*/ 3026995 h 3919264"/>
                <a:gd name="connsiteX33-1429" fmla="*/ 1448668 w 4536504"/>
                <a:gd name="connsiteY33-1430" fmla="*/ 2508527 h 3919264"/>
                <a:gd name="connsiteX34-1431" fmla="*/ 953449 w 4536504"/>
                <a:gd name="connsiteY34-1432" fmla="*/ 2016224 h 3919264"/>
                <a:gd name="connsiteX35-1433" fmla="*/ 89032 w 4536504"/>
                <a:gd name="connsiteY35-1434" fmla="*/ 2016224 h 3919264"/>
                <a:gd name="connsiteX36-1435" fmla="*/ 0 w 4536504"/>
                <a:gd name="connsiteY36-1436" fmla="*/ 1927192 h 3919264"/>
                <a:gd name="connsiteX37-1437" fmla="*/ 0 w 4536504"/>
                <a:gd name="connsiteY37-1438" fmla="*/ 809112 h 3919264"/>
                <a:gd name="connsiteX38-1439" fmla="*/ 89032 w 4536504"/>
                <a:gd name="connsiteY38-1440" fmla="*/ 720080 h 3919264"/>
                <a:gd name="connsiteX39-1441" fmla="*/ 1207112 w 4536504"/>
                <a:gd name="connsiteY39-1442" fmla="*/ 720080 h 3919264"/>
                <a:gd name="connsiteX40-1443" fmla="*/ 1296144 w 4536504"/>
                <a:gd name="connsiteY40-1444" fmla="*/ 809112 h 3919264"/>
                <a:gd name="connsiteX41-1445" fmla="*/ 1296144 w 4536504"/>
                <a:gd name="connsiteY41-1446" fmla="*/ 1707636 h 3919264"/>
                <a:gd name="connsiteX42-1447" fmla="*/ 1704226 w 4536504"/>
                <a:gd name="connsiteY42-1448" fmla="*/ 2086756 h 3919264"/>
                <a:gd name="connsiteX43-1449" fmla="*/ 2110101 w 4536504"/>
                <a:gd name="connsiteY43-1450" fmla="*/ 2086756 h 3919264"/>
                <a:gd name="connsiteX44-1451" fmla="*/ 2664296 w 4536504"/>
                <a:gd name="connsiteY44-1452" fmla="*/ 1664322 h 3919264"/>
                <a:gd name="connsiteX45-1453" fmla="*/ 2664296 w 4536504"/>
                <a:gd name="connsiteY45-1454" fmla="*/ 995126 h 3919264"/>
                <a:gd name="connsiteX46-1455" fmla="*/ 2728986 w 4536504"/>
                <a:gd name="connsiteY46-1456" fmla="*/ 930436 h 3919264"/>
                <a:gd name="connsiteX47-1457" fmla="*/ 3256610 w 4536504"/>
                <a:gd name="connsiteY47-1458" fmla="*/ 930436 h 3919264"/>
                <a:gd name="connsiteX48-1459" fmla="*/ 3816424 w 4536504"/>
                <a:gd name="connsiteY48-1460" fmla="*/ 464510 h 3919264"/>
                <a:gd name="connsiteX49-1461" fmla="*/ 3816424 w 4536504"/>
                <a:gd name="connsiteY49-1462" fmla="*/ 49462 h 3919264"/>
                <a:gd name="connsiteX50-1463" fmla="*/ 3865886 w 4536504"/>
                <a:gd name="connsiteY50-1464" fmla="*/ 0 h 3919264"/>
                <a:gd name="connsiteX0-1465" fmla="*/ 3865886 w 4536504"/>
                <a:gd name="connsiteY0-1466" fmla="*/ 0 h 3919264"/>
                <a:gd name="connsiteX1-1467" fmla="*/ 4487042 w 4536504"/>
                <a:gd name="connsiteY1-1468" fmla="*/ 0 h 3919264"/>
                <a:gd name="connsiteX2-1469" fmla="*/ 4536504 w 4536504"/>
                <a:gd name="connsiteY2-1470" fmla="*/ 49462 h 3919264"/>
                <a:gd name="connsiteX3-1471" fmla="*/ 4536504 w 4536504"/>
                <a:gd name="connsiteY3-1472" fmla="*/ 670618 h 3919264"/>
                <a:gd name="connsiteX4-1473" fmla="*/ 4487042 w 4536504"/>
                <a:gd name="connsiteY4-1474" fmla="*/ 720080 h 3919264"/>
                <a:gd name="connsiteX5-1475" fmla="*/ 4097918 w 4536504"/>
                <a:gd name="connsiteY5-1476" fmla="*/ 720080 h 3919264"/>
                <a:gd name="connsiteX6-1477" fmla="*/ 3606068 w 4536504"/>
                <a:gd name="connsiteY6-1478" fmla="*/ 1182801 h 3919264"/>
                <a:gd name="connsiteX7-1479" fmla="*/ 3606068 w 4536504"/>
                <a:gd name="connsiteY7-1480" fmla="*/ 1356441 h 3919264"/>
                <a:gd name="connsiteX8-1481" fmla="*/ 3609595 w 4536504"/>
                <a:gd name="connsiteY8-1482" fmla="*/ 1725690 h 3919264"/>
                <a:gd name="connsiteX9-1483" fmla="*/ 4111762 w 4536504"/>
                <a:gd name="connsiteY9-1484" fmla="*/ 2193410 h 3919264"/>
                <a:gd name="connsiteX10-1485" fmla="*/ 4487042 w 4536504"/>
                <a:gd name="connsiteY10-1486" fmla="*/ 2193410 h 3919264"/>
                <a:gd name="connsiteX11-1487" fmla="*/ 4536504 w 4536504"/>
                <a:gd name="connsiteY11-1488" fmla="*/ 2242872 h 3919264"/>
                <a:gd name="connsiteX12-1489" fmla="*/ 4536504 w 4536504"/>
                <a:gd name="connsiteY12-1490" fmla="*/ 2864028 h 3919264"/>
                <a:gd name="connsiteX13-1491" fmla="*/ 4487042 w 4536504"/>
                <a:gd name="connsiteY13-1492" fmla="*/ 2913490 h 3919264"/>
                <a:gd name="connsiteX14-1493" fmla="*/ 3865886 w 4536504"/>
                <a:gd name="connsiteY14-1494" fmla="*/ 2913490 h 3919264"/>
                <a:gd name="connsiteX15-1495" fmla="*/ 3816424 w 4536504"/>
                <a:gd name="connsiteY15-1496" fmla="*/ 2864028 h 3919264"/>
                <a:gd name="connsiteX16-1497" fmla="*/ 3816424 w 4536504"/>
                <a:gd name="connsiteY16-1498" fmla="*/ 2499630 h 3919264"/>
                <a:gd name="connsiteX17-1499" fmla="*/ 3325545 w 4536504"/>
                <a:gd name="connsiteY17-1500" fmla="*/ 1872208 h 3919264"/>
                <a:gd name="connsiteX18-1501" fmla="*/ 2879310 w 4536504"/>
                <a:gd name="connsiteY18-1502" fmla="*/ 1872208 h 3919264"/>
                <a:gd name="connsiteX19-1503" fmla="*/ 2458256 w 4536504"/>
                <a:gd name="connsiteY19-1504" fmla="*/ 2405700 h 3919264"/>
                <a:gd name="connsiteX20-1505" fmla="*/ 2458256 w 4536504"/>
                <a:gd name="connsiteY20-1506" fmla="*/ 2711068 h 3919264"/>
                <a:gd name="connsiteX21-1507" fmla="*/ 2967338 w 4536504"/>
                <a:gd name="connsiteY21-1508" fmla="*/ 3195262 h 3919264"/>
                <a:gd name="connsiteX22-1509" fmla="*/ 2964893 w 4536504"/>
                <a:gd name="connsiteY22-1510" fmla="*/ 3199184 h 3919264"/>
                <a:gd name="connsiteX23-1511" fmla="*/ 3445760 w 4536504"/>
                <a:gd name="connsiteY23-1512" fmla="*/ 3199184 h 3919264"/>
                <a:gd name="connsiteX24-1513" fmla="*/ 3495222 w 4536504"/>
                <a:gd name="connsiteY24-1514" fmla="*/ 3248646 h 3919264"/>
                <a:gd name="connsiteX25-1515" fmla="*/ 3495222 w 4536504"/>
                <a:gd name="connsiteY25-1516" fmla="*/ 3869802 h 3919264"/>
                <a:gd name="connsiteX26-1517" fmla="*/ 3445760 w 4536504"/>
                <a:gd name="connsiteY26-1518" fmla="*/ 3919264 h 3919264"/>
                <a:gd name="connsiteX27-1519" fmla="*/ 2824604 w 4536504"/>
                <a:gd name="connsiteY27-1520" fmla="*/ 3919264 h 3919264"/>
                <a:gd name="connsiteX28-1521" fmla="*/ 2775142 w 4536504"/>
                <a:gd name="connsiteY28-1522" fmla="*/ 3869802 h 3919264"/>
                <a:gd name="connsiteX29-1523" fmla="*/ 2775142 w 4536504"/>
                <a:gd name="connsiteY29-1524" fmla="*/ 3495860 h 3919264"/>
                <a:gd name="connsiteX30-1525" fmla="*/ 2214362 w 4536504"/>
                <a:gd name="connsiteY30-1526" fmla="*/ 3096344 h 3919264"/>
                <a:gd name="connsiteX31-1527" fmla="*/ 1518017 w 4536504"/>
                <a:gd name="connsiteY31-1528" fmla="*/ 3096344 h 3919264"/>
                <a:gd name="connsiteX32-1529" fmla="*/ 1448668 w 4536504"/>
                <a:gd name="connsiteY32-1530" fmla="*/ 3026995 h 3919264"/>
                <a:gd name="connsiteX33-1531" fmla="*/ 1448668 w 4536504"/>
                <a:gd name="connsiteY33-1532" fmla="*/ 2508527 h 3919264"/>
                <a:gd name="connsiteX34-1533" fmla="*/ 953449 w 4536504"/>
                <a:gd name="connsiteY34-1534" fmla="*/ 2016224 h 3919264"/>
                <a:gd name="connsiteX35-1535" fmla="*/ 89032 w 4536504"/>
                <a:gd name="connsiteY35-1536" fmla="*/ 2016224 h 3919264"/>
                <a:gd name="connsiteX36-1537" fmla="*/ 0 w 4536504"/>
                <a:gd name="connsiteY36-1538" fmla="*/ 1927192 h 3919264"/>
                <a:gd name="connsiteX37-1539" fmla="*/ 0 w 4536504"/>
                <a:gd name="connsiteY37-1540" fmla="*/ 809112 h 3919264"/>
                <a:gd name="connsiteX38-1541" fmla="*/ 89032 w 4536504"/>
                <a:gd name="connsiteY38-1542" fmla="*/ 720080 h 3919264"/>
                <a:gd name="connsiteX39-1543" fmla="*/ 1207112 w 4536504"/>
                <a:gd name="connsiteY39-1544" fmla="*/ 720080 h 3919264"/>
                <a:gd name="connsiteX40-1545" fmla="*/ 1296144 w 4536504"/>
                <a:gd name="connsiteY40-1546" fmla="*/ 809112 h 3919264"/>
                <a:gd name="connsiteX41-1547" fmla="*/ 1296144 w 4536504"/>
                <a:gd name="connsiteY41-1548" fmla="*/ 1707636 h 3919264"/>
                <a:gd name="connsiteX42-1549" fmla="*/ 1704226 w 4536504"/>
                <a:gd name="connsiteY42-1550" fmla="*/ 2086756 h 3919264"/>
                <a:gd name="connsiteX43-1551" fmla="*/ 2110101 w 4536504"/>
                <a:gd name="connsiteY43-1552" fmla="*/ 2086756 h 3919264"/>
                <a:gd name="connsiteX44-1553" fmla="*/ 2664296 w 4536504"/>
                <a:gd name="connsiteY44-1554" fmla="*/ 1664322 h 3919264"/>
                <a:gd name="connsiteX45-1555" fmla="*/ 2664296 w 4536504"/>
                <a:gd name="connsiteY45-1556" fmla="*/ 995126 h 3919264"/>
                <a:gd name="connsiteX46-1557" fmla="*/ 2728986 w 4536504"/>
                <a:gd name="connsiteY46-1558" fmla="*/ 930436 h 3919264"/>
                <a:gd name="connsiteX47-1559" fmla="*/ 3256610 w 4536504"/>
                <a:gd name="connsiteY47-1560" fmla="*/ 930436 h 3919264"/>
                <a:gd name="connsiteX48-1561" fmla="*/ 3816424 w 4536504"/>
                <a:gd name="connsiteY48-1562" fmla="*/ 464510 h 3919264"/>
                <a:gd name="connsiteX49-1563" fmla="*/ 3816424 w 4536504"/>
                <a:gd name="connsiteY49-1564" fmla="*/ 49462 h 3919264"/>
                <a:gd name="connsiteX50-1565" fmla="*/ 3865886 w 4536504"/>
                <a:gd name="connsiteY50-1566" fmla="*/ 0 h 391926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Lst>
              <a:rect l="l" t="t" r="r" b="b"/>
              <a:pathLst>
                <a:path w="4536504" h="3919264">
                  <a:moveTo>
                    <a:pt x="3865886" y="0"/>
                  </a:moveTo>
                  <a:lnTo>
                    <a:pt x="4487042" y="0"/>
                  </a:lnTo>
                  <a:cubicBezTo>
                    <a:pt x="4514359" y="0"/>
                    <a:pt x="4536504" y="22145"/>
                    <a:pt x="4536504" y="49462"/>
                  </a:cubicBezTo>
                  <a:lnTo>
                    <a:pt x="4536504" y="670618"/>
                  </a:lnTo>
                  <a:cubicBezTo>
                    <a:pt x="4536504" y="697935"/>
                    <a:pt x="4514359" y="720080"/>
                    <a:pt x="4487042" y="720080"/>
                  </a:cubicBezTo>
                  <a:lnTo>
                    <a:pt x="4097918" y="720080"/>
                  </a:lnTo>
                  <a:cubicBezTo>
                    <a:pt x="3728485" y="786990"/>
                    <a:pt x="3626180" y="1038835"/>
                    <a:pt x="3606068" y="1182801"/>
                  </a:cubicBezTo>
                  <a:lnTo>
                    <a:pt x="3606068" y="1356441"/>
                  </a:lnTo>
                  <a:cubicBezTo>
                    <a:pt x="3607244" y="1479524"/>
                    <a:pt x="3608420" y="1602607"/>
                    <a:pt x="3609595" y="1725690"/>
                  </a:cubicBezTo>
                  <a:cubicBezTo>
                    <a:pt x="3757628" y="2077855"/>
                    <a:pt x="3910674" y="2124181"/>
                    <a:pt x="4111762" y="2193410"/>
                  </a:cubicBezTo>
                  <a:lnTo>
                    <a:pt x="4487042" y="2193410"/>
                  </a:lnTo>
                  <a:cubicBezTo>
                    <a:pt x="4514359" y="2193410"/>
                    <a:pt x="4536504" y="2215555"/>
                    <a:pt x="4536504" y="2242872"/>
                  </a:cubicBezTo>
                  <a:lnTo>
                    <a:pt x="4536504" y="2864028"/>
                  </a:lnTo>
                  <a:cubicBezTo>
                    <a:pt x="4536504" y="2891345"/>
                    <a:pt x="4514359" y="2913490"/>
                    <a:pt x="4487042" y="2913490"/>
                  </a:cubicBezTo>
                  <a:lnTo>
                    <a:pt x="3865886" y="2913490"/>
                  </a:lnTo>
                  <a:cubicBezTo>
                    <a:pt x="3838569" y="2913490"/>
                    <a:pt x="3816424" y="2891345"/>
                    <a:pt x="3816424" y="2864028"/>
                  </a:cubicBezTo>
                  <a:lnTo>
                    <a:pt x="3816424" y="2499630"/>
                  </a:lnTo>
                  <a:cubicBezTo>
                    <a:pt x="3822322" y="2110692"/>
                    <a:pt x="3566227" y="1896414"/>
                    <a:pt x="3325545" y="1872208"/>
                  </a:cubicBezTo>
                  <a:lnTo>
                    <a:pt x="2879310" y="1872208"/>
                  </a:lnTo>
                  <a:cubicBezTo>
                    <a:pt x="2531323" y="2003356"/>
                    <a:pt x="2492442" y="2228681"/>
                    <a:pt x="2458256" y="2405700"/>
                  </a:cubicBezTo>
                  <a:lnTo>
                    <a:pt x="2458256" y="2711068"/>
                  </a:lnTo>
                  <a:cubicBezTo>
                    <a:pt x="2535109" y="3132774"/>
                    <a:pt x="2764526" y="3154096"/>
                    <a:pt x="2967338" y="3195262"/>
                  </a:cubicBezTo>
                  <a:lnTo>
                    <a:pt x="2964893" y="3199184"/>
                  </a:lnTo>
                  <a:lnTo>
                    <a:pt x="3445760" y="3199184"/>
                  </a:lnTo>
                  <a:cubicBezTo>
                    <a:pt x="3473077" y="3199184"/>
                    <a:pt x="3495222" y="3221329"/>
                    <a:pt x="3495222" y="3248646"/>
                  </a:cubicBezTo>
                  <a:lnTo>
                    <a:pt x="3495222" y="3869802"/>
                  </a:lnTo>
                  <a:cubicBezTo>
                    <a:pt x="3495222" y="3897119"/>
                    <a:pt x="3473077" y="3919264"/>
                    <a:pt x="3445760" y="3919264"/>
                  </a:cubicBezTo>
                  <a:lnTo>
                    <a:pt x="2824604" y="3919264"/>
                  </a:lnTo>
                  <a:cubicBezTo>
                    <a:pt x="2797287" y="3919264"/>
                    <a:pt x="2775142" y="3897119"/>
                    <a:pt x="2775142" y="3869802"/>
                  </a:cubicBezTo>
                  <a:lnTo>
                    <a:pt x="2775142" y="3495860"/>
                  </a:lnTo>
                  <a:cubicBezTo>
                    <a:pt x="2774146" y="3279619"/>
                    <a:pt x="2531761" y="3096148"/>
                    <a:pt x="2214362" y="3096344"/>
                  </a:cubicBezTo>
                  <a:lnTo>
                    <a:pt x="1518017" y="3096344"/>
                  </a:lnTo>
                  <a:cubicBezTo>
                    <a:pt x="1479717" y="3096344"/>
                    <a:pt x="1448668" y="3065295"/>
                    <a:pt x="1448668" y="3026995"/>
                  </a:cubicBezTo>
                  <a:lnTo>
                    <a:pt x="1448668" y="2508527"/>
                  </a:lnTo>
                  <a:cubicBezTo>
                    <a:pt x="1410010" y="2284169"/>
                    <a:pt x="1283234" y="2050340"/>
                    <a:pt x="953449" y="2016224"/>
                  </a:cubicBezTo>
                  <a:lnTo>
                    <a:pt x="89032" y="2016224"/>
                  </a:lnTo>
                  <a:cubicBezTo>
                    <a:pt x="39861" y="2016224"/>
                    <a:pt x="0" y="1976363"/>
                    <a:pt x="0" y="1927192"/>
                  </a:cubicBezTo>
                  <a:lnTo>
                    <a:pt x="0" y="809112"/>
                  </a:lnTo>
                  <a:cubicBezTo>
                    <a:pt x="0" y="759941"/>
                    <a:pt x="39861" y="720080"/>
                    <a:pt x="89032" y="720080"/>
                  </a:cubicBezTo>
                  <a:lnTo>
                    <a:pt x="1207112" y="720080"/>
                  </a:lnTo>
                  <a:cubicBezTo>
                    <a:pt x="1256283" y="720080"/>
                    <a:pt x="1296144" y="759941"/>
                    <a:pt x="1296144" y="809112"/>
                  </a:cubicBezTo>
                  <a:lnTo>
                    <a:pt x="1296144" y="1707636"/>
                  </a:lnTo>
                  <a:cubicBezTo>
                    <a:pt x="1370957" y="1982046"/>
                    <a:pt x="1542981" y="2062787"/>
                    <a:pt x="1704226" y="2086756"/>
                  </a:cubicBezTo>
                  <a:lnTo>
                    <a:pt x="2110101" y="2086756"/>
                  </a:lnTo>
                  <a:cubicBezTo>
                    <a:pt x="2468449" y="2037373"/>
                    <a:pt x="2584530" y="1883758"/>
                    <a:pt x="2664296" y="1664322"/>
                  </a:cubicBezTo>
                  <a:lnTo>
                    <a:pt x="2664296" y="995126"/>
                  </a:lnTo>
                  <a:cubicBezTo>
                    <a:pt x="2664296" y="959399"/>
                    <a:pt x="2693259" y="930436"/>
                    <a:pt x="2728986" y="930436"/>
                  </a:cubicBezTo>
                  <a:lnTo>
                    <a:pt x="3256610" y="930436"/>
                  </a:lnTo>
                  <a:cubicBezTo>
                    <a:pt x="3553092" y="919609"/>
                    <a:pt x="3749771" y="773757"/>
                    <a:pt x="3816424" y="464510"/>
                  </a:cubicBezTo>
                  <a:lnTo>
                    <a:pt x="3816424" y="49462"/>
                  </a:lnTo>
                  <a:cubicBezTo>
                    <a:pt x="3816424" y="22145"/>
                    <a:pt x="3838569" y="0"/>
                    <a:pt x="386588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6"/>
            <p:cNvSpPr/>
            <p:nvPr/>
          </p:nvSpPr>
          <p:spPr>
            <a:xfrm>
              <a:off x="2379680" y="2680936"/>
              <a:ext cx="1079228" cy="1079228"/>
            </a:xfrm>
            <a:prstGeom prst="roundRect">
              <a:avLst>
                <a:gd name="adj" fmla="val 6869"/>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7"/>
            <p:cNvSpPr/>
            <p:nvPr/>
          </p:nvSpPr>
          <p:spPr>
            <a:xfrm>
              <a:off x="3795594" y="4030534"/>
              <a:ext cx="862166" cy="862166"/>
            </a:xfrm>
            <a:prstGeom prst="roundRect">
              <a:avLst>
                <a:gd name="adj" fmla="val 6869"/>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圆角矩形 8"/>
            <p:cNvSpPr/>
            <p:nvPr/>
          </p:nvSpPr>
          <p:spPr>
            <a:xfrm>
              <a:off x="5012270" y="2870988"/>
              <a:ext cx="792088" cy="792088"/>
            </a:xfrm>
            <a:prstGeom prst="roundRect">
              <a:avLst>
                <a:gd name="adj" fmla="val 6869"/>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圆角矩形 9"/>
            <p:cNvSpPr/>
            <p:nvPr/>
          </p:nvSpPr>
          <p:spPr>
            <a:xfrm>
              <a:off x="5109917" y="5113262"/>
              <a:ext cx="612000" cy="612000"/>
            </a:xfrm>
            <a:prstGeom prst="roundRect">
              <a:avLst>
                <a:gd name="adj" fmla="val 6869"/>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圆角矩形 10"/>
            <p:cNvSpPr/>
            <p:nvPr/>
          </p:nvSpPr>
          <p:spPr>
            <a:xfrm>
              <a:off x="6142593" y="4113011"/>
              <a:ext cx="612000" cy="612000"/>
            </a:xfrm>
            <a:prstGeom prst="roundRect">
              <a:avLst>
                <a:gd name="adj" fmla="val 6869"/>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圆角矩形 11"/>
            <p:cNvSpPr/>
            <p:nvPr/>
          </p:nvSpPr>
          <p:spPr>
            <a:xfrm>
              <a:off x="6142593" y="1904437"/>
              <a:ext cx="612000" cy="612000"/>
            </a:xfrm>
            <a:prstGeom prst="roundRect">
              <a:avLst>
                <a:gd name="adj" fmla="val 6869"/>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TextBox 86"/>
            <p:cNvSpPr txBox="1"/>
            <p:nvPr/>
          </p:nvSpPr>
          <p:spPr>
            <a:xfrm>
              <a:off x="2291373" y="2870988"/>
              <a:ext cx="1296144" cy="615363"/>
            </a:xfrm>
            <a:prstGeom prst="rect">
              <a:avLst/>
            </a:prstGeom>
            <a:noFill/>
          </p:spPr>
          <p:txBody>
            <a:bodyPr wrap="square" rtlCol="0">
              <a:spAutoFit/>
            </a:bodyPr>
            <a:lstStyle/>
            <a:p>
              <a:pPr algn="ctr"/>
              <a:r>
                <a:rPr lang="zh-CN" altLang="en-US" sz="1200" dirty="0">
                  <a:solidFill>
                    <a:schemeClr val="tx1">
                      <a:lumMod val="75000"/>
                      <a:lumOff val="25000"/>
                    </a:schemeClr>
                  </a:solidFill>
                  <a:cs typeface="+mn-ea"/>
                  <a:sym typeface="+mn-lt"/>
                </a:rPr>
                <a:t>添加</a:t>
              </a:r>
              <a:endParaRPr lang="en-US" altLang="zh-CN" sz="1200" dirty="0">
                <a:solidFill>
                  <a:schemeClr val="tx1">
                    <a:lumMod val="75000"/>
                    <a:lumOff val="25000"/>
                  </a:schemeClr>
                </a:solidFill>
                <a:cs typeface="+mn-ea"/>
                <a:sym typeface="+mn-lt"/>
              </a:endParaRPr>
            </a:p>
            <a:p>
              <a:pPr algn="ctr"/>
              <a:r>
                <a:rPr lang="zh-CN" altLang="en-US" sz="1200" dirty="0">
                  <a:solidFill>
                    <a:schemeClr val="tx1">
                      <a:lumMod val="75000"/>
                      <a:lumOff val="25000"/>
                    </a:schemeClr>
                  </a:solidFill>
                  <a:cs typeface="+mn-ea"/>
                  <a:sym typeface="+mn-lt"/>
                </a:rPr>
                <a:t>标题</a:t>
              </a:r>
              <a:endParaRPr lang="zh-CN" altLang="en-US" sz="1200" dirty="0">
                <a:solidFill>
                  <a:schemeClr val="tx1">
                    <a:lumMod val="75000"/>
                    <a:lumOff val="25000"/>
                  </a:schemeClr>
                </a:solidFill>
                <a:cs typeface="+mn-ea"/>
                <a:sym typeface="+mn-lt"/>
              </a:endParaRPr>
            </a:p>
          </p:txBody>
        </p:sp>
        <p:sp>
          <p:nvSpPr>
            <p:cNvPr id="14" name="Freeform 16"/>
            <p:cNvSpPr>
              <a:spLocks noEditPoints="1"/>
            </p:cNvSpPr>
            <p:nvPr/>
          </p:nvSpPr>
          <p:spPr bwMode="auto">
            <a:xfrm>
              <a:off x="5269599" y="3162114"/>
              <a:ext cx="262533" cy="209835"/>
            </a:xfrm>
            <a:custGeom>
              <a:avLst/>
              <a:gdLst>
                <a:gd name="T0" fmla="*/ 153 w 274"/>
                <a:gd name="T1" fmla="*/ 85 h 219"/>
                <a:gd name="T2" fmla="*/ 175 w 274"/>
                <a:gd name="T3" fmla="*/ 107 h 219"/>
                <a:gd name="T4" fmla="*/ 175 w 274"/>
                <a:gd name="T5" fmla="*/ 140 h 219"/>
                <a:gd name="T6" fmla="*/ 153 w 274"/>
                <a:gd name="T7" fmla="*/ 162 h 219"/>
                <a:gd name="T8" fmla="*/ 121 w 274"/>
                <a:gd name="T9" fmla="*/ 162 h 219"/>
                <a:gd name="T10" fmla="*/ 100 w 274"/>
                <a:gd name="T11" fmla="*/ 140 h 219"/>
                <a:gd name="T12" fmla="*/ 100 w 274"/>
                <a:gd name="T13" fmla="*/ 107 h 219"/>
                <a:gd name="T14" fmla="*/ 121 w 274"/>
                <a:gd name="T15" fmla="*/ 85 h 219"/>
                <a:gd name="T16" fmla="*/ 237 w 274"/>
                <a:gd name="T17" fmla="*/ 69 h 219"/>
                <a:gd name="T18" fmla="*/ 231 w 274"/>
                <a:gd name="T19" fmla="*/ 71 h 219"/>
                <a:gd name="T20" fmla="*/ 228 w 274"/>
                <a:gd name="T21" fmla="*/ 78 h 219"/>
                <a:gd name="T22" fmla="*/ 231 w 274"/>
                <a:gd name="T23" fmla="*/ 85 h 219"/>
                <a:gd name="T24" fmla="*/ 237 w 274"/>
                <a:gd name="T25" fmla="*/ 88 h 219"/>
                <a:gd name="T26" fmla="*/ 244 w 274"/>
                <a:gd name="T27" fmla="*/ 85 h 219"/>
                <a:gd name="T28" fmla="*/ 247 w 274"/>
                <a:gd name="T29" fmla="*/ 78 h 219"/>
                <a:gd name="T30" fmla="*/ 244 w 274"/>
                <a:gd name="T31" fmla="*/ 71 h 219"/>
                <a:gd name="T32" fmla="*/ 237 w 274"/>
                <a:gd name="T33" fmla="*/ 69 h 219"/>
                <a:gd name="T34" fmla="*/ 115 w 274"/>
                <a:gd name="T35" fmla="*/ 59 h 219"/>
                <a:gd name="T36" fmla="*/ 82 w 274"/>
                <a:gd name="T37" fmla="*/ 83 h 219"/>
                <a:gd name="T38" fmla="*/ 68 w 274"/>
                <a:gd name="T39" fmla="*/ 124 h 219"/>
                <a:gd name="T40" fmla="*/ 82 w 274"/>
                <a:gd name="T41" fmla="*/ 164 h 219"/>
                <a:gd name="T42" fmla="*/ 115 w 274"/>
                <a:gd name="T43" fmla="*/ 189 h 219"/>
                <a:gd name="T44" fmla="*/ 158 w 274"/>
                <a:gd name="T45" fmla="*/ 189 h 219"/>
                <a:gd name="T46" fmla="*/ 193 w 274"/>
                <a:gd name="T47" fmla="*/ 164 h 219"/>
                <a:gd name="T48" fmla="*/ 205 w 274"/>
                <a:gd name="T49" fmla="*/ 124 h 219"/>
                <a:gd name="T50" fmla="*/ 193 w 274"/>
                <a:gd name="T51" fmla="*/ 83 h 219"/>
                <a:gd name="T52" fmla="*/ 158 w 274"/>
                <a:gd name="T53" fmla="*/ 59 h 219"/>
                <a:gd name="T54" fmla="*/ 91 w 274"/>
                <a:gd name="T55" fmla="*/ 0 h 219"/>
                <a:gd name="T56" fmla="*/ 188 w 274"/>
                <a:gd name="T57" fmla="*/ 0 h 219"/>
                <a:gd name="T58" fmla="*/ 193 w 274"/>
                <a:gd name="T59" fmla="*/ 5 h 219"/>
                <a:gd name="T60" fmla="*/ 203 w 274"/>
                <a:gd name="T61" fmla="*/ 33 h 219"/>
                <a:gd name="T62" fmla="*/ 208 w 274"/>
                <a:gd name="T63" fmla="*/ 38 h 219"/>
                <a:gd name="T64" fmla="*/ 214 w 274"/>
                <a:gd name="T65" fmla="*/ 41 h 219"/>
                <a:gd name="T66" fmla="*/ 261 w 274"/>
                <a:gd name="T67" fmla="*/ 45 h 219"/>
                <a:gd name="T68" fmla="*/ 274 w 274"/>
                <a:gd name="T69" fmla="*/ 69 h 219"/>
                <a:gd name="T70" fmla="*/ 270 w 274"/>
                <a:gd name="T71" fmla="*/ 207 h 219"/>
                <a:gd name="T72" fmla="*/ 247 w 274"/>
                <a:gd name="T73" fmla="*/ 219 h 219"/>
                <a:gd name="T74" fmla="*/ 13 w 274"/>
                <a:gd name="T75" fmla="*/ 217 h 219"/>
                <a:gd name="T76" fmla="*/ 0 w 274"/>
                <a:gd name="T77" fmla="*/ 193 h 219"/>
                <a:gd name="T78" fmla="*/ 3 w 274"/>
                <a:gd name="T79" fmla="*/ 55 h 219"/>
                <a:gd name="T80" fmla="*/ 27 w 274"/>
                <a:gd name="T81" fmla="*/ 41 h 219"/>
                <a:gd name="T82" fmla="*/ 64 w 274"/>
                <a:gd name="T83" fmla="*/ 41 h 219"/>
                <a:gd name="T84" fmla="*/ 69 w 274"/>
                <a:gd name="T85" fmla="*/ 36 h 219"/>
                <a:gd name="T86" fmla="*/ 79 w 274"/>
                <a:gd name="T87" fmla="*/ 8 h 219"/>
                <a:gd name="T88" fmla="*/ 84 w 274"/>
                <a:gd name="T89" fmla="*/ 3 h 219"/>
                <a:gd name="T90" fmla="*/ 91 w 274"/>
                <a:gd name="T9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4" h="219">
                  <a:moveTo>
                    <a:pt x="137" y="83"/>
                  </a:moveTo>
                  <a:lnTo>
                    <a:pt x="153" y="85"/>
                  </a:lnTo>
                  <a:lnTo>
                    <a:pt x="166" y="94"/>
                  </a:lnTo>
                  <a:lnTo>
                    <a:pt x="175" y="107"/>
                  </a:lnTo>
                  <a:lnTo>
                    <a:pt x="179" y="124"/>
                  </a:lnTo>
                  <a:lnTo>
                    <a:pt x="175" y="140"/>
                  </a:lnTo>
                  <a:lnTo>
                    <a:pt x="166" y="153"/>
                  </a:lnTo>
                  <a:lnTo>
                    <a:pt x="153" y="162"/>
                  </a:lnTo>
                  <a:lnTo>
                    <a:pt x="137" y="164"/>
                  </a:lnTo>
                  <a:lnTo>
                    <a:pt x="121" y="162"/>
                  </a:lnTo>
                  <a:lnTo>
                    <a:pt x="108" y="153"/>
                  </a:lnTo>
                  <a:lnTo>
                    <a:pt x="100" y="140"/>
                  </a:lnTo>
                  <a:lnTo>
                    <a:pt x="96" y="124"/>
                  </a:lnTo>
                  <a:lnTo>
                    <a:pt x="100" y="107"/>
                  </a:lnTo>
                  <a:lnTo>
                    <a:pt x="108" y="94"/>
                  </a:lnTo>
                  <a:lnTo>
                    <a:pt x="121" y="85"/>
                  </a:lnTo>
                  <a:lnTo>
                    <a:pt x="137" y="83"/>
                  </a:lnTo>
                  <a:close/>
                  <a:moveTo>
                    <a:pt x="237" y="69"/>
                  </a:moveTo>
                  <a:lnTo>
                    <a:pt x="233" y="69"/>
                  </a:lnTo>
                  <a:lnTo>
                    <a:pt x="231" y="71"/>
                  </a:lnTo>
                  <a:lnTo>
                    <a:pt x="228" y="74"/>
                  </a:lnTo>
                  <a:lnTo>
                    <a:pt x="228" y="78"/>
                  </a:lnTo>
                  <a:lnTo>
                    <a:pt x="228" y="82"/>
                  </a:lnTo>
                  <a:lnTo>
                    <a:pt x="231" y="85"/>
                  </a:lnTo>
                  <a:lnTo>
                    <a:pt x="233" y="87"/>
                  </a:lnTo>
                  <a:lnTo>
                    <a:pt x="237" y="88"/>
                  </a:lnTo>
                  <a:lnTo>
                    <a:pt x="241" y="87"/>
                  </a:lnTo>
                  <a:lnTo>
                    <a:pt x="244" y="85"/>
                  </a:lnTo>
                  <a:lnTo>
                    <a:pt x="246" y="82"/>
                  </a:lnTo>
                  <a:lnTo>
                    <a:pt x="247" y="78"/>
                  </a:lnTo>
                  <a:lnTo>
                    <a:pt x="246" y="74"/>
                  </a:lnTo>
                  <a:lnTo>
                    <a:pt x="244" y="71"/>
                  </a:lnTo>
                  <a:lnTo>
                    <a:pt x="241" y="69"/>
                  </a:lnTo>
                  <a:lnTo>
                    <a:pt x="237" y="69"/>
                  </a:lnTo>
                  <a:close/>
                  <a:moveTo>
                    <a:pt x="137" y="55"/>
                  </a:moveTo>
                  <a:lnTo>
                    <a:pt x="115" y="59"/>
                  </a:lnTo>
                  <a:lnTo>
                    <a:pt x="97" y="68"/>
                  </a:lnTo>
                  <a:lnTo>
                    <a:pt x="82" y="83"/>
                  </a:lnTo>
                  <a:lnTo>
                    <a:pt x="72" y="102"/>
                  </a:lnTo>
                  <a:lnTo>
                    <a:pt x="68" y="124"/>
                  </a:lnTo>
                  <a:lnTo>
                    <a:pt x="72" y="145"/>
                  </a:lnTo>
                  <a:lnTo>
                    <a:pt x="82" y="164"/>
                  </a:lnTo>
                  <a:lnTo>
                    <a:pt x="97" y="179"/>
                  </a:lnTo>
                  <a:lnTo>
                    <a:pt x="115" y="189"/>
                  </a:lnTo>
                  <a:lnTo>
                    <a:pt x="137" y="193"/>
                  </a:lnTo>
                  <a:lnTo>
                    <a:pt x="158" y="189"/>
                  </a:lnTo>
                  <a:lnTo>
                    <a:pt x="177" y="179"/>
                  </a:lnTo>
                  <a:lnTo>
                    <a:pt x="193" y="164"/>
                  </a:lnTo>
                  <a:lnTo>
                    <a:pt x="203" y="145"/>
                  </a:lnTo>
                  <a:lnTo>
                    <a:pt x="205" y="124"/>
                  </a:lnTo>
                  <a:lnTo>
                    <a:pt x="203" y="102"/>
                  </a:lnTo>
                  <a:lnTo>
                    <a:pt x="193" y="83"/>
                  </a:lnTo>
                  <a:lnTo>
                    <a:pt x="177" y="68"/>
                  </a:lnTo>
                  <a:lnTo>
                    <a:pt x="158" y="59"/>
                  </a:lnTo>
                  <a:lnTo>
                    <a:pt x="137" y="55"/>
                  </a:lnTo>
                  <a:close/>
                  <a:moveTo>
                    <a:pt x="91" y="0"/>
                  </a:moveTo>
                  <a:lnTo>
                    <a:pt x="184" y="0"/>
                  </a:lnTo>
                  <a:lnTo>
                    <a:pt x="188" y="0"/>
                  </a:lnTo>
                  <a:lnTo>
                    <a:pt x="190" y="3"/>
                  </a:lnTo>
                  <a:lnTo>
                    <a:pt x="193" y="5"/>
                  </a:lnTo>
                  <a:lnTo>
                    <a:pt x="195" y="8"/>
                  </a:lnTo>
                  <a:lnTo>
                    <a:pt x="203" y="33"/>
                  </a:lnTo>
                  <a:lnTo>
                    <a:pt x="205" y="36"/>
                  </a:lnTo>
                  <a:lnTo>
                    <a:pt x="208" y="38"/>
                  </a:lnTo>
                  <a:lnTo>
                    <a:pt x="210" y="41"/>
                  </a:lnTo>
                  <a:lnTo>
                    <a:pt x="214" y="41"/>
                  </a:lnTo>
                  <a:lnTo>
                    <a:pt x="247" y="41"/>
                  </a:lnTo>
                  <a:lnTo>
                    <a:pt x="261" y="45"/>
                  </a:lnTo>
                  <a:lnTo>
                    <a:pt x="270" y="55"/>
                  </a:lnTo>
                  <a:lnTo>
                    <a:pt x="274" y="69"/>
                  </a:lnTo>
                  <a:lnTo>
                    <a:pt x="274" y="193"/>
                  </a:lnTo>
                  <a:lnTo>
                    <a:pt x="270" y="207"/>
                  </a:lnTo>
                  <a:lnTo>
                    <a:pt x="261" y="217"/>
                  </a:lnTo>
                  <a:lnTo>
                    <a:pt x="247" y="219"/>
                  </a:lnTo>
                  <a:lnTo>
                    <a:pt x="27" y="219"/>
                  </a:lnTo>
                  <a:lnTo>
                    <a:pt x="13" y="217"/>
                  </a:lnTo>
                  <a:lnTo>
                    <a:pt x="3" y="207"/>
                  </a:lnTo>
                  <a:lnTo>
                    <a:pt x="0" y="193"/>
                  </a:lnTo>
                  <a:lnTo>
                    <a:pt x="0" y="69"/>
                  </a:lnTo>
                  <a:lnTo>
                    <a:pt x="3" y="55"/>
                  </a:lnTo>
                  <a:lnTo>
                    <a:pt x="13" y="45"/>
                  </a:lnTo>
                  <a:lnTo>
                    <a:pt x="27" y="41"/>
                  </a:lnTo>
                  <a:lnTo>
                    <a:pt x="60" y="41"/>
                  </a:lnTo>
                  <a:lnTo>
                    <a:pt x="64" y="41"/>
                  </a:lnTo>
                  <a:lnTo>
                    <a:pt x="66" y="38"/>
                  </a:lnTo>
                  <a:lnTo>
                    <a:pt x="69" y="36"/>
                  </a:lnTo>
                  <a:lnTo>
                    <a:pt x="72" y="33"/>
                  </a:lnTo>
                  <a:lnTo>
                    <a:pt x="79" y="8"/>
                  </a:lnTo>
                  <a:lnTo>
                    <a:pt x="82" y="5"/>
                  </a:lnTo>
                  <a:lnTo>
                    <a:pt x="84" y="3"/>
                  </a:lnTo>
                  <a:lnTo>
                    <a:pt x="87" y="0"/>
                  </a:lnTo>
                  <a:lnTo>
                    <a:pt x="91" y="0"/>
                  </a:lnTo>
                  <a:close/>
                </a:path>
              </a:pathLst>
            </a:custGeom>
            <a:solidFill>
              <a:schemeClr val="accent3"/>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5" name="Freeform 32"/>
            <p:cNvSpPr>
              <a:spLocks noEditPoints="1"/>
            </p:cNvSpPr>
            <p:nvPr/>
          </p:nvSpPr>
          <p:spPr bwMode="auto">
            <a:xfrm>
              <a:off x="6337926" y="4308344"/>
              <a:ext cx="221333" cy="221333"/>
            </a:xfrm>
            <a:custGeom>
              <a:avLst/>
              <a:gdLst>
                <a:gd name="T0" fmla="*/ 99 w 231"/>
                <a:gd name="T1" fmla="*/ 68 h 231"/>
                <a:gd name="T2" fmla="*/ 75 w 231"/>
                <a:gd name="T3" fmla="*/ 85 h 231"/>
                <a:gd name="T4" fmla="*/ 65 w 231"/>
                <a:gd name="T5" fmla="*/ 115 h 231"/>
                <a:gd name="T6" fmla="*/ 75 w 231"/>
                <a:gd name="T7" fmla="*/ 144 h 231"/>
                <a:gd name="T8" fmla="*/ 99 w 231"/>
                <a:gd name="T9" fmla="*/ 163 h 231"/>
                <a:gd name="T10" fmla="*/ 131 w 231"/>
                <a:gd name="T11" fmla="*/ 163 h 231"/>
                <a:gd name="T12" fmla="*/ 155 w 231"/>
                <a:gd name="T13" fmla="*/ 144 h 231"/>
                <a:gd name="T14" fmla="*/ 166 w 231"/>
                <a:gd name="T15" fmla="*/ 115 h 231"/>
                <a:gd name="T16" fmla="*/ 155 w 231"/>
                <a:gd name="T17" fmla="*/ 85 h 231"/>
                <a:gd name="T18" fmla="*/ 131 w 231"/>
                <a:gd name="T19" fmla="*/ 68 h 231"/>
                <a:gd name="T20" fmla="*/ 79 w 231"/>
                <a:gd name="T21" fmla="*/ 0 h 231"/>
                <a:gd name="T22" fmla="*/ 102 w 231"/>
                <a:gd name="T23" fmla="*/ 19 h 231"/>
                <a:gd name="T24" fmla="*/ 130 w 231"/>
                <a:gd name="T25" fmla="*/ 19 h 231"/>
                <a:gd name="T26" fmla="*/ 152 w 231"/>
                <a:gd name="T27" fmla="*/ 0 h 231"/>
                <a:gd name="T28" fmla="*/ 173 w 231"/>
                <a:gd name="T29" fmla="*/ 23 h 231"/>
                <a:gd name="T30" fmla="*/ 185 w 231"/>
                <a:gd name="T31" fmla="*/ 46 h 231"/>
                <a:gd name="T32" fmla="*/ 208 w 231"/>
                <a:gd name="T33" fmla="*/ 59 h 231"/>
                <a:gd name="T34" fmla="*/ 231 w 231"/>
                <a:gd name="T35" fmla="*/ 82 h 231"/>
                <a:gd name="T36" fmla="*/ 212 w 231"/>
                <a:gd name="T37" fmla="*/ 102 h 231"/>
                <a:gd name="T38" fmla="*/ 212 w 231"/>
                <a:gd name="T39" fmla="*/ 129 h 231"/>
                <a:gd name="T40" fmla="*/ 231 w 231"/>
                <a:gd name="T41" fmla="*/ 149 h 231"/>
                <a:gd name="T42" fmla="*/ 208 w 231"/>
                <a:gd name="T43" fmla="*/ 171 h 231"/>
                <a:gd name="T44" fmla="*/ 185 w 231"/>
                <a:gd name="T45" fmla="*/ 184 h 231"/>
                <a:gd name="T46" fmla="*/ 173 w 231"/>
                <a:gd name="T47" fmla="*/ 206 h 231"/>
                <a:gd name="T48" fmla="*/ 152 w 231"/>
                <a:gd name="T49" fmla="*/ 231 h 231"/>
                <a:gd name="T50" fmla="*/ 130 w 231"/>
                <a:gd name="T51" fmla="*/ 212 h 231"/>
                <a:gd name="T52" fmla="*/ 102 w 231"/>
                <a:gd name="T53" fmla="*/ 212 h 231"/>
                <a:gd name="T54" fmla="*/ 79 w 231"/>
                <a:gd name="T55" fmla="*/ 231 h 231"/>
                <a:gd name="T56" fmla="*/ 57 w 231"/>
                <a:gd name="T57" fmla="*/ 206 h 231"/>
                <a:gd name="T58" fmla="*/ 47 w 231"/>
                <a:gd name="T59" fmla="*/ 184 h 231"/>
                <a:gd name="T60" fmla="*/ 24 w 231"/>
                <a:gd name="T61" fmla="*/ 172 h 231"/>
                <a:gd name="T62" fmla="*/ 0 w 231"/>
                <a:gd name="T63" fmla="*/ 152 h 231"/>
                <a:gd name="T64" fmla="*/ 19 w 231"/>
                <a:gd name="T65" fmla="*/ 129 h 231"/>
                <a:gd name="T66" fmla="*/ 19 w 231"/>
                <a:gd name="T67" fmla="*/ 102 h 231"/>
                <a:gd name="T68" fmla="*/ 0 w 231"/>
                <a:gd name="T69" fmla="*/ 82 h 231"/>
                <a:gd name="T70" fmla="*/ 24 w 231"/>
                <a:gd name="T71" fmla="*/ 59 h 231"/>
                <a:gd name="T72" fmla="*/ 47 w 231"/>
                <a:gd name="T73" fmla="*/ 46 h 231"/>
                <a:gd name="T74" fmla="*/ 57 w 231"/>
                <a:gd name="T75" fmla="*/ 23 h 231"/>
                <a:gd name="T76" fmla="*/ 79 w 231"/>
                <a:gd name="T7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1" h="231">
                  <a:moveTo>
                    <a:pt x="116" y="65"/>
                  </a:moveTo>
                  <a:lnTo>
                    <a:pt x="99" y="68"/>
                  </a:lnTo>
                  <a:lnTo>
                    <a:pt x="85" y="74"/>
                  </a:lnTo>
                  <a:lnTo>
                    <a:pt x="75" y="85"/>
                  </a:lnTo>
                  <a:lnTo>
                    <a:pt x="68" y="99"/>
                  </a:lnTo>
                  <a:lnTo>
                    <a:pt x="65" y="115"/>
                  </a:lnTo>
                  <a:lnTo>
                    <a:pt x="68" y="131"/>
                  </a:lnTo>
                  <a:lnTo>
                    <a:pt x="75" y="144"/>
                  </a:lnTo>
                  <a:lnTo>
                    <a:pt x="85" y="155"/>
                  </a:lnTo>
                  <a:lnTo>
                    <a:pt x="99" y="163"/>
                  </a:lnTo>
                  <a:lnTo>
                    <a:pt x="116" y="166"/>
                  </a:lnTo>
                  <a:lnTo>
                    <a:pt x="131" y="163"/>
                  </a:lnTo>
                  <a:lnTo>
                    <a:pt x="145" y="155"/>
                  </a:lnTo>
                  <a:lnTo>
                    <a:pt x="155" y="144"/>
                  </a:lnTo>
                  <a:lnTo>
                    <a:pt x="163" y="131"/>
                  </a:lnTo>
                  <a:lnTo>
                    <a:pt x="166" y="115"/>
                  </a:lnTo>
                  <a:lnTo>
                    <a:pt x="163" y="99"/>
                  </a:lnTo>
                  <a:lnTo>
                    <a:pt x="155" y="85"/>
                  </a:lnTo>
                  <a:lnTo>
                    <a:pt x="145" y="74"/>
                  </a:lnTo>
                  <a:lnTo>
                    <a:pt x="131" y="68"/>
                  </a:lnTo>
                  <a:lnTo>
                    <a:pt x="116" y="65"/>
                  </a:lnTo>
                  <a:close/>
                  <a:moveTo>
                    <a:pt x="79" y="0"/>
                  </a:moveTo>
                  <a:lnTo>
                    <a:pt x="89" y="11"/>
                  </a:lnTo>
                  <a:lnTo>
                    <a:pt x="102" y="19"/>
                  </a:lnTo>
                  <a:lnTo>
                    <a:pt x="116" y="22"/>
                  </a:lnTo>
                  <a:lnTo>
                    <a:pt x="130" y="19"/>
                  </a:lnTo>
                  <a:lnTo>
                    <a:pt x="143" y="11"/>
                  </a:lnTo>
                  <a:lnTo>
                    <a:pt x="152" y="0"/>
                  </a:lnTo>
                  <a:lnTo>
                    <a:pt x="175" y="9"/>
                  </a:lnTo>
                  <a:lnTo>
                    <a:pt x="173" y="23"/>
                  </a:lnTo>
                  <a:lnTo>
                    <a:pt x="176" y="36"/>
                  </a:lnTo>
                  <a:lnTo>
                    <a:pt x="185" y="46"/>
                  </a:lnTo>
                  <a:lnTo>
                    <a:pt x="195" y="55"/>
                  </a:lnTo>
                  <a:lnTo>
                    <a:pt x="208" y="59"/>
                  </a:lnTo>
                  <a:lnTo>
                    <a:pt x="222" y="59"/>
                  </a:lnTo>
                  <a:lnTo>
                    <a:pt x="231" y="82"/>
                  </a:lnTo>
                  <a:lnTo>
                    <a:pt x="219" y="90"/>
                  </a:lnTo>
                  <a:lnTo>
                    <a:pt x="212" y="102"/>
                  </a:lnTo>
                  <a:lnTo>
                    <a:pt x="209" y="115"/>
                  </a:lnTo>
                  <a:lnTo>
                    <a:pt x="212" y="129"/>
                  </a:lnTo>
                  <a:lnTo>
                    <a:pt x="219" y="139"/>
                  </a:lnTo>
                  <a:lnTo>
                    <a:pt x="231" y="149"/>
                  </a:lnTo>
                  <a:lnTo>
                    <a:pt x="222" y="172"/>
                  </a:lnTo>
                  <a:lnTo>
                    <a:pt x="208" y="171"/>
                  </a:lnTo>
                  <a:lnTo>
                    <a:pt x="195" y="175"/>
                  </a:lnTo>
                  <a:lnTo>
                    <a:pt x="185" y="184"/>
                  </a:lnTo>
                  <a:lnTo>
                    <a:pt x="176" y="195"/>
                  </a:lnTo>
                  <a:lnTo>
                    <a:pt x="173" y="206"/>
                  </a:lnTo>
                  <a:lnTo>
                    <a:pt x="175" y="220"/>
                  </a:lnTo>
                  <a:lnTo>
                    <a:pt x="152" y="231"/>
                  </a:lnTo>
                  <a:lnTo>
                    <a:pt x="143" y="219"/>
                  </a:lnTo>
                  <a:lnTo>
                    <a:pt x="130" y="212"/>
                  </a:lnTo>
                  <a:lnTo>
                    <a:pt x="116" y="208"/>
                  </a:lnTo>
                  <a:lnTo>
                    <a:pt x="102" y="212"/>
                  </a:lnTo>
                  <a:lnTo>
                    <a:pt x="89" y="219"/>
                  </a:lnTo>
                  <a:lnTo>
                    <a:pt x="79" y="231"/>
                  </a:lnTo>
                  <a:lnTo>
                    <a:pt x="56" y="220"/>
                  </a:lnTo>
                  <a:lnTo>
                    <a:pt x="57" y="206"/>
                  </a:lnTo>
                  <a:lnTo>
                    <a:pt x="55" y="195"/>
                  </a:lnTo>
                  <a:lnTo>
                    <a:pt x="47" y="184"/>
                  </a:lnTo>
                  <a:lnTo>
                    <a:pt x="36" y="176"/>
                  </a:lnTo>
                  <a:lnTo>
                    <a:pt x="24" y="172"/>
                  </a:lnTo>
                  <a:lnTo>
                    <a:pt x="10" y="175"/>
                  </a:lnTo>
                  <a:lnTo>
                    <a:pt x="0" y="152"/>
                  </a:lnTo>
                  <a:lnTo>
                    <a:pt x="11" y="141"/>
                  </a:lnTo>
                  <a:lnTo>
                    <a:pt x="19" y="129"/>
                  </a:lnTo>
                  <a:lnTo>
                    <a:pt x="22" y="115"/>
                  </a:lnTo>
                  <a:lnTo>
                    <a:pt x="19" y="102"/>
                  </a:lnTo>
                  <a:lnTo>
                    <a:pt x="11" y="90"/>
                  </a:lnTo>
                  <a:lnTo>
                    <a:pt x="0" y="82"/>
                  </a:lnTo>
                  <a:lnTo>
                    <a:pt x="10" y="59"/>
                  </a:lnTo>
                  <a:lnTo>
                    <a:pt x="24" y="59"/>
                  </a:lnTo>
                  <a:lnTo>
                    <a:pt x="36" y="55"/>
                  </a:lnTo>
                  <a:lnTo>
                    <a:pt x="47" y="46"/>
                  </a:lnTo>
                  <a:lnTo>
                    <a:pt x="55" y="36"/>
                  </a:lnTo>
                  <a:lnTo>
                    <a:pt x="57" y="23"/>
                  </a:lnTo>
                  <a:lnTo>
                    <a:pt x="56" y="9"/>
                  </a:lnTo>
                  <a:lnTo>
                    <a:pt x="79" y="0"/>
                  </a:lnTo>
                  <a:close/>
                </a:path>
              </a:pathLst>
            </a:custGeom>
            <a:solidFill>
              <a:schemeClr val="accent1"/>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6" name="Freeform 43"/>
            <p:cNvSpPr>
              <a:spLocks noEditPoints="1"/>
            </p:cNvSpPr>
            <p:nvPr/>
          </p:nvSpPr>
          <p:spPr bwMode="auto">
            <a:xfrm>
              <a:off x="4061549" y="4296489"/>
              <a:ext cx="330256" cy="330256"/>
            </a:xfrm>
            <a:custGeom>
              <a:avLst/>
              <a:gdLst>
                <a:gd name="T0" fmla="*/ 179 w 252"/>
                <a:gd name="T1" fmla="*/ 184 h 252"/>
                <a:gd name="T2" fmla="*/ 184 w 252"/>
                <a:gd name="T3" fmla="*/ 201 h 252"/>
                <a:gd name="T4" fmla="*/ 180 w 252"/>
                <a:gd name="T5" fmla="*/ 240 h 252"/>
                <a:gd name="T6" fmla="*/ 126 w 252"/>
                <a:gd name="T7" fmla="*/ 252 h 252"/>
                <a:gd name="T8" fmla="*/ 117 w 252"/>
                <a:gd name="T9" fmla="*/ 221 h 252"/>
                <a:gd name="T10" fmla="*/ 175 w 252"/>
                <a:gd name="T11" fmla="*/ 182 h 252"/>
                <a:gd name="T12" fmla="*/ 236 w 252"/>
                <a:gd name="T13" fmla="*/ 188 h 252"/>
                <a:gd name="T14" fmla="*/ 201 w 252"/>
                <a:gd name="T15" fmla="*/ 228 h 252"/>
                <a:gd name="T16" fmla="*/ 201 w 252"/>
                <a:gd name="T17" fmla="*/ 186 h 252"/>
                <a:gd name="T18" fmla="*/ 212 w 252"/>
                <a:gd name="T19" fmla="*/ 179 h 252"/>
                <a:gd name="T20" fmla="*/ 217 w 252"/>
                <a:gd name="T21" fmla="*/ 169 h 252"/>
                <a:gd name="T22" fmla="*/ 75 w 252"/>
                <a:gd name="T23" fmla="*/ 133 h 252"/>
                <a:gd name="T24" fmla="*/ 130 w 252"/>
                <a:gd name="T25" fmla="*/ 160 h 252"/>
                <a:gd name="T26" fmla="*/ 129 w 252"/>
                <a:gd name="T27" fmla="*/ 187 h 252"/>
                <a:gd name="T28" fmla="*/ 77 w 252"/>
                <a:gd name="T29" fmla="*/ 242 h 252"/>
                <a:gd name="T30" fmla="*/ 35 w 252"/>
                <a:gd name="T31" fmla="*/ 212 h 252"/>
                <a:gd name="T32" fmla="*/ 45 w 252"/>
                <a:gd name="T33" fmla="*/ 160 h 252"/>
                <a:gd name="T34" fmla="*/ 61 w 252"/>
                <a:gd name="T35" fmla="*/ 137 h 252"/>
                <a:gd name="T36" fmla="*/ 71 w 252"/>
                <a:gd name="T37" fmla="*/ 136 h 252"/>
                <a:gd name="T38" fmla="*/ 111 w 252"/>
                <a:gd name="T39" fmla="*/ 71 h 252"/>
                <a:gd name="T40" fmla="*/ 121 w 252"/>
                <a:gd name="T41" fmla="*/ 76 h 252"/>
                <a:gd name="T42" fmla="*/ 133 w 252"/>
                <a:gd name="T43" fmla="*/ 76 h 252"/>
                <a:gd name="T44" fmla="*/ 159 w 252"/>
                <a:gd name="T45" fmla="*/ 105 h 252"/>
                <a:gd name="T46" fmla="*/ 170 w 252"/>
                <a:gd name="T47" fmla="*/ 145 h 252"/>
                <a:gd name="T48" fmla="*/ 139 w 252"/>
                <a:gd name="T49" fmla="*/ 142 h 252"/>
                <a:gd name="T50" fmla="*/ 87 w 252"/>
                <a:gd name="T51" fmla="*/ 118 h 252"/>
                <a:gd name="T52" fmla="*/ 88 w 252"/>
                <a:gd name="T53" fmla="*/ 110 h 252"/>
                <a:gd name="T54" fmla="*/ 87 w 252"/>
                <a:gd name="T55" fmla="*/ 100 h 252"/>
                <a:gd name="T56" fmla="*/ 111 w 252"/>
                <a:gd name="T57" fmla="*/ 71 h 252"/>
                <a:gd name="T58" fmla="*/ 37 w 252"/>
                <a:gd name="T59" fmla="*/ 100 h 252"/>
                <a:gd name="T60" fmla="*/ 35 w 252"/>
                <a:gd name="T61" fmla="*/ 110 h 252"/>
                <a:gd name="T62" fmla="*/ 37 w 252"/>
                <a:gd name="T63" fmla="*/ 122 h 252"/>
                <a:gd name="T64" fmla="*/ 27 w 252"/>
                <a:gd name="T65" fmla="*/ 158 h 252"/>
                <a:gd name="T66" fmla="*/ 8 w 252"/>
                <a:gd name="T67" fmla="*/ 170 h 252"/>
                <a:gd name="T68" fmla="*/ 0 w 252"/>
                <a:gd name="T69" fmla="*/ 126 h 252"/>
                <a:gd name="T70" fmla="*/ 13 w 252"/>
                <a:gd name="T71" fmla="*/ 68 h 252"/>
                <a:gd name="T72" fmla="*/ 228 w 252"/>
                <a:gd name="T73" fmla="*/ 52 h 252"/>
                <a:gd name="T74" fmla="*/ 250 w 252"/>
                <a:gd name="T75" fmla="*/ 99 h 252"/>
                <a:gd name="T76" fmla="*/ 252 w 252"/>
                <a:gd name="T77" fmla="*/ 135 h 252"/>
                <a:gd name="T78" fmla="*/ 217 w 252"/>
                <a:gd name="T79" fmla="*/ 150 h 252"/>
                <a:gd name="T80" fmla="*/ 201 w 252"/>
                <a:gd name="T81" fmla="*/ 136 h 252"/>
                <a:gd name="T82" fmla="*/ 181 w 252"/>
                <a:gd name="T83" fmla="*/ 108 h 252"/>
                <a:gd name="T84" fmla="*/ 150 w 252"/>
                <a:gd name="T85" fmla="*/ 61 h 252"/>
                <a:gd name="T86" fmla="*/ 154 w 252"/>
                <a:gd name="T87" fmla="*/ 49 h 252"/>
                <a:gd name="T88" fmla="*/ 181 w 252"/>
                <a:gd name="T89" fmla="*/ 38 h 252"/>
                <a:gd name="T90" fmla="*/ 60 w 252"/>
                <a:gd name="T91" fmla="*/ 19 h 252"/>
                <a:gd name="T92" fmla="*/ 101 w 252"/>
                <a:gd name="T93" fmla="*/ 40 h 252"/>
                <a:gd name="T94" fmla="*/ 100 w 252"/>
                <a:gd name="T95" fmla="*/ 49 h 252"/>
                <a:gd name="T96" fmla="*/ 84 w 252"/>
                <a:gd name="T97" fmla="*/ 70 h 252"/>
                <a:gd name="T98" fmla="*/ 65 w 252"/>
                <a:gd name="T99" fmla="*/ 84 h 252"/>
                <a:gd name="T100" fmla="*/ 55 w 252"/>
                <a:gd name="T101" fmla="*/ 84 h 252"/>
                <a:gd name="T102" fmla="*/ 36 w 252"/>
                <a:gd name="T103" fmla="*/ 70 h 252"/>
                <a:gd name="T104" fmla="*/ 41 w 252"/>
                <a:gd name="T105" fmla="*/ 33 h 252"/>
                <a:gd name="T106" fmla="*/ 126 w 252"/>
                <a:gd name="T107" fmla="*/ 0 h 252"/>
                <a:gd name="T108" fmla="*/ 170 w 252"/>
                <a:gd name="T109" fmla="*/ 7 h 252"/>
                <a:gd name="T110" fmla="*/ 167 w 252"/>
                <a:gd name="T111" fmla="*/ 21 h 252"/>
                <a:gd name="T112" fmla="*/ 140 w 252"/>
                <a:gd name="T113" fmla="*/ 26 h 252"/>
                <a:gd name="T114" fmla="*/ 126 w 252"/>
                <a:gd name="T115" fmla="*/ 22 h 252"/>
                <a:gd name="T116" fmla="*/ 117 w 252"/>
                <a:gd name="T117" fmla="*/ 24 h 252"/>
                <a:gd name="T118" fmla="*/ 82 w 252"/>
                <a:gd name="T119" fmla="*/ 7 h 252"/>
                <a:gd name="T120" fmla="*/ 126 w 252"/>
                <a:gd name="T12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252">
                  <a:moveTo>
                    <a:pt x="175" y="182"/>
                  </a:moveTo>
                  <a:lnTo>
                    <a:pt x="179" y="184"/>
                  </a:lnTo>
                  <a:lnTo>
                    <a:pt x="184" y="187"/>
                  </a:lnTo>
                  <a:lnTo>
                    <a:pt x="184" y="201"/>
                  </a:lnTo>
                  <a:lnTo>
                    <a:pt x="182" y="221"/>
                  </a:lnTo>
                  <a:lnTo>
                    <a:pt x="180" y="240"/>
                  </a:lnTo>
                  <a:lnTo>
                    <a:pt x="154" y="249"/>
                  </a:lnTo>
                  <a:lnTo>
                    <a:pt x="126" y="252"/>
                  </a:lnTo>
                  <a:lnTo>
                    <a:pt x="96" y="248"/>
                  </a:lnTo>
                  <a:lnTo>
                    <a:pt x="117" y="221"/>
                  </a:lnTo>
                  <a:lnTo>
                    <a:pt x="144" y="200"/>
                  </a:lnTo>
                  <a:lnTo>
                    <a:pt x="175" y="182"/>
                  </a:lnTo>
                  <a:close/>
                  <a:moveTo>
                    <a:pt x="247" y="164"/>
                  </a:moveTo>
                  <a:lnTo>
                    <a:pt x="236" y="188"/>
                  </a:lnTo>
                  <a:lnTo>
                    <a:pt x="221" y="210"/>
                  </a:lnTo>
                  <a:lnTo>
                    <a:pt x="201" y="228"/>
                  </a:lnTo>
                  <a:lnTo>
                    <a:pt x="203" y="201"/>
                  </a:lnTo>
                  <a:lnTo>
                    <a:pt x="201" y="186"/>
                  </a:lnTo>
                  <a:lnTo>
                    <a:pt x="207" y="183"/>
                  </a:lnTo>
                  <a:lnTo>
                    <a:pt x="212" y="179"/>
                  </a:lnTo>
                  <a:lnTo>
                    <a:pt x="214" y="174"/>
                  </a:lnTo>
                  <a:lnTo>
                    <a:pt x="217" y="169"/>
                  </a:lnTo>
                  <a:lnTo>
                    <a:pt x="247" y="164"/>
                  </a:lnTo>
                  <a:close/>
                  <a:moveTo>
                    <a:pt x="75" y="133"/>
                  </a:moveTo>
                  <a:lnTo>
                    <a:pt x="102" y="149"/>
                  </a:lnTo>
                  <a:lnTo>
                    <a:pt x="130" y="160"/>
                  </a:lnTo>
                  <a:lnTo>
                    <a:pt x="161" y="168"/>
                  </a:lnTo>
                  <a:lnTo>
                    <a:pt x="129" y="187"/>
                  </a:lnTo>
                  <a:lnTo>
                    <a:pt x="101" y="212"/>
                  </a:lnTo>
                  <a:lnTo>
                    <a:pt x="77" y="242"/>
                  </a:lnTo>
                  <a:lnTo>
                    <a:pt x="54" y="229"/>
                  </a:lnTo>
                  <a:lnTo>
                    <a:pt x="35" y="212"/>
                  </a:lnTo>
                  <a:lnTo>
                    <a:pt x="38" y="186"/>
                  </a:lnTo>
                  <a:lnTo>
                    <a:pt x="45" y="160"/>
                  </a:lnTo>
                  <a:lnTo>
                    <a:pt x="56" y="137"/>
                  </a:lnTo>
                  <a:lnTo>
                    <a:pt x="61" y="137"/>
                  </a:lnTo>
                  <a:lnTo>
                    <a:pt x="66" y="137"/>
                  </a:lnTo>
                  <a:lnTo>
                    <a:pt x="71" y="136"/>
                  </a:lnTo>
                  <a:lnTo>
                    <a:pt x="75" y="133"/>
                  </a:lnTo>
                  <a:close/>
                  <a:moveTo>
                    <a:pt x="111" y="71"/>
                  </a:moveTo>
                  <a:lnTo>
                    <a:pt x="116" y="73"/>
                  </a:lnTo>
                  <a:lnTo>
                    <a:pt x="121" y="76"/>
                  </a:lnTo>
                  <a:lnTo>
                    <a:pt x="126" y="76"/>
                  </a:lnTo>
                  <a:lnTo>
                    <a:pt x="133" y="76"/>
                  </a:lnTo>
                  <a:lnTo>
                    <a:pt x="138" y="75"/>
                  </a:lnTo>
                  <a:lnTo>
                    <a:pt x="159" y="105"/>
                  </a:lnTo>
                  <a:lnTo>
                    <a:pt x="175" y="140"/>
                  </a:lnTo>
                  <a:lnTo>
                    <a:pt x="170" y="145"/>
                  </a:lnTo>
                  <a:lnTo>
                    <a:pt x="167" y="149"/>
                  </a:lnTo>
                  <a:lnTo>
                    <a:pt x="139" y="142"/>
                  </a:lnTo>
                  <a:lnTo>
                    <a:pt x="112" y="132"/>
                  </a:lnTo>
                  <a:lnTo>
                    <a:pt x="87" y="118"/>
                  </a:lnTo>
                  <a:lnTo>
                    <a:pt x="88" y="114"/>
                  </a:lnTo>
                  <a:lnTo>
                    <a:pt x="88" y="110"/>
                  </a:lnTo>
                  <a:lnTo>
                    <a:pt x="88" y="105"/>
                  </a:lnTo>
                  <a:lnTo>
                    <a:pt x="87" y="100"/>
                  </a:lnTo>
                  <a:lnTo>
                    <a:pt x="84" y="96"/>
                  </a:lnTo>
                  <a:lnTo>
                    <a:pt x="111" y="71"/>
                  </a:lnTo>
                  <a:close/>
                  <a:moveTo>
                    <a:pt x="13" y="68"/>
                  </a:moveTo>
                  <a:lnTo>
                    <a:pt x="37" y="100"/>
                  </a:lnTo>
                  <a:lnTo>
                    <a:pt x="35" y="105"/>
                  </a:lnTo>
                  <a:lnTo>
                    <a:pt x="35" y="110"/>
                  </a:lnTo>
                  <a:lnTo>
                    <a:pt x="36" y="117"/>
                  </a:lnTo>
                  <a:lnTo>
                    <a:pt x="37" y="122"/>
                  </a:lnTo>
                  <a:lnTo>
                    <a:pt x="40" y="127"/>
                  </a:lnTo>
                  <a:lnTo>
                    <a:pt x="27" y="158"/>
                  </a:lnTo>
                  <a:lnTo>
                    <a:pt x="18" y="191"/>
                  </a:lnTo>
                  <a:lnTo>
                    <a:pt x="8" y="170"/>
                  </a:lnTo>
                  <a:lnTo>
                    <a:pt x="3" y="149"/>
                  </a:lnTo>
                  <a:lnTo>
                    <a:pt x="0" y="126"/>
                  </a:lnTo>
                  <a:lnTo>
                    <a:pt x="4" y="96"/>
                  </a:lnTo>
                  <a:lnTo>
                    <a:pt x="13" y="68"/>
                  </a:lnTo>
                  <a:close/>
                  <a:moveTo>
                    <a:pt x="212" y="31"/>
                  </a:moveTo>
                  <a:lnTo>
                    <a:pt x="228" y="52"/>
                  </a:lnTo>
                  <a:lnTo>
                    <a:pt x="242" y="73"/>
                  </a:lnTo>
                  <a:lnTo>
                    <a:pt x="250" y="99"/>
                  </a:lnTo>
                  <a:lnTo>
                    <a:pt x="252" y="126"/>
                  </a:lnTo>
                  <a:lnTo>
                    <a:pt x="252" y="135"/>
                  </a:lnTo>
                  <a:lnTo>
                    <a:pt x="251" y="144"/>
                  </a:lnTo>
                  <a:lnTo>
                    <a:pt x="217" y="150"/>
                  </a:lnTo>
                  <a:lnTo>
                    <a:pt x="210" y="142"/>
                  </a:lnTo>
                  <a:lnTo>
                    <a:pt x="201" y="136"/>
                  </a:lnTo>
                  <a:lnTo>
                    <a:pt x="191" y="133"/>
                  </a:lnTo>
                  <a:lnTo>
                    <a:pt x="181" y="108"/>
                  </a:lnTo>
                  <a:lnTo>
                    <a:pt x="167" y="84"/>
                  </a:lnTo>
                  <a:lnTo>
                    <a:pt x="150" y="61"/>
                  </a:lnTo>
                  <a:lnTo>
                    <a:pt x="153" y="56"/>
                  </a:lnTo>
                  <a:lnTo>
                    <a:pt x="154" y="49"/>
                  </a:lnTo>
                  <a:lnTo>
                    <a:pt x="153" y="47"/>
                  </a:lnTo>
                  <a:lnTo>
                    <a:pt x="181" y="38"/>
                  </a:lnTo>
                  <a:lnTo>
                    <a:pt x="212" y="31"/>
                  </a:lnTo>
                  <a:close/>
                  <a:moveTo>
                    <a:pt x="60" y="19"/>
                  </a:moveTo>
                  <a:lnTo>
                    <a:pt x="82" y="29"/>
                  </a:lnTo>
                  <a:lnTo>
                    <a:pt x="101" y="40"/>
                  </a:lnTo>
                  <a:lnTo>
                    <a:pt x="101" y="45"/>
                  </a:lnTo>
                  <a:lnTo>
                    <a:pt x="100" y="49"/>
                  </a:lnTo>
                  <a:lnTo>
                    <a:pt x="101" y="56"/>
                  </a:lnTo>
                  <a:lnTo>
                    <a:pt x="84" y="70"/>
                  </a:lnTo>
                  <a:lnTo>
                    <a:pt x="69" y="85"/>
                  </a:lnTo>
                  <a:lnTo>
                    <a:pt x="65" y="84"/>
                  </a:lnTo>
                  <a:lnTo>
                    <a:pt x="61" y="84"/>
                  </a:lnTo>
                  <a:lnTo>
                    <a:pt x="55" y="84"/>
                  </a:lnTo>
                  <a:lnTo>
                    <a:pt x="50" y="86"/>
                  </a:lnTo>
                  <a:lnTo>
                    <a:pt x="36" y="70"/>
                  </a:lnTo>
                  <a:lnTo>
                    <a:pt x="24" y="51"/>
                  </a:lnTo>
                  <a:lnTo>
                    <a:pt x="41" y="33"/>
                  </a:lnTo>
                  <a:lnTo>
                    <a:pt x="60" y="19"/>
                  </a:lnTo>
                  <a:close/>
                  <a:moveTo>
                    <a:pt x="126" y="0"/>
                  </a:moveTo>
                  <a:lnTo>
                    <a:pt x="149" y="1"/>
                  </a:lnTo>
                  <a:lnTo>
                    <a:pt x="170" y="7"/>
                  </a:lnTo>
                  <a:lnTo>
                    <a:pt x="190" y="16"/>
                  </a:lnTo>
                  <a:lnTo>
                    <a:pt x="167" y="21"/>
                  </a:lnTo>
                  <a:lnTo>
                    <a:pt x="145" y="30"/>
                  </a:lnTo>
                  <a:lnTo>
                    <a:pt x="140" y="26"/>
                  </a:lnTo>
                  <a:lnTo>
                    <a:pt x="134" y="24"/>
                  </a:lnTo>
                  <a:lnTo>
                    <a:pt x="126" y="22"/>
                  </a:lnTo>
                  <a:lnTo>
                    <a:pt x="122" y="22"/>
                  </a:lnTo>
                  <a:lnTo>
                    <a:pt x="117" y="24"/>
                  </a:lnTo>
                  <a:lnTo>
                    <a:pt x="114" y="26"/>
                  </a:lnTo>
                  <a:lnTo>
                    <a:pt x="82" y="7"/>
                  </a:lnTo>
                  <a:lnTo>
                    <a:pt x="103" y="1"/>
                  </a:lnTo>
                  <a:lnTo>
                    <a:pt x="126" y="0"/>
                  </a:lnTo>
                  <a:close/>
                </a:path>
              </a:pathLst>
            </a:custGeom>
            <a:solidFill>
              <a:schemeClr val="accent4"/>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7" name="Freeform 49"/>
            <p:cNvSpPr>
              <a:spLocks noEditPoints="1"/>
            </p:cNvSpPr>
            <p:nvPr/>
          </p:nvSpPr>
          <p:spPr bwMode="auto">
            <a:xfrm>
              <a:off x="6317806" y="2094022"/>
              <a:ext cx="261574" cy="232830"/>
            </a:xfrm>
            <a:custGeom>
              <a:avLst/>
              <a:gdLst>
                <a:gd name="T0" fmla="*/ 60 w 273"/>
                <a:gd name="T1" fmla="*/ 239 h 243"/>
                <a:gd name="T2" fmla="*/ 52 w 273"/>
                <a:gd name="T3" fmla="*/ 243 h 243"/>
                <a:gd name="T4" fmla="*/ 36 w 273"/>
                <a:gd name="T5" fmla="*/ 225 h 243"/>
                <a:gd name="T6" fmla="*/ 37 w 273"/>
                <a:gd name="T7" fmla="*/ 218 h 243"/>
                <a:gd name="T8" fmla="*/ 118 w 273"/>
                <a:gd name="T9" fmla="*/ 84 h 243"/>
                <a:gd name="T10" fmla="*/ 234 w 273"/>
                <a:gd name="T11" fmla="*/ 219 h 243"/>
                <a:gd name="T12" fmla="*/ 233 w 273"/>
                <a:gd name="T13" fmla="*/ 226 h 243"/>
                <a:gd name="T14" fmla="*/ 214 w 273"/>
                <a:gd name="T15" fmla="*/ 239 h 243"/>
                <a:gd name="T16" fmla="*/ 95 w 273"/>
                <a:gd name="T17" fmla="*/ 108 h 243"/>
                <a:gd name="T18" fmla="*/ 95 w 273"/>
                <a:gd name="T19" fmla="*/ 102 h 243"/>
                <a:gd name="T20" fmla="*/ 228 w 273"/>
                <a:gd name="T21" fmla="*/ 2 h 243"/>
                <a:gd name="T22" fmla="*/ 232 w 273"/>
                <a:gd name="T23" fmla="*/ 5 h 243"/>
                <a:gd name="T24" fmla="*/ 229 w 273"/>
                <a:gd name="T25" fmla="*/ 11 h 243"/>
                <a:gd name="T26" fmla="*/ 219 w 273"/>
                <a:gd name="T27" fmla="*/ 30 h 243"/>
                <a:gd name="T28" fmla="*/ 218 w 273"/>
                <a:gd name="T29" fmla="*/ 45 h 243"/>
                <a:gd name="T30" fmla="*/ 241 w 273"/>
                <a:gd name="T31" fmla="*/ 58 h 243"/>
                <a:gd name="T32" fmla="*/ 254 w 273"/>
                <a:gd name="T33" fmla="*/ 48 h 243"/>
                <a:gd name="T34" fmla="*/ 264 w 273"/>
                <a:gd name="T35" fmla="*/ 31 h 243"/>
                <a:gd name="T36" fmla="*/ 269 w 273"/>
                <a:gd name="T37" fmla="*/ 25 h 243"/>
                <a:gd name="T38" fmla="*/ 271 w 273"/>
                <a:gd name="T39" fmla="*/ 28 h 243"/>
                <a:gd name="T40" fmla="*/ 273 w 273"/>
                <a:gd name="T41" fmla="*/ 51 h 243"/>
                <a:gd name="T42" fmla="*/ 261 w 273"/>
                <a:gd name="T43" fmla="*/ 85 h 243"/>
                <a:gd name="T44" fmla="*/ 225 w 273"/>
                <a:gd name="T45" fmla="*/ 93 h 243"/>
                <a:gd name="T46" fmla="*/ 199 w 273"/>
                <a:gd name="T47" fmla="*/ 102 h 243"/>
                <a:gd name="T48" fmla="*/ 176 w 273"/>
                <a:gd name="T49" fmla="*/ 82 h 243"/>
                <a:gd name="T50" fmla="*/ 186 w 273"/>
                <a:gd name="T51" fmla="*/ 47 h 243"/>
                <a:gd name="T52" fmla="*/ 201 w 273"/>
                <a:gd name="T53" fmla="*/ 16 h 243"/>
                <a:gd name="T54" fmla="*/ 227 w 273"/>
                <a:gd name="T55" fmla="*/ 3 h 243"/>
                <a:gd name="T56" fmla="*/ 141 w 273"/>
                <a:gd name="T57" fmla="*/ 0 h 243"/>
                <a:gd name="T58" fmla="*/ 145 w 273"/>
                <a:gd name="T59" fmla="*/ 2 h 243"/>
                <a:gd name="T60" fmla="*/ 113 w 273"/>
                <a:gd name="T61" fmla="*/ 19 h 243"/>
                <a:gd name="T62" fmla="*/ 92 w 273"/>
                <a:gd name="T63" fmla="*/ 44 h 243"/>
                <a:gd name="T64" fmla="*/ 101 w 273"/>
                <a:gd name="T65" fmla="*/ 61 h 243"/>
                <a:gd name="T66" fmla="*/ 106 w 273"/>
                <a:gd name="T67" fmla="*/ 67 h 243"/>
                <a:gd name="T68" fmla="*/ 106 w 273"/>
                <a:gd name="T69" fmla="*/ 71 h 243"/>
                <a:gd name="T70" fmla="*/ 92 w 273"/>
                <a:gd name="T71" fmla="*/ 84 h 243"/>
                <a:gd name="T72" fmla="*/ 84 w 273"/>
                <a:gd name="T73" fmla="*/ 91 h 243"/>
                <a:gd name="T74" fmla="*/ 80 w 273"/>
                <a:gd name="T75" fmla="*/ 91 h 243"/>
                <a:gd name="T76" fmla="*/ 51 w 273"/>
                <a:gd name="T77" fmla="*/ 74 h 243"/>
                <a:gd name="T78" fmla="*/ 38 w 273"/>
                <a:gd name="T79" fmla="*/ 84 h 243"/>
                <a:gd name="T80" fmla="*/ 37 w 273"/>
                <a:gd name="T81" fmla="*/ 93 h 243"/>
                <a:gd name="T82" fmla="*/ 34 w 273"/>
                <a:gd name="T83" fmla="*/ 98 h 243"/>
                <a:gd name="T84" fmla="*/ 28 w 273"/>
                <a:gd name="T85" fmla="*/ 103 h 243"/>
                <a:gd name="T86" fmla="*/ 22 w 273"/>
                <a:gd name="T87" fmla="*/ 103 h 243"/>
                <a:gd name="T88" fmla="*/ 13 w 273"/>
                <a:gd name="T89" fmla="*/ 94 h 243"/>
                <a:gd name="T90" fmla="*/ 1 w 273"/>
                <a:gd name="T91" fmla="*/ 81 h 243"/>
                <a:gd name="T92" fmla="*/ 1 w 273"/>
                <a:gd name="T93" fmla="*/ 75 h 243"/>
                <a:gd name="T94" fmla="*/ 8 w 273"/>
                <a:gd name="T95" fmla="*/ 70 h 243"/>
                <a:gd name="T96" fmla="*/ 14 w 273"/>
                <a:gd name="T97" fmla="*/ 65 h 243"/>
                <a:gd name="T98" fmla="*/ 22 w 273"/>
                <a:gd name="T99" fmla="*/ 65 h 243"/>
                <a:gd name="T100" fmla="*/ 32 w 273"/>
                <a:gd name="T101" fmla="*/ 57 h 243"/>
                <a:gd name="T102" fmla="*/ 34 w 273"/>
                <a:gd name="T103" fmla="*/ 47 h 243"/>
                <a:gd name="T104" fmla="*/ 39 w 273"/>
                <a:gd name="T105" fmla="*/ 39 h 243"/>
                <a:gd name="T106" fmla="*/ 69 w 273"/>
                <a:gd name="T107" fmla="*/ 19 h 243"/>
                <a:gd name="T108" fmla="*/ 110 w 273"/>
                <a:gd name="T10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43">
                  <a:moveTo>
                    <a:pt x="107" y="150"/>
                  </a:moveTo>
                  <a:lnTo>
                    <a:pt x="127" y="173"/>
                  </a:lnTo>
                  <a:lnTo>
                    <a:pt x="60" y="239"/>
                  </a:lnTo>
                  <a:lnTo>
                    <a:pt x="57" y="242"/>
                  </a:lnTo>
                  <a:lnTo>
                    <a:pt x="55" y="243"/>
                  </a:lnTo>
                  <a:lnTo>
                    <a:pt x="52" y="243"/>
                  </a:lnTo>
                  <a:lnTo>
                    <a:pt x="50" y="240"/>
                  </a:lnTo>
                  <a:lnTo>
                    <a:pt x="37" y="228"/>
                  </a:lnTo>
                  <a:lnTo>
                    <a:pt x="36" y="225"/>
                  </a:lnTo>
                  <a:lnTo>
                    <a:pt x="34" y="223"/>
                  </a:lnTo>
                  <a:lnTo>
                    <a:pt x="36" y="220"/>
                  </a:lnTo>
                  <a:lnTo>
                    <a:pt x="37" y="218"/>
                  </a:lnTo>
                  <a:lnTo>
                    <a:pt x="107" y="150"/>
                  </a:lnTo>
                  <a:close/>
                  <a:moveTo>
                    <a:pt x="117" y="84"/>
                  </a:moveTo>
                  <a:lnTo>
                    <a:pt x="118" y="84"/>
                  </a:lnTo>
                  <a:lnTo>
                    <a:pt x="121" y="85"/>
                  </a:lnTo>
                  <a:lnTo>
                    <a:pt x="233" y="216"/>
                  </a:lnTo>
                  <a:lnTo>
                    <a:pt x="234" y="219"/>
                  </a:lnTo>
                  <a:lnTo>
                    <a:pt x="236" y="221"/>
                  </a:lnTo>
                  <a:lnTo>
                    <a:pt x="234" y="224"/>
                  </a:lnTo>
                  <a:lnTo>
                    <a:pt x="233" y="226"/>
                  </a:lnTo>
                  <a:lnTo>
                    <a:pt x="219" y="238"/>
                  </a:lnTo>
                  <a:lnTo>
                    <a:pt x="217" y="239"/>
                  </a:lnTo>
                  <a:lnTo>
                    <a:pt x="214" y="239"/>
                  </a:lnTo>
                  <a:lnTo>
                    <a:pt x="211" y="239"/>
                  </a:lnTo>
                  <a:lnTo>
                    <a:pt x="209" y="237"/>
                  </a:lnTo>
                  <a:lnTo>
                    <a:pt x="95" y="108"/>
                  </a:lnTo>
                  <a:lnTo>
                    <a:pt x="94" y="105"/>
                  </a:lnTo>
                  <a:lnTo>
                    <a:pt x="94" y="104"/>
                  </a:lnTo>
                  <a:lnTo>
                    <a:pt x="95" y="102"/>
                  </a:lnTo>
                  <a:lnTo>
                    <a:pt x="115" y="85"/>
                  </a:lnTo>
                  <a:lnTo>
                    <a:pt x="117" y="84"/>
                  </a:lnTo>
                  <a:close/>
                  <a:moveTo>
                    <a:pt x="228" y="2"/>
                  </a:moveTo>
                  <a:lnTo>
                    <a:pt x="229" y="2"/>
                  </a:lnTo>
                  <a:lnTo>
                    <a:pt x="231" y="3"/>
                  </a:lnTo>
                  <a:lnTo>
                    <a:pt x="232" y="5"/>
                  </a:lnTo>
                  <a:lnTo>
                    <a:pt x="232" y="7"/>
                  </a:lnTo>
                  <a:lnTo>
                    <a:pt x="232" y="7"/>
                  </a:lnTo>
                  <a:lnTo>
                    <a:pt x="229" y="11"/>
                  </a:lnTo>
                  <a:lnTo>
                    <a:pt x="225" y="17"/>
                  </a:lnTo>
                  <a:lnTo>
                    <a:pt x="222" y="24"/>
                  </a:lnTo>
                  <a:lnTo>
                    <a:pt x="219" y="30"/>
                  </a:lnTo>
                  <a:lnTo>
                    <a:pt x="217" y="34"/>
                  </a:lnTo>
                  <a:lnTo>
                    <a:pt x="215" y="39"/>
                  </a:lnTo>
                  <a:lnTo>
                    <a:pt x="218" y="45"/>
                  </a:lnTo>
                  <a:lnTo>
                    <a:pt x="227" y="54"/>
                  </a:lnTo>
                  <a:lnTo>
                    <a:pt x="234" y="58"/>
                  </a:lnTo>
                  <a:lnTo>
                    <a:pt x="241" y="58"/>
                  </a:lnTo>
                  <a:lnTo>
                    <a:pt x="246" y="56"/>
                  </a:lnTo>
                  <a:lnTo>
                    <a:pt x="250" y="52"/>
                  </a:lnTo>
                  <a:lnTo>
                    <a:pt x="254" y="48"/>
                  </a:lnTo>
                  <a:lnTo>
                    <a:pt x="256" y="43"/>
                  </a:lnTo>
                  <a:lnTo>
                    <a:pt x="260" y="37"/>
                  </a:lnTo>
                  <a:lnTo>
                    <a:pt x="264" y="31"/>
                  </a:lnTo>
                  <a:lnTo>
                    <a:pt x="266" y="28"/>
                  </a:lnTo>
                  <a:lnTo>
                    <a:pt x="268" y="26"/>
                  </a:lnTo>
                  <a:lnTo>
                    <a:pt x="269" y="25"/>
                  </a:lnTo>
                  <a:lnTo>
                    <a:pt x="270" y="25"/>
                  </a:lnTo>
                  <a:lnTo>
                    <a:pt x="271" y="25"/>
                  </a:lnTo>
                  <a:lnTo>
                    <a:pt x="271" y="28"/>
                  </a:lnTo>
                  <a:lnTo>
                    <a:pt x="273" y="30"/>
                  </a:lnTo>
                  <a:lnTo>
                    <a:pt x="273" y="38"/>
                  </a:lnTo>
                  <a:lnTo>
                    <a:pt x="273" y="51"/>
                  </a:lnTo>
                  <a:lnTo>
                    <a:pt x="271" y="65"/>
                  </a:lnTo>
                  <a:lnTo>
                    <a:pt x="268" y="76"/>
                  </a:lnTo>
                  <a:lnTo>
                    <a:pt x="261" y="85"/>
                  </a:lnTo>
                  <a:lnTo>
                    <a:pt x="252" y="91"/>
                  </a:lnTo>
                  <a:lnTo>
                    <a:pt x="241" y="94"/>
                  </a:lnTo>
                  <a:lnTo>
                    <a:pt x="225" y="93"/>
                  </a:lnTo>
                  <a:lnTo>
                    <a:pt x="215" y="93"/>
                  </a:lnTo>
                  <a:lnTo>
                    <a:pt x="205" y="96"/>
                  </a:lnTo>
                  <a:lnTo>
                    <a:pt x="199" y="102"/>
                  </a:lnTo>
                  <a:lnTo>
                    <a:pt x="176" y="123"/>
                  </a:lnTo>
                  <a:lnTo>
                    <a:pt x="157" y="102"/>
                  </a:lnTo>
                  <a:lnTo>
                    <a:pt x="176" y="82"/>
                  </a:lnTo>
                  <a:lnTo>
                    <a:pt x="183" y="71"/>
                  </a:lnTo>
                  <a:lnTo>
                    <a:pt x="186" y="58"/>
                  </a:lnTo>
                  <a:lnTo>
                    <a:pt x="186" y="47"/>
                  </a:lnTo>
                  <a:lnTo>
                    <a:pt x="187" y="34"/>
                  </a:lnTo>
                  <a:lnTo>
                    <a:pt x="192" y="24"/>
                  </a:lnTo>
                  <a:lnTo>
                    <a:pt x="201" y="16"/>
                  </a:lnTo>
                  <a:lnTo>
                    <a:pt x="211" y="10"/>
                  </a:lnTo>
                  <a:lnTo>
                    <a:pt x="220" y="5"/>
                  </a:lnTo>
                  <a:lnTo>
                    <a:pt x="227" y="3"/>
                  </a:lnTo>
                  <a:lnTo>
                    <a:pt x="228" y="2"/>
                  </a:lnTo>
                  <a:close/>
                  <a:moveTo>
                    <a:pt x="129" y="0"/>
                  </a:moveTo>
                  <a:lnTo>
                    <a:pt x="141" y="0"/>
                  </a:lnTo>
                  <a:lnTo>
                    <a:pt x="149" y="0"/>
                  </a:lnTo>
                  <a:lnTo>
                    <a:pt x="150" y="1"/>
                  </a:lnTo>
                  <a:lnTo>
                    <a:pt x="145" y="2"/>
                  </a:lnTo>
                  <a:lnTo>
                    <a:pt x="136" y="6"/>
                  </a:lnTo>
                  <a:lnTo>
                    <a:pt x="125" y="12"/>
                  </a:lnTo>
                  <a:lnTo>
                    <a:pt x="113" y="19"/>
                  </a:lnTo>
                  <a:lnTo>
                    <a:pt x="102" y="25"/>
                  </a:lnTo>
                  <a:lnTo>
                    <a:pt x="94" y="34"/>
                  </a:lnTo>
                  <a:lnTo>
                    <a:pt x="92" y="44"/>
                  </a:lnTo>
                  <a:lnTo>
                    <a:pt x="95" y="54"/>
                  </a:lnTo>
                  <a:lnTo>
                    <a:pt x="98" y="57"/>
                  </a:lnTo>
                  <a:lnTo>
                    <a:pt x="101" y="61"/>
                  </a:lnTo>
                  <a:lnTo>
                    <a:pt x="103" y="63"/>
                  </a:lnTo>
                  <a:lnTo>
                    <a:pt x="104" y="66"/>
                  </a:lnTo>
                  <a:lnTo>
                    <a:pt x="106" y="67"/>
                  </a:lnTo>
                  <a:lnTo>
                    <a:pt x="107" y="68"/>
                  </a:lnTo>
                  <a:lnTo>
                    <a:pt x="107" y="71"/>
                  </a:lnTo>
                  <a:lnTo>
                    <a:pt x="106" y="71"/>
                  </a:lnTo>
                  <a:lnTo>
                    <a:pt x="103" y="74"/>
                  </a:lnTo>
                  <a:lnTo>
                    <a:pt x="98" y="79"/>
                  </a:lnTo>
                  <a:lnTo>
                    <a:pt x="92" y="84"/>
                  </a:lnTo>
                  <a:lnTo>
                    <a:pt x="87" y="88"/>
                  </a:lnTo>
                  <a:lnTo>
                    <a:pt x="84" y="90"/>
                  </a:lnTo>
                  <a:lnTo>
                    <a:pt x="84" y="91"/>
                  </a:lnTo>
                  <a:lnTo>
                    <a:pt x="83" y="91"/>
                  </a:lnTo>
                  <a:lnTo>
                    <a:pt x="81" y="93"/>
                  </a:lnTo>
                  <a:lnTo>
                    <a:pt x="80" y="91"/>
                  </a:lnTo>
                  <a:lnTo>
                    <a:pt x="70" y="81"/>
                  </a:lnTo>
                  <a:lnTo>
                    <a:pt x="60" y="75"/>
                  </a:lnTo>
                  <a:lnTo>
                    <a:pt x="51" y="74"/>
                  </a:lnTo>
                  <a:lnTo>
                    <a:pt x="42" y="79"/>
                  </a:lnTo>
                  <a:lnTo>
                    <a:pt x="39" y="81"/>
                  </a:lnTo>
                  <a:lnTo>
                    <a:pt x="38" y="84"/>
                  </a:lnTo>
                  <a:lnTo>
                    <a:pt x="38" y="88"/>
                  </a:lnTo>
                  <a:lnTo>
                    <a:pt x="38" y="90"/>
                  </a:lnTo>
                  <a:lnTo>
                    <a:pt x="37" y="93"/>
                  </a:lnTo>
                  <a:lnTo>
                    <a:pt x="37" y="94"/>
                  </a:lnTo>
                  <a:lnTo>
                    <a:pt x="36" y="95"/>
                  </a:lnTo>
                  <a:lnTo>
                    <a:pt x="34" y="98"/>
                  </a:lnTo>
                  <a:lnTo>
                    <a:pt x="32" y="99"/>
                  </a:lnTo>
                  <a:lnTo>
                    <a:pt x="29" y="102"/>
                  </a:lnTo>
                  <a:lnTo>
                    <a:pt x="28" y="103"/>
                  </a:lnTo>
                  <a:lnTo>
                    <a:pt x="25" y="104"/>
                  </a:lnTo>
                  <a:lnTo>
                    <a:pt x="23" y="104"/>
                  </a:lnTo>
                  <a:lnTo>
                    <a:pt x="22" y="103"/>
                  </a:lnTo>
                  <a:lnTo>
                    <a:pt x="19" y="102"/>
                  </a:lnTo>
                  <a:lnTo>
                    <a:pt x="16" y="99"/>
                  </a:lnTo>
                  <a:lnTo>
                    <a:pt x="13" y="94"/>
                  </a:lnTo>
                  <a:lnTo>
                    <a:pt x="8" y="88"/>
                  </a:lnTo>
                  <a:lnTo>
                    <a:pt x="2" y="82"/>
                  </a:lnTo>
                  <a:lnTo>
                    <a:pt x="1" y="81"/>
                  </a:lnTo>
                  <a:lnTo>
                    <a:pt x="0" y="79"/>
                  </a:lnTo>
                  <a:lnTo>
                    <a:pt x="0" y="76"/>
                  </a:lnTo>
                  <a:lnTo>
                    <a:pt x="1" y="75"/>
                  </a:lnTo>
                  <a:lnTo>
                    <a:pt x="2" y="74"/>
                  </a:lnTo>
                  <a:lnTo>
                    <a:pt x="5" y="71"/>
                  </a:lnTo>
                  <a:lnTo>
                    <a:pt x="8" y="70"/>
                  </a:lnTo>
                  <a:lnTo>
                    <a:pt x="10" y="67"/>
                  </a:lnTo>
                  <a:lnTo>
                    <a:pt x="11" y="66"/>
                  </a:lnTo>
                  <a:lnTo>
                    <a:pt x="14" y="65"/>
                  </a:lnTo>
                  <a:lnTo>
                    <a:pt x="16" y="65"/>
                  </a:lnTo>
                  <a:lnTo>
                    <a:pt x="19" y="65"/>
                  </a:lnTo>
                  <a:lnTo>
                    <a:pt x="22" y="65"/>
                  </a:lnTo>
                  <a:lnTo>
                    <a:pt x="25" y="63"/>
                  </a:lnTo>
                  <a:lnTo>
                    <a:pt x="29" y="61"/>
                  </a:lnTo>
                  <a:lnTo>
                    <a:pt x="32" y="57"/>
                  </a:lnTo>
                  <a:lnTo>
                    <a:pt x="33" y="53"/>
                  </a:lnTo>
                  <a:lnTo>
                    <a:pt x="34" y="51"/>
                  </a:lnTo>
                  <a:lnTo>
                    <a:pt x="34" y="47"/>
                  </a:lnTo>
                  <a:lnTo>
                    <a:pt x="36" y="44"/>
                  </a:lnTo>
                  <a:lnTo>
                    <a:pt x="37" y="42"/>
                  </a:lnTo>
                  <a:lnTo>
                    <a:pt x="39" y="39"/>
                  </a:lnTo>
                  <a:lnTo>
                    <a:pt x="46" y="34"/>
                  </a:lnTo>
                  <a:lnTo>
                    <a:pt x="59" y="25"/>
                  </a:lnTo>
                  <a:lnTo>
                    <a:pt x="69" y="19"/>
                  </a:lnTo>
                  <a:lnTo>
                    <a:pt x="81" y="10"/>
                  </a:lnTo>
                  <a:lnTo>
                    <a:pt x="95" y="3"/>
                  </a:lnTo>
                  <a:lnTo>
                    <a:pt x="110" y="0"/>
                  </a:lnTo>
                  <a:lnTo>
                    <a:pt x="116" y="0"/>
                  </a:lnTo>
                  <a:lnTo>
                    <a:pt x="129"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8" name="Freeform 55"/>
            <p:cNvSpPr>
              <a:spLocks noEditPoints="1"/>
            </p:cNvSpPr>
            <p:nvPr/>
          </p:nvSpPr>
          <p:spPr bwMode="auto">
            <a:xfrm>
              <a:off x="5297864" y="5290390"/>
              <a:ext cx="206002" cy="257743"/>
            </a:xfrm>
            <a:custGeom>
              <a:avLst/>
              <a:gdLst>
                <a:gd name="T0" fmla="*/ 145 w 215"/>
                <a:gd name="T1" fmla="*/ 27 h 269"/>
                <a:gd name="T2" fmla="*/ 132 w 215"/>
                <a:gd name="T3" fmla="*/ 32 h 269"/>
                <a:gd name="T4" fmla="*/ 123 w 215"/>
                <a:gd name="T5" fmla="*/ 42 h 269"/>
                <a:gd name="T6" fmla="*/ 119 w 215"/>
                <a:gd name="T7" fmla="*/ 50 h 269"/>
                <a:gd name="T8" fmla="*/ 121 w 215"/>
                <a:gd name="T9" fmla="*/ 57 h 269"/>
                <a:gd name="T10" fmla="*/ 124 w 215"/>
                <a:gd name="T11" fmla="*/ 64 h 269"/>
                <a:gd name="T12" fmla="*/ 132 w 215"/>
                <a:gd name="T13" fmla="*/ 70 h 269"/>
                <a:gd name="T14" fmla="*/ 141 w 215"/>
                <a:gd name="T15" fmla="*/ 76 h 269"/>
                <a:gd name="T16" fmla="*/ 150 w 215"/>
                <a:gd name="T17" fmla="*/ 83 h 269"/>
                <a:gd name="T18" fmla="*/ 158 w 215"/>
                <a:gd name="T19" fmla="*/ 88 h 269"/>
                <a:gd name="T20" fmla="*/ 165 w 215"/>
                <a:gd name="T21" fmla="*/ 90 h 269"/>
                <a:gd name="T22" fmla="*/ 172 w 215"/>
                <a:gd name="T23" fmla="*/ 89 h 269"/>
                <a:gd name="T24" fmla="*/ 178 w 215"/>
                <a:gd name="T25" fmla="*/ 83 h 269"/>
                <a:gd name="T26" fmla="*/ 183 w 215"/>
                <a:gd name="T27" fmla="*/ 69 h 269"/>
                <a:gd name="T28" fmla="*/ 184 w 215"/>
                <a:gd name="T29" fmla="*/ 56 h 269"/>
                <a:gd name="T30" fmla="*/ 179 w 215"/>
                <a:gd name="T31" fmla="*/ 43 h 269"/>
                <a:gd name="T32" fmla="*/ 170 w 215"/>
                <a:gd name="T33" fmla="*/ 33 h 269"/>
                <a:gd name="T34" fmla="*/ 158 w 215"/>
                <a:gd name="T35" fmla="*/ 27 h 269"/>
                <a:gd name="T36" fmla="*/ 145 w 215"/>
                <a:gd name="T37" fmla="*/ 27 h 269"/>
                <a:gd name="T38" fmla="*/ 149 w 215"/>
                <a:gd name="T39" fmla="*/ 0 h 269"/>
                <a:gd name="T40" fmla="*/ 167 w 215"/>
                <a:gd name="T41" fmla="*/ 4 h 269"/>
                <a:gd name="T42" fmla="*/ 183 w 215"/>
                <a:gd name="T43" fmla="*/ 13 h 269"/>
                <a:gd name="T44" fmla="*/ 197 w 215"/>
                <a:gd name="T45" fmla="*/ 25 h 269"/>
                <a:gd name="T46" fmla="*/ 207 w 215"/>
                <a:gd name="T47" fmla="*/ 42 h 269"/>
                <a:gd name="T48" fmla="*/ 212 w 215"/>
                <a:gd name="T49" fmla="*/ 61 h 269"/>
                <a:gd name="T50" fmla="*/ 215 w 215"/>
                <a:gd name="T51" fmla="*/ 81 h 269"/>
                <a:gd name="T52" fmla="*/ 212 w 215"/>
                <a:gd name="T53" fmla="*/ 102 h 269"/>
                <a:gd name="T54" fmla="*/ 206 w 215"/>
                <a:gd name="T55" fmla="*/ 120 h 269"/>
                <a:gd name="T56" fmla="*/ 196 w 215"/>
                <a:gd name="T57" fmla="*/ 135 h 269"/>
                <a:gd name="T58" fmla="*/ 182 w 215"/>
                <a:gd name="T59" fmla="*/ 146 h 269"/>
                <a:gd name="T60" fmla="*/ 164 w 215"/>
                <a:gd name="T61" fmla="*/ 153 h 269"/>
                <a:gd name="T62" fmla="*/ 152 w 215"/>
                <a:gd name="T63" fmla="*/ 154 h 269"/>
                <a:gd name="T64" fmla="*/ 140 w 215"/>
                <a:gd name="T65" fmla="*/ 154 h 269"/>
                <a:gd name="T66" fmla="*/ 128 w 215"/>
                <a:gd name="T67" fmla="*/ 153 h 269"/>
                <a:gd name="T68" fmla="*/ 95 w 215"/>
                <a:gd name="T69" fmla="*/ 206 h 269"/>
                <a:gd name="T70" fmla="*/ 76 w 215"/>
                <a:gd name="T71" fmla="*/ 210 h 269"/>
                <a:gd name="T72" fmla="*/ 76 w 215"/>
                <a:gd name="T73" fmla="*/ 210 h 269"/>
                <a:gd name="T74" fmla="*/ 48 w 215"/>
                <a:gd name="T75" fmla="*/ 256 h 269"/>
                <a:gd name="T76" fmla="*/ 45 w 215"/>
                <a:gd name="T77" fmla="*/ 259 h 269"/>
                <a:gd name="T78" fmla="*/ 43 w 215"/>
                <a:gd name="T79" fmla="*/ 261 h 269"/>
                <a:gd name="T80" fmla="*/ 39 w 215"/>
                <a:gd name="T81" fmla="*/ 264 h 269"/>
                <a:gd name="T82" fmla="*/ 35 w 215"/>
                <a:gd name="T83" fmla="*/ 265 h 269"/>
                <a:gd name="T84" fmla="*/ 15 w 215"/>
                <a:gd name="T85" fmla="*/ 269 h 269"/>
                <a:gd name="T86" fmla="*/ 11 w 215"/>
                <a:gd name="T87" fmla="*/ 269 h 269"/>
                <a:gd name="T88" fmla="*/ 8 w 215"/>
                <a:gd name="T89" fmla="*/ 268 h 269"/>
                <a:gd name="T90" fmla="*/ 6 w 215"/>
                <a:gd name="T91" fmla="*/ 265 h 269"/>
                <a:gd name="T92" fmla="*/ 5 w 215"/>
                <a:gd name="T93" fmla="*/ 261 h 269"/>
                <a:gd name="T94" fmla="*/ 1 w 215"/>
                <a:gd name="T95" fmla="*/ 234 h 269"/>
                <a:gd name="T96" fmla="*/ 0 w 215"/>
                <a:gd name="T97" fmla="*/ 231 h 269"/>
                <a:gd name="T98" fmla="*/ 1 w 215"/>
                <a:gd name="T99" fmla="*/ 226 h 269"/>
                <a:gd name="T100" fmla="*/ 2 w 215"/>
                <a:gd name="T101" fmla="*/ 222 h 269"/>
                <a:gd name="T102" fmla="*/ 3 w 215"/>
                <a:gd name="T103" fmla="*/ 219 h 269"/>
                <a:gd name="T104" fmla="*/ 75 w 215"/>
                <a:gd name="T105" fmla="*/ 112 h 269"/>
                <a:gd name="T106" fmla="*/ 70 w 215"/>
                <a:gd name="T107" fmla="*/ 102 h 269"/>
                <a:gd name="T108" fmla="*/ 67 w 215"/>
                <a:gd name="T109" fmla="*/ 90 h 269"/>
                <a:gd name="T110" fmla="*/ 65 w 215"/>
                <a:gd name="T111" fmla="*/ 80 h 269"/>
                <a:gd name="T112" fmla="*/ 65 w 215"/>
                <a:gd name="T113" fmla="*/ 60 h 269"/>
                <a:gd name="T114" fmla="*/ 70 w 215"/>
                <a:gd name="T115" fmla="*/ 43 h 269"/>
                <a:gd name="T116" fmla="*/ 80 w 215"/>
                <a:gd name="T117" fmla="*/ 28 h 269"/>
                <a:gd name="T118" fmla="*/ 94 w 215"/>
                <a:gd name="T119" fmla="*/ 15 h 269"/>
                <a:gd name="T120" fmla="*/ 110 w 215"/>
                <a:gd name="T121" fmla="*/ 6 h 269"/>
                <a:gd name="T122" fmla="*/ 130 w 215"/>
                <a:gd name="T123" fmla="*/ 0 h 269"/>
                <a:gd name="T124" fmla="*/ 149 w 215"/>
                <a:gd name="T1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 h="269">
                  <a:moveTo>
                    <a:pt x="145" y="27"/>
                  </a:moveTo>
                  <a:lnTo>
                    <a:pt x="132" y="32"/>
                  </a:lnTo>
                  <a:lnTo>
                    <a:pt x="123" y="42"/>
                  </a:lnTo>
                  <a:lnTo>
                    <a:pt x="119" y="50"/>
                  </a:lnTo>
                  <a:lnTo>
                    <a:pt x="121" y="57"/>
                  </a:lnTo>
                  <a:lnTo>
                    <a:pt x="124" y="64"/>
                  </a:lnTo>
                  <a:lnTo>
                    <a:pt x="132" y="70"/>
                  </a:lnTo>
                  <a:lnTo>
                    <a:pt x="141" y="76"/>
                  </a:lnTo>
                  <a:lnTo>
                    <a:pt x="150" y="83"/>
                  </a:lnTo>
                  <a:lnTo>
                    <a:pt x="158" y="88"/>
                  </a:lnTo>
                  <a:lnTo>
                    <a:pt x="165" y="90"/>
                  </a:lnTo>
                  <a:lnTo>
                    <a:pt x="172" y="89"/>
                  </a:lnTo>
                  <a:lnTo>
                    <a:pt x="178" y="83"/>
                  </a:lnTo>
                  <a:lnTo>
                    <a:pt x="183" y="69"/>
                  </a:lnTo>
                  <a:lnTo>
                    <a:pt x="184" y="56"/>
                  </a:lnTo>
                  <a:lnTo>
                    <a:pt x="179" y="43"/>
                  </a:lnTo>
                  <a:lnTo>
                    <a:pt x="170" y="33"/>
                  </a:lnTo>
                  <a:lnTo>
                    <a:pt x="158" y="27"/>
                  </a:lnTo>
                  <a:lnTo>
                    <a:pt x="145" y="27"/>
                  </a:lnTo>
                  <a:close/>
                  <a:moveTo>
                    <a:pt x="149" y="0"/>
                  </a:moveTo>
                  <a:lnTo>
                    <a:pt x="167" y="4"/>
                  </a:lnTo>
                  <a:lnTo>
                    <a:pt x="183" y="13"/>
                  </a:lnTo>
                  <a:lnTo>
                    <a:pt x="197" y="25"/>
                  </a:lnTo>
                  <a:lnTo>
                    <a:pt x="207" y="42"/>
                  </a:lnTo>
                  <a:lnTo>
                    <a:pt x="212" y="61"/>
                  </a:lnTo>
                  <a:lnTo>
                    <a:pt x="215" y="81"/>
                  </a:lnTo>
                  <a:lnTo>
                    <a:pt x="212" y="102"/>
                  </a:lnTo>
                  <a:lnTo>
                    <a:pt x="206" y="120"/>
                  </a:lnTo>
                  <a:lnTo>
                    <a:pt x="196" y="135"/>
                  </a:lnTo>
                  <a:lnTo>
                    <a:pt x="182" y="146"/>
                  </a:lnTo>
                  <a:lnTo>
                    <a:pt x="164" y="153"/>
                  </a:lnTo>
                  <a:lnTo>
                    <a:pt x="152" y="154"/>
                  </a:lnTo>
                  <a:lnTo>
                    <a:pt x="140" y="154"/>
                  </a:lnTo>
                  <a:lnTo>
                    <a:pt x="128" y="153"/>
                  </a:lnTo>
                  <a:lnTo>
                    <a:pt x="95" y="206"/>
                  </a:lnTo>
                  <a:lnTo>
                    <a:pt x="76" y="210"/>
                  </a:lnTo>
                  <a:lnTo>
                    <a:pt x="76" y="210"/>
                  </a:lnTo>
                  <a:lnTo>
                    <a:pt x="48" y="256"/>
                  </a:lnTo>
                  <a:lnTo>
                    <a:pt x="45" y="259"/>
                  </a:lnTo>
                  <a:lnTo>
                    <a:pt x="43" y="261"/>
                  </a:lnTo>
                  <a:lnTo>
                    <a:pt x="39" y="264"/>
                  </a:lnTo>
                  <a:lnTo>
                    <a:pt x="35" y="265"/>
                  </a:lnTo>
                  <a:lnTo>
                    <a:pt x="15" y="269"/>
                  </a:lnTo>
                  <a:lnTo>
                    <a:pt x="11" y="269"/>
                  </a:lnTo>
                  <a:lnTo>
                    <a:pt x="8" y="268"/>
                  </a:lnTo>
                  <a:lnTo>
                    <a:pt x="6" y="265"/>
                  </a:lnTo>
                  <a:lnTo>
                    <a:pt x="5" y="261"/>
                  </a:lnTo>
                  <a:lnTo>
                    <a:pt x="1" y="234"/>
                  </a:lnTo>
                  <a:lnTo>
                    <a:pt x="0" y="231"/>
                  </a:lnTo>
                  <a:lnTo>
                    <a:pt x="1" y="226"/>
                  </a:lnTo>
                  <a:lnTo>
                    <a:pt x="2" y="222"/>
                  </a:lnTo>
                  <a:lnTo>
                    <a:pt x="3" y="219"/>
                  </a:lnTo>
                  <a:lnTo>
                    <a:pt x="75" y="112"/>
                  </a:lnTo>
                  <a:lnTo>
                    <a:pt x="70" y="102"/>
                  </a:lnTo>
                  <a:lnTo>
                    <a:pt x="67" y="90"/>
                  </a:lnTo>
                  <a:lnTo>
                    <a:pt x="65" y="80"/>
                  </a:lnTo>
                  <a:lnTo>
                    <a:pt x="65" y="60"/>
                  </a:lnTo>
                  <a:lnTo>
                    <a:pt x="70" y="43"/>
                  </a:lnTo>
                  <a:lnTo>
                    <a:pt x="80" y="28"/>
                  </a:lnTo>
                  <a:lnTo>
                    <a:pt x="94" y="15"/>
                  </a:lnTo>
                  <a:lnTo>
                    <a:pt x="110" y="6"/>
                  </a:lnTo>
                  <a:lnTo>
                    <a:pt x="130" y="0"/>
                  </a:lnTo>
                  <a:lnTo>
                    <a:pt x="149"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grpSp>
      <p:cxnSp>
        <p:nvCxnSpPr>
          <p:cNvPr id="19" name="直接连接符 18"/>
          <p:cNvCxnSpPr/>
          <p:nvPr/>
        </p:nvCxnSpPr>
        <p:spPr>
          <a:xfrm>
            <a:off x="4934535" y="1844900"/>
            <a:ext cx="3204298"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20" name="TextBox 6"/>
          <p:cNvSpPr txBox="1"/>
          <p:nvPr/>
        </p:nvSpPr>
        <p:spPr>
          <a:xfrm>
            <a:off x="5271371" y="1378878"/>
            <a:ext cx="540060" cy="377026"/>
          </a:xfrm>
          <a:prstGeom prst="rect">
            <a:avLst/>
          </a:prstGeom>
          <a:noFill/>
        </p:spPr>
        <p:txBody>
          <a:bodyPr wrap="square" lIns="68580" tIns="34290" rIns="68580" bIns="34290" rtlCol="0">
            <a:spAutoFit/>
          </a:bodyPr>
          <a:lstStyle/>
          <a:p>
            <a:pPr algn="ctr"/>
            <a:r>
              <a:rPr lang="en-US" altLang="zh-CN" sz="2000" dirty="0">
                <a:solidFill>
                  <a:schemeClr val="tx1">
                    <a:lumMod val="75000"/>
                    <a:lumOff val="25000"/>
                  </a:schemeClr>
                </a:solidFill>
                <a:cs typeface="+mn-ea"/>
                <a:sym typeface="+mn-lt"/>
              </a:rPr>
              <a:t>05</a:t>
            </a:r>
            <a:endParaRPr lang="zh-CN" altLang="en-US" sz="2000" dirty="0">
              <a:solidFill>
                <a:schemeClr val="tx1">
                  <a:lumMod val="75000"/>
                  <a:lumOff val="25000"/>
                </a:schemeClr>
              </a:solidFill>
              <a:cs typeface="+mn-ea"/>
              <a:sym typeface="+mn-lt"/>
            </a:endParaRPr>
          </a:p>
        </p:txBody>
      </p:sp>
      <p:sp>
        <p:nvSpPr>
          <p:cNvPr id="21" name="TextBox 92"/>
          <p:cNvSpPr txBox="1"/>
          <p:nvPr/>
        </p:nvSpPr>
        <p:spPr>
          <a:xfrm>
            <a:off x="5690218" y="1344243"/>
            <a:ext cx="2448615" cy="460254"/>
          </a:xfrm>
          <a:prstGeom prst="rect">
            <a:avLst/>
          </a:prstGeom>
          <a:noFill/>
        </p:spPr>
        <p:txBody>
          <a:bodyPr wrap="square" lIns="68580" tIns="34290" rIns="68580" bIns="34290" rtlCol="0">
            <a:spAutoFit/>
          </a:bodyPr>
          <a:lstStyle/>
          <a:p>
            <a:pPr>
              <a:lnSpc>
                <a:spcPct val="150000"/>
              </a:lnSpc>
            </a:pPr>
            <a:r>
              <a:rPr lang="zh-CN" altLang="en-US" sz="900" dirty="0">
                <a:solidFill>
                  <a:schemeClr val="tx1">
                    <a:lumMod val="50000"/>
                    <a:lumOff val="50000"/>
                  </a:schemeClr>
                </a:solidFill>
                <a:cs typeface="+mn-ea"/>
                <a:sym typeface="+mn-lt"/>
              </a:rPr>
              <a:t>单击此处添加文本单击此处添加文本单击此处添加文本单击此处添加文本</a:t>
            </a:r>
            <a:endParaRPr lang="zh-CN" altLang="en-US" sz="900" dirty="0">
              <a:solidFill>
                <a:schemeClr val="tx1">
                  <a:lumMod val="50000"/>
                  <a:lumOff val="50000"/>
                </a:schemeClr>
              </a:solidFill>
              <a:cs typeface="+mn-ea"/>
              <a:sym typeface="+mn-lt"/>
            </a:endParaRPr>
          </a:p>
        </p:txBody>
      </p:sp>
      <p:cxnSp>
        <p:nvCxnSpPr>
          <p:cNvPr id="22" name="直接连接符 21"/>
          <p:cNvCxnSpPr/>
          <p:nvPr/>
        </p:nvCxnSpPr>
        <p:spPr>
          <a:xfrm>
            <a:off x="4238857" y="2655853"/>
            <a:ext cx="3899976"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23" name="TextBox 94"/>
          <p:cNvSpPr txBox="1"/>
          <p:nvPr/>
        </p:nvSpPr>
        <p:spPr>
          <a:xfrm>
            <a:off x="4575692" y="2189831"/>
            <a:ext cx="540060" cy="377026"/>
          </a:xfrm>
          <a:prstGeom prst="rect">
            <a:avLst/>
          </a:prstGeom>
          <a:noFill/>
        </p:spPr>
        <p:txBody>
          <a:bodyPr wrap="square" lIns="68580" tIns="34290" rIns="68580" bIns="34290" rtlCol="0">
            <a:spAutoFit/>
          </a:bodyPr>
          <a:lstStyle/>
          <a:p>
            <a:pPr algn="ctr"/>
            <a:r>
              <a:rPr lang="en-US" altLang="zh-CN" sz="2000" dirty="0">
                <a:solidFill>
                  <a:schemeClr val="tx1">
                    <a:lumMod val="75000"/>
                    <a:lumOff val="25000"/>
                  </a:schemeClr>
                </a:solidFill>
                <a:cs typeface="+mn-ea"/>
                <a:sym typeface="+mn-lt"/>
              </a:rPr>
              <a:t>02</a:t>
            </a:r>
            <a:endParaRPr lang="zh-CN" altLang="en-US" sz="2000" dirty="0">
              <a:solidFill>
                <a:schemeClr val="tx1">
                  <a:lumMod val="75000"/>
                  <a:lumOff val="25000"/>
                </a:schemeClr>
              </a:solidFill>
              <a:cs typeface="+mn-ea"/>
              <a:sym typeface="+mn-lt"/>
            </a:endParaRPr>
          </a:p>
        </p:txBody>
      </p:sp>
      <p:sp>
        <p:nvSpPr>
          <p:cNvPr id="24" name="TextBox 95"/>
          <p:cNvSpPr txBox="1"/>
          <p:nvPr/>
        </p:nvSpPr>
        <p:spPr>
          <a:xfrm>
            <a:off x="4994540" y="2155195"/>
            <a:ext cx="2448615" cy="460254"/>
          </a:xfrm>
          <a:prstGeom prst="rect">
            <a:avLst/>
          </a:prstGeom>
          <a:noFill/>
        </p:spPr>
        <p:txBody>
          <a:bodyPr wrap="square" lIns="68580" tIns="34290" rIns="68580" bIns="34290" rtlCol="0">
            <a:spAutoFit/>
          </a:bodyPr>
          <a:lstStyle/>
          <a:p>
            <a:pPr>
              <a:lnSpc>
                <a:spcPct val="150000"/>
              </a:lnSpc>
            </a:pPr>
            <a:r>
              <a:rPr lang="zh-CN" altLang="en-US" sz="900" dirty="0">
                <a:solidFill>
                  <a:schemeClr val="tx1">
                    <a:lumMod val="50000"/>
                    <a:lumOff val="50000"/>
                  </a:schemeClr>
                </a:solidFill>
                <a:cs typeface="+mn-ea"/>
                <a:sym typeface="+mn-lt"/>
              </a:rPr>
              <a:t>单击此处添加文本单击此处添加文本单击此处添加文本单击此处添加文本</a:t>
            </a:r>
            <a:endParaRPr lang="zh-CN" altLang="en-US" sz="900" dirty="0">
              <a:solidFill>
                <a:schemeClr val="tx1">
                  <a:lumMod val="50000"/>
                  <a:lumOff val="50000"/>
                </a:schemeClr>
              </a:solidFill>
              <a:cs typeface="+mn-ea"/>
              <a:sym typeface="+mn-lt"/>
            </a:endParaRPr>
          </a:p>
        </p:txBody>
      </p:sp>
      <p:cxnSp>
        <p:nvCxnSpPr>
          <p:cNvPr id="25" name="直接连接符 24"/>
          <p:cNvCxnSpPr/>
          <p:nvPr/>
        </p:nvCxnSpPr>
        <p:spPr>
          <a:xfrm>
            <a:off x="4934535" y="3481570"/>
            <a:ext cx="3204298"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26" name="TextBox 97"/>
          <p:cNvSpPr txBox="1"/>
          <p:nvPr/>
        </p:nvSpPr>
        <p:spPr>
          <a:xfrm>
            <a:off x="5271371" y="3015548"/>
            <a:ext cx="540060" cy="377026"/>
          </a:xfrm>
          <a:prstGeom prst="rect">
            <a:avLst/>
          </a:prstGeom>
          <a:noFill/>
        </p:spPr>
        <p:txBody>
          <a:bodyPr wrap="square" lIns="68580" tIns="34290" rIns="68580" bIns="34290" rtlCol="0">
            <a:spAutoFit/>
          </a:bodyPr>
          <a:lstStyle/>
          <a:p>
            <a:pPr algn="ctr"/>
            <a:r>
              <a:rPr lang="en-US" altLang="zh-CN" sz="2000" dirty="0">
                <a:solidFill>
                  <a:schemeClr val="tx1">
                    <a:lumMod val="75000"/>
                    <a:lumOff val="25000"/>
                  </a:schemeClr>
                </a:solidFill>
                <a:cs typeface="+mn-ea"/>
                <a:sym typeface="+mn-lt"/>
              </a:rPr>
              <a:t>04</a:t>
            </a:r>
            <a:endParaRPr lang="zh-CN" altLang="en-US" sz="2000" dirty="0">
              <a:solidFill>
                <a:schemeClr val="tx1">
                  <a:lumMod val="75000"/>
                  <a:lumOff val="25000"/>
                </a:schemeClr>
              </a:solidFill>
              <a:cs typeface="+mn-ea"/>
              <a:sym typeface="+mn-lt"/>
            </a:endParaRPr>
          </a:p>
        </p:txBody>
      </p:sp>
      <p:sp>
        <p:nvSpPr>
          <p:cNvPr id="27" name="TextBox 98"/>
          <p:cNvSpPr txBox="1"/>
          <p:nvPr/>
        </p:nvSpPr>
        <p:spPr>
          <a:xfrm>
            <a:off x="5690218" y="2980912"/>
            <a:ext cx="2448615" cy="460254"/>
          </a:xfrm>
          <a:prstGeom prst="rect">
            <a:avLst/>
          </a:prstGeom>
          <a:noFill/>
        </p:spPr>
        <p:txBody>
          <a:bodyPr wrap="square" lIns="68580" tIns="34290" rIns="68580" bIns="34290" rtlCol="0">
            <a:spAutoFit/>
          </a:bodyPr>
          <a:lstStyle/>
          <a:p>
            <a:pPr>
              <a:lnSpc>
                <a:spcPct val="150000"/>
              </a:lnSpc>
            </a:pPr>
            <a:r>
              <a:rPr lang="zh-CN" altLang="en-US" sz="900" dirty="0">
                <a:solidFill>
                  <a:schemeClr val="tx1">
                    <a:lumMod val="50000"/>
                    <a:lumOff val="50000"/>
                  </a:schemeClr>
                </a:solidFill>
                <a:cs typeface="+mn-ea"/>
                <a:sym typeface="+mn-lt"/>
              </a:rPr>
              <a:t>单击此处添加文本单击此处添加文本单击此处添加文本单击此处添加文本</a:t>
            </a:r>
            <a:endParaRPr lang="zh-CN" altLang="en-US" sz="900" dirty="0">
              <a:solidFill>
                <a:schemeClr val="tx1">
                  <a:lumMod val="50000"/>
                  <a:lumOff val="50000"/>
                </a:schemeClr>
              </a:solidFill>
              <a:cs typeface="+mn-ea"/>
              <a:sym typeface="+mn-lt"/>
            </a:endParaRPr>
          </a:p>
        </p:txBody>
      </p:sp>
      <p:cxnSp>
        <p:nvCxnSpPr>
          <p:cNvPr id="28" name="直接连接符 27"/>
          <p:cNvCxnSpPr/>
          <p:nvPr/>
        </p:nvCxnSpPr>
        <p:spPr>
          <a:xfrm>
            <a:off x="4235504" y="4227225"/>
            <a:ext cx="3903329"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29" name="TextBox 100"/>
          <p:cNvSpPr txBox="1"/>
          <p:nvPr/>
        </p:nvSpPr>
        <p:spPr>
          <a:xfrm>
            <a:off x="4572339" y="3761203"/>
            <a:ext cx="540060" cy="377026"/>
          </a:xfrm>
          <a:prstGeom prst="rect">
            <a:avLst/>
          </a:prstGeom>
          <a:noFill/>
        </p:spPr>
        <p:txBody>
          <a:bodyPr wrap="square" lIns="68580" tIns="34290" rIns="68580" bIns="34290" rtlCol="0">
            <a:spAutoFit/>
          </a:bodyPr>
          <a:lstStyle/>
          <a:p>
            <a:pPr algn="ctr"/>
            <a:r>
              <a:rPr lang="en-US" altLang="zh-CN" sz="2000" dirty="0">
                <a:solidFill>
                  <a:schemeClr val="tx1">
                    <a:lumMod val="75000"/>
                    <a:lumOff val="25000"/>
                  </a:schemeClr>
                </a:solidFill>
                <a:cs typeface="+mn-ea"/>
                <a:sym typeface="+mn-lt"/>
              </a:rPr>
              <a:t>03</a:t>
            </a:r>
            <a:endParaRPr lang="zh-CN" altLang="en-US" sz="2000" dirty="0">
              <a:solidFill>
                <a:schemeClr val="tx1">
                  <a:lumMod val="75000"/>
                  <a:lumOff val="25000"/>
                </a:schemeClr>
              </a:solidFill>
              <a:cs typeface="+mn-ea"/>
              <a:sym typeface="+mn-lt"/>
            </a:endParaRPr>
          </a:p>
        </p:txBody>
      </p:sp>
      <p:sp>
        <p:nvSpPr>
          <p:cNvPr id="30" name="TextBox 101"/>
          <p:cNvSpPr txBox="1"/>
          <p:nvPr/>
        </p:nvSpPr>
        <p:spPr>
          <a:xfrm>
            <a:off x="4991186" y="3726568"/>
            <a:ext cx="2448615" cy="460254"/>
          </a:xfrm>
          <a:prstGeom prst="rect">
            <a:avLst/>
          </a:prstGeom>
          <a:noFill/>
        </p:spPr>
        <p:txBody>
          <a:bodyPr wrap="square" lIns="68580" tIns="34290" rIns="68580" bIns="34290" rtlCol="0">
            <a:spAutoFit/>
          </a:bodyPr>
          <a:lstStyle/>
          <a:p>
            <a:pPr>
              <a:lnSpc>
                <a:spcPct val="150000"/>
              </a:lnSpc>
            </a:pPr>
            <a:r>
              <a:rPr lang="zh-CN" altLang="en-US" sz="900" dirty="0">
                <a:solidFill>
                  <a:schemeClr val="tx1">
                    <a:lumMod val="50000"/>
                    <a:lumOff val="50000"/>
                  </a:schemeClr>
                </a:solidFill>
                <a:cs typeface="+mn-ea"/>
                <a:sym typeface="+mn-lt"/>
              </a:rPr>
              <a:t>单击此处添加文本单击此处添加文本单击此处添加文本单击此处添加文本</a:t>
            </a:r>
            <a:endParaRPr lang="zh-CN" altLang="en-US" sz="900" dirty="0">
              <a:solidFill>
                <a:schemeClr val="tx1">
                  <a:lumMod val="50000"/>
                  <a:lumOff val="50000"/>
                </a:schemeClr>
              </a:solidFill>
              <a:cs typeface="+mn-ea"/>
              <a:sym typeface="+mn-lt"/>
            </a:endParaRPr>
          </a:p>
        </p:txBody>
      </p:sp>
      <p:sp>
        <p:nvSpPr>
          <p:cNvPr id="31" name="TextBox 103"/>
          <p:cNvSpPr txBox="1"/>
          <p:nvPr/>
        </p:nvSpPr>
        <p:spPr>
          <a:xfrm>
            <a:off x="863036" y="3761203"/>
            <a:ext cx="540060" cy="377026"/>
          </a:xfrm>
          <a:prstGeom prst="rect">
            <a:avLst/>
          </a:prstGeom>
          <a:noFill/>
        </p:spPr>
        <p:txBody>
          <a:bodyPr wrap="square" lIns="68580" tIns="34290" rIns="68580" bIns="34290" rtlCol="0">
            <a:spAutoFit/>
          </a:bodyPr>
          <a:lstStyle/>
          <a:p>
            <a:pPr algn="ctr"/>
            <a:r>
              <a:rPr lang="en-US" altLang="zh-CN" sz="2000" dirty="0">
                <a:solidFill>
                  <a:schemeClr val="tx1">
                    <a:lumMod val="75000"/>
                    <a:lumOff val="25000"/>
                  </a:schemeClr>
                </a:solidFill>
                <a:cs typeface="+mn-ea"/>
                <a:sym typeface="+mn-lt"/>
              </a:rPr>
              <a:t>01</a:t>
            </a:r>
            <a:endParaRPr lang="zh-CN" altLang="en-US" sz="2000" dirty="0">
              <a:solidFill>
                <a:schemeClr val="tx1">
                  <a:lumMod val="75000"/>
                  <a:lumOff val="25000"/>
                </a:schemeClr>
              </a:solidFill>
              <a:cs typeface="+mn-ea"/>
              <a:sym typeface="+mn-lt"/>
            </a:endParaRPr>
          </a:p>
        </p:txBody>
      </p:sp>
      <p:sp>
        <p:nvSpPr>
          <p:cNvPr id="32" name="TextBox 104"/>
          <p:cNvSpPr txBox="1"/>
          <p:nvPr/>
        </p:nvSpPr>
        <p:spPr>
          <a:xfrm>
            <a:off x="1281883" y="3726568"/>
            <a:ext cx="1764047" cy="460254"/>
          </a:xfrm>
          <a:prstGeom prst="rect">
            <a:avLst/>
          </a:prstGeom>
          <a:noFill/>
        </p:spPr>
        <p:txBody>
          <a:bodyPr wrap="square" lIns="68580" tIns="34290" rIns="68580" bIns="34290" rtlCol="0">
            <a:spAutoFit/>
          </a:bodyPr>
          <a:lstStyle/>
          <a:p>
            <a:pPr>
              <a:lnSpc>
                <a:spcPct val="150000"/>
              </a:lnSpc>
            </a:pPr>
            <a:r>
              <a:rPr lang="zh-CN" altLang="en-US" sz="900" dirty="0">
                <a:solidFill>
                  <a:schemeClr val="tx1">
                    <a:lumMod val="50000"/>
                    <a:lumOff val="50000"/>
                  </a:schemeClr>
                </a:solidFill>
                <a:cs typeface="+mn-ea"/>
                <a:sym typeface="+mn-lt"/>
              </a:rPr>
              <a:t>单击此处添加文本单击此处添加文本单击此处添加文本</a:t>
            </a:r>
            <a:endParaRPr lang="zh-CN" altLang="en-US" sz="900" dirty="0">
              <a:solidFill>
                <a:schemeClr val="tx1">
                  <a:lumMod val="50000"/>
                  <a:lumOff val="50000"/>
                </a:schemeClr>
              </a:solidFill>
              <a:cs typeface="+mn-ea"/>
              <a:sym typeface="+mn-lt"/>
            </a:endParaRPr>
          </a:p>
        </p:txBody>
      </p:sp>
      <p:grpSp>
        <p:nvGrpSpPr>
          <p:cNvPr id="5" name="组合 32"/>
          <p:cNvGrpSpPr/>
          <p:nvPr/>
        </p:nvGrpSpPr>
        <p:grpSpPr>
          <a:xfrm>
            <a:off x="816909" y="3544852"/>
            <a:ext cx="2353099" cy="682373"/>
            <a:chOff x="1089212" y="4725011"/>
            <a:chExt cx="3137465" cy="909550"/>
          </a:xfrm>
        </p:grpSpPr>
        <p:cxnSp>
          <p:nvCxnSpPr>
            <p:cNvPr id="34" name="直接连接符 33"/>
            <p:cNvCxnSpPr/>
            <p:nvPr/>
          </p:nvCxnSpPr>
          <p:spPr>
            <a:xfrm>
              <a:off x="1089212" y="5634561"/>
              <a:ext cx="2842938"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3932150" y="4725011"/>
              <a:ext cx="294527" cy="90955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par>
                                <p:cTn id="15" presetID="22" presetClass="entr" presetSubtype="8"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par>
                                <p:cTn id="21" presetID="22" presetClass="entr" presetSubtype="8"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4" grpId="0"/>
      <p:bldP spid="26" grpId="0"/>
      <p:bldP spid="27" grpId="0"/>
      <p:bldP spid="29" grpId="0"/>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p:nvPr/>
        </p:nvGrpSpPr>
        <p:grpSpPr>
          <a:xfrm>
            <a:off x="1131950" y="2647895"/>
            <a:ext cx="7289172" cy="1425547"/>
            <a:chOff x="1236552" y="3169839"/>
            <a:chExt cx="9718896" cy="1900143"/>
          </a:xfrm>
        </p:grpSpPr>
        <p:sp>
          <p:nvSpPr>
            <p:cNvPr id="106" name="任意多边形 105"/>
            <p:cNvSpPr/>
            <p:nvPr/>
          </p:nvSpPr>
          <p:spPr>
            <a:xfrm>
              <a:off x="1236552" y="3327910"/>
              <a:ext cx="2912229" cy="1584000"/>
            </a:xfrm>
            <a:custGeom>
              <a:avLst/>
              <a:gdLst>
                <a:gd name="connsiteX0" fmla="*/ 1049538 w 2912229"/>
                <a:gd name="connsiteY0" fmla="*/ 0 h 1584000"/>
                <a:gd name="connsiteX1" fmla="*/ 1492353 w 2912229"/>
                <a:gd name="connsiteY1" fmla="*/ 135261 h 1584000"/>
                <a:gd name="connsiteX2" fmla="*/ 1511556 w 2912229"/>
                <a:gd name="connsiteY2" fmla="*/ 151105 h 1584000"/>
                <a:gd name="connsiteX3" fmla="*/ 2912229 w 2912229"/>
                <a:gd name="connsiteY3" fmla="*/ 151105 h 1584000"/>
                <a:gd name="connsiteX4" fmla="*/ 2912229 w 2912229"/>
                <a:gd name="connsiteY4" fmla="*/ 1432895 h 1584000"/>
                <a:gd name="connsiteX5" fmla="*/ 1511556 w 2912229"/>
                <a:gd name="connsiteY5" fmla="*/ 1432895 h 1584000"/>
                <a:gd name="connsiteX6" fmla="*/ 1492353 w 2912229"/>
                <a:gd name="connsiteY6" fmla="*/ 1448739 h 1584000"/>
                <a:gd name="connsiteX7" fmla="*/ 1049538 w 2912229"/>
                <a:gd name="connsiteY7" fmla="*/ 1584000 h 1584000"/>
                <a:gd name="connsiteX8" fmla="*/ 606723 w 2912229"/>
                <a:gd name="connsiteY8" fmla="*/ 1448739 h 1584000"/>
                <a:gd name="connsiteX9" fmla="*/ 587520 w 2912229"/>
                <a:gd name="connsiteY9" fmla="*/ 1432895 h 1584000"/>
                <a:gd name="connsiteX10" fmla="*/ 0 w 2912229"/>
                <a:gd name="connsiteY10" fmla="*/ 1432895 h 1584000"/>
                <a:gd name="connsiteX11" fmla="*/ 0 w 2912229"/>
                <a:gd name="connsiteY11" fmla="*/ 151105 h 1584000"/>
                <a:gd name="connsiteX12" fmla="*/ 587520 w 2912229"/>
                <a:gd name="connsiteY12" fmla="*/ 151105 h 1584000"/>
                <a:gd name="connsiteX13" fmla="*/ 606723 w 2912229"/>
                <a:gd name="connsiteY13" fmla="*/ 135261 h 1584000"/>
                <a:gd name="connsiteX14" fmla="*/ 1049538 w 2912229"/>
                <a:gd name="connsiteY14" fmla="*/ 0 h 15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2229" h="1584000">
                  <a:moveTo>
                    <a:pt x="1049538" y="0"/>
                  </a:moveTo>
                  <a:cubicBezTo>
                    <a:pt x="1213567" y="0"/>
                    <a:pt x="1365949" y="49864"/>
                    <a:pt x="1492353" y="135261"/>
                  </a:cubicBezTo>
                  <a:lnTo>
                    <a:pt x="1511556" y="151105"/>
                  </a:lnTo>
                  <a:lnTo>
                    <a:pt x="2912229" y="151105"/>
                  </a:lnTo>
                  <a:lnTo>
                    <a:pt x="2912229" y="1432895"/>
                  </a:lnTo>
                  <a:lnTo>
                    <a:pt x="1511556" y="1432895"/>
                  </a:lnTo>
                  <a:lnTo>
                    <a:pt x="1492353" y="1448739"/>
                  </a:lnTo>
                  <a:cubicBezTo>
                    <a:pt x="1365949" y="1534136"/>
                    <a:pt x="1213567" y="1584000"/>
                    <a:pt x="1049538" y="1584000"/>
                  </a:cubicBezTo>
                  <a:cubicBezTo>
                    <a:pt x="885509" y="1584000"/>
                    <a:pt x="733127" y="1534136"/>
                    <a:pt x="606723" y="1448739"/>
                  </a:cubicBezTo>
                  <a:lnTo>
                    <a:pt x="587520" y="1432895"/>
                  </a:lnTo>
                  <a:lnTo>
                    <a:pt x="0" y="1432895"/>
                  </a:lnTo>
                  <a:lnTo>
                    <a:pt x="0" y="151105"/>
                  </a:lnTo>
                  <a:lnTo>
                    <a:pt x="587520" y="151105"/>
                  </a:lnTo>
                  <a:lnTo>
                    <a:pt x="606723" y="135261"/>
                  </a:lnTo>
                  <a:cubicBezTo>
                    <a:pt x="733127" y="49864"/>
                    <a:pt x="885509" y="0"/>
                    <a:pt x="1049538"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8" name="任意多边形 77"/>
            <p:cNvSpPr/>
            <p:nvPr/>
          </p:nvSpPr>
          <p:spPr>
            <a:xfrm>
              <a:off x="3516964" y="3327910"/>
              <a:ext cx="2646048" cy="1584000"/>
            </a:xfrm>
            <a:custGeom>
              <a:avLst/>
              <a:gdLst>
                <a:gd name="connsiteX0" fmla="*/ 792000 w 2646048"/>
                <a:gd name="connsiteY0" fmla="*/ 0 h 1584000"/>
                <a:gd name="connsiteX1" fmla="*/ 1234815 w 2646048"/>
                <a:gd name="connsiteY1" fmla="*/ 135261 h 1584000"/>
                <a:gd name="connsiteX2" fmla="*/ 1254018 w 2646048"/>
                <a:gd name="connsiteY2" fmla="*/ 151105 h 1584000"/>
                <a:gd name="connsiteX3" fmla="*/ 2646048 w 2646048"/>
                <a:gd name="connsiteY3" fmla="*/ 151105 h 1584000"/>
                <a:gd name="connsiteX4" fmla="*/ 2646048 w 2646048"/>
                <a:gd name="connsiteY4" fmla="*/ 1432895 h 1584000"/>
                <a:gd name="connsiteX5" fmla="*/ 1254018 w 2646048"/>
                <a:gd name="connsiteY5" fmla="*/ 1432895 h 1584000"/>
                <a:gd name="connsiteX6" fmla="*/ 1234815 w 2646048"/>
                <a:gd name="connsiteY6" fmla="*/ 1448739 h 1584000"/>
                <a:gd name="connsiteX7" fmla="*/ 792000 w 2646048"/>
                <a:gd name="connsiteY7" fmla="*/ 1584000 h 1584000"/>
                <a:gd name="connsiteX8" fmla="*/ 0 w 2646048"/>
                <a:gd name="connsiteY8" fmla="*/ 792000 h 1584000"/>
                <a:gd name="connsiteX9" fmla="*/ 792000 w 2646048"/>
                <a:gd name="connsiteY9" fmla="*/ 0 h 15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6048" h="1584000">
                  <a:moveTo>
                    <a:pt x="792000" y="0"/>
                  </a:moveTo>
                  <a:cubicBezTo>
                    <a:pt x="956029" y="0"/>
                    <a:pt x="1108411" y="49864"/>
                    <a:pt x="1234815" y="135261"/>
                  </a:cubicBezTo>
                  <a:lnTo>
                    <a:pt x="1254018" y="151105"/>
                  </a:lnTo>
                  <a:lnTo>
                    <a:pt x="2646048" y="151105"/>
                  </a:lnTo>
                  <a:lnTo>
                    <a:pt x="2646048" y="1432895"/>
                  </a:lnTo>
                  <a:lnTo>
                    <a:pt x="1254018" y="1432895"/>
                  </a:lnTo>
                  <a:lnTo>
                    <a:pt x="1234815" y="1448739"/>
                  </a:lnTo>
                  <a:cubicBezTo>
                    <a:pt x="1108411" y="1534136"/>
                    <a:pt x="956029" y="1584000"/>
                    <a:pt x="792000" y="1584000"/>
                  </a:cubicBezTo>
                  <a:cubicBezTo>
                    <a:pt x="354590" y="1584000"/>
                    <a:pt x="0" y="1229410"/>
                    <a:pt x="0" y="792000"/>
                  </a:cubicBezTo>
                  <a:cubicBezTo>
                    <a:pt x="0" y="354590"/>
                    <a:pt x="354590" y="0"/>
                    <a:pt x="792000"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7" name="任意多边形 76"/>
            <p:cNvSpPr/>
            <p:nvPr/>
          </p:nvSpPr>
          <p:spPr>
            <a:xfrm>
              <a:off x="5539837" y="3327910"/>
              <a:ext cx="2682648" cy="1584000"/>
            </a:xfrm>
            <a:custGeom>
              <a:avLst/>
              <a:gdLst>
                <a:gd name="connsiteX0" fmla="*/ 792000 w 2682648"/>
                <a:gd name="connsiteY0" fmla="*/ 0 h 1584000"/>
                <a:gd name="connsiteX1" fmla="*/ 1234815 w 2682648"/>
                <a:gd name="connsiteY1" fmla="*/ 135261 h 1584000"/>
                <a:gd name="connsiteX2" fmla="*/ 1254018 w 2682648"/>
                <a:gd name="connsiteY2" fmla="*/ 151105 h 1584000"/>
                <a:gd name="connsiteX3" fmla="*/ 2682648 w 2682648"/>
                <a:gd name="connsiteY3" fmla="*/ 151105 h 1584000"/>
                <a:gd name="connsiteX4" fmla="*/ 2682648 w 2682648"/>
                <a:gd name="connsiteY4" fmla="*/ 1432895 h 1584000"/>
                <a:gd name="connsiteX5" fmla="*/ 1254018 w 2682648"/>
                <a:gd name="connsiteY5" fmla="*/ 1432895 h 1584000"/>
                <a:gd name="connsiteX6" fmla="*/ 1234815 w 2682648"/>
                <a:gd name="connsiteY6" fmla="*/ 1448739 h 1584000"/>
                <a:gd name="connsiteX7" fmla="*/ 792000 w 2682648"/>
                <a:gd name="connsiteY7" fmla="*/ 1584000 h 1584000"/>
                <a:gd name="connsiteX8" fmla="*/ 0 w 2682648"/>
                <a:gd name="connsiteY8" fmla="*/ 792000 h 1584000"/>
                <a:gd name="connsiteX9" fmla="*/ 792000 w 2682648"/>
                <a:gd name="connsiteY9" fmla="*/ 0 h 15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2648" h="1584000">
                  <a:moveTo>
                    <a:pt x="792000" y="0"/>
                  </a:moveTo>
                  <a:cubicBezTo>
                    <a:pt x="956029" y="0"/>
                    <a:pt x="1108411" y="49864"/>
                    <a:pt x="1234815" y="135261"/>
                  </a:cubicBezTo>
                  <a:lnTo>
                    <a:pt x="1254018" y="151105"/>
                  </a:lnTo>
                  <a:lnTo>
                    <a:pt x="2682648" y="151105"/>
                  </a:lnTo>
                  <a:lnTo>
                    <a:pt x="2682648" y="1432895"/>
                  </a:lnTo>
                  <a:lnTo>
                    <a:pt x="1254018" y="1432895"/>
                  </a:lnTo>
                  <a:lnTo>
                    <a:pt x="1234815" y="1448739"/>
                  </a:lnTo>
                  <a:cubicBezTo>
                    <a:pt x="1108411" y="1534136"/>
                    <a:pt x="956029" y="1584000"/>
                    <a:pt x="792000" y="1584000"/>
                  </a:cubicBezTo>
                  <a:cubicBezTo>
                    <a:pt x="354590" y="1584000"/>
                    <a:pt x="0" y="1229410"/>
                    <a:pt x="0" y="792000"/>
                  </a:cubicBezTo>
                  <a:cubicBezTo>
                    <a:pt x="0" y="354590"/>
                    <a:pt x="354590" y="0"/>
                    <a:pt x="792000"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6" name="任意多边形 75"/>
            <p:cNvSpPr/>
            <p:nvPr/>
          </p:nvSpPr>
          <p:spPr>
            <a:xfrm>
              <a:off x="7562713" y="3169839"/>
              <a:ext cx="3392735" cy="1900143"/>
            </a:xfrm>
            <a:custGeom>
              <a:avLst/>
              <a:gdLst>
                <a:gd name="connsiteX0" fmla="*/ 1629763 w 3392735"/>
                <a:gd name="connsiteY0" fmla="*/ 0 h 1900143"/>
                <a:gd name="connsiteX1" fmla="*/ 3392735 w 3392735"/>
                <a:gd name="connsiteY1" fmla="*/ 950072 h 1900143"/>
                <a:gd name="connsiteX2" fmla="*/ 1629763 w 3392735"/>
                <a:gd name="connsiteY2" fmla="*/ 1900143 h 1900143"/>
                <a:gd name="connsiteX3" fmla="*/ 1629763 w 3392735"/>
                <a:gd name="connsiteY3" fmla="*/ 1593241 h 1900143"/>
                <a:gd name="connsiteX4" fmla="*/ 1251261 w 3392735"/>
                <a:gd name="connsiteY4" fmla="*/ 1593241 h 1900143"/>
                <a:gd name="connsiteX5" fmla="*/ 1234815 w 3392735"/>
                <a:gd name="connsiteY5" fmla="*/ 1606810 h 1900143"/>
                <a:gd name="connsiteX6" fmla="*/ 792000 w 3392735"/>
                <a:gd name="connsiteY6" fmla="*/ 1742071 h 1900143"/>
                <a:gd name="connsiteX7" fmla="*/ 0 w 3392735"/>
                <a:gd name="connsiteY7" fmla="*/ 950071 h 1900143"/>
                <a:gd name="connsiteX8" fmla="*/ 792000 w 3392735"/>
                <a:gd name="connsiteY8" fmla="*/ 158071 h 1900143"/>
                <a:gd name="connsiteX9" fmla="*/ 1234815 w 3392735"/>
                <a:gd name="connsiteY9" fmla="*/ 293332 h 1900143"/>
                <a:gd name="connsiteX10" fmla="*/ 1251262 w 3392735"/>
                <a:gd name="connsiteY10" fmla="*/ 306902 h 1900143"/>
                <a:gd name="connsiteX11" fmla="*/ 1629763 w 3392735"/>
                <a:gd name="connsiteY11" fmla="*/ 306902 h 190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2735" h="1900143">
                  <a:moveTo>
                    <a:pt x="1629763" y="0"/>
                  </a:moveTo>
                  <a:lnTo>
                    <a:pt x="3392735" y="950072"/>
                  </a:lnTo>
                  <a:lnTo>
                    <a:pt x="1629763" y="1900143"/>
                  </a:lnTo>
                  <a:lnTo>
                    <a:pt x="1629763" y="1593241"/>
                  </a:lnTo>
                  <a:lnTo>
                    <a:pt x="1251261" y="1593241"/>
                  </a:lnTo>
                  <a:lnTo>
                    <a:pt x="1234815" y="1606810"/>
                  </a:lnTo>
                  <a:cubicBezTo>
                    <a:pt x="1108411" y="1692207"/>
                    <a:pt x="956029" y="1742071"/>
                    <a:pt x="792000" y="1742071"/>
                  </a:cubicBezTo>
                  <a:cubicBezTo>
                    <a:pt x="354590" y="1742071"/>
                    <a:pt x="0" y="1387481"/>
                    <a:pt x="0" y="950071"/>
                  </a:cubicBezTo>
                  <a:cubicBezTo>
                    <a:pt x="0" y="512661"/>
                    <a:pt x="354590" y="158071"/>
                    <a:pt x="792000" y="158071"/>
                  </a:cubicBezTo>
                  <a:cubicBezTo>
                    <a:pt x="956029" y="158071"/>
                    <a:pt x="1108411" y="207935"/>
                    <a:pt x="1234815" y="293332"/>
                  </a:cubicBezTo>
                  <a:lnTo>
                    <a:pt x="1251262" y="306902"/>
                  </a:lnTo>
                  <a:lnTo>
                    <a:pt x="1629763" y="306902"/>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grpSp>
        <p:nvGrpSpPr>
          <p:cNvPr id="5" name="组合 6"/>
          <p:cNvGrpSpPr/>
          <p:nvPr/>
        </p:nvGrpSpPr>
        <p:grpSpPr>
          <a:xfrm>
            <a:off x="1775822" y="2378123"/>
            <a:ext cx="286564" cy="405243"/>
            <a:chOff x="2095048" y="2730044"/>
            <a:chExt cx="382085" cy="540157"/>
          </a:xfrm>
          <a:effectLst/>
        </p:grpSpPr>
        <p:sp>
          <p:nvSpPr>
            <p:cNvPr id="51" name="椭圆 50"/>
            <p:cNvSpPr/>
            <p:nvPr/>
          </p:nvSpPr>
          <p:spPr>
            <a:xfrm>
              <a:off x="2095048" y="2730044"/>
              <a:ext cx="382085" cy="38208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2263231" y="3075214"/>
              <a:ext cx="45719" cy="194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 name="组合 7"/>
          <p:cNvGrpSpPr/>
          <p:nvPr/>
        </p:nvGrpSpPr>
        <p:grpSpPr>
          <a:xfrm>
            <a:off x="4810133" y="2378123"/>
            <a:ext cx="286564" cy="405243"/>
            <a:chOff x="6140796" y="2730044"/>
            <a:chExt cx="382085" cy="540157"/>
          </a:xfrm>
          <a:solidFill>
            <a:schemeClr val="accent1"/>
          </a:solidFill>
          <a:effectLst/>
        </p:grpSpPr>
        <p:sp>
          <p:nvSpPr>
            <p:cNvPr id="54" name="椭圆 53"/>
            <p:cNvSpPr/>
            <p:nvPr/>
          </p:nvSpPr>
          <p:spPr>
            <a:xfrm>
              <a:off x="6140796" y="2730044"/>
              <a:ext cx="382085" cy="38208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矩形 106"/>
            <p:cNvSpPr/>
            <p:nvPr/>
          </p:nvSpPr>
          <p:spPr>
            <a:xfrm>
              <a:off x="6308979" y="3075214"/>
              <a:ext cx="45719" cy="1949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8"/>
          <p:cNvGrpSpPr/>
          <p:nvPr/>
        </p:nvGrpSpPr>
        <p:grpSpPr>
          <a:xfrm>
            <a:off x="3292977" y="3943779"/>
            <a:ext cx="286564" cy="399435"/>
            <a:chOff x="4117922" y="4977362"/>
            <a:chExt cx="382085" cy="532415"/>
          </a:xfrm>
          <a:solidFill>
            <a:schemeClr val="accent2"/>
          </a:solidFill>
          <a:effectLst>
            <a:outerShdw blurRad="50800" dist="38100" dir="5400000" algn="t" rotWithShape="0">
              <a:prstClr val="black">
                <a:alpha val="40000"/>
              </a:prstClr>
            </a:outerShdw>
          </a:effectLst>
        </p:grpSpPr>
        <p:sp>
          <p:nvSpPr>
            <p:cNvPr id="60" name="椭圆 59"/>
            <p:cNvSpPr/>
            <p:nvPr/>
          </p:nvSpPr>
          <p:spPr>
            <a:xfrm flipV="1">
              <a:off x="4117922" y="5127691"/>
              <a:ext cx="382085" cy="38208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矩形 107"/>
            <p:cNvSpPr/>
            <p:nvPr/>
          </p:nvSpPr>
          <p:spPr>
            <a:xfrm>
              <a:off x="4286105" y="4977362"/>
              <a:ext cx="45719" cy="1974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 name="组合 9"/>
          <p:cNvGrpSpPr/>
          <p:nvPr/>
        </p:nvGrpSpPr>
        <p:grpSpPr>
          <a:xfrm>
            <a:off x="6327289" y="3943780"/>
            <a:ext cx="286564" cy="399434"/>
            <a:chOff x="8163671" y="4977363"/>
            <a:chExt cx="382085" cy="532414"/>
          </a:xfrm>
          <a:solidFill>
            <a:schemeClr val="accent4"/>
          </a:solidFill>
          <a:effectLst>
            <a:outerShdw blurRad="50800" dist="38100" dir="5400000" algn="t" rotWithShape="0">
              <a:prstClr val="black">
                <a:alpha val="40000"/>
              </a:prstClr>
            </a:outerShdw>
          </a:effectLst>
        </p:grpSpPr>
        <p:sp>
          <p:nvSpPr>
            <p:cNvPr id="57" name="椭圆 56"/>
            <p:cNvSpPr/>
            <p:nvPr/>
          </p:nvSpPr>
          <p:spPr>
            <a:xfrm flipV="1">
              <a:off x="8163671" y="5127691"/>
              <a:ext cx="382085" cy="38208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矩形 108"/>
            <p:cNvSpPr/>
            <p:nvPr/>
          </p:nvSpPr>
          <p:spPr>
            <a:xfrm>
              <a:off x="8331854" y="4977363"/>
              <a:ext cx="45719" cy="191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椭圆 28"/>
          <p:cNvSpPr/>
          <p:nvPr/>
        </p:nvSpPr>
        <p:spPr>
          <a:xfrm>
            <a:off x="4457837" y="2864936"/>
            <a:ext cx="991156" cy="991463"/>
          </a:xfrm>
          <a:prstGeom prst="ellipse">
            <a:avLst/>
          </a:prstGeom>
          <a:solidFill>
            <a:schemeClr val="accent3"/>
          </a:solidFill>
          <a:ln w="31750">
            <a:gradFill>
              <a:gsLst>
                <a:gs pos="0">
                  <a:schemeClr val="bg1"/>
                </a:gs>
                <a:gs pos="100000">
                  <a:schemeClr val="bg1">
                    <a:lumMod val="85000"/>
                  </a:schemeClr>
                </a:gs>
              </a:gsLst>
              <a:lin ang="7800000" scaled="0"/>
            </a:gradFill>
          </a:ln>
          <a:effectLst/>
        </p:spPr>
        <p:txBody>
          <a:bodyPr wrap="none" lIns="68580" tIns="34290" rIns="68580" bIns="34290" anchor="ctr"/>
          <a:lstStyle/>
          <a:p>
            <a:pPr latinLnBrk="1"/>
            <a:endParaRPr kumimoji="1" lang="zh-CN" altLang="en-US" dirty="0">
              <a:solidFill>
                <a:srgbClr val="000000"/>
              </a:solidFill>
              <a:cs typeface="+mn-ea"/>
              <a:sym typeface="+mn-lt"/>
            </a:endParaRPr>
          </a:p>
        </p:txBody>
      </p:sp>
      <p:sp>
        <p:nvSpPr>
          <p:cNvPr id="25" name="椭圆 24"/>
          <p:cNvSpPr/>
          <p:nvPr/>
        </p:nvSpPr>
        <p:spPr>
          <a:xfrm>
            <a:off x="1423526" y="2864936"/>
            <a:ext cx="991156" cy="991463"/>
          </a:xfrm>
          <a:prstGeom prst="ellipse">
            <a:avLst/>
          </a:prstGeom>
          <a:solidFill>
            <a:schemeClr val="accent1"/>
          </a:solidFill>
          <a:ln w="31750">
            <a:gradFill>
              <a:gsLst>
                <a:gs pos="0">
                  <a:schemeClr val="bg1"/>
                </a:gs>
                <a:gs pos="100000">
                  <a:schemeClr val="bg1">
                    <a:lumMod val="85000"/>
                  </a:schemeClr>
                </a:gs>
              </a:gsLst>
              <a:lin ang="7800000" scaled="0"/>
            </a:gradFill>
          </a:ln>
          <a:effectLst/>
        </p:spPr>
        <p:txBody>
          <a:bodyPr wrap="none" lIns="68580" tIns="34290" rIns="68580" bIns="34290" anchor="ctr"/>
          <a:lstStyle/>
          <a:p>
            <a:pPr latinLnBrk="1"/>
            <a:endParaRPr kumimoji="1" lang="zh-CN" altLang="en-US" dirty="0">
              <a:solidFill>
                <a:srgbClr val="000000"/>
              </a:solidFill>
              <a:cs typeface="+mn-ea"/>
              <a:sym typeface="+mn-lt"/>
            </a:endParaRPr>
          </a:p>
        </p:txBody>
      </p:sp>
      <p:sp>
        <p:nvSpPr>
          <p:cNvPr id="27" name="椭圆 26"/>
          <p:cNvSpPr/>
          <p:nvPr/>
        </p:nvSpPr>
        <p:spPr>
          <a:xfrm>
            <a:off x="2940681" y="2864936"/>
            <a:ext cx="991156" cy="991463"/>
          </a:xfrm>
          <a:prstGeom prst="ellipse">
            <a:avLst/>
          </a:prstGeom>
          <a:solidFill>
            <a:schemeClr val="accent4"/>
          </a:solidFill>
          <a:ln w="31750">
            <a:gradFill>
              <a:gsLst>
                <a:gs pos="0">
                  <a:schemeClr val="bg1"/>
                </a:gs>
                <a:gs pos="100000">
                  <a:schemeClr val="bg1">
                    <a:lumMod val="85000"/>
                  </a:schemeClr>
                </a:gs>
              </a:gsLst>
              <a:lin ang="7800000" scaled="0"/>
            </a:gradFill>
          </a:ln>
          <a:effectLst/>
        </p:spPr>
        <p:txBody>
          <a:bodyPr wrap="none" lIns="68580" tIns="34290" rIns="68580" bIns="34290" anchor="ctr"/>
          <a:lstStyle/>
          <a:p>
            <a:pPr latinLnBrk="1"/>
            <a:endParaRPr kumimoji="1" lang="zh-CN" altLang="en-US" dirty="0">
              <a:solidFill>
                <a:srgbClr val="000000"/>
              </a:solidFill>
              <a:cs typeface="+mn-ea"/>
              <a:sym typeface="+mn-lt"/>
            </a:endParaRPr>
          </a:p>
        </p:txBody>
      </p:sp>
      <p:sp>
        <p:nvSpPr>
          <p:cNvPr id="32" name="椭圆 31"/>
          <p:cNvSpPr/>
          <p:nvPr/>
        </p:nvSpPr>
        <p:spPr>
          <a:xfrm>
            <a:off x="5974993" y="2864936"/>
            <a:ext cx="991156" cy="991463"/>
          </a:xfrm>
          <a:prstGeom prst="ellipse">
            <a:avLst/>
          </a:prstGeom>
          <a:solidFill>
            <a:schemeClr val="accent4"/>
          </a:solidFill>
          <a:ln w="31750">
            <a:gradFill>
              <a:gsLst>
                <a:gs pos="0">
                  <a:schemeClr val="bg1"/>
                </a:gs>
                <a:gs pos="100000">
                  <a:schemeClr val="bg1">
                    <a:lumMod val="85000"/>
                  </a:schemeClr>
                </a:gs>
              </a:gsLst>
              <a:lin ang="7800000" scaled="0"/>
            </a:gradFill>
          </a:ln>
          <a:effectLst/>
        </p:spPr>
        <p:txBody>
          <a:bodyPr wrap="none" lIns="68580" tIns="34290" rIns="68580" bIns="34290" anchor="ctr"/>
          <a:lstStyle/>
          <a:p>
            <a:pPr latinLnBrk="1"/>
            <a:endParaRPr kumimoji="1" lang="zh-CN" altLang="en-US" dirty="0">
              <a:solidFill>
                <a:srgbClr val="000000"/>
              </a:solidFill>
              <a:cs typeface="+mn-ea"/>
              <a:sym typeface="+mn-lt"/>
            </a:endParaRPr>
          </a:p>
        </p:txBody>
      </p:sp>
      <p:sp>
        <p:nvSpPr>
          <p:cNvPr id="113" name="矩形 17"/>
          <p:cNvSpPr>
            <a:spLocks noChangeArrowheads="1"/>
          </p:cNvSpPr>
          <p:nvPr/>
        </p:nvSpPr>
        <p:spPr bwMode="auto">
          <a:xfrm>
            <a:off x="879673" y="1732044"/>
            <a:ext cx="2365424"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buFont typeface="Arial" panose="020B0604020202020204" pitchFamily="34" charset="0"/>
              <a:buNone/>
            </a:pPr>
            <a:r>
              <a:rPr lang="zh-CN" altLang="en-US" sz="900" dirty="0">
                <a:solidFill>
                  <a:schemeClr val="tx1">
                    <a:lumMod val="50000"/>
                    <a:lumOff val="50000"/>
                  </a:schemeClr>
                </a:solidFill>
                <a:cs typeface="+mn-ea"/>
                <a:sym typeface="+mn-lt"/>
              </a:rPr>
              <a:t>尊重别人也是一个人优良品质的表现，相互尊重是疏通、协调各种人际关系最重要的一环。</a:t>
            </a:r>
            <a:endParaRPr lang="zh-CN" altLang="en-US" sz="900" dirty="0">
              <a:solidFill>
                <a:schemeClr val="tx1">
                  <a:lumMod val="50000"/>
                  <a:lumOff val="50000"/>
                </a:schemeClr>
              </a:solidFill>
              <a:cs typeface="+mn-ea"/>
              <a:sym typeface="+mn-lt"/>
            </a:endParaRPr>
          </a:p>
        </p:txBody>
      </p:sp>
      <p:sp>
        <p:nvSpPr>
          <p:cNvPr id="115" name="矩形 17"/>
          <p:cNvSpPr>
            <a:spLocks noChangeArrowheads="1"/>
          </p:cNvSpPr>
          <p:nvPr/>
        </p:nvSpPr>
        <p:spPr bwMode="auto">
          <a:xfrm>
            <a:off x="3777925" y="1732044"/>
            <a:ext cx="2365424"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buFont typeface="Arial" panose="020B0604020202020204" pitchFamily="34" charset="0"/>
              <a:buNone/>
            </a:pPr>
            <a:r>
              <a:rPr lang="zh-CN" altLang="en-US" sz="900" dirty="0">
                <a:solidFill>
                  <a:schemeClr val="tx1">
                    <a:lumMod val="50000"/>
                    <a:lumOff val="50000"/>
                  </a:schemeClr>
                </a:solidFill>
                <a:cs typeface="+mn-ea"/>
                <a:sym typeface="+mn-lt"/>
              </a:rPr>
              <a:t>在工作中，尽力按照对方最希望的方式，给予对方所希望获得的支持、帮助、及信任。</a:t>
            </a:r>
            <a:endParaRPr lang="zh-CN" altLang="en-US" sz="900" dirty="0">
              <a:solidFill>
                <a:schemeClr val="tx1">
                  <a:lumMod val="50000"/>
                  <a:lumOff val="50000"/>
                </a:schemeClr>
              </a:solidFill>
              <a:cs typeface="+mn-ea"/>
              <a:sym typeface="+mn-lt"/>
            </a:endParaRPr>
          </a:p>
        </p:txBody>
      </p:sp>
      <p:sp>
        <p:nvSpPr>
          <p:cNvPr id="117" name="矩形 17"/>
          <p:cNvSpPr>
            <a:spLocks noChangeArrowheads="1"/>
          </p:cNvSpPr>
          <p:nvPr/>
        </p:nvSpPr>
        <p:spPr bwMode="auto">
          <a:xfrm>
            <a:off x="2257159" y="4409896"/>
            <a:ext cx="2365424"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buFont typeface="Arial" panose="020B0604020202020204" pitchFamily="34" charset="0"/>
              <a:buNone/>
            </a:pPr>
            <a:r>
              <a:rPr lang="zh-CN" altLang="en-US" sz="900" dirty="0">
                <a:solidFill>
                  <a:schemeClr val="tx1">
                    <a:lumMod val="50000"/>
                    <a:lumOff val="50000"/>
                  </a:schemeClr>
                </a:solidFill>
                <a:cs typeface="+mn-ea"/>
                <a:sym typeface="+mn-lt"/>
              </a:rPr>
              <a:t>了解上级、同级和下级的长处和短处，并在工作中，扬其所长，避其所短。</a:t>
            </a:r>
            <a:endParaRPr lang="zh-CN" altLang="en-US" sz="900" dirty="0">
              <a:solidFill>
                <a:schemeClr val="tx1">
                  <a:lumMod val="50000"/>
                  <a:lumOff val="50000"/>
                </a:schemeClr>
              </a:solidFill>
              <a:cs typeface="+mn-ea"/>
              <a:sym typeface="+mn-lt"/>
            </a:endParaRPr>
          </a:p>
        </p:txBody>
      </p:sp>
      <p:sp>
        <p:nvSpPr>
          <p:cNvPr id="119" name="矩形 17"/>
          <p:cNvSpPr>
            <a:spLocks noChangeArrowheads="1"/>
          </p:cNvSpPr>
          <p:nvPr/>
        </p:nvSpPr>
        <p:spPr bwMode="auto">
          <a:xfrm>
            <a:off x="5298692" y="4409896"/>
            <a:ext cx="2365424"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buFont typeface="Arial" panose="020B0604020202020204" pitchFamily="34" charset="0"/>
              <a:buNone/>
            </a:pPr>
            <a:r>
              <a:rPr lang="zh-CN" altLang="en-US" sz="900" dirty="0">
                <a:solidFill>
                  <a:schemeClr val="tx1">
                    <a:lumMod val="50000"/>
                    <a:lumOff val="50000"/>
                  </a:schemeClr>
                </a:solidFill>
                <a:cs typeface="+mn-ea"/>
                <a:sym typeface="+mn-lt"/>
              </a:rPr>
              <a:t>尽可能取得上级、同级和下级的支持、帮助和合作，不提非份要求。</a:t>
            </a:r>
            <a:endParaRPr lang="zh-CN" altLang="en-US" sz="900" dirty="0">
              <a:solidFill>
                <a:schemeClr val="tx1">
                  <a:lumMod val="50000"/>
                  <a:lumOff val="50000"/>
                </a:schemeClr>
              </a:solidFill>
              <a:cs typeface="+mn-ea"/>
              <a:sym typeface="+mn-lt"/>
            </a:endParaRPr>
          </a:p>
        </p:txBody>
      </p:sp>
      <p:sp>
        <p:nvSpPr>
          <p:cNvPr id="53" name="矩形 47"/>
          <p:cNvSpPr>
            <a:spLocks noChangeArrowheads="1"/>
          </p:cNvSpPr>
          <p:nvPr/>
        </p:nvSpPr>
        <p:spPr bwMode="auto">
          <a:xfrm>
            <a:off x="876340" y="978223"/>
            <a:ext cx="7487729" cy="40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6" tIns="34289" rIns="68576" bIns="34289">
            <a:spAutoFit/>
          </a:bodyPr>
          <a:lstStyle/>
          <a:p>
            <a:pPr>
              <a:lnSpc>
                <a:spcPct val="120000"/>
              </a:lnSpc>
              <a:spcBef>
                <a:spcPct val="0"/>
              </a:spcBef>
              <a:buFont typeface="Arial" panose="020B0604020202020204" pitchFamily="34" charset="0"/>
              <a:buNone/>
            </a:pPr>
            <a:r>
              <a:rPr lang="zh-CN" altLang="en-US" sz="900" dirty="0">
                <a:solidFill>
                  <a:schemeClr val="tx1">
                    <a:lumMod val="50000"/>
                    <a:lumOff val="50000"/>
                  </a:schemeClr>
                </a:solidFill>
                <a:cs typeface="+mn-ea"/>
                <a:sym typeface="+mn-lt"/>
              </a:rPr>
              <a:t>能够妥善处理与上级、同级和下级之间的人际关系，并能注意到部门之间的沟通协调，从而应用到工作中，推动工作的顺利进行。一个人能否与其他同事友好相处，互相配合，协调一致。使上下级相互沟通，同级相互信任，劲往一处使，直接关系到领导工作的成败。</a:t>
            </a:r>
            <a:endParaRPr lang="zh-CN" altLang="en-US" sz="900" dirty="0">
              <a:solidFill>
                <a:schemeClr val="tx1">
                  <a:lumMod val="50000"/>
                  <a:lumOff val="50000"/>
                </a:schemeClr>
              </a:solidFill>
              <a:cs typeface="+mn-ea"/>
              <a:sym typeface="+mn-lt"/>
            </a:endParaRPr>
          </a:p>
        </p:txBody>
      </p:sp>
      <p:sp>
        <p:nvSpPr>
          <p:cNvPr id="3" name="矩形 2"/>
          <p:cNvSpPr/>
          <p:nvPr/>
        </p:nvSpPr>
        <p:spPr>
          <a:xfrm>
            <a:off x="1542077" y="3218728"/>
            <a:ext cx="754053" cy="253916"/>
          </a:xfrm>
          <a:prstGeom prst="rect">
            <a:avLst/>
          </a:prstGeom>
        </p:spPr>
        <p:txBody>
          <a:bodyPr wrap="none" lIns="68580" tIns="34290" rIns="68580" bIns="34290">
            <a:spAutoFit/>
          </a:bodyPr>
          <a:lstStyle/>
          <a:p>
            <a:pPr algn="ctr"/>
            <a:r>
              <a:rPr lang="zh-CN" altLang="en-US" sz="1200" dirty="0">
                <a:solidFill>
                  <a:schemeClr val="bg1"/>
                </a:solidFill>
                <a:cs typeface="+mn-ea"/>
                <a:sym typeface="+mn-lt"/>
              </a:rPr>
              <a:t>添加标题</a:t>
            </a:r>
            <a:endParaRPr lang="en-US" altLang="zh-CN" sz="1200" dirty="0">
              <a:solidFill>
                <a:schemeClr val="bg1"/>
              </a:solidFill>
              <a:cs typeface="+mn-ea"/>
              <a:sym typeface="+mn-lt"/>
            </a:endParaRPr>
          </a:p>
        </p:txBody>
      </p:sp>
      <p:sp>
        <p:nvSpPr>
          <p:cNvPr id="4" name="矩形 3"/>
          <p:cNvSpPr/>
          <p:nvPr/>
        </p:nvSpPr>
        <p:spPr>
          <a:xfrm>
            <a:off x="3059231" y="3218728"/>
            <a:ext cx="754053" cy="253916"/>
          </a:xfrm>
          <a:prstGeom prst="rect">
            <a:avLst/>
          </a:prstGeom>
        </p:spPr>
        <p:txBody>
          <a:bodyPr wrap="none" lIns="68580" tIns="34290" rIns="68580" bIns="34290">
            <a:spAutoFit/>
          </a:bodyPr>
          <a:lstStyle/>
          <a:p>
            <a:pPr algn="ctr"/>
            <a:r>
              <a:rPr lang="zh-CN" altLang="en-US" sz="1200" dirty="0">
                <a:solidFill>
                  <a:schemeClr val="bg1"/>
                </a:solidFill>
                <a:cs typeface="+mn-ea"/>
                <a:sym typeface="+mn-lt"/>
              </a:rPr>
              <a:t>添加标题</a:t>
            </a:r>
            <a:endParaRPr lang="en-US" altLang="zh-CN" sz="1200" dirty="0">
              <a:solidFill>
                <a:schemeClr val="bg1"/>
              </a:solidFill>
              <a:cs typeface="+mn-ea"/>
              <a:sym typeface="+mn-lt"/>
            </a:endParaRPr>
          </a:p>
        </p:txBody>
      </p:sp>
      <p:sp>
        <p:nvSpPr>
          <p:cNvPr id="55" name="矩形 54"/>
          <p:cNvSpPr/>
          <p:nvPr/>
        </p:nvSpPr>
        <p:spPr>
          <a:xfrm>
            <a:off x="4576387" y="3218728"/>
            <a:ext cx="754053" cy="253916"/>
          </a:xfrm>
          <a:prstGeom prst="rect">
            <a:avLst/>
          </a:prstGeom>
        </p:spPr>
        <p:txBody>
          <a:bodyPr wrap="none" lIns="68580" tIns="34290" rIns="68580" bIns="34290">
            <a:spAutoFit/>
          </a:bodyPr>
          <a:lstStyle/>
          <a:p>
            <a:pPr algn="ctr"/>
            <a:r>
              <a:rPr lang="zh-CN" altLang="en-US" sz="1200" dirty="0">
                <a:solidFill>
                  <a:schemeClr val="bg1"/>
                </a:solidFill>
                <a:cs typeface="+mn-ea"/>
                <a:sym typeface="+mn-lt"/>
              </a:rPr>
              <a:t>添加标题</a:t>
            </a:r>
            <a:endParaRPr lang="en-US" altLang="zh-CN" sz="1200" dirty="0">
              <a:solidFill>
                <a:schemeClr val="bg1"/>
              </a:solidFill>
              <a:cs typeface="+mn-ea"/>
              <a:sym typeface="+mn-lt"/>
            </a:endParaRPr>
          </a:p>
        </p:txBody>
      </p:sp>
      <p:sp>
        <p:nvSpPr>
          <p:cNvPr id="56" name="矩形 55"/>
          <p:cNvSpPr/>
          <p:nvPr/>
        </p:nvSpPr>
        <p:spPr>
          <a:xfrm>
            <a:off x="6093543" y="3218728"/>
            <a:ext cx="754053" cy="253916"/>
          </a:xfrm>
          <a:prstGeom prst="rect">
            <a:avLst/>
          </a:prstGeom>
        </p:spPr>
        <p:txBody>
          <a:bodyPr wrap="none" lIns="68580" tIns="34290" rIns="68580" bIns="34290">
            <a:spAutoFit/>
          </a:bodyPr>
          <a:lstStyle/>
          <a:p>
            <a:pPr algn="ctr"/>
            <a:r>
              <a:rPr lang="zh-CN" altLang="en-US" sz="1200" dirty="0">
                <a:solidFill>
                  <a:schemeClr val="bg1"/>
                </a:solidFill>
                <a:cs typeface="+mn-ea"/>
                <a:sym typeface="+mn-lt"/>
              </a:rPr>
              <a:t>添加标题</a:t>
            </a:r>
            <a:endParaRPr lang="en-US" altLang="zh-CN" sz="1200" dirty="0">
              <a:solidFill>
                <a:schemeClr val="bg1"/>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250"/>
                                        <p:tgtEl>
                                          <p:spTgt spid="5"/>
                                        </p:tgtEl>
                                      </p:cBhvr>
                                    </p:animEffect>
                                  </p:childTnLst>
                                </p:cTn>
                              </p:par>
                            </p:childTnLst>
                          </p:cTn>
                        </p:par>
                        <p:par>
                          <p:cTn id="25" fill="hold">
                            <p:stCondLst>
                              <p:cond delay="2500"/>
                            </p:stCondLst>
                            <p:childTnLst>
                              <p:par>
                                <p:cTn id="26" presetID="47" presetClass="entr" presetSubtype="0" fill="hold" grpId="0" nodeType="after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anim calcmode="lin" valueType="num">
                                      <p:cBhvr>
                                        <p:cTn id="29" dur="500" fill="hold"/>
                                        <p:tgtEl>
                                          <p:spTgt spid="113"/>
                                        </p:tgtEl>
                                        <p:attrNameLst>
                                          <p:attrName>ppt_x</p:attrName>
                                        </p:attrNameLst>
                                      </p:cBhvr>
                                      <p:tavLst>
                                        <p:tav tm="0">
                                          <p:val>
                                            <p:strVal val="#ppt_x"/>
                                          </p:val>
                                        </p:tav>
                                        <p:tav tm="100000">
                                          <p:val>
                                            <p:strVal val="#ppt_x"/>
                                          </p:val>
                                        </p:tav>
                                      </p:tavLst>
                                    </p:anim>
                                    <p:anim calcmode="lin" valueType="num">
                                      <p:cBhvr>
                                        <p:cTn id="30" dur="500" fill="hold"/>
                                        <p:tgtEl>
                                          <p:spTgt spid="113"/>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ppt_x"/>
                                          </p:val>
                                        </p:tav>
                                        <p:tav tm="100000">
                                          <p:val>
                                            <p:strVal val="#ppt_x"/>
                                          </p:val>
                                        </p:tav>
                                      </p:tavLst>
                                    </p:anim>
                                    <p:anim calcmode="lin" valueType="num">
                                      <p:cBhvr additive="base">
                                        <p:cTn id="35" dur="500" fill="hold"/>
                                        <p:tgtEl>
                                          <p:spTgt spid="27"/>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250"/>
                                        <p:tgtEl>
                                          <p:spTgt spid="8"/>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500"/>
                                        <p:tgtEl>
                                          <p:spTgt spid="117"/>
                                        </p:tgtEl>
                                      </p:cBhvr>
                                    </p:animEffect>
                                    <p:anim calcmode="lin" valueType="num">
                                      <p:cBhvr>
                                        <p:cTn id="48" dur="500" fill="hold"/>
                                        <p:tgtEl>
                                          <p:spTgt spid="117"/>
                                        </p:tgtEl>
                                        <p:attrNameLst>
                                          <p:attrName>ppt_x</p:attrName>
                                        </p:attrNameLst>
                                      </p:cBhvr>
                                      <p:tavLst>
                                        <p:tav tm="0">
                                          <p:val>
                                            <p:strVal val="#ppt_x"/>
                                          </p:val>
                                        </p:tav>
                                        <p:tav tm="100000">
                                          <p:val>
                                            <p:strVal val="#ppt_x"/>
                                          </p:val>
                                        </p:tav>
                                      </p:tavLst>
                                    </p:anim>
                                    <p:anim calcmode="lin" valueType="num">
                                      <p:cBhvr>
                                        <p:cTn id="49" dur="500" fill="hold"/>
                                        <p:tgtEl>
                                          <p:spTgt spid="117"/>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fill="hold"/>
                                        <p:tgtEl>
                                          <p:spTgt spid="55"/>
                                        </p:tgtEl>
                                        <p:attrNameLst>
                                          <p:attrName>ppt_x</p:attrName>
                                        </p:attrNameLst>
                                      </p:cBhvr>
                                      <p:tavLst>
                                        <p:tav tm="0">
                                          <p:val>
                                            <p:strVal val="#ppt_x"/>
                                          </p:val>
                                        </p:tav>
                                        <p:tav tm="100000">
                                          <p:val>
                                            <p:strVal val="#ppt_x"/>
                                          </p:val>
                                        </p:tav>
                                      </p:tavLst>
                                    </p:anim>
                                    <p:anim calcmode="lin" valueType="num">
                                      <p:cBhvr additive="base">
                                        <p:cTn id="58" dur="500" fill="hold"/>
                                        <p:tgtEl>
                                          <p:spTgt spid="55"/>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250"/>
                                        <p:tgtEl>
                                          <p:spTgt spid="7"/>
                                        </p:tgtEl>
                                      </p:cBhvr>
                                    </p:animEffect>
                                  </p:childTnLst>
                                </p:cTn>
                              </p:par>
                            </p:childTnLst>
                          </p:cTn>
                        </p:par>
                        <p:par>
                          <p:cTn id="63" fill="hold">
                            <p:stCondLst>
                              <p:cond delay="5500"/>
                            </p:stCondLst>
                            <p:childTnLst>
                              <p:par>
                                <p:cTn id="64" presetID="47" presetClass="entr" presetSubtype="0"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Effect transition="in" filter="fade">
                                      <p:cBhvr>
                                        <p:cTn id="66" dur="500"/>
                                        <p:tgtEl>
                                          <p:spTgt spid="115"/>
                                        </p:tgtEl>
                                      </p:cBhvr>
                                    </p:animEffect>
                                    <p:anim calcmode="lin" valueType="num">
                                      <p:cBhvr>
                                        <p:cTn id="67" dur="500" fill="hold"/>
                                        <p:tgtEl>
                                          <p:spTgt spid="115"/>
                                        </p:tgtEl>
                                        <p:attrNameLst>
                                          <p:attrName>ppt_x</p:attrName>
                                        </p:attrNameLst>
                                      </p:cBhvr>
                                      <p:tavLst>
                                        <p:tav tm="0">
                                          <p:val>
                                            <p:strVal val="#ppt_x"/>
                                          </p:val>
                                        </p:tav>
                                        <p:tav tm="100000">
                                          <p:val>
                                            <p:strVal val="#ppt_x"/>
                                          </p:val>
                                        </p:tav>
                                      </p:tavLst>
                                    </p:anim>
                                    <p:anim calcmode="lin" valueType="num">
                                      <p:cBhvr>
                                        <p:cTn id="68" dur="500" fill="hold"/>
                                        <p:tgtEl>
                                          <p:spTgt spid="11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2" presetClass="entr" presetSubtype="1"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ppt_x"/>
                                          </p:val>
                                        </p:tav>
                                        <p:tav tm="100000">
                                          <p:val>
                                            <p:strVal val="#ppt_x"/>
                                          </p:val>
                                        </p:tav>
                                      </p:tavLst>
                                    </p:anim>
                                    <p:anim calcmode="lin" valueType="num">
                                      <p:cBhvr additive="base">
                                        <p:cTn id="73" dur="500" fill="hold"/>
                                        <p:tgtEl>
                                          <p:spTgt spid="32"/>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additive="base">
                                        <p:cTn id="76" dur="500" fill="hold"/>
                                        <p:tgtEl>
                                          <p:spTgt spid="56"/>
                                        </p:tgtEl>
                                        <p:attrNameLst>
                                          <p:attrName>ppt_x</p:attrName>
                                        </p:attrNameLst>
                                      </p:cBhvr>
                                      <p:tavLst>
                                        <p:tav tm="0">
                                          <p:val>
                                            <p:strVal val="#ppt_x"/>
                                          </p:val>
                                        </p:tav>
                                        <p:tav tm="100000">
                                          <p:val>
                                            <p:strVal val="#ppt_x"/>
                                          </p:val>
                                        </p:tav>
                                      </p:tavLst>
                                    </p:anim>
                                    <p:anim calcmode="lin" valueType="num">
                                      <p:cBhvr additive="base">
                                        <p:cTn id="77" dur="500" fill="hold"/>
                                        <p:tgtEl>
                                          <p:spTgt spid="56"/>
                                        </p:tgtEl>
                                        <p:attrNameLst>
                                          <p:attrName>ppt_y</p:attrName>
                                        </p:attrNameLst>
                                      </p:cBhvr>
                                      <p:tavLst>
                                        <p:tav tm="0">
                                          <p:val>
                                            <p:strVal val="0-#ppt_h/2"/>
                                          </p:val>
                                        </p:tav>
                                        <p:tav tm="100000">
                                          <p:val>
                                            <p:strVal val="#ppt_y"/>
                                          </p:val>
                                        </p:tav>
                                      </p:tavLst>
                                    </p:anim>
                                  </p:childTnLst>
                                </p:cTn>
                              </p:par>
                            </p:childTnLst>
                          </p:cTn>
                        </p:par>
                        <p:par>
                          <p:cTn id="78" fill="hold">
                            <p:stCondLst>
                              <p:cond delay="6500"/>
                            </p:stCondLst>
                            <p:childTnLst>
                              <p:par>
                                <p:cTn id="79" presetID="22" presetClass="entr" presetSubtype="1"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up)">
                                      <p:cBhvr>
                                        <p:cTn id="81" dur="250"/>
                                        <p:tgtEl>
                                          <p:spTgt spid="9"/>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119"/>
                                        </p:tgtEl>
                                        <p:attrNameLst>
                                          <p:attrName>style.visibility</p:attrName>
                                        </p:attrNameLst>
                                      </p:cBhvr>
                                      <p:to>
                                        <p:strVal val="visible"/>
                                      </p:to>
                                    </p:set>
                                    <p:animEffect transition="in" filter="fade">
                                      <p:cBhvr>
                                        <p:cTn id="85" dur="500"/>
                                        <p:tgtEl>
                                          <p:spTgt spid="119"/>
                                        </p:tgtEl>
                                      </p:cBhvr>
                                    </p:animEffect>
                                    <p:anim calcmode="lin" valueType="num">
                                      <p:cBhvr>
                                        <p:cTn id="86" dur="500" fill="hold"/>
                                        <p:tgtEl>
                                          <p:spTgt spid="119"/>
                                        </p:tgtEl>
                                        <p:attrNameLst>
                                          <p:attrName>ppt_x</p:attrName>
                                        </p:attrNameLst>
                                      </p:cBhvr>
                                      <p:tavLst>
                                        <p:tav tm="0">
                                          <p:val>
                                            <p:strVal val="#ppt_x"/>
                                          </p:val>
                                        </p:tav>
                                        <p:tav tm="100000">
                                          <p:val>
                                            <p:strVal val="#ppt_x"/>
                                          </p:val>
                                        </p:tav>
                                      </p:tavLst>
                                    </p:anim>
                                    <p:anim calcmode="lin" valueType="num">
                                      <p:cBhvr>
                                        <p:cTn id="87"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5" grpId="0" animBg="1"/>
      <p:bldP spid="27" grpId="0" animBg="1"/>
      <p:bldP spid="32" grpId="0" animBg="1"/>
      <p:bldP spid="113" grpId="0"/>
      <p:bldP spid="115" grpId="0"/>
      <p:bldP spid="117" grpId="0"/>
      <p:bldP spid="119" grpId="0"/>
      <p:bldP spid="53" grpId="0"/>
      <p:bldP spid="3" grpId="0"/>
      <p:bldP spid="4" grpId="0"/>
      <p:bldP spid="55"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7716" t="9173" r="48280" b="15151"/>
          <a:stretch>
            <a:fillRect/>
          </a:stretch>
        </p:blipFill>
        <p:spPr>
          <a:xfrm>
            <a:off x="462116" y="471948"/>
            <a:ext cx="4021394" cy="3893575"/>
          </a:xfrm>
          <a:prstGeom prst="rect">
            <a:avLst/>
          </a:prstGeom>
        </p:spPr>
      </p:pic>
      <p:sp>
        <p:nvSpPr>
          <p:cNvPr id="3" name="Rectangle 18"/>
          <p:cNvSpPr>
            <a:spLocks noChangeArrowheads="1"/>
          </p:cNvSpPr>
          <p:nvPr/>
        </p:nvSpPr>
        <p:spPr bwMode="auto">
          <a:xfrm>
            <a:off x="1612593" y="1622997"/>
            <a:ext cx="2101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400" dirty="0">
                <a:solidFill>
                  <a:schemeClr val="tx1">
                    <a:lumMod val="65000"/>
                    <a:lumOff val="35000"/>
                  </a:schemeClr>
                </a:solidFill>
                <a:cs typeface="+mn-ea"/>
                <a:sym typeface="+mn-lt"/>
              </a:rPr>
              <a:t>POWERPOINT</a:t>
            </a:r>
            <a:endParaRPr lang="en-US" altLang="zh-CN" sz="2400" dirty="0">
              <a:solidFill>
                <a:schemeClr val="tx1">
                  <a:lumMod val="65000"/>
                  <a:lumOff val="35000"/>
                </a:schemeClr>
              </a:solidFill>
              <a:cs typeface="+mn-ea"/>
              <a:sym typeface="+mn-lt"/>
            </a:endParaRPr>
          </a:p>
        </p:txBody>
      </p:sp>
      <p:sp>
        <p:nvSpPr>
          <p:cNvPr id="5" name="Rectangle 18"/>
          <p:cNvSpPr>
            <a:spLocks noChangeArrowheads="1"/>
          </p:cNvSpPr>
          <p:nvPr/>
        </p:nvSpPr>
        <p:spPr bwMode="auto">
          <a:xfrm>
            <a:off x="1887736" y="2074335"/>
            <a:ext cx="1524000"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endParaRPr lang="en-US" altLang="zh-CN" sz="2000" dirty="0">
              <a:solidFill>
                <a:srgbClr val="FF0000"/>
              </a:solidFill>
              <a:cs typeface="+mn-ea"/>
              <a:sym typeface="+mn-lt"/>
            </a:endParaRPr>
          </a:p>
          <a:p>
            <a:pPr fontAlgn="base">
              <a:spcBef>
                <a:spcPct val="0"/>
              </a:spcBef>
              <a:spcAft>
                <a:spcPct val="0"/>
              </a:spcAft>
            </a:pPr>
            <a:r>
              <a:rPr lang="zh-CN" altLang="en-US" sz="2000" dirty="0">
                <a:solidFill>
                  <a:srgbClr val="FF0000"/>
                </a:solidFill>
                <a:cs typeface="+mn-ea"/>
                <a:sym typeface="+mn-lt"/>
              </a:rPr>
              <a:t>感谢一路有你</a:t>
            </a:r>
            <a:endParaRPr lang="en-US" altLang="zh-CN" sz="2000" dirty="0">
              <a:solidFill>
                <a:srgbClr val="FF0000"/>
              </a:solidFill>
              <a:cs typeface="+mn-ea"/>
              <a:sym typeface="+mn-lt"/>
            </a:endParaRPr>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53711" r="11645"/>
          <a:stretch>
            <a:fillRect/>
          </a:stretch>
        </p:blipFill>
        <p:spPr>
          <a:xfrm>
            <a:off x="5338915" y="0"/>
            <a:ext cx="3165989" cy="5145088"/>
          </a:xfrm>
          <a:prstGeom prst="rect">
            <a:avLst/>
          </a:prstGeom>
        </p:spPr>
      </p:pic>
      <p:sp>
        <p:nvSpPr>
          <p:cNvPr id="11" name="原创设计师QQ598969553                 _15"/>
          <p:cNvSpPr/>
          <p:nvPr/>
        </p:nvSpPr>
        <p:spPr>
          <a:xfrm>
            <a:off x="1671473" y="2746934"/>
            <a:ext cx="1956526" cy="56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100" dirty="0">
                <a:solidFill>
                  <a:schemeClr val="tx1">
                    <a:lumMod val="50000"/>
                    <a:lumOff val="50000"/>
                  </a:schemeClr>
                </a:solidFill>
                <a:cs typeface="+mn-ea"/>
                <a:sym typeface="+mn-lt"/>
              </a:rPr>
              <a:t>汇报时间：</a:t>
            </a:r>
            <a:r>
              <a:rPr lang="en-US" altLang="zh-CN" sz="1100" dirty="0">
                <a:solidFill>
                  <a:schemeClr val="tx1">
                    <a:lumMod val="50000"/>
                    <a:lumOff val="50000"/>
                  </a:schemeClr>
                </a:solidFill>
                <a:cs typeface="+mn-ea"/>
                <a:sym typeface="+mn-lt"/>
              </a:rPr>
              <a:t>2017</a:t>
            </a:r>
            <a:r>
              <a:rPr lang="zh-CN" altLang="en-US" sz="1100" dirty="0">
                <a:solidFill>
                  <a:schemeClr val="tx1">
                    <a:lumMod val="50000"/>
                    <a:lumOff val="50000"/>
                  </a:schemeClr>
                </a:solidFill>
                <a:cs typeface="+mn-ea"/>
                <a:sym typeface="+mn-lt"/>
              </a:rPr>
              <a:t>年</a:t>
            </a:r>
            <a:r>
              <a:rPr lang="en-US" altLang="zh-CN" sz="1100" dirty="0">
                <a:solidFill>
                  <a:schemeClr val="tx1">
                    <a:lumMod val="50000"/>
                    <a:lumOff val="50000"/>
                  </a:schemeClr>
                </a:solidFill>
                <a:cs typeface="+mn-ea"/>
                <a:sym typeface="+mn-lt"/>
              </a:rPr>
              <a:t>10</a:t>
            </a:r>
            <a:r>
              <a:rPr lang="zh-CN" altLang="en-US" sz="1100" dirty="0">
                <a:solidFill>
                  <a:schemeClr val="tx1">
                    <a:lumMod val="50000"/>
                    <a:lumOff val="50000"/>
                  </a:schemeClr>
                </a:solidFill>
                <a:cs typeface="+mn-ea"/>
                <a:sym typeface="+mn-lt"/>
              </a:rPr>
              <a:t>月</a:t>
            </a:r>
            <a:r>
              <a:rPr lang="en-US" altLang="zh-CN" sz="1100" dirty="0">
                <a:solidFill>
                  <a:schemeClr val="tx1">
                    <a:lumMod val="50000"/>
                    <a:lumOff val="50000"/>
                  </a:schemeClr>
                </a:solidFill>
                <a:cs typeface="+mn-ea"/>
                <a:sym typeface="+mn-lt"/>
              </a:rPr>
              <a:t>27</a:t>
            </a:r>
            <a:r>
              <a:rPr lang="zh-CN" altLang="en-US" sz="1100" dirty="0">
                <a:solidFill>
                  <a:schemeClr val="tx1">
                    <a:lumMod val="50000"/>
                    <a:lumOff val="50000"/>
                  </a:schemeClr>
                </a:solidFill>
                <a:cs typeface="+mn-ea"/>
                <a:sym typeface="+mn-lt"/>
              </a:rPr>
              <a:t>日    汇报人：</a:t>
            </a:r>
            <a:r>
              <a:rPr lang="en-US" altLang="zh-CN" sz="1100" dirty="0">
                <a:solidFill>
                  <a:schemeClr val="tx1">
                    <a:lumMod val="50000"/>
                    <a:lumOff val="50000"/>
                  </a:schemeClr>
                </a:solidFill>
                <a:cs typeface="+mn-ea"/>
                <a:sym typeface="+mn-lt"/>
              </a:rPr>
              <a:t>PPT</a:t>
            </a:r>
            <a:r>
              <a:rPr lang="zh-CN" altLang="en-US" sz="1100" dirty="0">
                <a:solidFill>
                  <a:schemeClr val="tx1">
                    <a:lumMod val="50000"/>
                    <a:lumOff val="50000"/>
                  </a:schemeClr>
                </a:solidFill>
                <a:cs typeface="+mn-ea"/>
                <a:sym typeface="+mn-lt"/>
              </a:rPr>
              <a:t>营</a:t>
            </a:r>
            <a:endParaRPr lang="zh-CN" altLang="en-US" sz="11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52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iterate type="wd">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450"/>
                            </p:stCondLst>
                            <p:childTnLst>
                              <p:par>
                                <p:cTn id="24" presetID="56" presetClass="entr" presetSubtype="0" fill="hold" grpId="0" nodeType="afterEffect">
                                  <p:stCondLst>
                                    <p:cond delay="0"/>
                                  </p:stCondLst>
                                  <p:iterate type="lt">
                                    <p:tmPct val="6667"/>
                                  </p:iterate>
                                  <p:childTnLst>
                                    <p:set>
                                      <p:cBhvr>
                                        <p:cTn id="25" dur="1" fill="hold">
                                          <p:stCondLst>
                                            <p:cond delay="0"/>
                                          </p:stCondLst>
                                        </p:cTn>
                                        <p:tgtEl>
                                          <p:spTgt spid="5"/>
                                        </p:tgtEl>
                                        <p:attrNameLst>
                                          <p:attrName>style.visibility</p:attrName>
                                        </p:attrNameLst>
                                      </p:cBhvr>
                                      <p:to>
                                        <p:strVal val="visible"/>
                                      </p:to>
                                    </p:set>
                                    <p:anim by="(-#ppt_w*2)" calcmode="lin" valueType="num">
                                      <p:cBhvr rctx="PPT">
                                        <p:cTn id="26" dur="375" autoRev="1" fill="hold">
                                          <p:stCondLst>
                                            <p:cond delay="0"/>
                                          </p:stCondLst>
                                        </p:cTn>
                                        <p:tgtEl>
                                          <p:spTgt spid="5"/>
                                        </p:tgtEl>
                                        <p:attrNameLst>
                                          <p:attrName>ppt_w</p:attrName>
                                        </p:attrNameLst>
                                      </p:cBhvr>
                                    </p:anim>
                                    <p:anim by="(#ppt_w*0.50)" calcmode="lin" valueType="num">
                                      <p:cBhvr>
                                        <p:cTn id="27" dur="375" decel="50000" autoRev="1" fill="hold">
                                          <p:stCondLst>
                                            <p:cond delay="0"/>
                                          </p:stCondLst>
                                        </p:cTn>
                                        <p:tgtEl>
                                          <p:spTgt spid="5"/>
                                        </p:tgtEl>
                                        <p:attrNameLst>
                                          <p:attrName>ppt_x</p:attrName>
                                        </p:attrNameLst>
                                      </p:cBhvr>
                                    </p:anim>
                                    <p:anim from="(-#ppt_h/2)" to="(#ppt_y)" calcmode="lin" valueType="num">
                                      <p:cBhvr>
                                        <p:cTn id="28" dur="750" fill="hold">
                                          <p:stCondLst>
                                            <p:cond delay="0"/>
                                          </p:stCondLst>
                                        </p:cTn>
                                        <p:tgtEl>
                                          <p:spTgt spid="5"/>
                                        </p:tgtEl>
                                        <p:attrNameLst>
                                          <p:attrName>ppt_y</p:attrName>
                                        </p:attrNameLst>
                                      </p:cBhvr>
                                    </p:anim>
                                    <p:animRot by="21600000">
                                      <p:cBhvr>
                                        <p:cTn id="29" dur="750" fill="hold">
                                          <p:stCondLst>
                                            <p:cond delay="0"/>
                                          </p:stCondLst>
                                        </p:cTn>
                                        <p:tgtEl>
                                          <p:spTgt spid="5"/>
                                        </p:tgtEl>
                                        <p:attrNameLst>
                                          <p:attrName>r</p:attrName>
                                        </p:attrNameLst>
                                      </p:cBhvr>
                                    </p:animRot>
                                  </p:childTnLst>
                                </p:cTn>
                              </p:par>
                            </p:childTnLst>
                          </p:cTn>
                        </p:par>
                        <p:par>
                          <p:cTn id="30" fill="hold">
                            <p:stCondLst>
                              <p:cond delay="2450"/>
                            </p:stCondLst>
                            <p:childTnLst>
                              <p:par>
                                <p:cTn id="31" presetID="1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p:tgtEl>
                                          <p:spTgt spid="11"/>
                                        </p:tgtEl>
                                        <p:attrNameLst>
                                          <p:attrName>ppt_y</p:attrName>
                                        </p:attrNameLst>
                                      </p:cBhvr>
                                      <p:tavLst>
                                        <p:tav tm="0">
                                          <p:val>
                                            <p:strVal val="#ppt_y-#ppt_h*1.125000"/>
                                          </p:val>
                                        </p:tav>
                                        <p:tav tm="100000">
                                          <p:val>
                                            <p:strVal val="#ppt_y"/>
                                          </p:val>
                                        </p:tav>
                                      </p:tavLst>
                                    </p:anim>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5843"/>
            <a:ext cx="9134507" cy="5169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1041"/>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1159"/>
            <a:ext cx="1878323" cy="571353"/>
          </a:xfrm>
          <a:prstGeom prst="rect">
            <a:avLst/>
          </a:prstGeom>
        </p:spPr>
      </p:pic>
      <p:sp>
        <p:nvSpPr>
          <p:cNvPr id="5" name="文本框 4"/>
          <p:cNvSpPr txBox="1"/>
          <p:nvPr/>
        </p:nvSpPr>
        <p:spPr>
          <a:xfrm>
            <a:off x="3150759" y="3101364"/>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sp>
        <p:nvSpPr>
          <p:cNvPr id="105" name="矩形 104"/>
          <p:cNvSpPr/>
          <p:nvPr/>
        </p:nvSpPr>
        <p:spPr>
          <a:xfrm>
            <a:off x="4384721" y="1871038"/>
            <a:ext cx="2584362" cy="461665"/>
          </a:xfrm>
          <a:prstGeom prst="rect">
            <a:avLst/>
          </a:prstGeom>
        </p:spPr>
        <p:txBody>
          <a:bodyPr wrap="none">
            <a:spAutoFit/>
          </a:bodyPr>
          <a:lstStyle/>
          <a:p>
            <a:r>
              <a:rPr lang="zh-CN" altLang="en-US" sz="2400" b="1" dirty="0">
                <a:cs typeface="+mn-ea"/>
                <a:sym typeface="+mn-lt"/>
              </a:rPr>
              <a:t>目录 </a:t>
            </a:r>
            <a:r>
              <a:rPr lang="en-US" altLang="zh-CN" sz="2400" b="1" dirty="0">
                <a:cs typeface="+mn-ea"/>
                <a:sym typeface="+mn-lt"/>
              </a:rPr>
              <a:t>CONTENTS</a:t>
            </a:r>
            <a:endParaRPr lang="zh-CN" altLang="en-US" sz="2400" b="1" dirty="0">
              <a:cs typeface="+mn-ea"/>
              <a:sym typeface="+mn-lt"/>
            </a:endParaRPr>
          </a:p>
        </p:txBody>
      </p:sp>
      <p:sp>
        <p:nvSpPr>
          <p:cNvPr id="106" name="矩形 105"/>
          <p:cNvSpPr/>
          <p:nvPr/>
        </p:nvSpPr>
        <p:spPr>
          <a:xfrm>
            <a:off x="4370656" y="2818169"/>
            <a:ext cx="4161717" cy="307777"/>
          </a:xfrm>
          <a:prstGeom prst="rect">
            <a:avLst/>
          </a:prstGeom>
        </p:spPr>
        <p:txBody>
          <a:bodyPr wrap="none">
            <a:spAutoFit/>
          </a:bodyPr>
          <a:lstStyle/>
          <a:p>
            <a:r>
              <a:rPr lang="en-US" altLang="zh-CN" sz="1400" b="1" dirty="0">
                <a:cs typeface="+mn-ea"/>
                <a:sym typeface="+mn-lt"/>
              </a:rPr>
              <a:t>CLICK THE CONTENT INPUT SECTION TITLES</a:t>
            </a:r>
            <a:endParaRPr lang="zh-CN" altLang="en-US" sz="1400" b="1" dirty="0">
              <a:cs typeface="+mn-ea"/>
              <a:sym typeface="+mn-lt"/>
            </a:endParaRPr>
          </a:p>
        </p:txBody>
      </p:sp>
      <p:sp>
        <p:nvSpPr>
          <p:cNvPr id="107" name="矩形 106"/>
          <p:cNvSpPr/>
          <p:nvPr/>
        </p:nvSpPr>
        <p:spPr>
          <a:xfrm>
            <a:off x="4462109" y="2328791"/>
            <a:ext cx="3154118" cy="489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None/>
            </a:pPr>
            <a:r>
              <a:rPr lang="zh-CN" altLang="en-US" sz="2400" dirty="0">
                <a:solidFill>
                  <a:schemeClr val="bg1"/>
                </a:solidFill>
                <a:cs typeface="+mn-ea"/>
                <a:sym typeface="+mn-lt"/>
              </a:rPr>
              <a:t>年度工作概述</a:t>
            </a:r>
            <a:endParaRPr lang="zh-CN" altLang="en-US" sz="2000" dirty="0">
              <a:solidFill>
                <a:schemeClr val="bg1"/>
              </a:solidFill>
              <a:cs typeface="+mn-ea"/>
              <a:sym typeface="+mn-lt"/>
            </a:endParaRPr>
          </a:p>
        </p:txBody>
      </p:sp>
      <p:sp>
        <p:nvSpPr>
          <p:cNvPr id="111" name="矩形 110"/>
          <p:cNvSpPr/>
          <p:nvPr/>
        </p:nvSpPr>
        <p:spPr>
          <a:xfrm>
            <a:off x="3218412" y="1972484"/>
            <a:ext cx="1152244" cy="10084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chemeClr val="tx1">
                    <a:lumMod val="75000"/>
                    <a:lumOff val="25000"/>
                  </a:schemeClr>
                </a:solidFill>
                <a:cs typeface="+mn-ea"/>
                <a:sym typeface="+mn-lt"/>
              </a:rPr>
              <a:t>01</a:t>
            </a:r>
            <a:endParaRPr lang="zh-CN" altLang="en-US" sz="6000" dirty="0">
              <a:solidFill>
                <a:schemeClr val="tx1">
                  <a:lumMod val="75000"/>
                  <a:lumOff val="25000"/>
                </a:schemeClr>
              </a:solidFill>
              <a:cs typeface="+mn-ea"/>
              <a:sym typeface="+mn-lt"/>
            </a:endParaRPr>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53711" t="14508" r="20943"/>
          <a:stretch>
            <a:fillRect/>
          </a:stretch>
        </p:blipFill>
        <p:spPr>
          <a:xfrm flipH="1">
            <a:off x="788670" y="1040312"/>
            <a:ext cx="2015864" cy="3863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 calcmode="lin" valueType="num">
                                      <p:cBhvr>
                                        <p:cTn id="13" dur="500" fill="hold"/>
                                        <p:tgtEl>
                                          <p:spTgt spid="111"/>
                                        </p:tgtEl>
                                        <p:attrNameLst>
                                          <p:attrName>ppt_w</p:attrName>
                                        </p:attrNameLst>
                                      </p:cBhvr>
                                      <p:tavLst>
                                        <p:tav tm="0">
                                          <p:val>
                                            <p:fltVal val="0"/>
                                          </p:val>
                                        </p:tav>
                                        <p:tav tm="100000">
                                          <p:val>
                                            <p:strVal val="#ppt_w"/>
                                          </p:val>
                                        </p:tav>
                                      </p:tavLst>
                                    </p:anim>
                                    <p:anim calcmode="lin" valueType="num">
                                      <p:cBhvr>
                                        <p:cTn id="14" dur="500" fill="hold"/>
                                        <p:tgtEl>
                                          <p:spTgt spid="111"/>
                                        </p:tgtEl>
                                        <p:attrNameLst>
                                          <p:attrName>ppt_h</p:attrName>
                                        </p:attrNameLst>
                                      </p:cBhvr>
                                      <p:tavLst>
                                        <p:tav tm="0">
                                          <p:val>
                                            <p:fltVal val="0"/>
                                          </p:val>
                                        </p:tav>
                                        <p:tav tm="100000">
                                          <p:val>
                                            <p:strVal val="#ppt_h"/>
                                          </p:val>
                                        </p:tav>
                                      </p:tavLst>
                                    </p:anim>
                                    <p:animEffect transition="in" filter="fade">
                                      <p:cBhvr>
                                        <p:cTn id="15" dur="500"/>
                                        <p:tgtEl>
                                          <p:spTgt spid="1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500"/>
                                        <p:tgtEl>
                                          <p:spTgt spid="105"/>
                                        </p:tgtEl>
                                      </p:cBhvr>
                                    </p:animEffect>
                                  </p:childTnLst>
                                </p:cTn>
                              </p:par>
                            </p:childTnLst>
                          </p:cTn>
                        </p:par>
                        <p:par>
                          <p:cTn id="20" fill="hold">
                            <p:stCondLst>
                              <p:cond delay="2000"/>
                            </p:stCondLst>
                            <p:childTnLst>
                              <p:par>
                                <p:cTn id="21" presetID="16" presetClass="entr" presetSubtype="26" fill="hold" grpId="0" nodeType="after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barn(inHorizontal)">
                                      <p:cBhvr>
                                        <p:cTn id="23" dur="500"/>
                                        <p:tgtEl>
                                          <p:spTgt spid="10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wipe(left)">
                                      <p:cBhvr>
                                        <p:cTn id="27"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P spid="107" grpId="0" animBg="1"/>
      <p:bldP spid="1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3"/>
          <p:cNvGrpSpPr/>
          <p:nvPr/>
        </p:nvGrpSpPr>
        <p:grpSpPr>
          <a:xfrm>
            <a:off x="2917972" y="951864"/>
            <a:ext cx="3286630" cy="2813868"/>
            <a:chOff x="4093768" y="1570891"/>
            <a:chExt cx="3890939" cy="3329355"/>
          </a:xfrm>
        </p:grpSpPr>
        <p:pic>
          <p:nvPicPr>
            <p:cNvPr id="35" name="Picture 83"/>
            <p:cNvPicPr>
              <a:picLocks noChangeAspect="1"/>
            </p:cNvPicPr>
            <p:nvPr/>
          </p:nvPicPr>
          <p:blipFill rotWithShape="1">
            <a:blip r:embed="rId1" cstate="print">
              <a:extLst>
                <a:ext uri="{28A0092B-C50C-407E-A947-70E740481C1C}">
                  <a14:useLocalDpi xmlns:a14="http://schemas.microsoft.com/office/drawing/2010/main" val="0"/>
                </a:ext>
              </a:extLst>
            </a:blip>
            <a:srcRect t="3381" b="10616"/>
            <a:stretch>
              <a:fillRect/>
            </a:stretch>
          </p:blipFill>
          <p:spPr>
            <a:xfrm>
              <a:off x="4093768" y="1570891"/>
              <a:ext cx="3890939" cy="3329355"/>
            </a:xfrm>
            <a:prstGeom prst="rect">
              <a:avLst/>
            </a:prstGeom>
          </p:spPr>
        </p:pic>
        <p:sp>
          <p:nvSpPr>
            <p:cNvPr id="36" name="Freeform 11"/>
            <p:cNvSpPr/>
            <p:nvPr/>
          </p:nvSpPr>
          <p:spPr>
            <a:xfrm>
              <a:off x="4536120" y="1783080"/>
              <a:ext cx="2743200" cy="2148840"/>
            </a:xfrm>
            <a:custGeom>
              <a:avLst/>
              <a:gdLst>
                <a:gd name="connsiteX0" fmla="*/ 175260 w 2743200"/>
                <a:gd name="connsiteY0" fmla="*/ 632460 h 2148840"/>
                <a:gd name="connsiteX1" fmla="*/ 0 w 2743200"/>
                <a:gd name="connsiteY1" fmla="*/ 2148840 h 2148840"/>
                <a:gd name="connsiteX2" fmla="*/ 2621280 w 2743200"/>
                <a:gd name="connsiteY2" fmla="*/ 1905000 h 2148840"/>
                <a:gd name="connsiteX3" fmla="*/ 2743200 w 2743200"/>
                <a:gd name="connsiteY3" fmla="*/ 0 h 2148840"/>
                <a:gd name="connsiteX4" fmla="*/ 175260 w 2743200"/>
                <a:gd name="connsiteY4" fmla="*/ 632460 h 2148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148840">
                  <a:moveTo>
                    <a:pt x="175260" y="632460"/>
                  </a:moveTo>
                  <a:lnTo>
                    <a:pt x="0" y="2148840"/>
                  </a:lnTo>
                  <a:lnTo>
                    <a:pt x="2621280" y="1905000"/>
                  </a:lnTo>
                  <a:lnTo>
                    <a:pt x="2743200" y="0"/>
                  </a:lnTo>
                  <a:lnTo>
                    <a:pt x="175260" y="63246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cs typeface="+mn-ea"/>
                <a:sym typeface="+mn-lt"/>
              </a:endParaRPr>
            </a:p>
          </p:txBody>
        </p:sp>
      </p:grpSp>
      <p:sp>
        <p:nvSpPr>
          <p:cNvPr id="37" name="矩形 36"/>
          <p:cNvSpPr/>
          <p:nvPr/>
        </p:nvSpPr>
        <p:spPr>
          <a:xfrm>
            <a:off x="4178599" y="3742721"/>
            <a:ext cx="1061811" cy="253906"/>
          </a:xfrm>
          <a:prstGeom prst="rect">
            <a:avLst/>
          </a:prstGeom>
        </p:spPr>
        <p:txBody>
          <a:bodyPr wrap="none" lIns="68571" tIns="34285" rIns="68571" bIns="34285">
            <a:spAutoFit/>
          </a:bodyPr>
          <a:lstStyle/>
          <a:p>
            <a:pPr lvl="0" algn="r"/>
            <a:r>
              <a:rPr lang="zh-CN" altLang="en-US" sz="1200" dirty="0">
                <a:solidFill>
                  <a:schemeClr val="tx1">
                    <a:lumMod val="75000"/>
                    <a:lumOff val="25000"/>
                  </a:schemeClr>
                </a:solidFill>
                <a:cs typeface="+mn-ea"/>
                <a:sym typeface="+mn-lt"/>
              </a:rPr>
              <a:t>点击添加内容</a:t>
            </a:r>
            <a:endParaRPr lang="zh-CN" altLang="en-US" sz="1200" dirty="0">
              <a:solidFill>
                <a:schemeClr val="tx1">
                  <a:lumMod val="75000"/>
                  <a:lumOff val="25000"/>
                </a:schemeClr>
              </a:solidFill>
              <a:cs typeface="+mn-ea"/>
              <a:sym typeface="+mn-lt"/>
            </a:endParaRPr>
          </a:p>
        </p:txBody>
      </p:sp>
      <p:sp>
        <p:nvSpPr>
          <p:cNvPr id="38" name="矩形 37"/>
          <p:cNvSpPr/>
          <p:nvPr/>
        </p:nvSpPr>
        <p:spPr>
          <a:xfrm>
            <a:off x="3870358" y="4008265"/>
            <a:ext cx="1673750" cy="460244"/>
          </a:xfrm>
          <a:prstGeom prst="rect">
            <a:avLst/>
          </a:prstGeom>
        </p:spPr>
        <p:txBody>
          <a:bodyPr wrap="square" lIns="68571" tIns="34285" rIns="68571" bIns="34285" anchor="ctr">
            <a:spAutoFit/>
          </a:bodyPr>
          <a:lstStyle/>
          <a:p>
            <a:pPr algn="ctr">
              <a:lnSpc>
                <a:spcPct val="150000"/>
              </a:lnSpc>
            </a:pPr>
            <a:r>
              <a:rPr lang="zh-CN" altLang="en-US" sz="900" dirty="0">
                <a:solidFill>
                  <a:schemeClr val="tx1">
                    <a:lumMod val="50000"/>
                    <a:lumOff val="50000"/>
                  </a:schemeClr>
                </a:solidFill>
                <a:cs typeface="+mn-ea"/>
                <a:sym typeface="+mn-lt"/>
              </a:rPr>
              <a:t>在此输入详细的文字介绍信息，表达图表的含义</a:t>
            </a:r>
            <a:endParaRPr lang="en-US" altLang="zh-CN" sz="900" dirty="0">
              <a:solidFill>
                <a:schemeClr val="tx1">
                  <a:lumMod val="50000"/>
                  <a:lumOff val="50000"/>
                </a:schemeClr>
              </a:solidFill>
              <a:cs typeface="+mn-ea"/>
              <a:sym typeface="+mn-lt"/>
            </a:endParaRPr>
          </a:p>
        </p:txBody>
      </p:sp>
      <p:sp>
        <p:nvSpPr>
          <p:cNvPr id="39" name="矩形 38"/>
          <p:cNvSpPr/>
          <p:nvPr/>
        </p:nvSpPr>
        <p:spPr>
          <a:xfrm>
            <a:off x="6523807" y="1438068"/>
            <a:ext cx="1061811" cy="253906"/>
          </a:xfrm>
          <a:prstGeom prst="rect">
            <a:avLst/>
          </a:prstGeom>
        </p:spPr>
        <p:txBody>
          <a:bodyPr wrap="none" lIns="68571" tIns="34285" rIns="68571" bIns="34285">
            <a:spAutoFit/>
          </a:bodyPr>
          <a:lstStyle/>
          <a:p>
            <a:pPr lvl="0" algn="r"/>
            <a:r>
              <a:rPr lang="zh-CN" altLang="en-US" sz="1200" dirty="0">
                <a:solidFill>
                  <a:schemeClr val="tx1">
                    <a:lumMod val="75000"/>
                    <a:lumOff val="25000"/>
                  </a:schemeClr>
                </a:solidFill>
                <a:cs typeface="+mn-ea"/>
                <a:sym typeface="+mn-lt"/>
              </a:rPr>
              <a:t>点击添加内容</a:t>
            </a:r>
            <a:endParaRPr lang="zh-CN" altLang="en-US" sz="1200" dirty="0">
              <a:solidFill>
                <a:schemeClr val="tx1">
                  <a:lumMod val="75000"/>
                  <a:lumOff val="25000"/>
                </a:schemeClr>
              </a:solidFill>
              <a:cs typeface="+mn-ea"/>
              <a:sym typeface="+mn-lt"/>
            </a:endParaRPr>
          </a:p>
        </p:txBody>
      </p:sp>
      <p:sp>
        <p:nvSpPr>
          <p:cNvPr id="40" name="矩形 39"/>
          <p:cNvSpPr/>
          <p:nvPr/>
        </p:nvSpPr>
        <p:spPr>
          <a:xfrm>
            <a:off x="6558574" y="1689209"/>
            <a:ext cx="1792861" cy="460244"/>
          </a:xfrm>
          <a:prstGeom prst="rect">
            <a:avLst/>
          </a:prstGeom>
        </p:spPr>
        <p:txBody>
          <a:bodyPr wrap="square" lIns="68571" tIns="34285" rIns="68571" bIns="34285" anchor="ctr">
            <a:spAutoFit/>
          </a:bodyPr>
          <a:lstStyle/>
          <a:p>
            <a:pPr>
              <a:lnSpc>
                <a:spcPct val="150000"/>
              </a:lnSpc>
            </a:pPr>
            <a:r>
              <a:rPr lang="zh-CN" altLang="en-US" sz="900" dirty="0">
                <a:solidFill>
                  <a:schemeClr val="bg1">
                    <a:lumMod val="50000"/>
                  </a:schemeClr>
                </a:solidFill>
                <a:cs typeface="+mn-ea"/>
                <a:sym typeface="+mn-lt"/>
              </a:rPr>
              <a:t>在此输入详细的文字介绍信息，表达图表的含义。</a:t>
            </a:r>
            <a:endParaRPr lang="en-US" altLang="zh-CN" sz="900" dirty="0">
              <a:solidFill>
                <a:prstClr val="white">
                  <a:lumMod val="50000"/>
                </a:prstClr>
              </a:solidFill>
              <a:cs typeface="+mn-ea"/>
              <a:sym typeface="+mn-lt"/>
            </a:endParaRPr>
          </a:p>
        </p:txBody>
      </p:sp>
      <p:sp>
        <p:nvSpPr>
          <p:cNvPr id="41" name="矩形 40"/>
          <p:cNvSpPr/>
          <p:nvPr/>
        </p:nvSpPr>
        <p:spPr>
          <a:xfrm>
            <a:off x="6523807" y="2340107"/>
            <a:ext cx="1061811" cy="253906"/>
          </a:xfrm>
          <a:prstGeom prst="rect">
            <a:avLst/>
          </a:prstGeom>
        </p:spPr>
        <p:txBody>
          <a:bodyPr wrap="none" lIns="68571" tIns="34285" rIns="68571" bIns="34285">
            <a:spAutoFit/>
          </a:bodyPr>
          <a:lstStyle/>
          <a:p>
            <a:pPr lvl="0" algn="r"/>
            <a:r>
              <a:rPr lang="zh-CN" altLang="en-US" sz="1200" dirty="0">
                <a:solidFill>
                  <a:schemeClr val="tx1">
                    <a:lumMod val="75000"/>
                    <a:lumOff val="25000"/>
                  </a:schemeClr>
                </a:solidFill>
                <a:cs typeface="+mn-ea"/>
                <a:sym typeface="+mn-lt"/>
              </a:rPr>
              <a:t>点击添加内容</a:t>
            </a:r>
            <a:endParaRPr lang="zh-CN" altLang="en-US" sz="1200" dirty="0">
              <a:solidFill>
                <a:schemeClr val="tx1">
                  <a:lumMod val="75000"/>
                  <a:lumOff val="25000"/>
                </a:schemeClr>
              </a:solidFill>
              <a:cs typeface="+mn-ea"/>
              <a:sym typeface="+mn-lt"/>
            </a:endParaRPr>
          </a:p>
        </p:txBody>
      </p:sp>
      <p:sp>
        <p:nvSpPr>
          <p:cNvPr id="42" name="矩形 41"/>
          <p:cNvSpPr/>
          <p:nvPr/>
        </p:nvSpPr>
        <p:spPr>
          <a:xfrm>
            <a:off x="6579082" y="2591249"/>
            <a:ext cx="1792861" cy="460244"/>
          </a:xfrm>
          <a:prstGeom prst="rect">
            <a:avLst/>
          </a:prstGeom>
        </p:spPr>
        <p:txBody>
          <a:bodyPr wrap="square" lIns="68571" tIns="34285" rIns="68571" bIns="34285" anchor="ctr">
            <a:spAutoFit/>
          </a:bodyPr>
          <a:lstStyle/>
          <a:p>
            <a:pPr>
              <a:lnSpc>
                <a:spcPct val="150000"/>
              </a:lnSpc>
            </a:pPr>
            <a:r>
              <a:rPr lang="zh-CN" altLang="en-US" sz="900" dirty="0">
                <a:solidFill>
                  <a:schemeClr val="bg1">
                    <a:lumMod val="50000"/>
                  </a:schemeClr>
                </a:solidFill>
                <a:cs typeface="+mn-ea"/>
                <a:sym typeface="+mn-lt"/>
              </a:rPr>
              <a:t>在此输入详细的文字介绍信息，表达图表的含义。</a:t>
            </a:r>
            <a:endParaRPr lang="en-US" altLang="zh-CN" sz="900" dirty="0">
              <a:solidFill>
                <a:prstClr val="white">
                  <a:lumMod val="50000"/>
                </a:prstClr>
              </a:solidFill>
              <a:cs typeface="+mn-ea"/>
              <a:sym typeface="+mn-lt"/>
            </a:endParaRPr>
          </a:p>
        </p:txBody>
      </p:sp>
      <p:sp>
        <p:nvSpPr>
          <p:cNvPr id="43" name="矩形 42"/>
          <p:cNvSpPr/>
          <p:nvPr/>
        </p:nvSpPr>
        <p:spPr>
          <a:xfrm>
            <a:off x="6523807" y="3218786"/>
            <a:ext cx="1061811" cy="253906"/>
          </a:xfrm>
          <a:prstGeom prst="rect">
            <a:avLst/>
          </a:prstGeom>
        </p:spPr>
        <p:txBody>
          <a:bodyPr wrap="none" lIns="68571" tIns="34285" rIns="68571" bIns="34285">
            <a:spAutoFit/>
          </a:bodyPr>
          <a:lstStyle/>
          <a:p>
            <a:pPr lvl="0" algn="r"/>
            <a:r>
              <a:rPr lang="zh-CN" altLang="en-US" sz="1200" dirty="0">
                <a:solidFill>
                  <a:schemeClr val="tx1">
                    <a:lumMod val="75000"/>
                    <a:lumOff val="25000"/>
                  </a:schemeClr>
                </a:solidFill>
                <a:cs typeface="+mn-ea"/>
                <a:sym typeface="+mn-lt"/>
              </a:rPr>
              <a:t>点击添加内容</a:t>
            </a:r>
            <a:endParaRPr lang="zh-CN" altLang="en-US" sz="1200" dirty="0">
              <a:solidFill>
                <a:schemeClr val="tx1">
                  <a:lumMod val="75000"/>
                  <a:lumOff val="25000"/>
                </a:schemeClr>
              </a:solidFill>
              <a:cs typeface="+mn-ea"/>
              <a:sym typeface="+mn-lt"/>
            </a:endParaRPr>
          </a:p>
        </p:txBody>
      </p:sp>
      <p:sp>
        <p:nvSpPr>
          <p:cNvPr id="44" name="矩形 43"/>
          <p:cNvSpPr/>
          <p:nvPr/>
        </p:nvSpPr>
        <p:spPr>
          <a:xfrm>
            <a:off x="6558574" y="3469927"/>
            <a:ext cx="1792861" cy="460244"/>
          </a:xfrm>
          <a:prstGeom prst="rect">
            <a:avLst/>
          </a:prstGeom>
        </p:spPr>
        <p:txBody>
          <a:bodyPr wrap="square" lIns="68571" tIns="34285" rIns="68571" bIns="34285" anchor="ctr">
            <a:spAutoFit/>
          </a:bodyPr>
          <a:lstStyle/>
          <a:p>
            <a:pPr>
              <a:lnSpc>
                <a:spcPct val="150000"/>
              </a:lnSpc>
            </a:pPr>
            <a:r>
              <a:rPr lang="zh-CN" altLang="en-US" sz="900" dirty="0">
                <a:solidFill>
                  <a:schemeClr val="bg1">
                    <a:lumMod val="50000"/>
                  </a:schemeClr>
                </a:solidFill>
                <a:cs typeface="+mn-ea"/>
                <a:sym typeface="+mn-lt"/>
              </a:rPr>
              <a:t>在此输入详细的文字介绍信息，表达图表的含义。</a:t>
            </a:r>
            <a:endParaRPr lang="en-US" altLang="zh-CN" sz="900" dirty="0">
              <a:solidFill>
                <a:prstClr val="white">
                  <a:lumMod val="50000"/>
                </a:prstClr>
              </a:solidFill>
              <a:cs typeface="+mn-ea"/>
              <a:sym typeface="+mn-lt"/>
            </a:endParaRPr>
          </a:p>
        </p:txBody>
      </p:sp>
      <p:sp>
        <p:nvSpPr>
          <p:cNvPr id="45" name="矩形 44"/>
          <p:cNvSpPr/>
          <p:nvPr/>
        </p:nvSpPr>
        <p:spPr>
          <a:xfrm>
            <a:off x="665873" y="1438068"/>
            <a:ext cx="1061811" cy="253906"/>
          </a:xfrm>
          <a:prstGeom prst="rect">
            <a:avLst/>
          </a:prstGeom>
        </p:spPr>
        <p:txBody>
          <a:bodyPr wrap="none" lIns="68571" tIns="34285" rIns="68571" bIns="34285">
            <a:spAutoFit/>
          </a:bodyPr>
          <a:lstStyle/>
          <a:p>
            <a:pPr lvl="0" algn="r"/>
            <a:r>
              <a:rPr lang="zh-CN" altLang="en-US" sz="1200" dirty="0">
                <a:solidFill>
                  <a:schemeClr val="tx1">
                    <a:lumMod val="75000"/>
                    <a:lumOff val="25000"/>
                  </a:schemeClr>
                </a:solidFill>
                <a:cs typeface="+mn-ea"/>
                <a:sym typeface="+mn-lt"/>
              </a:rPr>
              <a:t>点击添加内容</a:t>
            </a:r>
            <a:endParaRPr lang="zh-CN" altLang="en-US" sz="1200" dirty="0">
              <a:solidFill>
                <a:schemeClr val="tx1">
                  <a:lumMod val="75000"/>
                  <a:lumOff val="25000"/>
                </a:schemeClr>
              </a:solidFill>
              <a:cs typeface="+mn-ea"/>
              <a:sym typeface="+mn-lt"/>
            </a:endParaRPr>
          </a:p>
        </p:txBody>
      </p:sp>
      <p:sp>
        <p:nvSpPr>
          <p:cNvPr id="46" name="矩形 45"/>
          <p:cNvSpPr/>
          <p:nvPr/>
        </p:nvSpPr>
        <p:spPr>
          <a:xfrm>
            <a:off x="684580" y="1689209"/>
            <a:ext cx="1792861" cy="460244"/>
          </a:xfrm>
          <a:prstGeom prst="rect">
            <a:avLst/>
          </a:prstGeom>
        </p:spPr>
        <p:txBody>
          <a:bodyPr wrap="square" lIns="68571" tIns="34285" rIns="68571" bIns="34285" anchor="ctr">
            <a:spAutoFit/>
          </a:bodyPr>
          <a:lstStyle/>
          <a:p>
            <a:pPr>
              <a:lnSpc>
                <a:spcPct val="150000"/>
              </a:lnSpc>
            </a:pPr>
            <a:r>
              <a:rPr lang="zh-CN" altLang="en-US" sz="900" dirty="0">
                <a:solidFill>
                  <a:schemeClr val="bg1">
                    <a:lumMod val="50000"/>
                  </a:schemeClr>
                </a:solidFill>
                <a:cs typeface="+mn-ea"/>
                <a:sym typeface="+mn-lt"/>
              </a:rPr>
              <a:t>在此输入详细的文字介绍信息，表达图表的含义。</a:t>
            </a:r>
            <a:endParaRPr lang="en-US" altLang="zh-CN" sz="900" dirty="0">
              <a:solidFill>
                <a:prstClr val="white">
                  <a:lumMod val="50000"/>
                </a:prstClr>
              </a:solidFill>
              <a:cs typeface="+mn-ea"/>
              <a:sym typeface="+mn-lt"/>
            </a:endParaRPr>
          </a:p>
        </p:txBody>
      </p:sp>
      <p:sp>
        <p:nvSpPr>
          <p:cNvPr id="47" name="矩形 46"/>
          <p:cNvSpPr/>
          <p:nvPr/>
        </p:nvSpPr>
        <p:spPr>
          <a:xfrm>
            <a:off x="665873" y="2340107"/>
            <a:ext cx="1061811" cy="253906"/>
          </a:xfrm>
          <a:prstGeom prst="rect">
            <a:avLst/>
          </a:prstGeom>
        </p:spPr>
        <p:txBody>
          <a:bodyPr wrap="none" lIns="68571" tIns="34285" rIns="68571" bIns="34285">
            <a:spAutoFit/>
          </a:bodyPr>
          <a:lstStyle/>
          <a:p>
            <a:pPr lvl="0" algn="r"/>
            <a:r>
              <a:rPr lang="zh-CN" altLang="en-US" sz="1200" dirty="0">
                <a:solidFill>
                  <a:schemeClr val="tx1">
                    <a:lumMod val="75000"/>
                    <a:lumOff val="25000"/>
                  </a:schemeClr>
                </a:solidFill>
                <a:cs typeface="+mn-ea"/>
                <a:sym typeface="+mn-lt"/>
              </a:rPr>
              <a:t>点击添加内容</a:t>
            </a:r>
            <a:endParaRPr lang="zh-CN" altLang="en-US" sz="1200" dirty="0">
              <a:solidFill>
                <a:schemeClr val="tx1">
                  <a:lumMod val="75000"/>
                  <a:lumOff val="25000"/>
                </a:schemeClr>
              </a:solidFill>
              <a:cs typeface="+mn-ea"/>
              <a:sym typeface="+mn-lt"/>
            </a:endParaRPr>
          </a:p>
        </p:txBody>
      </p:sp>
      <p:sp>
        <p:nvSpPr>
          <p:cNvPr id="48" name="矩形 47"/>
          <p:cNvSpPr/>
          <p:nvPr/>
        </p:nvSpPr>
        <p:spPr>
          <a:xfrm>
            <a:off x="684580" y="2591249"/>
            <a:ext cx="1792861" cy="460244"/>
          </a:xfrm>
          <a:prstGeom prst="rect">
            <a:avLst/>
          </a:prstGeom>
        </p:spPr>
        <p:txBody>
          <a:bodyPr wrap="square" lIns="68571" tIns="34285" rIns="68571" bIns="34285" anchor="ctr">
            <a:spAutoFit/>
          </a:bodyPr>
          <a:lstStyle/>
          <a:p>
            <a:pPr>
              <a:lnSpc>
                <a:spcPct val="150000"/>
              </a:lnSpc>
            </a:pPr>
            <a:r>
              <a:rPr lang="zh-CN" altLang="en-US" sz="900" dirty="0">
                <a:solidFill>
                  <a:schemeClr val="bg1">
                    <a:lumMod val="50000"/>
                  </a:schemeClr>
                </a:solidFill>
                <a:cs typeface="+mn-ea"/>
                <a:sym typeface="+mn-lt"/>
              </a:rPr>
              <a:t>在此输入详细的文字介绍信息，表达图表的含义。</a:t>
            </a:r>
            <a:endParaRPr lang="en-US" altLang="zh-CN" sz="900" dirty="0">
              <a:solidFill>
                <a:prstClr val="white">
                  <a:lumMod val="50000"/>
                </a:prstClr>
              </a:solidFill>
              <a:cs typeface="+mn-ea"/>
              <a:sym typeface="+mn-lt"/>
            </a:endParaRPr>
          </a:p>
        </p:txBody>
      </p:sp>
      <p:sp>
        <p:nvSpPr>
          <p:cNvPr id="49" name="矩形 48"/>
          <p:cNvSpPr/>
          <p:nvPr/>
        </p:nvSpPr>
        <p:spPr>
          <a:xfrm>
            <a:off x="665873" y="3218786"/>
            <a:ext cx="1061811" cy="253906"/>
          </a:xfrm>
          <a:prstGeom prst="rect">
            <a:avLst/>
          </a:prstGeom>
        </p:spPr>
        <p:txBody>
          <a:bodyPr wrap="none" lIns="68571" tIns="34285" rIns="68571" bIns="34285">
            <a:spAutoFit/>
          </a:bodyPr>
          <a:lstStyle/>
          <a:p>
            <a:pPr lvl="0" algn="r"/>
            <a:r>
              <a:rPr lang="zh-CN" altLang="en-US" sz="1200" dirty="0">
                <a:solidFill>
                  <a:schemeClr val="tx1">
                    <a:lumMod val="75000"/>
                    <a:lumOff val="25000"/>
                  </a:schemeClr>
                </a:solidFill>
                <a:cs typeface="+mn-ea"/>
                <a:sym typeface="+mn-lt"/>
              </a:rPr>
              <a:t>点击添加内容</a:t>
            </a:r>
            <a:endParaRPr lang="zh-CN" altLang="en-US" sz="1200" dirty="0">
              <a:solidFill>
                <a:schemeClr val="tx1">
                  <a:lumMod val="75000"/>
                  <a:lumOff val="25000"/>
                </a:schemeClr>
              </a:solidFill>
              <a:cs typeface="+mn-ea"/>
              <a:sym typeface="+mn-lt"/>
            </a:endParaRPr>
          </a:p>
        </p:txBody>
      </p:sp>
      <p:sp>
        <p:nvSpPr>
          <p:cNvPr id="50" name="矩形 49"/>
          <p:cNvSpPr/>
          <p:nvPr/>
        </p:nvSpPr>
        <p:spPr>
          <a:xfrm>
            <a:off x="684580" y="3469927"/>
            <a:ext cx="1792861" cy="460244"/>
          </a:xfrm>
          <a:prstGeom prst="rect">
            <a:avLst/>
          </a:prstGeom>
        </p:spPr>
        <p:txBody>
          <a:bodyPr wrap="square" lIns="68571" tIns="34285" rIns="68571" bIns="34285" anchor="ctr">
            <a:spAutoFit/>
          </a:bodyPr>
          <a:lstStyle/>
          <a:p>
            <a:pPr>
              <a:lnSpc>
                <a:spcPct val="150000"/>
              </a:lnSpc>
            </a:pPr>
            <a:r>
              <a:rPr lang="zh-CN" altLang="en-US" sz="900" dirty="0">
                <a:solidFill>
                  <a:schemeClr val="bg1">
                    <a:lumMod val="50000"/>
                  </a:schemeClr>
                </a:solidFill>
                <a:cs typeface="+mn-ea"/>
                <a:sym typeface="+mn-lt"/>
              </a:rPr>
              <a:t>在此输入详细的文字介绍信息，表达图表的含义。</a:t>
            </a:r>
            <a:endParaRPr lang="en-US" altLang="zh-CN" sz="900" dirty="0">
              <a:solidFill>
                <a:prstClr val="white">
                  <a:lumMod val="50000"/>
                </a:prstClr>
              </a:solidFill>
              <a:cs typeface="+mn-ea"/>
              <a:sym typeface="+mn-lt"/>
            </a:endParaRPr>
          </a:p>
        </p:txBody>
      </p:sp>
      <p:grpSp>
        <p:nvGrpSpPr>
          <p:cNvPr id="4" name="组合 50"/>
          <p:cNvGrpSpPr/>
          <p:nvPr/>
        </p:nvGrpSpPr>
        <p:grpSpPr>
          <a:xfrm>
            <a:off x="6077204" y="1627016"/>
            <a:ext cx="444364" cy="444617"/>
            <a:chOff x="8105048" y="2696033"/>
            <a:chExt cx="592640" cy="592640"/>
          </a:xfrm>
        </p:grpSpPr>
        <p:sp>
          <p:nvSpPr>
            <p:cNvPr id="52" name="Rectangle 185"/>
            <p:cNvSpPr/>
            <p:nvPr/>
          </p:nvSpPr>
          <p:spPr>
            <a:xfrm>
              <a:off x="8105048" y="2696033"/>
              <a:ext cx="592640" cy="592640"/>
            </a:xfrm>
            <a:prstGeom prst="rect">
              <a:avLst/>
            </a:prstGeom>
            <a:solidFill>
              <a:schemeClr val="bg1">
                <a:lumMod val="95000"/>
              </a:schemeClr>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prstClr val="white"/>
                </a:solidFill>
                <a:cs typeface="+mn-ea"/>
                <a:sym typeface="+mn-lt"/>
              </a:endParaRPr>
            </a:p>
          </p:txBody>
        </p:sp>
        <p:sp>
          <p:nvSpPr>
            <p:cNvPr id="53" name="Rectangle 185"/>
            <p:cNvSpPr/>
            <p:nvPr/>
          </p:nvSpPr>
          <p:spPr>
            <a:xfrm>
              <a:off x="8175894" y="2766879"/>
              <a:ext cx="450948" cy="450948"/>
            </a:xfrm>
            <a:prstGeom prst="rect">
              <a:avLst/>
            </a:prstGeom>
            <a:solidFill>
              <a:schemeClr val="accent4"/>
            </a:solidFill>
            <a:ln w="38100">
              <a:gradFill flip="none" rotWithShape="1">
                <a:gsLst>
                  <a:gs pos="0">
                    <a:schemeClr val="bg1">
                      <a:lumMod val="78000"/>
                    </a:schemeClr>
                  </a:gs>
                  <a:gs pos="100000">
                    <a:schemeClr val="bg1">
                      <a:lumMod val="98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prstClr val="white"/>
                </a:solidFill>
                <a:effectLst>
                  <a:outerShdw blurRad="38100" dist="38100" dir="2700000" algn="tl">
                    <a:srgbClr val="000000">
                      <a:alpha val="43137"/>
                    </a:srgbClr>
                  </a:outerShdw>
                </a:effectLst>
                <a:cs typeface="+mn-ea"/>
                <a:sym typeface="+mn-lt"/>
              </a:endParaRPr>
            </a:p>
          </p:txBody>
        </p:sp>
        <p:sp>
          <p:nvSpPr>
            <p:cNvPr id="54" name="Freeform 153"/>
            <p:cNvSpPr>
              <a:spLocks noEditPoints="1"/>
            </p:cNvSpPr>
            <p:nvPr/>
          </p:nvSpPr>
          <p:spPr bwMode="auto">
            <a:xfrm>
              <a:off x="8279535" y="2874330"/>
              <a:ext cx="264536" cy="257255"/>
            </a:xfrm>
            <a:custGeom>
              <a:avLst/>
              <a:gdLst>
                <a:gd name="T0" fmla="*/ 138 w 138"/>
                <a:gd name="T1" fmla="*/ 67 h 134"/>
                <a:gd name="T2" fmla="*/ 128 w 138"/>
                <a:gd name="T3" fmla="*/ 53 h 134"/>
                <a:gd name="T4" fmla="*/ 131 w 138"/>
                <a:gd name="T5" fmla="*/ 37 h 134"/>
                <a:gd name="T6" fmla="*/ 117 w 138"/>
                <a:gd name="T7" fmla="*/ 29 h 134"/>
                <a:gd name="T8" fmla="*/ 112 w 138"/>
                <a:gd name="T9" fmla="*/ 13 h 134"/>
                <a:gd name="T10" fmla="*/ 100 w 138"/>
                <a:gd name="T11" fmla="*/ 12 h 134"/>
                <a:gd name="T12" fmla="*/ 95 w 138"/>
                <a:gd name="T13" fmla="*/ 12 h 134"/>
                <a:gd name="T14" fmla="*/ 84 w 138"/>
                <a:gd name="T15" fmla="*/ 0 h 134"/>
                <a:gd name="T16" fmla="*/ 73 w 138"/>
                <a:gd name="T17" fmla="*/ 4 h 134"/>
                <a:gd name="T18" fmla="*/ 65 w 138"/>
                <a:gd name="T19" fmla="*/ 4 h 134"/>
                <a:gd name="T20" fmla="*/ 54 w 138"/>
                <a:gd name="T21" fmla="*/ 0 h 134"/>
                <a:gd name="T22" fmla="*/ 43 w 138"/>
                <a:gd name="T23" fmla="*/ 12 h 134"/>
                <a:gd name="T24" fmla="*/ 38 w 138"/>
                <a:gd name="T25" fmla="*/ 12 h 134"/>
                <a:gd name="T26" fmla="*/ 26 w 138"/>
                <a:gd name="T27" fmla="*/ 13 h 134"/>
                <a:gd name="T28" fmla="*/ 21 w 138"/>
                <a:gd name="T29" fmla="*/ 29 h 134"/>
                <a:gd name="T30" fmla="*/ 7 w 138"/>
                <a:gd name="T31" fmla="*/ 37 h 134"/>
                <a:gd name="T32" fmla="*/ 10 w 138"/>
                <a:gd name="T33" fmla="*/ 53 h 134"/>
                <a:gd name="T34" fmla="*/ 0 w 138"/>
                <a:gd name="T35" fmla="*/ 67 h 134"/>
                <a:gd name="T36" fmla="*/ 10 w 138"/>
                <a:gd name="T37" fmla="*/ 80 h 134"/>
                <a:gd name="T38" fmla="*/ 7 w 138"/>
                <a:gd name="T39" fmla="*/ 97 h 134"/>
                <a:gd name="T40" fmla="*/ 21 w 138"/>
                <a:gd name="T41" fmla="*/ 105 h 134"/>
                <a:gd name="T42" fmla="*/ 26 w 138"/>
                <a:gd name="T43" fmla="*/ 121 h 134"/>
                <a:gd name="T44" fmla="*/ 38 w 138"/>
                <a:gd name="T45" fmla="*/ 122 h 134"/>
                <a:gd name="T46" fmla="*/ 43 w 138"/>
                <a:gd name="T47" fmla="*/ 122 h 134"/>
                <a:gd name="T48" fmla="*/ 54 w 138"/>
                <a:gd name="T49" fmla="*/ 134 h 134"/>
                <a:gd name="T50" fmla="*/ 65 w 138"/>
                <a:gd name="T51" fmla="*/ 130 h 134"/>
                <a:gd name="T52" fmla="*/ 73 w 138"/>
                <a:gd name="T53" fmla="*/ 130 h 134"/>
                <a:gd name="T54" fmla="*/ 84 w 138"/>
                <a:gd name="T55" fmla="*/ 134 h 134"/>
                <a:gd name="T56" fmla="*/ 95 w 138"/>
                <a:gd name="T57" fmla="*/ 122 h 134"/>
                <a:gd name="T58" fmla="*/ 100 w 138"/>
                <a:gd name="T59" fmla="*/ 122 h 134"/>
                <a:gd name="T60" fmla="*/ 112 w 138"/>
                <a:gd name="T61" fmla="*/ 121 h 134"/>
                <a:gd name="T62" fmla="*/ 116 w 138"/>
                <a:gd name="T63" fmla="*/ 105 h 134"/>
                <a:gd name="T64" fmla="*/ 131 w 138"/>
                <a:gd name="T65" fmla="*/ 97 h 134"/>
                <a:gd name="T66" fmla="*/ 128 w 138"/>
                <a:gd name="T67" fmla="*/ 81 h 134"/>
                <a:gd name="T68" fmla="*/ 51 w 138"/>
                <a:gd name="T69" fmla="*/ 87 h 134"/>
                <a:gd name="T70" fmla="*/ 41 w 138"/>
                <a:gd name="T71" fmla="*/ 74 h 134"/>
                <a:gd name="T72" fmla="*/ 37 w 138"/>
                <a:gd name="T73" fmla="*/ 64 h 134"/>
                <a:gd name="T74" fmla="*/ 38 w 138"/>
                <a:gd name="T75" fmla="*/ 87 h 134"/>
                <a:gd name="T76" fmla="*/ 32 w 138"/>
                <a:gd name="T77" fmla="*/ 54 h 134"/>
                <a:gd name="T78" fmla="*/ 43 w 138"/>
                <a:gd name="T79" fmla="*/ 67 h 134"/>
                <a:gd name="T80" fmla="*/ 46 w 138"/>
                <a:gd name="T81" fmla="*/ 76 h 134"/>
                <a:gd name="T82" fmla="*/ 46 w 138"/>
                <a:gd name="T83" fmla="*/ 54 h 134"/>
                <a:gd name="T84" fmla="*/ 51 w 138"/>
                <a:gd name="T85" fmla="*/ 87 h 134"/>
                <a:gd name="T86" fmla="*/ 57 w 138"/>
                <a:gd name="T87" fmla="*/ 87 h 134"/>
                <a:gd name="T88" fmla="*/ 71 w 138"/>
                <a:gd name="T89" fmla="*/ 54 h 134"/>
                <a:gd name="T90" fmla="*/ 64 w 138"/>
                <a:gd name="T91" fmla="*/ 59 h 134"/>
                <a:gd name="T92" fmla="*/ 71 w 138"/>
                <a:gd name="T93" fmla="*/ 67 h 134"/>
                <a:gd name="T94" fmla="*/ 64 w 138"/>
                <a:gd name="T95" fmla="*/ 72 h 134"/>
                <a:gd name="T96" fmla="*/ 72 w 138"/>
                <a:gd name="T97" fmla="*/ 81 h 134"/>
                <a:gd name="T98" fmla="*/ 100 w 138"/>
                <a:gd name="T99" fmla="*/ 87 h 134"/>
                <a:gd name="T100" fmla="*/ 92 w 138"/>
                <a:gd name="T101" fmla="*/ 76 h 134"/>
                <a:gd name="T102" fmla="*/ 90 w 138"/>
                <a:gd name="T103" fmla="*/ 65 h 134"/>
                <a:gd name="T104" fmla="*/ 86 w 138"/>
                <a:gd name="T105" fmla="*/ 87 h 134"/>
                <a:gd name="T106" fmla="*/ 74 w 138"/>
                <a:gd name="T107" fmla="*/ 54 h 134"/>
                <a:gd name="T108" fmla="*/ 83 w 138"/>
                <a:gd name="T109" fmla="*/ 67 h 134"/>
                <a:gd name="T110" fmla="*/ 84 w 138"/>
                <a:gd name="T111" fmla="*/ 78 h 134"/>
                <a:gd name="T112" fmla="*/ 88 w 138"/>
                <a:gd name="T113" fmla="*/ 54 h 134"/>
                <a:gd name="T114" fmla="*/ 95 w 138"/>
                <a:gd name="T115" fmla="*/ 67 h 134"/>
                <a:gd name="T116" fmla="*/ 97 w 138"/>
                <a:gd name="T117" fmla="*/ 78 h 134"/>
                <a:gd name="T118" fmla="*/ 100 w 138"/>
                <a:gd name="T119" fmla="*/ 54 h 134"/>
                <a:gd name="T120" fmla="*/ 100 w 138"/>
                <a:gd name="T121" fmla="*/ 8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4">
                  <a:moveTo>
                    <a:pt x="131" y="77"/>
                  </a:moveTo>
                  <a:cubicBezTo>
                    <a:pt x="134" y="75"/>
                    <a:pt x="138" y="72"/>
                    <a:pt x="138" y="67"/>
                  </a:cubicBezTo>
                  <a:cubicBezTo>
                    <a:pt x="138" y="62"/>
                    <a:pt x="134" y="59"/>
                    <a:pt x="131" y="57"/>
                  </a:cubicBezTo>
                  <a:cubicBezTo>
                    <a:pt x="130" y="56"/>
                    <a:pt x="129" y="54"/>
                    <a:pt x="128" y="53"/>
                  </a:cubicBezTo>
                  <a:cubicBezTo>
                    <a:pt x="128" y="53"/>
                    <a:pt x="129" y="50"/>
                    <a:pt x="130" y="49"/>
                  </a:cubicBezTo>
                  <a:cubicBezTo>
                    <a:pt x="131" y="46"/>
                    <a:pt x="133" y="41"/>
                    <a:pt x="131" y="37"/>
                  </a:cubicBezTo>
                  <a:cubicBezTo>
                    <a:pt x="129" y="33"/>
                    <a:pt x="124" y="32"/>
                    <a:pt x="121" y="31"/>
                  </a:cubicBezTo>
                  <a:cubicBezTo>
                    <a:pt x="119" y="30"/>
                    <a:pt x="117" y="29"/>
                    <a:pt x="117" y="29"/>
                  </a:cubicBezTo>
                  <a:cubicBezTo>
                    <a:pt x="116" y="28"/>
                    <a:pt x="116" y="26"/>
                    <a:pt x="116" y="25"/>
                  </a:cubicBezTo>
                  <a:cubicBezTo>
                    <a:pt x="116" y="21"/>
                    <a:pt x="116" y="16"/>
                    <a:pt x="112" y="13"/>
                  </a:cubicBezTo>
                  <a:cubicBezTo>
                    <a:pt x="110" y="12"/>
                    <a:pt x="108" y="11"/>
                    <a:pt x="106" y="11"/>
                  </a:cubicBezTo>
                  <a:cubicBezTo>
                    <a:pt x="104" y="11"/>
                    <a:pt x="102" y="11"/>
                    <a:pt x="100" y="12"/>
                  </a:cubicBezTo>
                  <a:cubicBezTo>
                    <a:pt x="99" y="12"/>
                    <a:pt x="97" y="12"/>
                    <a:pt x="96" y="12"/>
                  </a:cubicBezTo>
                  <a:cubicBezTo>
                    <a:pt x="96" y="12"/>
                    <a:pt x="95" y="12"/>
                    <a:pt x="95" y="12"/>
                  </a:cubicBezTo>
                  <a:cubicBezTo>
                    <a:pt x="95" y="12"/>
                    <a:pt x="94" y="10"/>
                    <a:pt x="93" y="8"/>
                  </a:cubicBezTo>
                  <a:cubicBezTo>
                    <a:pt x="91" y="5"/>
                    <a:pt x="89" y="1"/>
                    <a:pt x="84" y="0"/>
                  </a:cubicBezTo>
                  <a:cubicBezTo>
                    <a:pt x="84" y="0"/>
                    <a:pt x="83" y="0"/>
                    <a:pt x="82" y="0"/>
                  </a:cubicBezTo>
                  <a:cubicBezTo>
                    <a:pt x="79" y="0"/>
                    <a:pt x="76" y="2"/>
                    <a:pt x="73" y="4"/>
                  </a:cubicBezTo>
                  <a:cubicBezTo>
                    <a:pt x="72" y="5"/>
                    <a:pt x="70" y="6"/>
                    <a:pt x="69" y="6"/>
                  </a:cubicBezTo>
                  <a:cubicBezTo>
                    <a:pt x="68" y="6"/>
                    <a:pt x="66" y="5"/>
                    <a:pt x="65" y="4"/>
                  </a:cubicBezTo>
                  <a:cubicBezTo>
                    <a:pt x="62" y="2"/>
                    <a:pt x="59" y="0"/>
                    <a:pt x="56" y="0"/>
                  </a:cubicBezTo>
                  <a:cubicBezTo>
                    <a:pt x="55" y="0"/>
                    <a:pt x="54" y="0"/>
                    <a:pt x="54" y="0"/>
                  </a:cubicBezTo>
                  <a:cubicBezTo>
                    <a:pt x="49" y="1"/>
                    <a:pt x="47" y="5"/>
                    <a:pt x="45" y="8"/>
                  </a:cubicBezTo>
                  <a:cubicBezTo>
                    <a:pt x="44" y="10"/>
                    <a:pt x="43" y="12"/>
                    <a:pt x="43" y="12"/>
                  </a:cubicBezTo>
                  <a:cubicBezTo>
                    <a:pt x="43" y="12"/>
                    <a:pt x="42" y="12"/>
                    <a:pt x="42" y="12"/>
                  </a:cubicBezTo>
                  <a:cubicBezTo>
                    <a:pt x="41" y="12"/>
                    <a:pt x="39" y="12"/>
                    <a:pt x="38" y="12"/>
                  </a:cubicBezTo>
                  <a:cubicBezTo>
                    <a:pt x="36" y="11"/>
                    <a:pt x="34" y="11"/>
                    <a:pt x="32" y="11"/>
                  </a:cubicBezTo>
                  <a:cubicBezTo>
                    <a:pt x="30" y="11"/>
                    <a:pt x="28" y="12"/>
                    <a:pt x="26" y="13"/>
                  </a:cubicBezTo>
                  <a:cubicBezTo>
                    <a:pt x="22" y="16"/>
                    <a:pt x="22" y="21"/>
                    <a:pt x="22" y="25"/>
                  </a:cubicBezTo>
                  <a:cubicBezTo>
                    <a:pt x="22" y="26"/>
                    <a:pt x="22" y="28"/>
                    <a:pt x="21" y="29"/>
                  </a:cubicBezTo>
                  <a:cubicBezTo>
                    <a:pt x="21" y="29"/>
                    <a:pt x="19" y="30"/>
                    <a:pt x="17" y="31"/>
                  </a:cubicBezTo>
                  <a:cubicBezTo>
                    <a:pt x="13" y="32"/>
                    <a:pt x="9" y="33"/>
                    <a:pt x="7" y="37"/>
                  </a:cubicBezTo>
                  <a:cubicBezTo>
                    <a:pt x="5" y="41"/>
                    <a:pt x="7" y="46"/>
                    <a:pt x="8" y="49"/>
                  </a:cubicBezTo>
                  <a:cubicBezTo>
                    <a:pt x="9" y="50"/>
                    <a:pt x="10" y="53"/>
                    <a:pt x="10" y="53"/>
                  </a:cubicBezTo>
                  <a:cubicBezTo>
                    <a:pt x="9" y="54"/>
                    <a:pt x="8" y="56"/>
                    <a:pt x="7" y="57"/>
                  </a:cubicBezTo>
                  <a:cubicBezTo>
                    <a:pt x="4" y="59"/>
                    <a:pt x="0" y="62"/>
                    <a:pt x="0" y="67"/>
                  </a:cubicBezTo>
                  <a:cubicBezTo>
                    <a:pt x="0" y="72"/>
                    <a:pt x="4" y="75"/>
                    <a:pt x="7" y="77"/>
                  </a:cubicBezTo>
                  <a:cubicBezTo>
                    <a:pt x="8" y="78"/>
                    <a:pt x="9" y="80"/>
                    <a:pt x="10" y="80"/>
                  </a:cubicBezTo>
                  <a:cubicBezTo>
                    <a:pt x="10" y="81"/>
                    <a:pt x="9" y="84"/>
                    <a:pt x="8" y="85"/>
                  </a:cubicBezTo>
                  <a:cubicBezTo>
                    <a:pt x="7" y="88"/>
                    <a:pt x="5" y="93"/>
                    <a:pt x="7" y="97"/>
                  </a:cubicBezTo>
                  <a:cubicBezTo>
                    <a:pt x="9" y="101"/>
                    <a:pt x="13" y="102"/>
                    <a:pt x="17" y="103"/>
                  </a:cubicBezTo>
                  <a:cubicBezTo>
                    <a:pt x="19" y="104"/>
                    <a:pt x="21" y="104"/>
                    <a:pt x="21" y="105"/>
                  </a:cubicBezTo>
                  <a:cubicBezTo>
                    <a:pt x="22" y="105"/>
                    <a:pt x="22" y="108"/>
                    <a:pt x="22" y="109"/>
                  </a:cubicBezTo>
                  <a:cubicBezTo>
                    <a:pt x="22" y="113"/>
                    <a:pt x="22" y="118"/>
                    <a:pt x="26" y="121"/>
                  </a:cubicBezTo>
                  <a:cubicBezTo>
                    <a:pt x="28" y="122"/>
                    <a:pt x="30" y="123"/>
                    <a:pt x="32" y="123"/>
                  </a:cubicBezTo>
                  <a:cubicBezTo>
                    <a:pt x="34" y="123"/>
                    <a:pt x="36" y="123"/>
                    <a:pt x="38" y="122"/>
                  </a:cubicBezTo>
                  <a:cubicBezTo>
                    <a:pt x="39" y="122"/>
                    <a:pt x="41" y="122"/>
                    <a:pt x="42" y="122"/>
                  </a:cubicBezTo>
                  <a:cubicBezTo>
                    <a:pt x="42" y="122"/>
                    <a:pt x="43" y="122"/>
                    <a:pt x="43" y="122"/>
                  </a:cubicBezTo>
                  <a:cubicBezTo>
                    <a:pt x="43" y="122"/>
                    <a:pt x="44" y="124"/>
                    <a:pt x="45" y="126"/>
                  </a:cubicBezTo>
                  <a:cubicBezTo>
                    <a:pt x="47" y="129"/>
                    <a:pt x="49" y="133"/>
                    <a:pt x="54" y="134"/>
                  </a:cubicBezTo>
                  <a:cubicBezTo>
                    <a:pt x="54" y="134"/>
                    <a:pt x="55" y="134"/>
                    <a:pt x="56" y="134"/>
                  </a:cubicBezTo>
                  <a:cubicBezTo>
                    <a:pt x="59" y="134"/>
                    <a:pt x="62" y="132"/>
                    <a:pt x="65" y="130"/>
                  </a:cubicBezTo>
                  <a:cubicBezTo>
                    <a:pt x="66" y="129"/>
                    <a:pt x="68" y="128"/>
                    <a:pt x="69" y="128"/>
                  </a:cubicBezTo>
                  <a:cubicBezTo>
                    <a:pt x="70" y="128"/>
                    <a:pt x="72" y="129"/>
                    <a:pt x="73" y="130"/>
                  </a:cubicBezTo>
                  <a:cubicBezTo>
                    <a:pt x="76" y="132"/>
                    <a:pt x="79" y="134"/>
                    <a:pt x="82" y="134"/>
                  </a:cubicBezTo>
                  <a:cubicBezTo>
                    <a:pt x="83" y="134"/>
                    <a:pt x="84" y="134"/>
                    <a:pt x="84" y="134"/>
                  </a:cubicBezTo>
                  <a:cubicBezTo>
                    <a:pt x="89" y="133"/>
                    <a:pt x="91" y="129"/>
                    <a:pt x="93" y="126"/>
                  </a:cubicBezTo>
                  <a:cubicBezTo>
                    <a:pt x="94" y="124"/>
                    <a:pt x="95" y="122"/>
                    <a:pt x="95" y="122"/>
                  </a:cubicBezTo>
                  <a:cubicBezTo>
                    <a:pt x="95" y="122"/>
                    <a:pt x="95" y="122"/>
                    <a:pt x="96" y="122"/>
                  </a:cubicBezTo>
                  <a:cubicBezTo>
                    <a:pt x="97" y="122"/>
                    <a:pt x="98" y="122"/>
                    <a:pt x="100" y="122"/>
                  </a:cubicBezTo>
                  <a:cubicBezTo>
                    <a:pt x="102" y="123"/>
                    <a:pt x="104" y="123"/>
                    <a:pt x="106" y="123"/>
                  </a:cubicBezTo>
                  <a:cubicBezTo>
                    <a:pt x="108" y="123"/>
                    <a:pt x="110" y="122"/>
                    <a:pt x="112" y="121"/>
                  </a:cubicBezTo>
                  <a:cubicBezTo>
                    <a:pt x="116" y="118"/>
                    <a:pt x="116" y="113"/>
                    <a:pt x="116" y="109"/>
                  </a:cubicBezTo>
                  <a:cubicBezTo>
                    <a:pt x="116" y="108"/>
                    <a:pt x="116" y="105"/>
                    <a:pt x="116" y="105"/>
                  </a:cubicBezTo>
                  <a:cubicBezTo>
                    <a:pt x="117" y="104"/>
                    <a:pt x="119" y="104"/>
                    <a:pt x="121" y="103"/>
                  </a:cubicBezTo>
                  <a:cubicBezTo>
                    <a:pt x="124" y="102"/>
                    <a:pt x="129" y="101"/>
                    <a:pt x="131" y="97"/>
                  </a:cubicBezTo>
                  <a:cubicBezTo>
                    <a:pt x="133" y="93"/>
                    <a:pt x="131" y="88"/>
                    <a:pt x="130" y="85"/>
                  </a:cubicBezTo>
                  <a:cubicBezTo>
                    <a:pt x="129" y="84"/>
                    <a:pt x="128" y="81"/>
                    <a:pt x="128" y="81"/>
                  </a:cubicBezTo>
                  <a:cubicBezTo>
                    <a:pt x="129" y="80"/>
                    <a:pt x="130" y="78"/>
                    <a:pt x="131" y="77"/>
                  </a:cubicBezTo>
                  <a:close/>
                  <a:moveTo>
                    <a:pt x="51" y="87"/>
                  </a:moveTo>
                  <a:cubicBezTo>
                    <a:pt x="46" y="87"/>
                    <a:pt x="46" y="87"/>
                    <a:pt x="46" y="87"/>
                  </a:cubicBezTo>
                  <a:cubicBezTo>
                    <a:pt x="41" y="74"/>
                    <a:pt x="41" y="74"/>
                    <a:pt x="41" y="74"/>
                  </a:cubicBezTo>
                  <a:cubicBezTo>
                    <a:pt x="39" y="71"/>
                    <a:pt x="38" y="67"/>
                    <a:pt x="37" y="64"/>
                  </a:cubicBezTo>
                  <a:cubicBezTo>
                    <a:pt x="37" y="64"/>
                    <a:pt x="37" y="64"/>
                    <a:pt x="37" y="64"/>
                  </a:cubicBezTo>
                  <a:cubicBezTo>
                    <a:pt x="37" y="68"/>
                    <a:pt x="38" y="73"/>
                    <a:pt x="38" y="79"/>
                  </a:cubicBezTo>
                  <a:cubicBezTo>
                    <a:pt x="38" y="87"/>
                    <a:pt x="38" y="87"/>
                    <a:pt x="38" y="87"/>
                  </a:cubicBezTo>
                  <a:cubicBezTo>
                    <a:pt x="32" y="87"/>
                    <a:pt x="32" y="87"/>
                    <a:pt x="32" y="87"/>
                  </a:cubicBezTo>
                  <a:cubicBezTo>
                    <a:pt x="32" y="54"/>
                    <a:pt x="32" y="54"/>
                    <a:pt x="32" y="54"/>
                  </a:cubicBezTo>
                  <a:cubicBezTo>
                    <a:pt x="38" y="54"/>
                    <a:pt x="38" y="54"/>
                    <a:pt x="38" y="54"/>
                  </a:cubicBezTo>
                  <a:cubicBezTo>
                    <a:pt x="43" y="67"/>
                    <a:pt x="43" y="67"/>
                    <a:pt x="43" y="67"/>
                  </a:cubicBezTo>
                  <a:cubicBezTo>
                    <a:pt x="44" y="69"/>
                    <a:pt x="45" y="73"/>
                    <a:pt x="46" y="76"/>
                  </a:cubicBezTo>
                  <a:cubicBezTo>
                    <a:pt x="46" y="76"/>
                    <a:pt x="46" y="76"/>
                    <a:pt x="46" y="76"/>
                  </a:cubicBezTo>
                  <a:cubicBezTo>
                    <a:pt x="46" y="73"/>
                    <a:pt x="46" y="67"/>
                    <a:pt x="46" y="61"/>
                  </a:cubicBezTo>
                  <a:cubicBezTo>
                    <a:pt x="46" y="54"/>
                    <a:pt x="46" y="54"/>
                    <a:pt x="46" y="54"/>
                  </a:cubicBezTo>
                  <a:cubicBezTo>
                    <a:pt x="51" y="54"/>
                    <a:pt x="51" y="54"/>
                    <a:pt x="51" y="54"/>
                  </a:cubicBezTo>
                  <a:lnTo>
                    <a:pt x="51" y="87"/>
                  </a:lnTo>
                  <a:close/>
                  <a:moveTo>
                    <a:pt x="72" y="87"/>
                  </a:moveTo>
                  <a:cubicBezTo>
                    <a:pt x="57" y="87"/>
                    <a:pt x="57" y="87"/>
                    <a:pt x="57" y="87"/>
                  </a:cubicBezTo>
                  <a:cubicBezTo>
                    <a:pt x="57" y="54"/>
                    <a:pt x="57" y="54"/>
                    <a:pt x="57" y="54"/>
                  </a:cubicBezTo>
                  <a:cubicBezTo>
                    <a:pt x="71" y="54"/>
                    <a:pt x="71" y="54"/>
                    <a:pt x="71" y="54"/>
                  </a:cubicBezTo>
                  <a:cubicBezTo>
                    <a:pt x="71" y="59"/>
                    <a:pt x="71" y="59"/>
                    <a:pt x="71" y="59"/>
                  </a:cubicBezTo>
                  <a:cubicBezTo>
                    <a:pt x="64" y="59"/>
                    <a:pt x="64" y="59"/>
                    <a:pt x="64" y="59"/>
                  </a:cubicBezTo>
                  <a:cubicBezTo>
                    <a:pt x="64" y="67"/>
                    <a:pt x="64" y="67"/>
                    <a:pt x="64" y="67"/>
                  </a:cubicBezTo>
                  <a:cubicBezTo>
                    <a:pt x="71" y="67"/>
                    <a:pt x="71" y="67"/>
                    <a:pt x="71" y="67"/>
                  </a:cubicBezTo>
                  <a:cubicBezTo>
                    <a:pt x="71" y="72"/>
                    <a:pt x="71" y="72"/>
                    <a:pt x="71" y="72"/>
                  </a:cubicBezTo>
                  <a:cubicBezTo>
                    <a:pt x="64" y="72"/>
                    <a:pt x="64" y="72"/>
                    <a:pt x="64" y="72"/>
                  </a:cubicBezTo>
                  <a:cubicBezTo>
                    <a:pt x="64" y="81"/>
                    <a:pt x="64" y="81"/>
                    <a:pt x="64" y="81"/>
                  </a:cubicBezTo>
                  <a:cubicBezTo>
                    <a:pt x="72" y="81"/>
                    <a:pt x="72" y="81"/>
                    <a:pt x="72" y="81"/>
                  </a:cubicBezTo>
                  <a:lnTo>
                    <a:pt x="72" y="87"/>
                  </a:lnTo>
                  <a:close/>
                  <a:moveTo>
                    <a:pt x="100" y="87"/>
                  </a:moveTo>
                  <a:cubicBezTo>
                    <a:pt x="94" y="87"/>
                    <a:pt x="94" y="87"/>
                    <a:pt x="94" y="87"/>
                  </a:cubicBezTo>
                  <a:cubicBezTo>
                    <a:pt x="92" y="76"/>
                    <a:pt x="92" y="76"/>
                    <a:pt x="92" y="76"/>
                  </a:cubicBezTo>
                  <a:cubicBezTo>
                    <a:pt x="91" y="73"/>
                    <a:pt x="91" y="69"/>
                    <a:pt x="90" y="65"/>
                  </a:cubicBezTo>
                  <a:cubicBezTo>
                    <a:pt x="90" y="65"/>
                    <a:pt x="90" y="65"/>
                    <a:pt x="90" y="65"/>
                  </a:cubicBezTo>
                  <a:cubicBezTo>
                    <a:pt x="90" y="69"/>
                    <a:pt x="89" y="73"/>
                    <a:pt x="88" y="76"/>
                  </a:cubicBezTo>
                  <a:cubicBezTo>
                    <a:pt x="86" y="87"/>
                    <a:pt x="86" y="87"/>
                    <a:pt x="86" y="87"/>
                  </a:cubicBezTo>
                  <a:cubicBezTo>
                    <a:pt x="80" y="87"/>
                    <a:pt x="80" y="87"/>
                    <a:pt x="80" y="87"/>
                  </a:cubicBezTo>
                  <a:cubicBezTo>
                    <a:pt x="74" y="54"/>
                    <a:pt x="74" y="54"/>
                    <a:pt x="74" y="54"/>
                  </a:cubicBezTo>
                  <a:cubicBezTo>
                    <a:pt x="81" y="54"/>
                    <a:pt x="81" y="54"/>
                    <a:pt x="81" y="54"/>
                  </a:cubicBezTo>
                  <a:cubicBezTo>
                    <a:pt x="83" y="67"/>
                    <a:pt x="83" y="67"/>
                    <a:pt x="83" y="67"/>
                  </a:cubicBezTo>
                  <a:cubicBezTo>
                    <a:pt x="83" y="71"/>
                    <a:pt x="83" y="74"/>
                    <a:pt x="84" y="78"/>
                  </a:cubicBezTo>
                  <a:cubicBezTo>
                    <a:pt x="84" y="78"/>
                    <a:pt x="84" y="78"/>
                    <a:pt x="84" y="78"/>
                  </a:cubicBezTo>
                  <a:cubicBezTo>
                    <a:pt x="84" y="74"/>
                    <a:pt x="85" y="71"/>
                    <a:pt x="86" y="67"/>
                  </a:cubicBezTo>
                  <a:cubicBezTo>
                    <a:pt x="88" y="54"/>
                    <a:pt x="88" y="54"/>
                    <a:pt x="88" y="54"/>
                  </a:cubicBezTo>
                  <a:cubicBezTo>
                    <a:pt x="93" y="54"/>
                    <a:pt x="93" y="54"/>
                    <a:pt x="93" y="54"/>
                  </a:cubicBezTo>
                  <a:cubicBezTo>
                    <a:pt x="95" y="67"/>
                    <a:pt x="95" y="67"/>
                    <a:pt x="95" y="67"/>
                  </a:cubicBezTo>
                  <a:cubicBezTo>
                    <a:pt x="96" y="70"/>
                    <a:pt x="97" y="74"/>
                    <a:pt x="97" y="78"/>
                  </a:cubicBezTo>
                  <a:cubicBezTo>
                    <a:pt x="97" y="78"/>
                    <a:pt x="97" y="78"/>
                    <a:pt x="97" y="78"/>
                  </a:cubicBezTo>
                  <a:cubicBezTo>
                    <a:pt x="97" y="74"/>
                    <a:pt x="98" y="71"/>
                    <a:pt x="98" y="67"/>
                  </a:cubicBezTo>
                  <a:cubicBezTo>
                    <a:pt x="100" y="54"/>
                    <a:pt x="100" y="54"/>
                    <a:pt x="100" y="54"/>
                  </a:cubicBezTo>
                  <a:cubicBezTo>
                    <a:pt x="106" y="54"/>
                    <a:pt x="106" y="54"/>
                    <a:pt x="106" y="54"/>
                  </a:cubicBezTo>
                  <a:lnTo>
                    <a:pt x="100" y="87"/>
                  </a:ln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grpSp>
      <p:grpSp>
        <p:nvGrpSpPr>
          <p:cNvPr id="5" name="组合 54"/>
          <p:cNvGrpSpPr/>
          <p:nvPr/>
        </p:nvGrpSpPr>
        <p:grpSpPr>
          <a:xfrm>
            <a:off x="6077204" y="2505389"/>
            <a:ext cx="444364" cy="444617"/>
            <a:chOff x="8105048" y="3866835"/>
            <a:chExt cx="592640" cy="592640"/>
          </a:xfrm>
        </p:grpSpPr>
        <p:sp>
          <p:nvSpPr>
            <p:cNvPr id="56" name="Rectangle 186"/>
            <p:cNvSpPr/>
            <p:nvPr/>
          </p:nvSpPr>
          <p:spPr>
            <a:xfrm>
              <a:off x="8105048" y="3866835"/>
              <a:ext cx="592640" cy="592640"/>
            </a:xfrm>
            <a:prstGeom prst="rect">
              <a:avLst/>
            </a:prstGeom>
            <a:solidFill>
              <a:schemeClr val="bg1">
                <a:lumMod val="95000"/>
              </a:schemeClr>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prstClr val="white"/>
                </a:solidFill>
                <a:cs typeface="+mn-ea"/>
                <a:sym typeface="+mn-lt"/>
              </a:endParaRPr>
            </a:p>
          </p:txBody>
        </p:sp>
        <p:sp>
          <p:nvSpPr>
            <p:cNvPr id="57" name="Rectangle 185"/>
            <p:cNvSpPr/>
            <p:nvPr/>
          </p:nvSpPr>
          <p:spPr>
            <a:xfrm>
              <a:off x="8175894" y="3937681"/>
              <a:ext cx="450948" cy="450948"/>
            </a:xfrm>
            <a:prstGeom prst="rect">
              <a:avLst/>
            </a:prstGeom>
            <a:solidFill>
              <a:schemeClr val="accent1"/>
            </a:solidFill>
            <a:ln w="38100">
              <a:gradFill flip="none" rotWithShape="1">
                <a:gsLst>
                  <a:gs pos="0">
                    <a:schemeClr val="bg1">
                      <a:lumMod val="78000"/>
                    </a:schemeClr>
                  </a:gs>
                  <a:gs pos="100000">
                    <a:schemeClr val="bg1">
                      <a:lumMod val="98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prstClr val="white"/>
                </a:solidFill>
                <a:effectLst>
                  <a:outerShdw blurRad="38100" dist="38100" dir="2700000" algn="tl">
                    <a:srgbClr val="000000">
                      <a:alpha val="43137"/>
                    </a:srgbClr>
                  </a:outerShdw>
                </a:effectLst>
                <a:cs typeface="+mn-ea"/>
                <a:sym typeface="+mn-lt"/>
              </a:endParaRPr>
            </a:p>
          </p:txBody>
        </p:sp>
        <p:sp>
          <p:nvSpPr>
            <p:cNvPr id="58" name="Freeform 139"/>
            <p:cNvSpPr>
              <a:spLocks noEditPoints="1"/>
            </p:cNvSpPr>
            <p:nvPr/>
          </p:nvSpPr>
          <p:spPr bwMode="auto">
            <a:xfrm>
              <a:off x="8247758" y="4055115"/>
              <a:ext cx="281091" cy="222934"/>
            </a:xfrm>
            <a:custGeom>
              <a:avLst/>
              <a:gdLst>
                <a:gd name="T0" fmla="*/ 134 w 135"/>
                <a:gd name="T1" fmla="*/ 23 h 107"/>
                <a:gd name="T2" fmla="*/ 130 w 135"/>
                <a:gd name="T3" fmla="*/ 21 h 107"/>
                <a:gd name="T4" fmla="*/ 31 w 135"/>
                <a:gd name="T5" fmla="*/ 21 h 107"/>
                <a:gd name="T6" fmla="*/ 27 w 135"/>
                <a:gd name="T7" fmla="*/ 8 h 107"/>
                <a:gd name="T8" fmla="*/ 24 w 135"/>
                <a:gd name="T9" fmla="*/ 5 h 107"/>
                <a:gd name="T10" fmla="*/ 7 w 135"/>
                <a:gd name="T11" fmla="*/ 0 h 107"/>
                <a:gd name="T12" fmla="*/ 1 w 135"/>
                <a:gd name="T13" fmla="*/ 4 h 107"/>
                <a:gd name="T14" fmla="*/ 4 w 135"/>
                <a:gd name="T15" fmla="*/ 10 h 107"/>
                <a:gd name="T16" fmla="*/ 19 w 135"/>
                <a:gd name="T17" fmla="*/ 14 h 107"/>
                <a:gd name="T18" fmla="*/ 37 w 135"/>
                <a:gd name="T19" fmla="*/ 70 h 107"/>
                <a:gd name="T20" fmla="*/ 33 w 135"/>
                <a:gd name="T21" fmla="*/ 83 h 107"/>
                <a:gd name="T22" fmla="*/ 24 w 135"/>
                <a:gd name="T23" fmla="*/ 95 h 107"/>
                <a:gd name="T24" fmla="*/ 37 w 135"/>
                <a:gd name="T25" fmla="*/ 107 h 107"/>
                <a:gd name="T26" fmla="*/ 49 w 135"/>
                <a:gd name="T27" fmla="*/ 100 h 107"/>
                <a:gd name="T28" fmla="*/ 88 w 135"/>
                <a:gd name="T29" fmla="*/ 100 h 107"/>
                <a:gd name="T30" fmla="*/ 100 w 135"/>
                <a:gd name="T31" fmla="*/ 107 h 107"/>
                <a:gd name="T32" fmla="*/ 113 w 135"/>
                <a:gd name="T33" fmla="*/ 95 h 107"/>
                <a:gd name="T34" fmla="*/ 100 w 135"/>
                <a:gd name="T35" fmla="*/ 82 h 107"/>
                <a:gd name="T36" fmla="*/ 88 w 135"/>
                <a:gd name="T37" fmla="*/ 90 h 107"/>
                <a:gd name="T38" fmla="*/ 49 w 135"/>
                <a:gd name="T39" fmla="*/ 90 h 107"/>
                <a:gd name="T40" fmla="*/ 43 w 135"/>
                <a:gd name="T41" fmla="*/ 84 h 107"/>
                <a:gd name="T42" fmla="*/ 46 w 135"/>
                <a:gd name="T43" fmla="*/ 75 h 107"/>
                <a:gd name="T44" fmla="*/ 114 w 135"/>
                <a:gd name="T45" fmla="*/ 75 h 107"/>
                <a:gd name="T46" fmla="*/ 123 w 135"/>
                <a:gd name="T47" fmla="*/ 67 h 107"/>
                <a:gd name="T48" fmla="*/ 134 w 135"/>
                <a:gd name="T49" fmla="*/ 27 h 107"/>
                <a:gd name="T50" fmla="*/ 134 w 135"/>
                <a:gd name="T51" fmla="*/ 23 h 107"/>
                <a:gd name="T52" fmla="*/ 108 w 135"/>
                <a:gd name="T53" fmla="*/ 59 h 107"/>
                <a:gd name="T54" fmla="*/ 51 w 135"/>
                <a:gd name="T55" fmla="*/ 59 h 107"/>
                <a:gd name="T56" fmla="*/ 46 w 135"/>
                <a:gd name="T57" fmla="*/ 55 h 107"/>
                <a:gd name="T58" fmla="*/ 51 w 135"/>
                <a:gd name="T59" fmla="*/ 50 h 107"/>
                <a:gd name="T60" fmla="*/ 108 w 135"/>
                <a:gd name="T61" fmla="*/ 50 h 107"/>
                <a:gd name="T62" fmla="*/ 113 w 135"/>
                <a:gd name="T63" fmla="*/ 55 h 107"/>
                <a:gd name="T64" fmla="*/ 108 w 135"/>
                <a:gd name="T65" fmla="*/ 59 h 107"/>
                <a:gd name="T66" fmla="*/ 112 w 135"/>
                <a:gd name="T67" fmla="*/ 45 h 107"/>
                <a:gd name="T68" fmla="*/ 47 w 135"/>
                <a:gd name="T69" fmla="*/ 45 h 107"/>
                <a:gd name="T70" fmla="*/ 42 w 135"/>
                <a:gd name="T71" fmla="*/ 40 h 107"/>
                <a:gd name="T72" fmla="*/ 47 w 135"/>
                <a:gd name="T73" fmla="*/ 35 h 107"/>
                <a:gd name="T74" fmla="*/ 112 w 135"/>
                <a:gd name="T75" fmla="*/ 35 h 107"/>
                <a:gd name="T76" fmla="*/ 117 w 135"/>
                <a:gd name="T77" fmla="*/ 40 h 107"/>
                <a:gd name="T78" fmla="*/ 112 w 135"/>
                <a:gd name="T7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5" h="107">
                  <a:moveTo>
                    <a:pt x="134" y="23"/>
                  </a:moveTo>
                  <a:cubicBezTo>
                    <a:pt x="133" y="21"/>
                    <a:pt x="131" y="21"/>
                    <a:pt x="130" y="21"/>
                  </a:cubicBezTo>
                  <a:cubicBezTo>
                    <a:pt x="31" y="21"/>
                    <a:pt x="31" y="21"/>
                    <a:pt x="31" y="21"/>
                  </a:cubicBezTo>
                  <a:cubicBezTo>
                    <a:pt x="27" y="8"/>
                    <a:pt x="27" y="8"/>
                    <a:pt x="27" y="8"/>
                  </a:cubicBezTo>
                  <a:cubicBezTo>
                    <a:pt x="27" y="7"/>
                    <a:pt x="26" y="6"/>
                    <a:pt x="24" y="5"/>
                  </a:cubicBezTo>
                  <a:cubicBezTo>
                    <a:pt x="7" y="0"/>
                    <a:pt x="7" y="0"/>
                    <a:pt x="7" y="0"/>
                  </a:cubicBezTo>
                  <a:cubicBezTo>
                    <a:pt x="4" y="0"/>
                    <a:pt x="2" y="1"/>
                    <a:pt x="1" y="4"/>
                  </a:cubicBezTo>
                  <a:cubicBezTo>
                    <a:pt x="0" y="6"/>
                    <a:pt x="2" y="9"/>
                    <a:pt x="4" y="10"/>
                  </a:cubicBezTo>
                  <a:cubicBezTo>
                    <a:pt x="19" y="14"/>
                    <a:pt x="19" y="14"/>
                    <a:pt x="19" y="14"/>
                  </a:cubicBezTo>
                  <a:cubicBezTo>
                    <a:pt x="37" y="70"/>
                    <a:pt x="37" y="70"/>
                    <a:pt x="37" y="70"/>
                  </a:cubicBezTo>
                  <a:cubicBezTo>
                    <a:pt x="33" y="83"/>
                    <a:pt x="33" y="83"/>
                    <a:pt x="33" y="83"/>
                  </a:cubicBezTo>
                  <a:cubicBezTo>
                    <a:pt x="28" y="84"/>
                    <a:pt x="24" y="89"/>
                    <a:pt x="24" y="95"/>
                  </a:cubicBezTo>
                  <a:cubicBezTo>
                    <a:pt x="24" y="102"/>
                    <a:pt x="30" y="107"/>
                    <a:pt x="37" y="107"/>
                  </a:cubicBezTo>
                  <a:cubicBezTo>
                    <a:pt x="42" y="107"/>
                    <a:pt x="47" y="104"/>
                    <a:pt x="49" y="100"/>
                  </a:cubicBezTo>
                  <a:cubicBezTo>
                    <a:pt x="88" y="100"/>
                    <a:pt x="88" y="100"/>
                    <a:pt x="88" y="100"/>
                  </a:cubicBezTo>
                  <a:cubicBezTo>
                    <a:pt x="90" y="104"/>
                    <a:pt x="95" y="107"/>
                    <a:pt x="100" y="107"/>
                  </a:cubicBezTo>
                  <a:cubicBezTo>
                    <a:pt x="107" y="107"/>
                    <a:pt x="113" y="102"/>
                    <a:pt x="113" y="95"/>
                  </a:cubicBezTo>
                  <a:cubicBezTo>
                    <a:pt x="113" y="88"/>
                    <a:pt x="107" y="82"/>
                    <a:pt x="100" y="82"/>
                  </a:cubicBezTo>
                  <a:cubicBezTo>
                    <a:pt x="95" y="82"/>
                    <a:pt x="90" y="85"/>
                    <a:pt x="88" y="90"/>
                  </a:cubicBezTo>
                  <a:cubicBezTo>
                    <a:pt x="49" y="90"/>
                    <a:pt x="49" y="90"/>
                    <a:pt x="49" y="90"/>
                  </a:cubicBezTo>
                  <a:cubicBezTo>
                    <a:pt x="48" y="87"/>
                    <a:pt x="46" y="85"/>
                    <a:pt x="43" y="84"/>
                  </a:cubicBezTo>
                  <a:cubicBezTo>
                    <a:pt x="46" y="75"/>
                    <a:pt x="46" y="75"/>
                    <a:pt x="46" y="75"/>
                  </a:cubicBezTo>
                  <a:cubicBezTo>
                    <a:pt x="114" y="75"/>
                    <a:pt x="114" y="75"/>
                    <a:pt x="114" y="75"/>
                  </a:cubicBezTo>
                  <a:cubicBezTo>
                    <a:pt x="119" y="75"/>
                    <a:pt x="123" y="71"/>
                    <a:pt x="123" y="67"/>
                  </a:cubicBezTo>
                  <a:cubicBezTo>
                    <a:pt x="134" y="27"/>
                    <a:pt x="134" y="27"/>
                    <a:pt x="134" y="27"/>
                  </a:cubicBezTo>
                  <a:cubicBezTo>
                    <a:pt x="135" y="25"/>
                    <a:pt x="135" y="24"/>
                    <a:pt x="134" y="23"/>
                  </a:cubicBezTo>
                  <a:close/>
                  <a:moveTo>
                    <a:pt x="108" y="59"/>
                  </a:moveTo>
                  <a:cubicBezTo>
                    <a:pt x="51" y="59"/>
                    <a:pt x="51" y="59"/>
                    <a:pt x="51" y="59"/>
                  </a:cubicBezTo>
                  <a:cubicBezTo>
                    <a:pt x="49" y="59"/>
                    <a:pt x="46" y="57"/>
                    <a:pt x="46" y="55"/>
                  </a:cubicBezTo>
                  <a:cubicBezTo>
                    <a:pt x="46" y="52"/>
                    <a:pt x="49" y="50"/>
                    <a:pt x="51" y="50"/>
                  </a:cubicBezTo>
                  <a:cubicBezTo>
                    <a:pt x="108" y="50"/>
                    <a:pt x="108" y="50"/>
                    <a:pt x="108" y="50"/>
                  </a:cubicBezTo>
                  <a:cubicBezTo>
                    <a:pt x="111" y="50"/>
                    <a:pt x="113" y="52"/>
                    <a:pt x="113" y="55"/>
                  </a:cubicBezTo>
                  <a:cubicBezTo>
                    <a:pt x="113" y="57"/>
                    <a:pt x="111" y="59"/>
                    <a:pt x="108" y="59"/>
                  </a:cubicBezTo>
                  <a:close/>
                  <a:moveTo>
                    <a:pt x="112" y="45"/>
                  </a:moveTo>
                  <a:cubicBezTo>
                    <a:pt x="47" y="45"/>
                    <a:pt x="47" y="45"/>
                    <a:pt x="47" y="45"/>
                  </a:cubicBezTo>
                  <a:cubicBezTo>
                    <a:pt x="44" y="45"/>
                    <a:pt x="42" y="43"/>
                    <a:pt x="42" y="40"/>
                  </a:cubicBezTo>
                  <a:cubicBezTo>
                    <a:pt x="42" y="38"/>
                    <a:pt x="44" y="35"/>
                    <a:pt x="47" y="35"/>
                  </a:cubicBezTo>
                  <a:cubicBezTo>
                    <a:pt x="112" y="35"/>
                    <a:pt x="112" y="35"/>
                    <a:pt x="112" y="35"/>
                  </a:cubicBezTo>
                  <a:cubicBezTo>
                    <a:pt x="115" y="35"/>
                    <a:pt x="117" y="38"/>
                    <a:pt x="117" y="40"/>
                  </a:cubicBezTo>
                  <a:cubicBezTo>
                    <a:pt x="117" y="43"/>
                    <a:pt x="115" y="45"/>
                    <a:pt x="112" y="45"/>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grpSp>
      <p:grpSp>
        <p:nvGrpSpPr>
          <p:cNvPr id="6" name="组合 58"/>
          <p:cNvGrpSpPr/>
          <p:nvPr/>
        </p:nvGrpSpPr>
        <p:grpSpPr>
          <a:xfrm>
            <a:off x="6077204" y="3364222"/>
            <a:ext cx="444364" cy="444617"/>
            <a:chOff x="8105048" y="5011593"/>
            <a:chExt cx="592640" cy="592640"/>
          </a:xfrm>
        </p:grpSpPr>
        <p:sp>
          <p:nvSpPr>
            <p:cNvPr id="60" name="Rectangle 187"/>
            <p:cNvSpPr/>
            <p:nvPr/>
          </p:nvSpPr>
          <p:spPr>
            <a:xfrm>
              <a:off x="8105048" y="5011593"/>
              <a:ext cx="592640" cy="592640"/>
            </a:xfrm>
            <a:prstGeom prst="rect">
              <a:avLst/>
            </a:prstGeom>
            <a:no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prstClr val="white"/>
                </a:solidFill>
                <a:cs typeface="+mn-ea"/>
                <a:sym typeface="+mn-lt"/>
              </a:endParaRPr>
            </a:p>
          </p:txBody>
        </p:sp>
        <p:sp>
          <p:nvSpPr>
            <p:cNvPr id="61" name="Rectangle 185"/>
            <p:cNvSpPr/>
            <p:nvPr/>
          </p:nvSpPr>
          <p:spPr>
            <a:xfrm>
              <a:off x="8175894" y="5082439"/>
              <a:ext cx="450948" cy="450948"/>
            </a:xfrm>
            <a:prstGeom prst="rect">
              <a:avLst/>
            </a:prstGeom>
            <a:solidFill>
              <a:schemeClr val="accent2"/>
            </a:solidFill>
            <a:ln w="38100">
              <a:gradFill flip="none" rotWithShape="1">
                <a:gsLst>
                  <a:gs pos="0">
                    <a:schemeClr val="bg1">
                      <a:lumMod val="78000"/>
                    </a:schemeClr>
                  </a:gs>
                  <a:gs pos="100000">
                    <a:schemeClr val="bg1">
                      <a:lumMod val="98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prstClr val="white"/>
                </a:solidFill>
                <a:effectLst>
                  <a:outerShdw blurRad="38100" dist="38100" dir="2700000" algn="tl">
                    <a:srgbClr val="000000">
                      <a:alpha val="43137"/>
                    </a:srgbClr>
                  </a:outerShdw>
                </a:effectLst>
                <a:cs typeface="+mn-ea"/>
                <a:sym typeface="+mn-lt"/>
              </a:endParaRPr>
            </a:p>
          </p:txBody>
        </p:sp>
        <p:sp>
          <p:nvSpPr>
            <p:cNvPr id="62" name="Freeform 84"/>
            <p:cNvSpPr>
              <a:spLocks noEditPoints="1"/>
            </p:cNvSpPr>
            <p:nvPr/>
          </p:nvSpPr>
          <p:spPr bwMode="auto">
            <a:xfrm>
              <a:off x="8267015" y="5210680"/>
              <a:ext cx="261834" cy="200553"/>
            </a:xfrm>
            <a:custGeom>
              <a:avLst/>
              <a:gdLst>
                <a:gd name="T0" fmla="*/ 99 w 107"/>
                <a:gd name="T1" fmla="*/ 0 h 82"/>
                <a:gd name="T2" fmla="*/ 9 w 107"/>
                <a:gd name="T3" fmla="*/ 0 h 82"/>
                <a:gd name="T4" fmla="*/ 0 w 107"/>
                <a:gd name="T5" fmla="*/ 8 h 82"/>
                <a:gd name="T6" fmla="*/ 0 w 107"/>
                <a:gd name="T7" fmla="*/ 74 h 82"/>
                <a:gd name="T8" fmla="*/ 9 w 107"/>
                <a:gd name="T9" fmla="*/ 82 h 82"/>
                <a:gd name="T10" fmla="*/ 99 w 107"/>
                <a:gd name="T11" fmla="*/ 82 h 82"/>
                <a:gd name="T12" fmla="*/ 107 w 107"/>
                <a:gd name="T13" fmla="*/ 74 h 82"/>
                <a:gd name="T14" fmla="*/ 107 w 107"/>
                <a:gd name="T15" fmla="*/ 8 h 82"/>
                <a:gd name="T16" fmla="*/ 99 w 107"/>
                <a:gd name="T17" fmla="*/ 0 h 82"/>
                <a:gd name="T18" fmla="*/ 33 w 107"/>
                <a:gd name="T19" fmla="*/ 55 h 82"/>
                <a:gd name="T20" fmla="*/ 16 w 107"/>
                <a:gd name="T21" fmla="*/ 73 h 82"/>
                <a:gd name="T22" fmla="*/ 10 w 107"/>
                <a:gd name="T23" fmla="*/ 73 h 82"/>
                <a:gd name="T24" fmla="*/ 10 w 107"/>
                <a:gd name="T25" fmla="*/ 67 h 82"/>
                <a:gd name="T26" fmla="*/ 27 w 107"/>
                <a:gd name="T27" fmla="*/ 50 h 82"/>
                <a:gd name="T28" fmla="*/ 33 w 107"/>
                <a:gd name="T29" fmla="*/ 50 h 82"/>
                <a:gd name="T30" fmla="*/ 33 w 107"/>
                <a:gd name="T31" fmla="*/ 55 h 82"/>
                <a:gd name="T32" fmla="*/ 54 w 107"/>
                <a:gd name="T33" fmla="*/ 57 h 82"/>
                <a:gd name="T34" fmla="*/ 51 w 107"/>
                <a:gd name="T35" fmla="*/ 56 h 82"/>
                <a:gd name="T36" fmla="*/ 10 w 107"/>
                <a:gd name="T37" fmla="*/ 15 h 82"/>
                <a:gd name="T38" fmla="*/ 10 w 107"/>
                <a:gd name="T39" fmla="*/ 9 h 82"/>
                <a:gd name="T40" fmla="*/ 16 w 107"/>
                <a:gd name="T41" fmla="*/ 9 h 82"/>
                <a:gd name="T42" fmla="*/ 54 w 107"/>
                <a:gd name="T43" fmla="*/ 47 h 82"/>
                <a:gd name="T44" fmla="*/ 92 w 107"/>
                <a:gd name="T45" fmla="*/ 9 h 82"/>
                <a:gd name="T46" fmla="*/ 98 w 107"/>
                <a:gd name="T47" fmla="*/ 9 h 82"/>
                <a:gd name="T48" fmla="*/ 98 w 107"/>
                <a:gd name="T49" fmla="*/ 15 h 82"/>
                <a:gd name="T50" fmla="*/ 57 w 107"/>
                <a:gd name="T51" fmla="*/ 56 h 82"/>
                <a:gd name="T52" fmla="*/ 54 w 107"/>
                <a:gd name="T53" fmla="*/ 57 h 82"/>
                <a:gd name="T54" fmla="*/ 98 w 107"/>
                <a:gd name="T55" fmla="*/ 73 h 82"/>
                <a:gd name="T56" fmla="*/ 92 w 107"/>
                <a:gd name="T57" fmla="*/ 73 h 82"/>
                <a:gd name="T58" fmla="*/ 75 w 107"/>
                <a:gd name="T59" fmla="*/ 55 h 82"/>
                <a:gd name="T60" fmla="*/ 75 w 107"/>
                <a:gd name="T61" fmla="*/ 50 h 82"/>
                <a:gd name="T62" fmla="*/ 81 w 107"/>
                <a:gd name="T63" fmla="*/ 50 h 82"/>
                <a:gd name="T64" fmla="*/ 98 w 107"/>
                <a:gd name="T65" fmla="*/ 67 h 82"/>
                <a:gd name="T66" fmla="*/ 98 w 107"/>
                <a:gd name="T67" fmla="*/ 7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82">
                  <a:moveTo>
                    <a:pt x="99" y="0"/>
                  </a:moveTo>
                  <a:cubicBezTo>
                    <a:pt x="9" y="0"/>
                    <a:pt x="9" y="0"/>
                    <a:pt x="9" y="0"/>
                  </a:cubicBezTo>
                  <a:cubicBezTo>
                    <a:pt x="4" y="0"/>
                    <a:pt x="0" y="4"/>
                    <a:pt x="0" y="8"/>
                  </a:cubicBezTo>
                  <a:cubicBezTo>
                    <a:pt x="0" y="74"/>
                    <a:pt x="0" y="74"/>
                    <a:pt x="0" y="74"/>
                  </a:cubicBezTo>
                  <a:cubicBezTo>
                    <a:pt x="0" y="78"/>
                    <a:pt x="4" y="82"/>
                    <a:pt x="9" y="82"/>
                  </a:cubicBezTo>
                  <a:cubicBezTo>
                    <a:pt x="99" y="82"/>
                    <a:pt x="99" y="82"/>
                    <a:pt x="99" y="82"/>
                  </a:cubicBezTo>
                  <a:cubicBezTo>
                    <a:pt x="104" y="82"/>
                    <a:pt x="107" y="78"/>
                    <a:pt x="107" y="74"/>
                  </a:cubicBezTo>
                  <a:cubicBezTo>
                    <a:pt x="107" y="8"/>
                    <a:pt x="107" y="8"/>
                    <a:pt x="107" y="8"/>
                  </a:cubicBezTo>
                  <a:cubicBezTo>
                    <a:pt x="107" y="4"/>
                    <a:pt x="104" y="0"/>
                    <a:pt x="99" y="0"/>
                  </a:cubicBezTo>
                  <a:close/>
                  <a:moveTo>
                    <a:pt x="33" y="55"/>
                  </a:moveTo>
                  <a:cubicBezTo>
                    <a:pt x="16" y="73"/>
                    <a:pt x="16" y="73"/>
                    <a:pt x="16" y="73"/>
                  </a:cubicBezTo>
                  <a:cubicBezTo>
                    <a:pt x="14" y="74"/>
                    <a:pt x="11" y="74"/>
                    <a:pt x="10" y="73"/>
                  </a:cubicBezTo>
                  <a:cubicBezTo>
                    <a:pt x="8" y="71"/>
                    <a:pt x="8" y="69"/>
                    <a:pt x="10" y="67"/>
                  </a:cubicBezTo>
                  <a:cubicBezTo>
                    <a:pt x="27" y="50"/>
                    <a:pt x="27" y="50"/>
                    <a:pt x="27" y="50"/>
                  </a:cubicBezTo>
                  <a:cubicBezTo>
                    <a:pt x="29" y="48"/>
                    <a:pt x="31" y="48"/>
                    <a:pt x="33" y="50"/>
                  </a:cubicBezTo>
                  <a:cubicBezTo>
                    <a:pt x="35" y="51"/>
                    <a:pt x="35" y="54"/>
                    <a:pt x="33" y="55"/>
                  </a:cubicBezTo>
                  <a:close/>
                  <a:moveTo>
                    <a:pt x="54" y="57"/>
                  </a:moveTo>
                  <a:cubicBezTo>
                    <a:pt x="53" y="57"/>
                    <a:pt x="52" y="57"/>
                    <a:pt x="51" y="56"/>
                  </a:cubicBezTo>
                  <a:cubicBezTo>
                    <a:pt x="10" y="15"/>
                    <a:pt x="10" y="15"/>
                    <a:pt x="10" y="15"/>
                  </a:cubicBezTo>
                  <a:cubicBezTo>
                    <a:pt x="8" y="13"/>
                    <a:pt x="8" y="11"/>
                    <a:pt x="10" y="9"/>
                  </a:cubicBezTo>
                  <a:cubicBezTo>
                    <a:pt x="12" y="8"/>
                    <a:pt x="14" y="8"/>
                    <a:pt x="16" y="9"/>
                  </a:cubicBezTo>
                  <a:cubicBezTo>
                    <a:pt x="54" y="47"/>
                    <a:pt x="54" y="47"/>
                    <a:pt x="54" y="47"/>
                  </a:cubicBezTo>
                  <a:cubicBezTo>
                    <a:pt x="92" y="9"/>
                    <a:pt x="92" y="9"/>
                    <a:pt x="92" y="9"/>
                  </a:cubicBezTo>
                  <a:cubicBezTo>
                    <a:pt x="94" y="8"/>
                    <a:pt x="96" y="8"/>
                    <a:pt x="98" y="9"/>
                  </a:cubicBezTo>
                  <a:cubicBezTo>
                    <a:pt x="99" y="11"/>
                    <a:pt x="99" y="13"/>
                    <a:pt x="98" y="15"/>
                  </a:cubicBezTo>
                  <a:cubicBezTo>
                    <a:pt x="57" y="56"/>
                    <a:pt x="57" y="56"/>
                    <a:pt x="57" y="56"/>
                  </a:cubicBezTo>
                  <a:cubicBezTo>
                    <a:pt x="56" y="57"/>
                    <a:pt x="55" y="57"/>
                    <a:pt x="54" y="57"/>
                  </a:cubicBezTo>
                  <a:close/>
                  <a:moveTo>
                    <a:pt x="98" y="73"/>
                  </a:moveTo>
                  <a:cubicBezTo>
                    <a:pt x="96" y="74"/>
                    <a:pt x="94" y="74"/>
                    <a:pt x="92" y="73"/>
                  </a:cubicBezTo>
                  <a:cubicBezTo>
                    <a:pt x="75" y="55"/>
                    <a:pt x="75" y="55"/>
                    <a:pt x="75" y="55"/>
                  </a:cubicBezTo>
                  <a:cubicBezTo>
                    <a:pt x="73" y="54"/>
                    <a:pt x="73" y="51"/>
                    <a:pt x="75" y="50"/>
                  </a:cubicBezTo>
                  <a:cubicBezTo>
                    <a:pt x="76" y="48"/>
                    <a:pt x="79" y="48"/>
                    <a:pt x="81" y="50"/>
                  </a:cubicBezTo>
                  <a:cubicBezTo>
                    <a:pt x="98" y="67"/>
                    <a:pt x="98" y="67"/>
                    <a:pt x="98" y="67"/>
                  </a:cubicBezTo>
                  <a:cubicBezTo>
                    <a:pt x="100" y="69"/>
                    <a:pt x="100" y="71"/>
                    <a:pt x="98" y="73"/>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grpSp>
      <p:grpSp>
        <p:nvGrpSpPr>
          <p:cNvPr id="7" name="组合 62"/>
          <p:cNvGrpSpPr/>
          <p:nvPr/>
        </p:nvGrpSpPr>
        <p:grpSpPr>
          <a:xfrm>
            <a:off x="2542908" y="2505389"/>
            <a:ext cx="444364" cy="444617"/>
            <a:chOff x="3391427" y="3866835"/>
            <a:chExt cx="592640" cy="592640"/>
          </a:xfrm>
        </p:grpSpPr>
        <p:sp>
          <p:nvSpPr>
            <p:cNvPr id="64" name="Rectangle 183"/>
            <p:cNvSpPr/>
            <p:nvPr/>
          </p:nvSpPr>
          <p:spPr>
            <a:xfrm>
              <a:off x="3391427" y="3866835"/>
              <a:ext cx="592640" cy="592640"/>
            </a:xfrm>
            <a:prstGeom prst="rect">
              <a:avLst/>
            </a:prstGeom>
            <a:solidFill>
              <a:schemeClr val="bg1">
                <a:lumMod val="95000"/>
              </a:schemeClr>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prstClr val="white"/>
                </a:solidFill>
                <a:cs typeface="+mn-ea"/>
                <a:sym typeface="+mn-lt"/>
              </a:endParaRPr>
            </a:p>
          </p:txBody>
        </p:sp>
        <p:sp>
          <p:nvSpPr>
            <p:cNvPr id="65" name="Rectangle 185"/>
            <p:cNvSpPr/>
            <p:nvPr/>
          </p:nvSpPr>
          <p:spPr>
            <a:xfrm>
              <a:off x="3454162" y="3937681"/>
              <a:ext cx="450948" cy="450948"/>
            </a:xfrm>
            <a:prstGeom prst="rect">
              <a:avLst/>
            </a:prstGeom>
            <a:solidFill>
              <a:schemeClr val="accent2"/>
            </a:solidFill>
            <a:ln w="38100">
              <a:gradFill flip="none" rotWithShape="1">
                <a:gsLst>
                  <a:gs pos="0">
                    <a:schemeClr val="bg1">
                      <a:lumMod val="78000"/>
                    </a:schemeClr>
                  </a:gs>
                  <a:gs pos="100000">
                    <a:schemeClr val="bg1">
                      <a:lumMod val="98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prstClr val="white"/>
                </a:solidFill>
                <a:effectLst>
                  <a:outerShdw blurRad="38100" dist="38100" dir="2700000" algn="tl">
                    <a:srgbClr val="000000">
                      <a:alpha val="43137"/>
                    </a:srgbClr>
                  </a:outerShdw>
                </a:effectLst>
                <a:cs typeface="+mn-ea"/>
                <a:sym typeface="+mn-lt"/>
              </a:endParaRPr>
            </a:p>
          </p:txBody>
        </p:sp>
        <p:sp>
          <p:nvSpPr>
            <p:cNvPr id="66" name="Freeform 70"/>
            <p:cNvSpPr>
              <a:spLocks noEditPoints="1"/>
            </p:cNvSpPr>
            <p:nvPr/>
          </p:nvSpPr>
          <p:spPr bwMode="auto">
            <a:xfrm>
              <a:off x="3546440" y="4004056"/>
              <a:ext cx="257213" cy="298241"/>
            </a:xfrm>
            <a:custGeom>
              <a:avLst/>
              <a:gdLst>
                <a:gd name="T0" fmla="*/ 85 w 123"/>
                <a:gd name="T1" fmla="*/ 53 h 143"/>
                <a:gd name="T2" fmla="*/ 62 w 123"/>
                <a:gd name="T3" fmla="*/ 58 h 143"/>
                <a:gd name="T4" fmla="*/ 59 w 123"/>
                <a:gd name="T5" fmla="*/ 59 h 143"/>
                <a:gd name="T6" fmla="*/ 56 w 123"/>
                <a:gd name="T7" fmla="*/ 50 h 143"/>
                <a:gd name="T8" fmla="*/ 52 w 123"/>
                <a:gd name="T9" fmla="*/ 20 h 143"/>
                <a:gd name="T10" fmla="*/ 42 w 123"/>
                <a:gd name="T11" fmla="*/ 21 h 143"/>
                <a:gd name="T12" fmla="*/ 54 w 123"/>
                <a:gd name="T13" fmla="*/ 59 h 143"/>
                <a:gd name="T14" fmla="*/ 45 w 123"/>
                <a:gd name="T15" fmla="*/ 52 h 143"/>
                <a:gd name="T16" fmla="*/ 12 w 123"/>
                <a:gd name="T17" fmla="*/ 112 h 143"/>
                <a:gd name="T18" fmla="*/ 49 w 123"/>
                <a:gd name="T19" fmla="*/ 142 h 143"/>
                <a:gd name="T20" fmla="*/ 60 w 123"/>
                <a:gd name="T21" fmla="*/ 139 h 143"/>
                <a:gd name="T22" fmla="*/ 71 w 123"/>
                <a:gd name="T23" fmla="*/ 142 h 143"/>
                <a:gd name="T24" fmla="*/ 107 w 123"/>
                <a:gd name="T25" fmla="*/ 118 h 143"/>
                <a:gd name="T26" fmla="*/ 85 w 123"/>
                <a:gd name="T27" fmla="*/ 53 h 143"/>
                <a:gd name="T28" fmla="*/ 99 w 123"/>
                <a:gd name="T29" fmla="*/ 0 h 143"/>
                <a:gd name="T30" fmla="*/ 73 w 123"/>
                <a:gd name="T31" fmla="*/ 12 h 143"/>
                <a:gd name="T32" fmla="*/ 61 w 123"/>
                <a:gd name="T33" fmla="*/ 38 h 143"/>
                <a:gd name="T34" fmla="*/ 88 w 123"/>
                <a:gd name="T35" fmla="*/ 26 h 143"/>
                <a:gd name="T36" fmla="*/ 99 w 123"/>
                <a:gd name="T3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43">
                  <a:moveTo>
                    <a:pt x="85" y="53"/>
                  </a:moveTo>
                  <a:cubicBezTo>
                    <a:pt x="77" y="52"/>
                    <a:pt x="75" y="54"/>
                    <a:pt x="62" y="58"/>
                  </a:cubicBezTo>
                  <a:cubicBezTo>
                    <a:pt x="61" y="59"/>
                    <a:pt x="60" y="59"/>
                    <a:pt x="59" y="59"/>
                  </a:cubicBezTo>
                  <a:cubicBezTo>
                    <a:pt x="58" y="57"/>
                    <a:pt x="57" y="54"/>
                    <a:pt x="56" y="50"/>
                  </a:cubicBezTo>
                  <a:cubicBezTo>
                    <a:pt x="51" y="35"/>
                    <a:pt x="52" y="20"/>
                    <a:pt x="52" y="20"/>
                  </a:cubicBezTo>
                  <a:cubicBezTo>
                    <a:pt x="52" y="20"/>
                    <a:pt x="48" y="16"/>
                    <a:pt x="42" y="21"/>
                  </a:cubicBezTo>
                  <a:cubicBezTo>
                    <a:pt x="40" y="29"/>
                    <a:pt x="49" y="49"/>
                    <a:pt x="54" y="59"/>
                  </a:cubicBezTo>
                  <a:cubicBezTo>
                    <a:pt x="50" y="57"/>
                    <a:pt x="49" y="52"/>
                    <a:pt x="45" y="52"/>
                  </a:cubicBezTo>
                  <a:cubicBezTo>
                    <a:pt x="15" y="50"/>
                    <a:pt x="0" y="84"/>
                    <a:pt x="12" y="112"/>
                  </a:cubicBezTo>
                  <a:cubicBezTo>
                    <a:pt x="19" y="130"/>
                    <a:pt x="35" y="141"/>
                    <a:pt x="49" y="142"/>
                  </a:cubicBezTo>
                  <a:cubicBezTo>
                    <a:pt x="53" y="143"/>
                    <a:pt x="56" y="139"/>
                    <a:pt x="60" y="139"/>
                  </a:cubicBezTo>
                  <a:cubicBezTo>
                    <a:pt x="64" y="139"/>
                    <a:pt x="69" y="142"/>
                    <a:pt x="71" y="142"/>
                  </a:cubicBezTo>
                  <a:cubicBezTo>
                    <a:pt x="85" y="143"/>
                    <a:pt x="97" y="134"/>
                    <a:pt x="107" y="118"/>
                  </a:cubicBezTo>
                  <a:cubicBezTo>
                    <a:pt x="123" y="91"/>
                    <a:pt x="114" y="55"/>
                    <a:pt x="85" y="53"/>
                  </a:cubicBezTo>
                  <a:close/>
                  <a:moveTo>
                    <a:pt x="99" y="0"/>
                  </a:moveTo>
                  <a:cubicBezTo>
                    <a:pt x="99" y="0"/>
                    <a:pt x="84" y="1"/>
                    <a:pt x="73" y="12"/>
                  </a:cubicBezTo>
                  <a:cubicBezTo>
                    <a:pt x="63" y="22"/>
                    <a:pt x="61" y="38"/>
                    <a:pt x="61" y="38"/>
                  </a:cubicBezTo>
                  <a:cubicBezTo>
                    <a:pt x="61" y="38"/>
                    <a:pt x="77" y="37"/>
                    <a:pt x="88" y="26"/>
                  </a:cubicBezTo>
                  <a:cubicBezTo>
                    <a:pt x="98" y="16"/>
                    <a:pt x="99" y="0"/>
                    <a:pt x="99" y="0"/>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grpSp>
      <p:grpSp>
        <p:nvGrpSpPr>
          <p:cNvPr id="9" name="组合 66"/>
          <p:cNvGrpSpPr/>
          <p:nvPr/>
        </p:nvGrpSpPr>
        <p:grpSpPr>
          <a:xfrm>
            <a:off x="2542908" y="1627016"/>
            <a:ext cx="444364" cy="444617"/>
            <a:chOff x="3391427" y="2696033"/>
            <a:chExt cx="592640" cy="592640"/>
          </a:xfrm>
        </p:grpSpPr>
        <p:sp>
          <p:nvSpPr>
            <p:cNvPr id="68" name="Rectangle 182"/>
            <p:cNvSpPr/>
            <p:nvPr/>
          </p:nvSpPr>
          <p:spPr>
            <a:xfrm>
              <a:off x="3391427" y="2696033"/>
              <a:ext cx="592640" cy="592640"/>
            </a:xfrm>
            <a:prstGeom prst="rect">
              <a:avLst/>
            </a:prstGeom>
            <a:solidFill>
              <a:schemeClr val="bg1">
                <a:lumMod val="95000"/>
              </a:schemeClr>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prstClr val="white"/>
                </a:solidFill>
                <a:cs typeface="+mn-ea"/>
                <a:sym typeface="+mn-lt"/>
              </a:endParaRPr>
            </a:p>
          </p:txBody>
        </p:sp>
        <p:sp>
          <p:nvSpPr>
            <p:cNvPr id="69" name="Rectangle 185"/>
            <p:cNvSpPr/>
            <p:nvPr/>
          </p:nvSpPr>
          <p:spPr>
            <a:xfrm>
              <a:off x="3454162" y="2766879"/>
              <a:ext cx="450948" cy="450948"/>
            </a:xfrm>
            <a:prstGeom prst="rect">
              <a:avLst/>
            </a:prstGeom>
            <a:solidFill>
              <a:schemeClr val="accent3"/>
            </a:solidFill>
            <a:ln w="38100">
              <a:gradFill flip="none" rotWithShape="1">
                <a:gsLst>
                  <a:gs pos="0">
                    <a:schemeClr val="bg1">
                      <a:lumMod val="78000"/>
                    </a:schemeClr>
                  </a:gs>
                  <a:gs pos="100000">
                    <a:schemeClr val="bg1">
                      <a:lumMod val="98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prstClr val="white"/>
                </a:solidFill>
                <a:effectLst>
                  <a:outerShdw blurRad="38100" dist="38100" dir="2700000" algn="tl">
                    <a:srgbClr val="000000">
                      <a:alpha val="43137"/>
                    </a:srgbClr>
                  </a:outerShdw>
                </a:effectLst>
                <a:cs typeface="+mn-ea"/>
                <a:sym typeface="+mn-lt"/>
              </a:endParaRPr>
            </a:p>
          </p:txBody>
        </p:sp>
        <p:sp>
          <p:nvSpPr>
            <p:cNvPr id="70" name="Freeform 5"/>
            <p:cNvSpPr>
              <a:spLocks noEditPoints="1"/>
            </p:cNvSpPr>
            <p:nvPr/>
          </p:nvSpPr>
          <p:spPr bwMode="auto">
            <a:xfrm>
              <a:off x="3524597" y="2913125"/>
              <a:ext cx="304697" cy="177189"/>
            </a:xfrm>
            <a:custGeom>
              <a:avLst/>
              <a:gdLst>
                <a:gd name="T0" fmla="*/ 135 w 139"/>
                <a:gd name="T1" fmla="*/ 61 h 81"/>
                <a:gd name="T2" fmla="*/ 131 w 139"/>
                <a:gd name="T3" fmla="*/ 56 h 81"/>
                <a:gd name="T4" fmla="*/ 131 w 139"/>
                <a:gd name="T5" fmla="*/ 27 h 81"/>
                <a:gd name="T6" fmla="*/ 139 w 139"/>
                <a:gd name="T7" fmla="*/ 24 h 81"/>
                <a:gd name="T8" fmla="*/ 70 w 139"/>
                <a:gd name="T9" fmla="*/ 0 h 81"/>
                <a:gd name="T10" fmla="*/ 0 w 139"/>
                <a:gd name="T11" fmla="*/ 24 h 81"/>
                <a:gd name="T12" fmla="*/ 70 w 139"/>
                <a:gd name="T13" fmla="*/ 48 h 81"/>
                <a:gd name="T14" fmla="*/ 127 w 139"/>
                <a:gd name="T15" fmla="*/ 28 h 81"/>
                <a:gd name="T16" fmla="*/ 127 w 139"/>
                <a:gd name="T17" fmla="*/ 56 h 81"/>
                <a:gd name="T18" fmla="*/ 123 w 139"/>
                <a:gd name="T19" fmla="*/ 61 h 81"/>
                <a:gd name="T20" fmla="*/ 126 w 139"/>
                <a:gd name="T21" fmla="*/ 64 h 81"/>
                <a:gd name="T22" fmla="*/ 123 w 139"/>
                <a:gd name="T23" fmla="*/ 81 h 81"/>
                <a:gd name="T24" fmla="*/ 135 w 139"/>
                <a:gd name="T25" fmla="*/ 81 h 81"/>
                <a:gd name="T26" fmla="*/ 132 w 139"/>
                <a:gd name="T27" fmla="*/ 64 h 81"/>
                <a:gd name="T28" fmla="*/ 135 w 139"/>
                <a:gd name="T29" fmla="*/ 61 h 81"/>
                <a:gd name="T30" fmla="*/ 28 w 139"/>
                <a:gd name="T31" fmla="*/ 42 h 81"/>
                <a:gd name="T32" fmla="*/ 28 w 139"/>
                <a:gd name="T33" fmla="*/ 69 h 81"/>
                <a:gd name="T34" fmla="*/ 70 w 139"/>
                <a:gd name="T35" fmla="*/ 81 h 81"/>
                <a:gd name="T36" fmla="*/ 111 w 139"/>
                <a:gd name="T37" fmla="*/ 69 h 81"/>
                <a:gd name="T38" fmla="*/ 111 w 139"/>
                <a:gd name="T39" fmla="*/ 42 h 81"/>
                <a:gd name="T40" fmla="*/ 70 w 139"/>
                <a:gd name="T41" fmla="*/ 56 h 81"/>
                <a:gd name="T42" fmla="*/ 28 w 139"/>
                <a:gd name="T43" fmla="*/ 4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81">
                  <a:moveTo>
                    <a:pt x="135" y="61"/>
                  </a:moveTo>
                  <a:cubicBezTo>
                    <a:pt x="135" y="58"/>
                    <a:pt x="134" y="56"/>
                    <a:pt x="131" y="56"/>
                  </a:cubicBezTo>
                  <a:cubicBezTo>
                    <a:pt x="131" y="27"/>
                    <a:pt x="131" y="27"/>
                    <a:pt x="131" y="27"/>
                  </a:cubicBezTo>
                  <a:cubicBezTo>
                    <a:pt x="139" y="24"/>
                    <a:pt x="139" y="24"/>
                    <a:pt x="139" y="24"/>
                  </a:cubicBezTo>
                  <a:cubicBezTo>
                    <a:pt x="70" y="0"/>
                    <a:pt x="70" y="0"/>
                    <a:pt x="70" y="0"/>
                  </a:cubicBezTo>
                  <a:cubicBezTo>
                    <a:pt x="0" y="24"/>
                    <a:pt x="0" y="24"/>
                    <a:pt x="0" y="24"/>
                  </a:cubicBezTo>
                  <a:cubicBezTo>
                    <a:pt x="70" y="48"/>
                    <a:pt x="70" y="48"/>
                    <a:pt x="70" y="48"/>
                  </a:cubicBezTo>
                  <a:cubicBezTo>
                    <a:pt x="127" y="28"/>
                    <a:pt x="127" y="28"/>
                    <a:pt x="127" y="28"/>
                  </a:cubicBezTo>
                  <a:cubicBezTo>
                    <a:pt x="127" y="56"/>
                    <a:pt x="127" y="56"/>
                    <a:pt x="127" y="56"/>
                  </a:cubicBezTo>
                  <a:cubicBezTo>
                    <a:pt x="125" y="56"/>
                    <a:pt x="123" y="58"/>
                    <a:pt x="123" y="61"/>
                  </a:cubicBezTo>
                  <a:cubicBezTo>
                    <a:pt x="123" y="63"/>
                    <a:pt x="125" y="64"/>
                    <a:pt x="126" y="64"/>
                  </a:cubicBezTo>
                  <a:cubicBezTo>
                    <a:pt x="123" y="81"/>
                    <a:pt x="123" y="81"/>
                    <a:pt x="123" y="81"/>
                  </a:cubicBezTo>
                  <a:cubicBezTo>
                    <a:pt x="135" y="81"/>
                    <a:pt x="135" y="81"/>
                    <a:pt x="135" y="81"/>
                  </a:cubicBezTo>
                  <a:cubicBezTo>
                    <a:pt x="132" y="64"/>
                    <a:pt x="132" y="64"/>
                    <a:pt x="132" y="64"/>
                  </a:cubicBezTo>
                  <a:cubicBezTo>
                    <a:pt x="134" y="64"/>
                    <a:pt x="135" y="63"/>
                    <a:pt x="135" y="61"/>
                  </a:cubicBezTo>
                  <a:close/>
                  <a:moveTo>
                    <a:pt x="28" y="42"/>
                  </a:moveTo>
                  <a:cubicBezTo>
                    <a:pt x="28" y="69"/>
                    <a:pt x="28" y="69"/>
                    <a:pt x="28" y="69"/>
                  </a:cubicBezTo>
                  <a:cubicBezTo>
                    <a:pt x="28" y="76"/>
                    <a:pt x="47" y="81"/>
                    <a:pt x="70" y="81"/>
                  </a:cubicBezTo>
                  <a:cubicBezTo>
                    <a:pt x="92" y="81"/>
                    <a:pt x="111" y="76"/>
                    <a:pt x="111" y="69"/>
                  </a:cubicBezTo>
                  <a:cubicBezTo>
                    <a:pt x="111" y="42"/>
                    <a:pt x="111" y="42"/>
                    <a:pt x="111" y="42"/>
                  </a:cubicBezTo>
                  <a:cubicBezTo>
                    <a:pt x="70" y="56"/>
                    <a:pt x="70" y="56"/>
                    <a:pt x="70" y="56"/>
                  </a:cubicBezTo>
                  <a:lnTo>
                    <a:pt x="28" y="42"/>
                  </a:ln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grpSp>
      <p:grpSp>
        <p:nvGrpSpPr>
          <p:cNvPr id="10" name="组合 70"/>
          <p:cNvGrpSpPr/>
          <p:nvPr/>
        </p:nvGrpSpPr>
        <p:grpSpPr>
          <a:xfrm>
            <a:off x="2542908" y="3364222"/>
            <a:ext cx="444364" cy="444617"/>
            <a:chOff x="3391427" y="5011593"/>
            <a:chExt cx="592640" cy="592640"/>
          </a:xfrm>
        </p:grpSpPr>
        <p:sp>
          <p:nvSpPr>
            <p:cNvPr id="72" name="Rectangle 184"/>
            <p:cNvSpPr/>
            <p:nvPr/>
          </p:nvSpPr>
          <p:spPr>
            <a:xfrm>
              <a:off x="3391427" y="5011593"/>
              <a:ext cx="592640" cy="592640"/>
            </a:xfrm>
            <a:prstGeom prst="rect">
              <a:avLst/>
            </a:prstGeom>
            <a:solidFill>
              <a:schemeClr val="bg1">
                <a:lumMod val="95000"/>
              </a:schemeClr>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prstClr val="white"/>
                </a:solidFill>
                <a:cs typeface="+mn-ea"/>
                <a:sym typeface="+mn-lt"/>
              </a:endParaRPr>
            </a:p>
          </p:txBody>
        </p:sp>
        <p:sp>
          <p:nvSpPr>
            <p:cNvPr id="73" name="Rectangle 185"/>
            <p:cNvSpPr/>
            <p:nvPr/>
          </p:nvSpPr>
          <p:spPr>
            <a:xfrm>
              <a:off x="3454162" y="5082439"/>
              <a:ext cx="450948" cy="450948"/>
            </a:xfrm>
            <a:prstGeom prst="rect">
              <a:avLst/>
            </a:prstGeom>
            <a:solidFill>
              <a:schemeClr val="accent1"/>
            </a:solidFill>
            <a:ln w="38100">
              <a:gradFill flip="none" rotWithShape="1">
                <a:gsLst>
                  <a:gs pos="0">
                    <a:schemeClr val="bg1">
                      <a:lumMod val="78000"/>
                    </a:schemeClr>
                  </a:gs>
                  <a:gs pos="100000">
                    <a:schemeClr val="bg1">
                      <a:lumMod val="98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prstClr val="white"/>
                </a:solidFill>
                <a:effectLst>
                  <a:outerShdw blurRad="38100" dist="38100" dir="2700000" algn="tl">
                    <a:srgbClr val="000000">
                      <a:alpha val="43137"/>
                    </a:srgbClr>
                  </a:outerShdw>
                </a:effectLst>
                <a:cs typeface="+mn-ea"/>
                <a:sym typeface="+mn-lt"/>
              </a:endParaRPr>
            </a:p>
          </p:txBody>
        </p:sp>
        <p:sp>
          <p:nvSpPr>
            <p:cNvPr id="74" name="Freeform 28"/>
            <p:cNvSpPr/>
            <p:nvPr/>
          </p:nvSpPr>
          <p:spPr bwMode="auto">
            <a:xfrm>
              <a:off x="3549088" y="5181652"/>
              <a:ext cx="280206" cy="275536"/>
            </a:xfrm>
            <a:custGeom>
              <a:avLst/>
              <a:gdLst>
                <a:gd name="T0" fmla="*/ 16 w 136"/>
                <a:gd name="T1" fmla="*/ 57 h 134"/>
                <a:gd name="T2" fmla="*/ 0 w 136"/>
                <a:gd name="T3" fmla="*/ 72 h 134"/>
                <a:gd name="T4" fmla="*/ 25 w 136"/>
                <a:gd name="T5" fmla="*/ 92 h 134"/>
                <a:gd name="T6" fmla="*/ 37 w 136"/>
                <a:gd name="T7" fmla="*/ 78 h 134"/>
                <a:gd name="T8" fmla="*/ 55 w 136"/>
                <a:gd name="T9" fmla="*/ 80 h 134"/>
                <a:gd name="T10" fmla="*/ 42 w 136"/>
                <a:gd name="T11" fmla="*/ 95 h 134"/>
                <a:gd name="T12" fmla="*/ 44 w 136"/>
                <a:gd name="T13" fmla="*/ 115 h 134"/>
                <a:gd name="T14" fmla="*/ 65 w 136"/>
                <a:gd name="T15" fmla="*/ 134 h 134"/>
                <a:gd name="T16" fmla="*/ 92 w 136"/>
                <a:gd name="T17" fmla="*/ 98 h 134"/>
                <a:gd name="T18" fmla="*/ 79 w 136"/>
                <a:gd name="T19" fmla="*/ 92 h 134"/>
                <a:gd name="T20" fmla="*/ 80 w 136"/>
                <a:gd name="T21" fmla="*/ 78 h 134"/>
                <a:gd name="T22" fmla="*/ 96 w 136"/>
                <a:gd name="T23" fmla="*/ 76 h 134"/>
                <a:gd name="T24" fmla="*/ 107 w 136"/>
                <a:gd name="T25" fmla="*/ 90 h 134"/>
                <a:gd name="T26" fmla="*/ 136 w 136"/>
                <a:gd name="T27" fmla="*/ 62 h 134"/>
                <a:gd name="T28" fmla="*/ 103 w 136"/>
                <a:gd name="T29" fmla="*/ 40 h 134"/>
                <a:gd name="T30" fmla="*/ 90 w 136"/>
                <a:gd name="T31" fmla="*/ 54 h 134"/>
                <a:gd name="T32" fmla="*/ 75 w 136"/>
                <a:gd name="T33" fmla="*/ 40 h 134"/>
                <a:gd name="T34" fmla="*/ 93 w 136"/>
                <a:gd name="T35" fmla="*/ 27 h 134"/>
                <a:gd name="T36" fmla="*/ 71 w 136"/>
                <a:gd name="T37" fmla="*/ 0 h 134"/>
                <a:gd name="T38" fmla="*/ 37 w 136"/>
                <a:gd name="T39" fmla="*/ 28 h 134"/>
                <a:gd name="T40" fmla="*/ 30 w 136"/>
                <a:gd name="T41" fmla="*/ 16 h 134"/>
                <a:gd name="T42" fmla="*/ 12 w 136"/>
                <a:gd name="T43" fmla="*/ 15 h 134"/>
                <a:gd name="T44" fmla="*/ 19 w 136"/>
                <a:gd name="T45" fmla="*/ 32 h 134"/>
                <a:gd name="T46" fmla="*/ 16 w 136"/>
                <a:gd name="T47" fmla="*/ 5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34">
                  <a:moveTo>
                    <a:pt x="16" y="57"/>
                  </a:moveTo>
                  <a:cubicBezTo>
                    <a:pt x="6" y="64"/>
                    <a:pt x="0" y="72"/>
                    <a:pt x="0" y="72"/>
                  </a:cubicBezTo>
                  <a:cubicBezTo>
                    <a:pt x="0" y="72"/>
                    <a:pt x="16" y="94"/>
                    <a:pt x="25" y="92"/>
                  </a:cubicBezTo>
                  <a:cubicBezTo>
                    <a:pt x="33" y="90"/>
                    <a:pt x="33" y="85"/>
                    <a:pt x="37" y="78"/>
                  </a:cubicBezTo>
                  <a:cubicBezTo>
                    <a:pt x="40" y="70"/>
                    <a:pt x="54" y="72"/>
                    <a:pt x="55" y="80"/>
                  </a:cubicBezTo>
                  <a:cubicBezTo>
                    <a:pt x="55" y="87"/>
                    <a:pt x="53" y="94"/>
                    <a:pt x="42" y="95"/>
                  </a:cubicBezTo>
                  <a:cubicBezTo>
                    <a:pt x="32" y="96"/>
                    <a:pt x="31" y="108"/>
                    <a:pt x="44" y="115"/>
                  </a:cubicBezTo>
                  <a:cubicBezTo>
                    <a:pt x="56" y="122"/>
                    <a:pt x="56" y="127"/>
                    <a:pt x="65" y="134"/>
                  </a:cubicBezTo>
                  <a:cubicBezTo>
                    <a:pt x="74" y="124"/>
                    <a:pt x="98" y="105"/>
                    <a:pt x="92" y="98"/>
                  </a:cubicBezTo>
                  <a:cubicBezTo>
                    <a:pt x="86" y="95"/>
                    <a:pt x="85" y="99"/>
                    <a:pt x="79" y="92"/>
                  </a:cubicBezTo>
                  <a:cubicBezTo>
                    <a:pt x="73" y="86"/>
                    <a:pt x="78" y="80"/>
                    <a:pt x="80" y="78"/>
                  </a:cubicBezTo>
                  <a:cubicBezTo>
                    <a:pt x="82" y="75"/>
                    <a:pt x="90" y="70"/>
                    <a:pt x="96" y="76"/>
                  </a:cubicBezTo>
                  <a:cubicBezTo>
                    <a:pt x="102" y="82"/>
                    <a:pt x="96" y="89"/>
                    <a:pt x="107" y="90"/>
                  </a:cubicBezTo>
                  <a:cubicBezTo>
                    <a:pt x="118" y="91"/>
                    <a:pt x="127" y="71"/>
                    <a:pt x="136" y="62"/>
                  </a:cubicBezTo>
                  <a:cubicBezTo>
                    <a:pt x="123" y="49"/>
                    <a:pt x="114" y="34"/>
                    <a:pt x="103" y="40"/>
                  </a:cubicBezTo>
                  <a:cubicBezTo>
                    <a:pt x="91" y="46"/>
                    <a:pt x="98" y="45"/>
                    <a:pt x="90" y="54"/>
                  </a:cubicBezTo>
                  <a:cubicBezTo>
                    <a:pt x="81" y="62"/>
                    <a:pt x="67" y="48"/>
                    <a:pt x="75" y="40"/>
                  </a:cubicBezTo>
                  <a:cubicBezTo>
                    <a:pt x="83" y="32"/>
                    <a:pt x="85" y="36"/>
                    <a:pt x="93" y="27"/>
                  </a:cubicBezTo>
                  <a:cubicBezTo>
                    <a:pt x="101" y="18"/>
                    <a:pt x="83" y="12"/>
                    <a:pt x="71" y="0"/>
                  </a:cubicBezTo>
                  <a:cubicBezTo>
                    <a:pt x="60" y="15"/>
                    <a:pt x="45" y="29"/>
                    <a:pt x="37" y="28"/>
                  </a:cubicBezTo>
                  <a:cubicBezTo>
                    <a:pt x="30" y="26"/>
                    <a:pt x="30" y="22"/>
                    <a:pt x="30" y="16"/>
                  </a:cubicBezTo>
                  <a:cubicBezTo>
                    <a:pt x="30" y="11"/>
                    <a:pt x="18" y="8"/>
                    <a:pt x="12" y="15"/>
                  </a:cubicBezTo>
                  <a:cubicBezTo>
                    <a:pt x="6" y="23"/>
                    <a:pt x="11" y="30"/>
                    <a:pt x="19" y="32"/>
                  </a:cubicBezTo>
                  <a:cubicBezTo>
                    <a:pt x="27" y="33"/>
                    <a:pt x="26" y="50"/>
                    <a:pt x="16" y="57"/>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3500"/>
                            </p:stCondLst>
                            <p:childTnLst>
                              <p:par>
                                <p:cTn id="32" presetID="2" presetClass="entr" presetSubtype="2"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1+#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par>
                          <p:cTn id="44" fill="hold">
                            <p:stCondLst>
                              <p:cond delay="5000"/>
                            </p:stCondLst>
                            <p:childTnLst>
                              <p:par>
                                <p:cTn id="45" presetID="2" presetClass="entr" presetSubtype="2"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par>
                          <p:cTn id="53" fill="hold">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childTnLst>
                          </p:cTn>
                        </p:par>
                        <p:par>
                          <p:cTn id="57" fill="hold">
                            <p:stCondLst>
                              <p:cond delay="6500"/>
                            </p:stCondLst>
                            <p:childTnLst>
                              <p:par>
                                <p:cTn id="58" presetID="2" presetClass="entr" presetSubtype="8"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0-#ppt_w/2"/>
                                          </p:val>
                                        </p:tav>
                                        <p:tav tm="100000">
                                          <p:val>
                                            <p:strVal val="#ppt_x"/>
                                          </p:val>
                                        </p:tav>
                                      </p:tavLst>
                                    </p:anim>
                                    <p:anim calcmode="lin" valueType="num">
                                      <p:cBhvr additive="base">
                                        <p:cTn id="61" dur="500" fill="hold"/>
                                        <p:tgtEl>
                                          <p:spTgt spid="9"/>
                                        </p:tgtEl>
                                        <p:attrNameLst>
                                          <p:attrName>ppt_y</p:attrName>
                                        </p:attrNameLst>
                                      </p:cBhvr>
                                      <p:tavLst>
                                        <p:tav tm="0">
                                          <p:val>
                                            <p:strVal val="#ppt_y"/>
                                          </p:val>
                                        </p:tav>
                                        <p:tav tm="100000">
                                          <p:val>
                                            <p:strVal val="#ppt_y"/>
                                          </p:val>
                                        </p:tav>
                                      </p:tavLst>
                                    </p:anim>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0-#ppt_w/2"/>
                                          </p:val>
                                        </p:tav>
                                        <p:tav tm="100000">
                                          <p:val>
                                            <p:strVal val="#ppt_x"/>
                                          </p:val>
                                        </p:tav>
                                      </p:tavLst>
                                    </p:anim>
                                    <p:anim calcmode="lin" valueType="num">
                                      <p:cBhvr additive="base">
                                        <p:cTn id="66" dur="500" fill="hold"/>
                                        <p:tgtEl>
                                          <p:spTgt spid="45"/>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 presetClass="entr" presetSubtype="8"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additive="base">
                                        <p:cTn id="70" dur="500" fill="hold"/>
                                        <p:tgtEl>
                                          <p:spTgt spid="46"/>
                                        </p:tgtEl>
                                        <p:attrNameLst>
                                          <p:attrName>ppt_x</p:attrName>
                                        </p:attrNameLst>
                                      </p:cBhvr>
                                      <p:tavLst>
                                        <p:tav tm="0">
                                          <p:val>
                                            <p:strVal val="0-#ppt_w/2"/>
                                          </p:val>
                                        </p:tav>
                                        <p:tav tm="100000">
                                          <p:val>
                                            <p:strVal val="#ppt_x"/>
                                          </p:val>
                                        </p:tav>
                                      </p:tavLst>
                                    </p:anim>
                                    <p:anim calcmode="lin" valueType="num">
                                      <p:cBhvr additive="base">
                                        <p:cTn id="71" dur="500" fill="hold"/>
                                        <p:tgtEl>
                                          <p:spTgt spid="46"/>
                                        </p:tgtEl>
                                        <p:attrNameLst>
                                          <p:attrName>ppt_y</p:attrName>
                                        </p:attrNameLst>
                                      </p:cBhvr>
                                      <p:tavLst>
                                        <p:tav tm="0">
                                          <p:val>
                                            <p:strVal val="#ppt_y"/>
                                          </p:val>
                                        </p:tav>
                                        <p:tav tm="100000">
                                          <p:val>
                                            <p:strVal val="#ppt_y"/>
                                          </p:val>
                                        </p:tav>
                                      </p:tavLst>
                                    </p:anim>
                                  </p:childTnLst>
                                </p:cTn>
                              </p:par>
                            </p:childTnLst>
                          </p:cTn>
                        </p:par>
                        <p:par>
                          <p:cTn id="72" fill="hold">
                            <p:stCondLst>
                              <p:cond delay="8000"/>
                            </p:stCondLst>
                            <p:childTnLst>
                              <p:par>
                                <p:cTn id="73" presetID="2" presetClass="entr" presetSubtype="8"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fill="hold"/>
                                        <p:tgtEl>
                                          <p:spTgt spid="7"/>
                                        </p:tgtEl>
                                        <p:attrNameLst>
                                          <p:attrName>ppt_x</p:attrName>
                                        </p:attrNameLst>
                                      </p:cBhvr>
                                      <p:tavLst>
                                        <p:tav tm="0">
                                          <p:val>
                                            <p:strVal val="0-#ppt_w/2"/>
                                          </p:val>
                                        </p:tav>
                                        <p:tav tm="100000">
                                          <p:val>
                                            <p:strVal val="#ppt_x"/>
                                          </p:val>
                                        </p:tav>
                                      </p:tavLst>
                                    </p:anim>
                                    <p:anim calcmode="lin" valueType="num">
                                      <p:cBhvr additive="base">
                                        <p:cTn id="76" dur="500" fill="hold"/>
                                        <p:tgtEl>
                                          <p:spTgt spid="7"/>
                                        </p:tgtEl>
                                        <p:attrNameLst>
                                          <p:attrName>ppt_y</p:attrName>
                                        </p:attrNameLst>
                                      </p:cBhvr>
                                      <p:tavLst>
                                        <p:tav tm="0">
                                          <p:val>
                                            <p:strVal val="#ppt_y"/>
                                          </p:val>
                                        </p:tav>
                                        <p:tav tm="100000">
                                          <p:val>
                                            <p:strVal val="#ppt_y"/>
                                          </p:val>
                                        </p:tav>
                                      </p:tavLst>
                                    </p:anim>
                                  </p:childTnLst>
                                </p:cTn>
                              </p:par>
                            </p:childTnLst>
                          </p:cTn>
                        </p:par>
                        <p:par>
                          <p:cTn id="77" fill="hold">
                            <p:stCondLst>
                              <p:cond delay="8500"/>
                            </p:stCondLst>
                            <p:childTnLst>
                              <p:par>
                                <p:cTn id="78" presetID="10" presetClass="entr" presetSubtype="0"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childTnLst>
                          </p:cTn>
                        </p:par>
                        <p:par>
                          <p:cTn id="81" fill="hold">
                            <p:stCondLst>
                              <p:cond delay="9000"/>
                            </p:stCondLst>
                            <p:childTnLst>
                              <p:par>
                                <p:cTn id="82" presetID="10"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childTnLst>
                          </p:cTn>
                        </p:par>
                        <p:par>
                          <p:cTn id="85" fill="hold">
                            <p:stCondLst>
                              <p:cond delay="9500"/>
                            </p:stCondLst>
                            <p:childTnLst>
                              <p:par>
                                <p:cTn id="86" presetID="2" presetClass="entr" presetSubtype="8" fill="hold"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0-#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10000"/>
                            </p:stCondLst>
                            <p:childTnLst>
                              <p:par>
                                <p:cTn id="91" presetID="10"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500"/>
                                        <p:tgtEl>
                                          <p:spTgt spid="49"/>
                                        </p:tgtEl>
                                      </p:cBhvr>
                                    </p:animEffect>
                                  </p:childTnLst>
                                </p:cTn>
                              </p:par>
                            </p:childTnLst>
                          </p:cTn>
                        </p:par>
                        <p:par>
                          <p:cTn id="94" fill="hold">
                            <p:stCondLst>
                              <p:cond delay="10500"/>
                            </p:stCondLst>
                            <p:childTnLst>
                              <p:par>
                                <p:cTn id="95" presetID="10" presetClass="entr" presetSubtype="0" fill="hold" grpId="0" nodeType="after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Placeholder 99"/>
          <p:cNvSpPr>
            <a:spLocks noGrp="1"/>
          </p:cNvSpPr>
          <p:nvPr>
            <p:ph type="body" sz="quarter" idx="4294967295"/>
          </p:nvPr>
        </p:nvSpPr>
        <p:spPr>
          <a:xfrm>
            <a:off x="0" y="3721100"/>
            <a:ext cx="1879600" cy="228600"/>
          </a:xfrm>
        </p:spPr>
        <p:txBody>
          <a:bodyPr>
            <a:normAutofit fontScale="47500" lnSpcReduction="20000"/>
          </a:bodyPr>
          <a:lstStyle/>
          <a:p>
            <a:r>
              <a:rPr lang="en-US" dirty="0">
                <a:solidFill>
                  <a:schemeClr val="tx1">
                    <a:lumMod val="75000"/>
                    <a:lumOff val="25000"/>
                  </a:schemeClr>
                </a:solidFill>
                <a:cs typeface="+mn-ea"/>
                <a:sym typeface="+mn-lt"/>
              </a:rPr>
              <a:t>Your Title Goes Here 02</a:t>
            </a:r>
            <a:endParaRPr lang="en-US" dirty="0">
              <a:solidFill>
                <a:schemeClr val="tx1">
                  <a:lumMod val="75000"/>
                  <a:lumOff val="25000"/>
                </a:schemeClr>
              </a:solidFill>
              <a:cs typeface="+mn-ea"/>
              <a:sym typeface="+mn-lt"/>
            </a:endParaRPr>
          </a:p>
          <a:p>
            <a:endParaRPr lang="en-US" dirty="0">
              <a:solidFill>
                <a:schemeClr val="tx1">
                  <a:lumMod val="75000"/>
                  <a:lumOff val="25000"/>
                </a:schemeClr>
              </a:solidFill>
              <a:cs typeface="+mn-ea"/>
              <a:sym typeface="+mn-lt"/>
            </a:endParaRPr>
          </a:p>
        </p:txBody>
      </p:sp>
      <p:sp>
        <p:nvSpPr>
          <p:cNvPr id="102" name="Text Placeholder 101"/>
          <p:cNvSpPr>
            <a:spLocks noGrp="1"/>
          </p:cNvSpPr>
          <p:nvPr>
            <p:ph type="body" sz="quarter" idx="4294967295"/>
          </p:nvPr>
        </p:nvSpPr>
        <p:spPr>
          <a:xfrm>
            <a:off x="0" y="3425825"/>
            <a:ext cx="1879600" cy="228600"/>
          </a:xfrm>
        </p:spPr>
        <p:txBody>
          <a:bodyPr>
            <a:normAutofit fontScale="47500" lnSpcReduction="20000"/>
          </a:bodyPr>
          <a:lstStyle/>
          <a:p>
            <a:r>
              <a:rPr lang="en-US" dirty="0">
                <a:solidFill>
                  <a:schemeClr val="tx1">
                    <a:lumMod val="75000"/>
                    <a:lumOff val="25000"/>
                  </a:schemeClr>
                </a:solidFill>
                <a:cs typeface="+mn-ea"/>
                <a:sym typeface="+mn-lt"/>
              </a:rPr>
              <a:t>Your Title Goes Here 04</a:t>
            </a:r>
            <a:endParaRPr lang="en-US" dirty="0">
              <a:solidFill>
                <a:schemeClr val="tx1">
                  <a:lumMod val="75000"/>
                  <a:lumOff val="25000"/>
                </a:schemeClr>
              </a:solidFill>
              <a:cs typeface="+mn-ea"/>
              <a:sym typeface="+mn-lt"/>
            </a:endParaRPr>
          </a:p>
          <a:p>
            <a:endParaRPr lang="en-US" dirty="0">
              <a:solidFill>
                <a:schemeClr val="tx1">
                  <a:lumMod val="75000"/>
                  <a:lumOff val="25000"/>
                </a:schemeClr>
              </a:solidFill>
              <a:cs typeface="+mn-ea"/>
              <a:sym typeface="+mn-lt"/>
            </a:endParaRPr>
          </a:p>
        </p:txBody>
      </p:sp>
      <p:sp>
        <p:nvSpPr>
          <p:cNvPr id="103" name="Text Placeholder 102"/>
          <p:cNvSpPr>
            <a:spLocks noGrp="1"/>
          </p:cNvSpPr>
          <p:nvPr>
            <p:ph type="body" sz="quarter" idx="4294967295"/>
          </p:nvPr>
        </p:nvSpPr>
        <p:spPr>
          <a:xfrm>
            <a:off x="0" y="4302125"/>
            <a:ext cx="1879600" cy="228600"/>
          </a:xfrm>
        </p:spPr>
        <p:txBody>
          <a:bodyPr>
            <a:normAutofit fontScale="47500" lnSpcReduction="20000"/>
          </a:bodyPr>
          <a:lstStyle/>
          <a:p>
            <a:r>
              <a:rPr lang="en-US" dirty="0">
                <a:solidFill>
                  <a:schemeClr val="tx1">
                    <a:lumMod val="75000"/>
                    <a:lumOff val="25000"/>
                  </a:schemeClr>
                </a:solidFill>
                <a:cs typeface="+mn-ea"/>
                <a:sym typeface="+mn-lt"/>
              </a:rPr>
              <a:t>Your Title Goes Here 04</a:t>
            </a:r>
            <a:endParaRPr lang="en-US" dirty="0">
              <a:solidFill>
                <a:schemeClr val="tx1">
                  <a:lumMod val="75000"/>
                  <a:lumOff val="25000"/>
                </a:schemeClr>
              </a:solidFill>
              <a:cs typeface="+mn-ea"/>
              <a:sym typeface="+mn-lt"/>
            </a:endParaRPr>
          </a:p>
        </p:txBody>
      </p:sp>
      <p:sp>
        <p:nvSpPr>
          <p:cNvPr id="104" name="Text Placeholder 103"/>
          <p:cNvSpPr>
            <a:spLocks noGrp="1"/>
          </p:cNvSpPr>
          <p:nvPr>
            <p:ph type="body" sz="quarter" idx="4294967295"/>
          </p:nvPr>
        </p:nvSpPr>
        <p:spPr>
          <a:xfrm>
            <a:off x="0" y="4013200"/>
            <a:ext cx="1879600" cy="228600"/>
          </a:xfrm>
        </p:spPr>
        <p:txBody>
          <a:bodyPr>
            <a:normAutofit fontScale="47500" lnSpcReduction="20000"/>
          </a:bodyPr>
          <a:lstStyle/>
          <a:p>
            <a:r>
              <a:rPr lang="en-US" dirty="0">
                <a:solidFill>
                  <a:schemeClr val="tx1">
                    <a:lumMod val="75000"/>
                    <a:lumOff val="25000"/>
                  </a:schemeClr>
                </a:solidFill>
                <a:cs typeface="+mn-ea"/>
                <a:sym typeface="+mn-lt"/>
              </a:rPr>
              <a:t>Your Title Goes Here 03</a:t>
            </a:r>
            <a:endParaRPr lang="en-US" dirty="0">
              <a:solidFill>
                <a:schemeClr val="tx1">
                  <a:lumMod val="75000"/>
                  <a:lumOff val="25000"/>
                </a:schemeClr>
              </a:solidFill>
              <a:cs typeface="+mn-ea"/>
              <a:sym typeface="+mn-lt"/>
            </a:endParaRPr>
          </a:p>
        </p:txBody>
      </p:sp>
      <p:sp>
        <p:nvSpPr>
          <p:cNvPr id="101" name="Text Placeholder 100"/>
          <p:cNvSpPr>
            <a:spLocks noGrp="1"/>
          </p:cNvSpPr>
          <p:nvPr>
            <p:ph type="body" sz="quarter" idx="4294967295"/>
          </p:nvPr>
        </p:nvSpPr>
        <p:spPr>
          <a:xfrm>
            <a:off x="6532563" y="1706563"/>
            <a:ext cx="2611437" cy="3330575"/>
          </a:xfrm>
        </p:spPr>
        <p:txBody>
          <a:bodyPr>
            <a:noAutofit/>
          </a:bodyPr>
          <a:lstStyle/>
          <a:p>
            <a:pPr algn="just"/>
            <a:r>
              <a:rPr lang="en-US" sz="700" dirty="0" err="1">
                <a:solidFill>
                  <a:schemeClr val="bg1">
                    <a:lumMod val="65000"/>
                  </a:schemeClr>
                </a:solidFill>
                <a:cs typeface="+mn-ea"/>
                <a:sym typeface="+mn-lt"/>
              </a:rPr>
              <a:t>Lorem</a:t>
            </a:r>
            <a:r>
              <a:rPr lang="en-US" sz="700" dirty="0">
                <a:solidFill>
                  <a:schemeClr val="bg1">
                    <a:lumMod val="65000"/>
                  </a:schemeClr>
                </a:solidFill>
                <a:cs typeface="+mn-ea"/>
                <a:sym typeface="+mn-lt"/>
              </a:rPr>
              <a:t> </a:t>
            </a:r>
            <a:r>
              <a:rPr lang="en-US" sz="700" dirty="0" err="1">
                <a:solidFill>
                  <a:schemeClr val="bg1">
                    <a:lumMod val="65000"/>
                  </a:schemeClr>
                </a:solidFill>
                <a:cs typeface="+mn-ea"/>
                <a:sym typeface="+mn-lt"/>
              </a:rPr>
              <a:t>Ipsum</a:t>
            </a:r>
            <a:r>
              <a:rPr lang="en-US" sz="700" dirty="0">
                <a:solidFill>
                  <a:schemeClr val="bg1">
                    <a:lumMod val="65000"/>
                  </a:schemeClr>
                </a:solidFill>
                <a:cs typeface="+mn-ea"/>
                <a:sym typeface="+mn-lt"/>
              </a:rPr>
              <a:t> is simply dummy text of the printing and typesetting industry. </a:t>
            </a:r>
            <a:r>
              <a:rPr lang="en-US" sz="700" dirty="0" err="1">
                <a:solidFill>
                  <a:schemeClr val="bg1">
                    <a:lumMod val="65000"/>
                  </a:schemeClr>
                </a:solidFill>
                <a:cs typeface="+mn-ea"/>
                <a:sym typeface="+mn-lt"/>
              </a:rPr>
              <a:t>Lorem</a:t>
            </a:r>
            <a:r>
              <a:rPr lang="en-US" sz="700" dirty="0">
                <a:solidFill>
                  <a:schemeClr val="bg1">
                    <a:lumMod val="65000"/>
                  </a:schemeClr>
                </a:solidFill>
                <a:cs typeface="+mn-ea"/>
                <a:sym typeface="+mn-lt"/>
              </a:rPr>
              <a:t> </a:t>
            </a:r>
            <a:r>
              <a:rPr lang="en-US" sz="700" dirty="0" err="1">
                <a:solidFill>
                  <a:schemeClr val="bg1">
                    <a:lumMod val="65000"/>
                  </a:schemeClr>
                </a:solidFill>
                <a:cs typeface="+mn-ea"/>
                <a:sym typeface="+mn-lt"/>
              </a:rPr>
              <a:t>Ipsum</a:t>
            </a:r>
            <a:r>
              <a:rPr lang="en-US" sz="700" dirty="0">
                <a:solidFill>
                  <a:schemeClr val="bg1">
                    <a:lumMod val="65000"/>
                  </a:schemeClr>
                </a:solidFill>
                <a:cs typeface="+mn-ea"/>
                <a:sym typeface="+mn-lt"/>
              </a:rPr>
              <a:t>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700" dirty="0" err="1">
                <a:solidFill>
                  <a:schemeClr val="bg1">
                    <a:lumMod val="65000"/>
                  </a:schemeClr>
                </a:solidFill>
                <a:cs typeface="+mn-ea"/>
                <a:sym typeface="+mn-lt"/>
              </a:rPr>
              <a:t>popularised</a:t>
            </a:r>
            <a:r>
              <a:rPr lang="en-US" sz="700" dirty="0">
                <a:solidFill>
                  <a:schemeClr val="bg1">
                    <a:lumMod val="65000"/>
                  </a:schemeClr>
                </a:solidFill>
                <a:cs typeface="+mn-ea"/>
                <a:sym typeface="+mn-lt"/>
              </a:rPr>
              <a:t> in the 1960s with the release of </a:t>
            </a:r>
            <a:r>
              <a:rPr lang="en-US" sz="700" dirty="0" err="1">
                <a:solidFill>
                  <a:schemeClr val="bg1">
                    <a:lumMod val="65000"/>
                  </a:schemeClr>
                </a:solidFill>
                <a:cs typeface="+mn-ea"/>
                <a:sym typeface="+mn-lt"/>
              </a:rPr>
              <a:t>Letraset</a:t>
            </a:r>
            <a:r>
              <a:rPr lang="en-US" sz="700" dirty="0">
                <a:solidFill>
                  <a:schemeClr val="bg1">
                    <a:lumMod val="65000"/>
                  </a:schemeClr>
                </a:solidFill>
                <a:cs typeface="+mn-ea"/>
                <a:sym typeface="+mn-lt"/>
              </a:rPr>
              <a:t> sheets containing </a:t>
            </a:r>
            <a:r>
              <a:rPr lang="en-US" sz="700" dirty="0" err="1">
                <a:solidFill>
                  <a:schemeClr val="bg1">
                    <a:lumMod val="65000"/>
                  </a:schemeClr>
                </a:solidFill>
                <a:cs typeface="+mn-ea"/>
                <a:sym typeface="+mn-lt"/>
              </a:rPr>
              <a:t>Lorem</a:t>
            </a:r>
            <a:r>
              <a:rPr lang="en-US" sz="700" dirty="0">
                <a:solidFill>
                  <a:schemeClr val="bg1">
                    <a:lumMod val="65000"/>
                  </a:schemeClr>
                </a:solidFill>
                <a:cs typeface="+mn-ea"/>
                <a:sym typeface="+mn-lt"/>
              </a:rPr>
              <a:t> </a:t>
            </a:r>
            <a:r>
              <a:rPr lang="en-US" sz="700" dirty="0" err="1">
                <a:solidFill>
                  <a:schemeClr val="bg1">
                    <a:lumMod val="65000"/>
                  </a:schemeClr>
                </a:solidFill>
                <a:cs typeface="+mn-ea"/>
                <a:sym typeface="+mn-lt"/>
              </a:rPr>
              <a:t>Ipsum</a:t>
            </a:r>
            <a:r>
              <a:rPr lang="en-US" sz="700" dirty="0">
                <a:solidFill>
                  <a:schemeClr val="bg1">
                    <a:lumMod val="65000"/>
                  </a:schemeClr>
                </a:solidFill>
                <a:cs typeface="+mn-ea"/>
                <a:sym typeface="+mn-lt"/>
              </a:rPr>
              <a:t> passages, and more recently with desktop publishing software like Aldus PageMaker including versions of </a:t>
            </a:r>
            <a:r>
              <a:rPr lang="en-US" sz="700" dirty="0" err="1">
                <a:solidFill>
                  <a:schemeClr val="bg1">
                    <a:lumMod val="65000"/>
                  </a:schemeClr>
                </a:solidFill>
                <a:cs typeface="+mn-ea"/>
                <a:sym typeface="+mn-lt"/>
              </a:rPr>
              <a:t>Lorem</a:t>
            </a:r>
            <a:r>
              <a:rPr lang="en-US" sz="700" dirty="0">
                <a:solidFill>
                  <a:schemeClr val="bg1">
                    <a:lumMod val="65000"/>
                  </a:schemeClr>
                </a:solidFill>
                <a:cs typeface="+mn-ea"/>
                <a:sym typeface="+mn-lt"/>
              </a:rPr>
              <a:t> </a:t>
            </a:r>
            <a:r>
              <a:rPr lang="en-US" sz="700" dirty="0" err="1">
                <a:solidFill>
                  <a:schemeClr val="bg1">
                    <a:lumMod val="65000"/>
                  </a:schemeClr>
                </a:solidFill>
                <a:cs typeface="+mn-ea"/>
                <a:sym typeface="+mn-lt"/>
              </a:rPr>
              <a:t>Ipsum</a:t>
            </a:r>
            <a:r>
              <a:rPr lang="en-US" sz="700" dirty="0">
                <a:solidFill>
                  <a:schemeClr val="bg1">
                    <a:lumMod val="65000"/>
                  </a:schemeClr>
                </a:solidFill>
                <a:cs typeface="+mn-ea"/>
                <a:sym typeface="+mn-lt"/>
              </a:rPr>
              <a:t>.</a:t>
            </a:r>
            <a:endParaRPr lang="en-US" sz="700" dirty="0">
              <a:solidFill>
                <a:schemeClr val="bg1">
                  <a:lumMod val="65000"/>
                </a:schemeClr>
              </a:solidFill>
              <a:cs typeface="+mn-ea"/>
              <a:sym typeface="+mn-lt"/>
            </a:endParaRPr>
          </a:p>
        </p:txBody>
      </p:sp>
      <p:sp>
        <p:nvSpPr>
          <p:cNvPr id="24" name="Freeform 5"/>
          <p:cNvSpPr/>
          <p:nvPr/>
        </p:nvSpPr>
        <p:spPr bwMode="auto">
          <a:xfrm>
            <a:off x="3218894" y="1461939"/>
            <a:ext cx="2245854" cy="2736800"/>
          </a:xfrm>
          <a:custGeom>
            <a:avLst/>
            <a:gdLst>
              <a:gd name="T0" fmla="*/ 200 w 973"/>
              <a:gd name="T1" fmla="*/ 120 h 1184"/>
              <a:gd name="T2" fmla="*/ 200 w 973"/>
              <a:gd name="T3" fmla="*/ 120 h 1184"/>
              <a:gd name="T4" fmla="*/ 344 w 973"/>
              <a:gd name="T5" fmla="*/ 102 h 1184"/>
              <a:gd name="T6" fmla="*/ 871 w 973"/>
              <a:gd name="T7" fmla="*/ 594 h 1184"/>
              <a:gd name="T8" fmla="*/ 719 w 973"/>
              <a:gd name="T9" fmla="*/ 940 h 1184"/>
              <a:gd name="T10" fmla="*/ 359 w 973"/>
              <a:gd name="T11" fmla="*/ 1086 h 1184"/>
              <a:gd name="T12" fmla="*/ 359 w 973"/>
              <a:gd name="T13" fmla="*/ 1184 h 1184"/>
              <a:gd name="T14" fmla="*/ 973 w 973"/>
              <a:gd name="T15" fmla="*/ 592 h 1184"/>
              <a:gd name="T16" fmla="*/ 556 w 973"/>
              <a:gd name="T17" fmla="*/ 36 h 1184"/>
              <a:gd name="T18" fmla="*/ 555 w 973"/>
              <a:gd name="T19" fmla="*/ 36 h 1184"/>
              <a:gd name="T20" fmla="*/ 543 w 973"/>
              <a:gd name="T21" fmla="*/ 32 h 1184"/>
              <a:gd name="T22" fmla="*/ 538 w 973"/>
              <a:gd name="T23" fmla="*/ 30 h 1184"/>
              <a:gd name="T24" fmla="*/ 530 w 973"/>
              <a:gd name="T25" fmla="*/ 28 h 1184"/>
              <a:gd name="T26" fmla="*/ 522 w 973"/>
              <a:gd name="T27" fmla="*/ 25 h 1184"/>
              <a:gd name="T28" fmla="*/ 517 w 973"/>
              <a:gd name="T29" fmla="*/ 24 h 1184"/>
              <a:gd name="T30" fmla="*/ 505 w 973"/>
              <a:gd name="T31" fmla="*/ 21 h 1184"/>
              <a:gd name="T32" fmla="*/ 504 w 973"/>
              <a:gd name="T33" fmla="*/ 21 h 1184"/>
              <a:gd name="T34" fmla="*/ 347 w 973"/>
              <a:gd name="T35" fmla="*/ 0 h 1184"/>
              <a:gd name="T36" fmla="*/ 347 w 973"/>
              <a:gd name="T37" fmla="*/ 0 h 1184"/>
              <a:gd name="T38" fmla="*/ 337 w 973"/>
              <a:gd name="T39" fmla="*/ 0 h 1184"/>
              <a:gd name="T40" fmla="*/ 0 w 973"/>
              <a:gd name="T41" fmla="*/ 90 h 1184"/>
              <a:gd name="T42" fmla="*/ 47 w 973"/>
              <a:gd name="T43" fmla="*/ 183 h 1184"/>
              <a:gd name="T44" fmla="*/ 200 w 973"/>
              <a:gd name="T45" fmla="*/ 120 h 1184"/>
              <a:gd name="T46" fmla="*/ 200 w 973"/>
              <a:gd name="T47" fmla="*/ 120 h 1184"/>
              <a:gd name="T48" fmla="*/ 200 w 973"/>
              <a:gd name="T49" fmla="*/ 120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3" h="1184">
                <a:moveTo>
                  <a:pt x="200" y="120"/>
                </a:moveTo>
                <a:cubicBezTo>
                  <a:pt x="200" y="120"/>
                  <a:pt x="200" y="120"/>
                  <a:pt x="200" y="120"/>
                </a:cubicBezTo>
                <a:cubicBezTo>
                  <a:pt x="247" y="108"/>
                  <a:pt x="295" y="102"/>
                  <a:pt x="344" y="102"/>
                </a:cubicBezTo>
                <a:cubicBezTo>
                  <a:pt x="635" y="102"/>
                  <a:pt x="871" y="323"/>
                  <a:pt x="871" y="594"/>
                </a:cubicBezTo>
                <a:cubicBezTo>
                  <a:pt x="871" y="724"/>
                  <a:pt x="817" y="847"/>
                  <a:pt x="719" y="940"/>
                </a:cubicBezTo>
                <a:cubicBezTo>
                  <a:pt x="622" y="1031"/>
                  <a:pt x="495" y="1083"/>
                  <a:pt x="359" y="1086"/>
                </a:cubicBezTo>
                <a:cubicBezTo>
                  <a:pt x="359" y="1184"/>
                  <a:pt x="359" y="1184"/>
                  <a:pt x="359" y="1184"/>
                </a:cubicBezTo>
                <a:cubicBezTo>
                  <a:pt x="698" y="1173"/>
                  <a:pt x="973" y="909"/>
                  <a:pt x="973" y="592"/>
                </a:cubicBezTo>
                <a:cubicBezTo>
                  <a:pt x="973" y="337"/>
                  <a:pt x="799" y="119"/>
                  <a:pt x="556" y="36"/>
                </a:cubicBezTo>
                <a:cubicBezTo>
                  <a:pt x="556" y="36"/>
                  <a:pt x="555" y="36"/>
                  <a:pt x="555" y="36"/>
                </a:cubicBezTo>
                <a:cubicBezTo>
                  <a:pt x="551" y="34"/>
                  <a:pt x="547" y="33"/>
                  <a:pt x="543" y="32"/>
                </a:cubicBezTo>
                <a:cubicBezTo>
                  <a:pt x="542" y="31"/>
                  <a:pt x="540" y="31"/>
                  <a:pt x="538" y="30"/>
                </a:cubicBezTo>
                <a:cubicBezTo>
                  <a:pt x="536" y="30"/>
                  <a:pt x="533" y="29"/>
                  <a:pt x="530" y="28"/>
                </a:cubicBezTo>
                <a:cubicBezTo>
                  <a:pt x="527" y="27"/>
                  <a:pt x="525" y="26"/>
                  <a:pt x="522" y="25"/>
                </a:cubicBezTo>
                <a:cubicBezTo>
                  <a:pt x="520" y="25"/>
                  <a:pt x="519" y="25"/>
                  <a:pt x="517" y="24"/>
                </a:cubicBezTo>
                <a:cubicBezTo>
                  <a:pt x="513" y="23"/>
                  <a:pt x="509" y="22"/>
                  <a:pt x="505" y="21"/>
                </a:cubicBezTo>
                <a:cubicBezTo>
                  <a:pt x="505" y="21"/>
                  <a:pt x="504" y="21"/>
                  <a:pt x="504" y="21"/>
                </a:cubicBezTo>
                <a:cubicBezTo>
                  <a:pt x="454" y="8"/>
                  <a:pt x="401" y="1"/>
                  <a:pt x="347" y="0"/>
                </a:cubicBezTo>
                <a:cubicBezTo>
                  <a:pt x="347" y="0"/>
                  <a:pt x="347" y="0"/>
                  <a:pt x="347" y="0"/>
                </a:cubicBezTo>
                <a:cubicBezTo>
                  <a:pt x="344" y="0"/>
                  <a:pt x="340" y="0"/>
                  <a:pt x="337" y="0"/>
                </a:cubicBezTo>
                <a:cubicBezTo>
                  <a:pt x="218" y="0"/>
                  <a:pt x="101" y="31"/>
                  <a:pt x="0" y="90"/>
                </a:cubicBezTo>
                <a:cubicBezTo>
                  <a:pt x="47" y="183"/>
                  <a:pt x="47" y="183"/>
                  <a:pt x="47" y="183"/>
                </a:cubicBezTo>
                <a:cubicBezTo>
                  <a:pt x="94" y="155"/>
                  <a:pt x="146" y="134"/>
                  <a:pt x="200" y="120"/>
                </a:cubicBezTo>
                <a:cubicBezTo>
                  <a:pt x="200" y="120"/>
                  <a:pt x="200" y="120"/>
                  <a:pt x="200" y="120"/>
                </a:cubicBezTo>
                <a:cubicBezTo>
                  <a:pt x="200" y="120"/>
                  <a:pt x="200" y="120"/>
                  <a:pt x="200" y="120"/>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26" name="Freeform 7"/>
          <p:cNvSpPr/>
          <p:nvPr/>
        </p:nvSpPr>
        <p:spPr bwMode="auto">
          <a:xfrm>
            <a:off x="3048347" y="1740286"/>
            <a:ext cx="2138139" cy="2181897"/>
          </a:xfrm>
          <a:custGeom>
            <a:avLst/>
            <a:gdLst>
              <a:gd name="T0" fmla="*/ 0 w 927"/>
              <a:gd name="T1" fmla="*/ 201 h 944"/>
              <a:gd name="T2" fmla="*/ 78 w 927"/>
              <a:gd name="T3" fmla="*/ 271 h 944"/>
              <a:gd name="T4" fmla="*/ 355 w 927"/>
              <a:gd name="T5" fmla="*/ 108 h 944"/>
              <a:gd name="T6" fmla="*/ 355 w 927"/>
              <a:gd name="T7" fmla="*/ 108 h 944"/>
              <a:gd name="T8" fmla="*/ 355 w 927"/>
              <a:gd name="T9" fmla="*/ 108 h 944"/>
              <a:gd name="T10" fmla="*/ 356 w 927"/>
              <a:gd name="T11" fmla="*/ 107 h 944"/>
              <a:gd name="T12" fmla="*/ 425 w 927"/>
              <a:gd name="T13" fmla="*/ 101 h 944"/>
              <a:gd name="T14" fmla="*/ 812 w 927"/>
              <a:gd name="T15" fmla="*/ 381 h 944"/>
              <a:gd name="T16" fmla="*/ 813 w 927"/>
              <a:gd name="T17" fmla="*/ 384 h 944"/>
              <a:gd name="T18" fmla="*/ 825 w 927"/>
              <a:gd name="T19" fmla="*/ 474 h 944"/>
              <a:gd name="T20" fmla="*/ 825 w 927"/>
              <a:gd name="T21" fmla="*/ 475 h 944"/>
              <a:gd name="T22" fmla="*/ 433 w 927"/>
              <a:gd name="T23" fmla="*/ 850 h 944"/>
              <a:gd name="T24" fmla="*/ 433 w 927"/>
              <a:gd name="T25" fmla="*/ 944 h 944"/>
              <a:gd name="T26" fmla="*/ 927 w 927"/>
              <a:gd name="T27" fmla="*/ 472 h 944"/>
              <a:gd name="T28" fmla="*/ 411 w 927"/>
              <a:gd name="T29" fmla="*/ 0 h 944"/>
              <a:gd name="T30" fmla="*/ 278 w 927"/>
              <a:gd name="T31" fmla="*/ 16 h 944"/>
              <a:gd name="T32" fmla="*/ 278 w 927"/>
              <a:gd name="T33" fmla="*/ 16 h 944"/>
              <a:gd name="T34" fmla="*/ 0 w 927"/>
              <a:gd name="T35" fmla="*/ 20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7" h="944">
                <a:moveTo>
                  <a:pt x="0" y="201"/>
                </a:moveTo>
                <a:cubicBezTo>
                  <a:pt x="78" y="271"/>
                  <a:pt x="78" y="271"/>
                  <a:pt x="78" y="271"/>
                </a:cubicBezTo>
                <a:cubicBezTo>
                  <a:pt x="141" y="183"/>
                  <a:pt x="242" y="124"/>
                  <a:pt x="355" y="108"/>
                </a:cubicBezTo>
                <a:cubicBezTo>
                  <a:pt x="355" y="108"/>
                  <a:pt x="355" y="108"/>
                  <a:pt x="355" y="108"/>
                </a:cubicBezTo>
                <a:cubicBezTo>
                  <a:pt x="355" y="108"/>
                  <a:pt x="355" y="108"/>
                  <a:pt x="355" y="108"/>
                </a:cubicBezTo>
                <a:cubicBezTo>
                  <a:pt x="355" y="108"/>
                  <a:pt x="355" y="107"/>
                  <a:pt x="356" y="107"/>
                </a:cubicBezTo>
                <a:cubicBezTo>
                  <a:pt x="378" y="103"/>
                  <a:pt x="402" y="101"/>
                  <a:pt x="425" y="101"/>
                </a:cubicBezTo>
                <a:cubicBezTo>
                  <a:pt x="607" y="101"/>
                  <a:pt x="766" y="216"/>
                  <a:pt x="812" y="381"/>
                </a:cubicBezTo>
                <a:cubicBezTo>
                  <a:pt x="813" y="384"/>
                  <a:pt x="813" y="384"/>
                  <a:pt x="813" y="384"/>
                </a:cubicBezTo>
                <a:cubicBezTo>
                  <a:pt x="821" y="413"/>
                  <a:pt x="825" y="444"/>
                  <a:pt x="825" y="474"/>
                </a:cubicBezTo>
                <a:cubicBezTo>
                  <a:pt x="825" y="475"/>
                  <a:pt x="825" y="475"/>
                  <a:pt x="825" y="475"/>
                </a:cubicBezTo>
                <a:cubicBezTo>
                  <a:pt x="825" y="680"/>
                  <a:pt x="649" y="846"/>
                  <a:pt x="433" y="850"/>
                </a:cubicBezTo>
                <a:cubicBezTo>
                  <a:pt x="433" y="944"/>
                  <a:pt x="433" y="944"/>
                  <a:pt x="433" y="944"/>
                </a:cubicBezTo>
                <a:cubicBezTo>
                  <a:pt x="705" y="933"/>
                  <a:pt x="927" y="723"/>
                  <a:pt x="927" y="472"/>
                </a:cubicBezTo>
                <a:cubicBezTo>
                  <a:pt x="927" y="212"/>
                  <a:pt x="696" y="0"/>
                  <a:pt x="411" y="0"/>
                </a:cubicBezTo>
                <a:cubicBezTo>
                  <a:pt x="366" y="0"/>
                  <a:pt x="321" y="5"/>
                  <a:pt x="278" y="16"/>
                </a:cubicBezTo>
                <a:cubicBezTo>
                  <a:pt x="278" y="16"/>
                  <a:pt x="278" y="16"/>
                  <a:pt x="278" y="16"/>
                </a:cubicBezTo>
                <a:cubicBezTo>
                  <a:pt x="166" y="46"/>
                  <a:pt x="68" y="111"/>
                  <a:pt x="0" y="201"/>
                </a:cubicBezTo>
                <a:close/>
              </a:path>
            </a:pathLst>
          </a:cu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sp>
        <p:nvSpPr>
          <p:cNvPr id="28" name="Freeform 9"/>
          <p:cNvSpPr/>
          <p:nvPr/>
        </p:nvSpPr>
        <p:spPr bwMode="auto">
          <a:xfrm>
            <a:off x="3147085" y="2011453"/>
            <a:ext cx="1768319" cy="1646749"/>
          </a:xfrm>
          <a:custGeom>
            <a:avLst/>
            <a:gdLst>
              <a:gd name="T0" fmla="*/ 0 w 766"/>
              <a:gd name="T1" fmla="*/ 318 h 712"/>
              <a:gd name="T2" fmla="*/ 105 w 766"/>
              <a:gd name="T3" fmla="*/ 318 h 712"/>
              <a:gd name="T4" fmla="*/ 382 w 766"/>
              <a:gd name="T5" fmla="*/ 102 h 712"/>
              <a:gd name="T6" fmla="*/ 662 w 766"/>
              <a:gd name="T7" fmla="*/ 357 h 712"/>
              <a:gd name="T8" fmla="*/ 390 w 766"/>
              <a:gd name="T9" fmla="*/ 612 h 712"/>
              <a:gd name="T10" fmla="*/ 390 w 766"/>
              <a:gd name="T11" fmla="*/ 712 h 712"/>
              <a:gd name="T12" fmla="*/ 766 w 766"/>
              <a:gd name="T13" fmla="*/ 357 h 712"/>
              <a:gd name="T14" fmla="*/ 756 w 766"/>
              <a:gd name="T15" fmla="*/ 277 h 712"/>
              <a:gd name="T16" fmla="*/ 754 w 766"/>
              <a:gd name="T17" fmla="*/ 270 h 712"/>
              <a:gd name="T18" fmla="*/ 754 w 766"/>
              <a:gd name="T19" fmla="*/ 267 h 712"/>
              <a:gd name="T20" fmla="*/ 753 w 766"/>
              <a:gd name="T21" fmla="*/ 263 h 712"/>
              <a:gd name="T22" fmla="*/ 375 w 766"/>
              <a:gd name="T23" fmla="*/ 0 h 712"/>
              <a:gd name="T24" fmla="*/ 315 w 766"/>
              <a:gd name="T25" fmla="*/ 4 h 712"/>
              <a:gd name="T26" fmla="*/ 315 w 766"/>
              <a:gd name="T27" fmla="*/ 4 h 712"/>
              <a:gd name="T28" fmla="*/ 314 w 766"/>
              <a:gd name="T29" fmla="*/ 4 h 712"/>
              <a:gd name="T30" fmla="*/ 0 w 766"/>
              <a:gd name="T31" fmla="*/ 31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6" h="712">
                <a:moveTo>
                  <a:pt x="0" y="318"/>
                </a:moveTo>
                <a:cubicBezTo>
                  <a:pt x="105" y="318"/>
                  <a:pt x="105" y="318"/>
                  <a:pt x="105" y="318"/>
                </a:cubicBezTo>
                <a:cubicBezTo>
                  <a:pt x="127" y="195"/>
                  <a:pt x="244" y="102"/>
                  <a:pt x="382" y="102"/>
                </a:cubicBezTo>
                <a:cubicBezTo>
                  <a:pt x="536" y="102"/>
                  <a:pt x="662" y="217"/>
                  <a:pt x="662" y="357"/>
                </a:cubicBezTo>
                <a:cubicBezTo>
                  <a:pt x="662" y="496"/>
                  <a:pt x="542" y="608"/>
                  <a:pt x="390" y="612"/>
                </a:cubicBezTo>
                <a:cubicBezTo>
                  <a:pt x="390" y="712"/>
                  <a:pt x="390" y="712"/>
                  <a:pt x="390" y="712"/>
                </a:cubicBezTo>
                <a:cubicBezTo>
                  <a:pt x="598" y="705"/>
                  <a:pt x="766" y="547"/>
                  <a:pt x="766" y="357"/>
                </a:cubicBezTo>
                <a:cubicBezTo>
                  <a:pt x="766" y="330"/>
                  <a:pt x="763" y="303"/>
                  <a:pt x="756" y="277"/>
                </a:cubicBezTo>
                <a:cubicBezTo>
                  <a:pt x="756" y="274"/>
                  <a:pt x="755" y="272"/>
                  <a:pt x="754" y="270"/>
                </a:cubicBezTo>
                <a:cubicBezTo>
                  <a:pt x="754" y="267"/>
                  <a:pt x="754" y="267"/>
                  <a:pt x="754" y="267"/>
                </a:cubicBezTo>
                <a:cubicBezTo>
                  <a:pt x="753" y="266"/>
                  <a:pt x="753" y="264"/>
                  <a:pt x="753" y="263"/>
                </a:cubicBezTo>
                <a:cubicBezTo>
                  <a:pt x="707" y="108"/>
                  <a:pt x="552" y="0"/>
                  <a:pt x="375" y="0"/>
                </a:cubicBezTo>
                <a:cubicBezTo>
                  <a:pt x="355" y="0"/>
                  <a:pt x="335" y="1"/>
                  <a:pt x="315" y="4"/>
                </a:cubicBezTo>
                <a:cubicBezTo>
                  <a:pt x="315" y="4"/>
                  <a:pt x="315" y="4"/>
                  <a:pt x="315" y="4"/>
                </a:cubicBezTo>
                <a:cubicBezTo>
                  <a:pt x="315" y="4"/>
                  <a:pt x="315" y="4"/>
                  <a:pt x="314" y="4"/>
                </a:cubicBezTo>
                <a:cubicBezTo>
                  <a:pt x="147" y="32"/>
                  <a:pt x="19" y="160"/>
                  <a:pt x="0" y="318"/>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41" name="Freeform 22"/>
          <p:cNvSpPr/>
          <p:nvPr/>
        </p:nvSpPr>
        <p:spPr bwMode="auto">
          <a:xfrm>
            <a:off x="4019575" y="1185385"/>
            <a:ext cx="1728823" cy="3302477"/>
          </a:xfrm>
          <a:custGeom>
            <a:avLst/>
            <a:gdLst>
              <a:gd name="T0" fmla="*/ 749 w 749"/>
              <a:gd name="T1" fmla="*/ 715 h 1429"/>
              <a:gd name="T2" fmla="*/ 0 w 749"/>
              <a:gd name="T3" fmla="*/ 0 h 1429"/>
              <a:gd name="T4" fmla="*/ 0 w 749"/>
              <a:gd name="T5" fmla="*/ 104 h 1429"/>
              <a:gd name="T6" fmla="*/ 642 w 749"/>
              <a:gd name="T7" fmla="*/ 712 h 1429"/>
              <a:gd name="T8" fmla="*/ 455 w 749"/>
              <a:gd name="T9" fmla="*/ 1138 h 1429"/>
              <a:gd name="T10" fmla="*/ 12 w 749"/>
              <a:gd name="T11" fmla="*/ 1320 h 1429"/>
              <a:gd name="T12" fmla="*/ 12 w 749"/>
              <a:gd name="T13" fmla="*/ 1429 h 1429"/>
              <a:gd name="T14" fmla="*/ 749 w 749"/>
              <a:gd name="T15" fmla="*/ 715 h 1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9" h="1429">
                <a:moveTo>
                  <a:pt x="749" y="715"/>
                </a:moveTo>
                <a:cubicBezTo>
                  <a:pt x="749" y="324"/>
                  <a:pt x="416" y="6"/>
                  <a:pt x="0" y="0"/>
                </a:cubicBezTo>
                <a:cubicBezTo>
                  <a:pt x="0" y="104"/>
                  <a:pt x="0" y="104"/>
                  <a:pt x="0" y="104"/>
                </a:cubicBezTo>
                <a:cubicBezTo>
                  <a:pt x="355" y="109"/>
                  <a:pt x="642" y="380"/>
                  <a:pt x="642" y="712"/>
                </a:cubicBezTo>
                <a:cubicBezTo>
                  <a:pt x="642" y="872"/>
                  <a:pt x="576" y="1023"/>
                  <a:pt x="455" y="1138"/>
                </a:cubicBezTo>
                <a:cubicBezTo>
                  <a:pt x="337" y="1250"/>
                  <a:pt x="180" y="1314"/>
                  <a:pt x="12" y="1320"/>
                </a:cubicBezTo>
                <a:cubicBezTo>
                  <a:pt x="12" y="1429"/>
                  <a:pt x="12" y="1429"/>
                  <a:pt x="12" y="1429"/>
                </a:cubicBezTo>
                <a:cubicBezTo>
                  <a:pt x="422" y="1418"/>
                  <a:pt x="749" y="1102"/>
                  <a:pt x="749" y="715"/>
                </a:cubicBezTo>
                <a:close/>
              </a:path>
            </a:pathLst>
          </a:cu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grpSp>
        <p:nvGrpSpPr>
          <p:cNvPr id="2" name="Group 5"/>
          <p:cNvGrpSpPr/>
          <p:nvPr/>
        </p:nvGrpSpPr>
        <p:grpSpPr>
          <a:xfrm>
            <a:off x="1689186" y="1466445"/>
            <a:ext cx="1529709" cy="491118"/>
            <a:chOff x="1689185" y="1465993"/>
            <a:chExt cx="1529709" cy="490966"/>
          </a:xfrm>
        </p:grpSpPr>
        <p:grpSp>
          <p:nvGrpSpPr>
            <p:cNvPr id="3" name="Group 4"/>
            <p:cNvGrpSpPr/>
            <p:nvPr/>
          </p:nvGrpSpPr>
          <p:grpSpPr>
            <a:xfrm>
              <a:off x="2197025" y="1730245"/>
              <a:ext cx="1021869" cy="226714"/>
              <a:chOff x="2197025" y="1730245"/>
              <a:chExt cx="1021869" cy="226714"/>
            </a:xfrm>
          </p:grpSpPr>
          <p:cxnSp>
            <p:nvCxnSpPr>
              <p:cNvPr id="58" name="Straight Connector 57"/>
              <p:cNvCxnSpPr/>
              <p:nvPr/>
            </p:nvCxnSpPr>
            <p:spPr>
              <a:xfrm flipH="1">
                <a:off x="2634301" y="1750733"/>
                <a:ext cx="561950" cy="20622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2197025" y="1952223"/>
                <a:ext cx="437276" cy="473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3173608" y="1730245"/>
                <a:ext cx="45286" cy="45286"/>
              </a:xfrm>
              <a:prstGeom prst="ellipse">
                <a:avLst/>
              </a:prstGeom>
              <a:solidFill>
                <a:srgbClr val="7C2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74" name="Freeform 8"/>
            <p:cNvSpPr/>
            <p:nvPr/>
          </p:nvSpPr>
          <p:spPr bwMode="auto">
            <a:xfrm rot="16200000">
              <a:off x="1689952" y="1465226"/>
              <a:ext cx="480307" cy="481842"/>
            </a:xfrm>
            <a:custGeom>
              <a:avLst/>
              <a:gdLst>
                <a:gd name="T0" fmla="*/ 639 w 1007"/>
                <a:gd name="T1" fmla="*/ 992 h 1010"/>
                <a:gd name="T2" fmla="*/ 507 w 1007"/>
                <a:gd name="T3" fmla="*/ 1010 h 1010"/>
                <a:gd name="T4" fmla="*/ 503 w 1007"/>
                <a:gd name="T5" fmla="*/ 1008 h 1010"/>
                <a:gd name="T6" fmla="*/ 499 w 1007"/>
                <a:gd name="T7" fmla="*/ 1006 h 1010"/>
                <a:gd name="T8" fmla="*/ 0 w 1007"/>
                <a:gd name="T9" fmla="*/ 1006 h 1010"/>
                <a:gd name="T10" fmla="*/ 0 w 1007"/>
                <a:gd name="T11" fmla="*/ 510 h 1010"/>
                <a:gd name="T12" fmla="*/ 0 w 1007"/>
                <a:gd name="T13" fmla="*/ 505 h 1010"/>
                <a:gd name="T14" fmla="*/ 0 w 1007"/>
                <a:gd name="T15" fmla="*/ 500 h 1010"/>
                <a:gd name="T16" fmla="*/ 16 w 1007"/>
                <a:gd name="T17" fmla="*/ 378 h 1010"/>
                <a:gd name="T18" fmla="*/ 503 w 1007"/>
                <a:gd name="T19" fmla="*/ 0 h 1010"/>
                <a:gd name="T20" fmla="*/ 1007 w 1007"/>
                <a:gd name="T21" fmla="*/ 505 h 1010"/>
                <a:gd name="T22" fmla="*/ 639 w 1007"/>
                <a:gd name="T23" fmla="*/ 992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7" h="1010">
                  <a:moveTo>
                    <a:pt x="639" y="992"/>
                  </a:moveTo>
                  <a:cubicBezTo>
                    <a:pt x="597" y="1003"/>
                    <a:pt x="553" y="1010"/>
                    <a:pt x="507" y="1010"/>
                  </a:cubicBezTo>
                  <a:cubicBezTo>
                    <a:pt x="506" y="1010"/>
                    <a:pt x="505" y="1008"/>
                    <a:pt x="503" y="1008"/>
                  </a:cubicBezTo>
                  <a:cubicBezTo>
                    <a:pt x="502" y="1008"/>
                    <a:pt x="500" y="1006"/>
                    <a:pt x="499" y="1006"/>
                  </a:cubicBezTo>
                  <a:cubicBezTo>
                    <a:pt x="0" y="1006"/>
                    <a:pt x="0" y="1006"/>
                    <a:pt x="0" y="1006"/>
                  </a:cubicBezTo>
                  <a:cubicBezTo>
                    <a:pt x="0" y="510"/>
                    <a:pt x="0" y="510"/>
                    <a:pt x="0" y="510"/>
                  </a:cubicBezTo>
                  <a:cubicBezTo>
                    <a:pt x="0" y="509"/>
                    <a:pt x="0" y="507"/>
                    <a:pt x="0" y="505"/>
                  </a:cubicBezTo>
                  <a:cubicBezTo>
                    <a:pt x="0" y="504"/>
                    <a:pt x="0" y="502"/>
                    <a:pt x="0" y="500"/>
                  </a:cubicBezTo>
                  <a:cubicBezTo>
                    <a:pt x="0" y="458"/>
                    <a:pt x="6" y="417"/>
                    <a:pt x="16" y="378"/>
                  </a:cubicBezTo>
                  <a:cubicBezTo>
                    <a:pt x="72" y="161"/>
                    <a:pt x="269" y="0"/>
                    <a:pt x="503" y="0"/>
                  </a:cubicBezTo>
                  <a:cubicBezTo>
                    <a:pt x="781" y="0"/>
                    <a:pt x="1007" y="226"/>
                    <a:pt x="1007" y="505"/>
                  </a:cubicBezTo>
                  <a:cubicBezTo>
                    <a:pt x="1007" y="737"/>
                    <a:pt x="851" y="932"/>
                    <a:pt x="639" y="992"/>
                  </a:cubicBezTo>
                  <a:close/>
                </a:path>
              </a:pathLst>
            </a:custGeom>
            <a:solidFill>
              <a:schemeClr val="accent2"/>
            </a:solidFill>
            <a:ln>
              <a:solidFill>
                <a:schemeClr val="accent2"/>
              </a:solidFill>
            </a:ln>
          </p:spPr>
          <p:txBody>
            <a:bodyPr vert="horz" wrap="square" lIns="91440" tIns="45720" rIns="91440" bIns="45720" numCol="1" anchor="t" anchorCtr="0" compatLnSpc="1"/>
            <a:lstStyle/>
            <a:p>
              <a:endParaRPr lang="en-US">
                <a:cs typeface="+mn-ea"/>
                <a:sym typeface="+mn-lt"/>
              </a:endParaRPr>
            </a:p>
          </p:txBody>
        </p:sp>
        <p:sp>
          <p:nvSpPr>
            <p:cNvPr id="75" name="Oval 11"/>
            <p:cNvSpPr>
              <a:spLocks noChangeArrowheads="1"/>
            </p:cNvSpPr>
            <p:nvPr/>
          </p:nvSpPr>
          <p:spPr bwMode="auto">
            <a:xfrm rot="16200000">
              <a:off x="1719108" y="1494894"/>
              <a:ext cx="422506" cy="423019"/>
            </a:xfrm>
            <a:prstGeom prst="ellipse">
              <a:avLst/>
            </a:prstGeom>
            <a:gradFill flip="none" rotWithShape="1">
              <a:gsLst>
                <a:gs pos="0">
                  <a:schemeClr val="accent1">
                    <a:lumMod val="5000"/>
                    <a:lumOff val="95000"/>
                  </a:schemeClr>
                </a:gs>
                <a:gs pos="63000">
                  <a:schemeClr val="accent1">
                    <a:lumMod val="30000"/>
                    <a:lumOff val="70000"/>
                  </a:schemeClr>
                </a:gs>
              </a:gsLst>
              <a:path path="circle">
                <a:fillToRect l="100000" b="100000"/>
              </a:path>
              <a:tileRect t="-100000" r="-100000"/>
            </a:gradFill>
            <a:ln>
              <a:solidFill>
                <a:schemeClr val="accent2"/>
              </a:solidFill>
            </a:ln>
            <a:effectLst>
              <a:outerShdw blurRad="50800" dist="38100" dir="18900000" algn="bl" rotWithShape="0">
                <a:prstClr val="black">
                  <a:alpha val="40000"/>
                </a:prstClr>
              </a:outerShdw>
            </a:effectLst>
          </p:spPr>
          <p:txBody>
            <a:bodyPr vert="horz" wrap="square" lIns="91440" tIns="45720" rIns="91440" bIns="45720" numCol="1" anchor="t" anchorCtr="0" compatLnSpc="1"/>
            <a:lstStyle/>
            <a:p>
              <a:endParaRPr lang="en-US">
                <a:cs typeface="+mn-ea"/>
                <a:sym typeface="+mn-lt"/>
              </a:endParaRPr>
            </a:p>
          </p:txBody>
        </p:sp>
        <p:sp>
          <p:nvSpPr>
            <p:cNvPr id="72" name="Freeform 9"/>
            <p:cNvSpPr>
              <a:spLocks noEditPoints="1"/>
            </p:cNvSpPr>
            <p:nvPr/>
          </p:nvSpPr>
          <p:spPr bwMode="auto">
            <a:xfrm>
              <a:off x="1834182" y="1638668"/>
              <a:ext cx="191951" cy="191133"/>
            </a:xfrm>
            <a:custGeom>
              <a:avLst/>
              <a:gdLst>
                <a:gd name="T0" fmla="*/ 1740 w 2056"/>
                <a:gd name="T1" fmla="*/ 0 h 2040"/>
                <a:gd name="T2" fmla="*/ 1955 w 2056"/>
                <a:gd name="T3" fmla="*/ 204 h 2040"/>
                <a:gd name="T4" fmla="*/ 1858 w 2056"/>
                <a:gd name="T5" fmla="*/ 402 h 2040"/>
                <a:gd name="T6" fmla="*/ 1914 w 2056"/>
                <a:gd name="T7" fmla="*/ 868 h 2040"/>
                <a:gd name="T8" fmla="*/ 2040 w 2056"/>
                <a:gd name="T9" fmla="*/ 1237 h 2040"/>
                <a:gd name="T10" fmla="*/ 1710 w 2056"/>
                <a:gd name="T11" fmla="*/ 1564 h 2040"/>
                <a:gd name="T12" fmla="*/ 1087 w 2056"/>
                <a:gd name="T13" fmla="*/ 1999 h 2040"/>
                <a:gd name="T14" fmla="*/ 1008 w 2056"/>
                <a:gd name="T15" fmla="*/ 2040 h 2040"/>
                <a:gd name="T16" fmla="*/ 899 w 2056"/>
                <a:gd name="T17" fmla="*/ 1939 h 2040"/>
                <a:gd name="T18" fmla="*/ 211 w 2056"/>
                <a:gd name="T19" fmla="*/ 1482 h 2040"/>
                <a:gd name="T20" fmla="*/ 0 w 2056"/>
                <a:gd name="T21" fmla="*/ 1196 h 2040"/>
                <a:gd name="T22" fmla="*/ 14 w 2056"/>
                <a:gd name="T23" fmla="*/ 1080 h 2040"/>
                <a:gd name="T24" fmla="*/ 218 w 2056"/>
                <a:gd name="T25" fmla="*/ 744 h 2040"/>
                <a:gd name="T26" fmla="*/ 102 w 2056"/>
                <a:gd name="T27" fmla="*/ 312 h 2040"/>
                <a:gd name="T28" fmla="*/ 261 w 2056"/>
                <a:gd name="T29" fmla="*/ 36 h 2040"/>
                <a:gd name="T30" fmla="*/ 340 w 2056"/>
                <a:gd name="T31" fmla="*/ 0 h 2040"/>
                <a:gd name="T32" fmla="*/ 520 w 2056"/>
                <a:gd name="T33" fmla="*/ 123 h 2040"/>
                <a:gd name="T34" fmla="*/ 956 w 2056"/>
                <a:gd name="T35" fmla="*/ 45 h 2040"/>
                <a:gd name="T36" fmla="*/ 1036 w 2056"/>
                <a:gd name="T37" fmla="*/ 0 h 2040"/>
                <a:gd name="T38" fmla="*/ 1130 w 2056"/>
                <a:gd name="T39" fmla="*/ 81 h 2040"/>
                <a:gd name="T40" fmla="*/ 1583 w 2056"/>
                <a:gd name="T41" fmla="*/ 92 h 2040"/>
                <a:gd name="T42" fmla="*/ 1024 w 2056"/>
                <a:gd name="T43" fmla="*/ 1880 h 2040"/>
                <a:gd name="T44" fmla="*/ 1271 w 2056"/>
                <a:gd name="T45" fmla="*/ 1688 h 2040"/>
                <a:gd name="T46" fmla="*/ 1875 w 2056"/>
                <a:gd name="T47" fmla="*/ 1283 h 2040"/>
                <a:gd name="T48" fmla="*/ 1830 w 2056"/>
                <a:gd name="T49" fmla="*/ 967 h 2040"/>
                <a:gd name="T50" fmla="*/ 1664 w 2056"/>
                <a:gd name="T51" fmla="*/ 629 h 2040"/>
                <a:gd name="T52" fmla="*/ 1816 w 2056"/>
                <a:gd name="T53" fmla="*/ 252 h 2040"/>
                <a:gd name="T54" fmla="*/ 1620 w 2056"/>
                <a:gd name="T55" fmla="*/ 218 h 2040"/>
                <a:gd name="T56" fmla="*/ 1044 w 2056"/>
                <a:gd name="T57" fmla="*/ 175 h 2040"/>
                <a:gd name="T58" fmla="*/ 996 w 2056"/>
                <a:gd name="T59" fmla="*/ 182 h 2040"/>
                <a:gd name="T60" fmla="*/ 476 w 2056"/>
                <a:gd name="T61" fmla="*/ 243 h 2040"/>
                <a:gd name="T62" fmla="*/ 232 w 2056"/>
                <a:gd name="T63" fmla="*/ 251 h 2040"/>
                <a:gd name="T64" fmla="*/ 380 w 2056"/>
                <a:gd name="T65" fmla="*/ 656 h 2040"/>
                <a:gd name="T66" fmla="*/ 194 w 2056"/>
                <a:gd name="T67" fmla="*/ 1002 h 2040"/>
                <a:gd name="T68" fmla="*/ 206 w 2056"/>
                <a:gd name="T69" fmla="*/ 1317 h 2040"/>
                <a:gd name="T70" fmla="*/ 1024 w 2056"/>
                <a:gd name="T71" fmla="*/ 1880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56" h="2040">
                  <a:moveTo>
                    <a:pt x="1708" y="0"/>
                  </a:moveTo>
                  <a:cubicBezTo>
                    <a:pt x="1719" y="0"/>
                    <a:pt x="1729" y="0"/>
                    <a:pt x="1740" y="0"/>
                  </a:cubicBezTo>
                  <a:cubicBezTo>
                    <a:pt x="1752" y="8"/>
                    <a:pt x="1765" y="15"/>
                    <a:pt x="1775" y="25"/>
                  </a:cubicBezTo>
                  <a:cubicBezTo>
                    <a:pt x="1836" y="84"/>
                    <a:pt x="1895" y="144"/>
                    <a:pt x="1955" y="204"/>
                  </a:cubicBezTo>
                  <a:cubicBezTo>
                    <a:pt x="1990" y="240"/>
                    <a:pt x="1986" y="277"/>
                    <a:pt x="1949" y="310"/>
                  </a:cubicBezTo>
                  <a:cubicBezTo>
                    <a:pt x="1917" y="339"/>
                    <a:pt x="1884" y="369"/>
                    <a:pt x="1858" y="402"/>
                  </a:cubicBezTo>
                  <a:cubicBezTo>
                    <a:pt x="1784" y="498"/>
                    <a:pt x="1769" y="603"/>
                    <a:pt x="1816" y="716"/>
                  </a:cubicBezTo>
                  <a:cubicBezTo>
                    <a:pt x="1840" y="773"/>
                    <a:pt x="1876" y="821"/>
                    <a:pt x="1914" y="868"/>
                  </a:cubicBezTo>
                  <a:cubicBezTo>
                    <a:pt x="1956" y="920"/>
                    <a:pt x="1992" y="975"/>
                    <a:pt x="2018" y="1036"/>
                  </a:cubicBezTo>
                  <a:cubicBezTo>
                    <a:pt x="2045" y="1101"/>
                    <a:pt x="2056" y="1168"/>
                    <a:pt x="2040" y="1237"/>
                  </a:cubicBezTo>
                  <a:cubicBezTo>
                    <a:pt x="2022" y="1308"/>
                    <a:pt x="1980" y="1364"/>
                    <a:pt x="1927" y="1413"/>
                  </a:cubicBezTo>
                  <a:cubicBezTo>
                    <a:pt x="1861" y="1473"/>
                    <a:pt x="1786" y="1519"/>
                    <a:pt x="1710" y="1564"/>
                  </a:cubicBezTo>
                  <a:cubicBezTo>
                    <a:pt x="1550" y="1658"/>
                    <a:pt x="1390" y="1751"/>
                    <a:pt x="1242" y="1864"/>
                  </a:cubicBezTo>
                  <a:cubicBezTo>
                    <a:pt x="1188" y="1905"/>
                    <a:pt x="1139" y="1954"/>
                    <a:pt x="1087" y="1999"/>
                  </a:cubicBezTo>
                  <a:cubicBezTo>
                    <a:pt x="1072" y="2013"/>
                    <a:pt x="1056" y="2026"/>
                    <a:pt x="1040" y="2040"/>
                  </a:cubicBezTo>
                  <a:cubicBezTo>
                    <a:pt x="1029" y="2040"/>
                    <a:pt x="1019" y="2040"/>
                    <a:pt x="1008" y="2040"/>
                  </a:cubicBezTo>
                  <a:cubicBezTo>
                    <a:pt x="993" y="2027"/>
                    <a:pt x="977" y="2014"/>
                    <a:pt x="962" y="2000"/>
                  </a:cubicBezTo>
                  <a:cubicBezTo>
                    <a:pt x="941" y="1980"/>
                    <a:pt x="921" y="1958"/>
                    <a:pt x="899" y="1939"/>
                  </a:cubicBezTo>
                  <a:cubicBezTo>
                    <a:pt x="802" y="1854"/>
                    <a:pt x="695" y="1781"/>
                    <a:pt x="585" y="1713"/>
                  </a:cubicBezTo>
                  <a:cubicBezTo>
                    <a:pt x="460" y="1635"/>
                    <a:pt x="334" y="1561"/>
                    <a:pt x="211" y="1482"/>
                  </a:cubicBezTo>
                  <a:cubicBezTo>
                    <a:pt x="167" y="1454"/>
                    <a:pt x="127" y="1418"/>
                    <a:pt x="90" y="1381"/>
                  </a:cubicBezTo>
                  <a:cubicBezTo>
                    <a:pt x="39" y="1331"/>
                    <a:pt x="10" y="1268"/>
                    <a:pt x="0" y="1196"/>
                  </a:cubicBezTo>
                  <a:cubicBezTo>
                    <a:pt x="0" y="1176"/>
                    <a:pt x="0" y="1156"/>
                    <a:pt x="0" y="1136"/>
                  </a:cubicBezTo>
                  <a:cubicBezTo>
                    <a:pt x="5" y="1117"/>
                    <a:pt x="9" y="1099"/>
                    <a:pt x="14" y="1080"/>
                  </a:cubicBezTo>
                  <a:cubicBezTo>
                    <a:pt x="38" y="1001"/>
                    <a:pt x="83" y="934"/>
                    <a:pt x="132" y="869"/>
                  </a:cubicBezTo>
                  <a:cubicBezTo>
                    <a:pt x="163" y="829"/>
                    <a:pt x="194" y="788"/>
                    <a:pt x="218" y="744"/>
                  </a:cubicBezTo>
                  <a:cubicBezTo>
                    <a:pt x="269" y="650"/>
                    <a:pt x="275" y="551"/>
                    <a:pt x="223" y="454"/>
                  </a:cubicBezTo>
                  <a:cubicBezTo>
                    <a:pt x="194" y="398"/>
                    <a:pt x="152" y="351"/>
                    <a:pt x="102" y="312"/>
                  </a:cubicBezTo>
                  <a:cubicBezTo>
                    <a:pt x="59" y="278"/>
                    <a:pt x="57" y="240"/>
                    <a:pt x="96" y="201"/>
                  </a:cubicBezTo>
                  <a:cubicBezTo>
                    <a:pt x="151" y="146"/>
                    <a:pt x="206" y="90"/>
                    <a:pt x="261" y="36"/>
                  </a:cubicBezTo>
                  <a:cubicBezTo>
                    <a:pt x="275" y="22"/>
                    <a:pt x="292" y="12"/>
                    <a:pt x="308" y="0"/>
                  </a:cubicBezTo>
                  <a:cubicBezTo>
                    <a:pt x="319" y="0"/>
                    <a:pt x="329" y="0"/>
                    <a:pt x="340" y="0"/>
                  </a:cubicBezTo>
                  <a:cubicBezTo>
                    <a:pt x="351" y="7"/>
                    <a:pt x="362" y="14"/>
                    <a:pt x="372" y="22"/>
                  </a:cubicBezTo>
                  <a:cubicBezTo>
                    <a:pt x="417" y="62"/>
                    <a:pt x="466" y="96"/>
                    <a:pt x="520" y="123"/>
                  </a:cubicBezTo>
                  <a:cubicBezTo>
                    <a:pt x="595" y="160"/>
                    <a:pt x="673" y="180"/>
                    <a:pt x="757" y="164"/>
                  </a:cubicBezTo>
                  <a:cubicBezTo>
                    <a:pt x="838" y="149"/>
                    <a:pt x="900" y="103"/>
                    <a:pt x="956" y="45"/>
                  </a:cubicBezTo>
                  <a:cubicBezTo>
                    <a:pt x="972" y="28"/>
                    <a:pt x="993" y="15"/>
                    <a:pt x="1012" y="0"/>
                  </a:cubicBezTo>
                  <a:cubicBezTo>
                    <a:pt x="1020" y="0"/>
                    <a:pt x="1028" y="0"/>
                    <a:pt x="1036" y="0"/>
                  </a:cubicBezTo>
                  <a:cubicBezTo>
                    <a:pt x="1054" y="14"/>
                    <a:pt x="1073" y="27"/>
                    <a:pt x="1090" y="42"/>
                  </a:cubicBezTo>
                  <a:cubicBezTo>
                    <a:pt x="1104" y="54"/>
                    <a:pt x="1116" y="69"/>
                    <a:pt x="1130" y="81"/>
                  </a:cubicBezTo>
                  <a:cubicBezTo>
                    <a:pt x="1184" y="129"/>
                    <a:pt x="1245" y="162"/>
                    <a:pt x="1318" y="168"/>
                  </a:cubicBezTo>
                  <a:cubicBezTo>
                    <a:pt x="1417" y="177"/>
                    <a:pt x="1503" y="144"/>
                    <a:pt x="1583" y="92"/>
                  </a:cubicBezTo>
                  <a:cubicBezTo>
                    <a:pt x="1627" y="64"/>
                    <a:pt x="1667" y="31"/>
                    <a:pt x="1708" y="0"/>
                  </a:cubicBezTo>
                  <a:close/>
                  <a:moveTo>
                    <a:pt x="1024" y="1880"/>
                  </a:moveTo>
                  <a:cubicBezTo>
                    <a:pt x="1029" y="1875"/>
                    <a:pt x="1032" y="1872"/>
                    <a:pt x="1036" y="1870"/>
                  </a:cubicBezTo>
                  <a:cubicBezTo>
                    <a:pt x="1114" y="1809"/>
                    <a:pt x="1189" y="1742"/>
                    <a:pt x="1271" y="1688"/>
                  </a:cubicBezTo>
                  <a:cubicBezTo>
                    <a:pt x="1410" y="1596"/>
                    <a:pt x="1554" y="1512"/>
                    <a:pt x="1695" y="1424"/>
                  </a:cubicBezTo>
                  <a:cubicBezTo>
                    <a:pt x="1760" y="1384"/>
                    <a:pt x="1825" y="1342"/>
                    <a:pt x="1875" y="1283"/>
                  </a:cubicBezTo>
                  <a:cubicBezTo>
                    <a:pt x="1915" y="1237"/>
                    <a:pt x="1930" y="1185"/>
                    <a:pt x="1914" y="1125"/>
                  </a:cubicBezTo>
                  <a:cubicBezTo>
                    <a:pt x="1899" y="1066"/>
                    <a:pt x="1866" y="1016"/>
                    <a:pt x="1830" y="967"/>
                  </a:cubicBezTo>
                  <a:cubicBezTo>
                    <a:pt x="1799" y="926"/>
                    <a:pt x="1767" y="885"/>
                    <a:pt x="1738" y="842"/>
                  </a:cubicBezTo>
                  <a:cubicBezTo>
                    <a:pt x="1697" y="777"/>
                    <a:pt x="1671" y="706"/>
                    <a:pt x="1664" y="629"/>
                  </a:cubicBezTo>
                  <a:cubicBezTo>
                    <a:pt x="1655" y="522"/>
                    <a:pt x="1684" y="426"/>
                    <a:pt x="1746" y="339"/>
                  </a:cubicBezTo>
                  <a:cubicBezTo>
                    <a:pt x="1768" y="308"/>
                    <a:pt x="1794" y="279"/>
                    <a:pt x="1816" y="252"/>
                  </a:cubicBezTo>
                  <a:cubicBezTo>
                    <a:pt x="1784" y="220"/>
                    <a:pt x="1751" y="187"/>
                    <a:pt x="1719" y="155"/>
                  </a:cubicBezTo>
                  <a:cubicBezTo>
                    <a:pt x="1687" y="176"/>
                    <a:pt x="1655" y="198"/>
                    <a:pt x="1620" y="218"/>
                  </a:cubicBezTo>
                  <a:cubicBezTo>
                    <a:pt x="1546" y="261"/>
                    <a:pt x="1467" y="289"/>
                    <a:pt x="1381" y="296"/>
                  </a:cubicBezTo>
                  <a:cubicBezTo>
                    <a:pt x="1251" y="305"/>
                    <a:pt x="1140" y="261"/>
                    <a:pt x="1044" y="175"/>
                  </a:cubicBezTo>
                  <a:cubicBezTo>
                    <a:pt x="1038" y="169"/>
                    <a:pt x="1031" y="164"/>
                    <a:pt x="1024" y="157"/>
                  </a:cubicBezTo>
                  <a:cubicBezTo>
                    <a:pt x="1013" y="167"/>
                    <a:pt x="1005" y="174"/>
                    <a:pt x="996" y="182"/>
                  </a:cubicBezTo>
                  <a:cubicBezTo>
                    <a:pt x="948" y="223"/>
                    <a:pt x="894" y="256"/>
                    <a:pt x="833" y="276"/>
                  </a:cubicBezTo>
                  <a:cubicBezTo>
                    <a:pt x="710" y="316"/>
                    <a:pt x="591" y="298"/>
                    <a:pt x="476" y="243"/>
                  </a:cubicBezTo>
                  <a:cubicBezTo>
                    <a:pt x="424" y="218"/>
                    <a:pt x="375" y="185"/>
                    <a:pt x="327" y="157"/>
                  </a:cubicBezTo>
                  <a:cubicBezTo>
                    <a:pt x="296" y="188"/>
                    <a:pt x="263" y="220"/>
                    <a:pt x="232" y="251"/>
                  </a:cubicBezTo>
                  <a:cubicBezTo>
                    <a:pt x="258" y="284"/>
                    <a:pt x="287" y="317"/>
                    <a:pt x="312" y="354"/>
                  </a:cubicBezTo>
                  <a:cubicBezTo>
                    <a:pt x="373" y="445"/>
                    <a:pt x="397" y="546"/>
                    <a:pt x="380" y="656"/>
                  </a:cubicBezTo>
                  <a:cubicBezTo>
                    <a:pt x="370" y="724"/>
                    <a:pt x="346" y="786"/>
                    <a:pt x="309" y="843"/>
                  </a:cubicBezTo>
                  <a:cubicBezTo>
                    <a:pt x="272" y="897"/>
                    <a:pt x="230" y="947"/>
                    <a:pt x="194" y="1002"/>
                  </a:cubicBezTo>
                  <a:cubicBezTo>
                    <a:pt x="171" y="1037"/>
                    <a:pt x="151" y="1075"/>
                    <a:pt x="137" y="1115"/>
                  </a:cubicBezTo>
                  <a:cubicBezTo>
                    <a:pt x="108" y="1198"/>
                    <a:pt x="143" y="1265"/>
                    <a:pt x="206" y="1317"/>
                  </a:cubicBezTo>
                  <a:cubicBezTo>
                    <a:pt x="261" y="1362"/>
                    <a:pt x="319" y="1403"/>
                    <a:pt x="380" y="1440"/>
                  </a:cubicBezTo>
                  <a:cubicBezTo>
                    <a:pt x="603" y="1574"/>
                    <a:pt x="829" y="1701"/>
                    <a:pt x="1024" y="1880"/>
                  </a:cubicBezTo>
                  <a:close/>
                </a:path>
              </a:pathLst>
            </a:custGeom>
            <a:solidFill>
              <a:schemeClr val="accent2"/>
            </a:solidFill>
            <a:ln>
              <a:solidFill>
                <a:schemeClr val="accent2"/>
              </a:solidFill>
            </a:ln>
          </p:spPr>
          <p:txBody>
            <a:bodyPr vert="horz" wrap="square" lIns="91440" tIns="45720" rIns="91440" bIns="45720" numCol="1" anchor="t" anchorCtr="0" compatLnSpc="1"/>
            <a:lstStyle/>
            <a:p>
              <a:endParaRPr lang="en-US">
                <a:cs typeface="+mn-ea"/>
                <a:sym typeface="+mn-lt"/>
              </a:endParaRPr>
            </a:p>
          </p:txBody>
        </p:sp>
        <p:sp>
          <p:nvSpPr>
            <p:cNvPr id="73" name="Freeform 10"/>
            <p:cNvSpPr/>
            <p:nvPr/>
          </p:nvSpPr>
          <p:spPr bwMode="auto">
            <a:xfrm>
              <a:off x="1892175" y="1691760"/>
              <a:ext cx="73513" cy="72696"/>
            </a:xfrm>
            <a:custGeom>
              <a:avLst/>
              <a:gdLst>
                <a:gd name="T0" fmla="*/ 397 w 784"/>
                <a:gd name="T1" fmla="*/ 479 h 775"/>
                <a:gd name="T2" fmla="*/ 131 w 784"/>
                <a:gd name="T3" fmla="*/ 745 h 775"/>
                <a:gd name="T4" fmla="*/ 66 w 784"/>
                <a:gd name="T5" fmla="*/ 769 h 775"/>
                <a:gd name="T6" fmla="*/ 27 w 784"/>
                <a:gd name="T7" fmla="*/ 669 h 775"/>
                <a:gd name="T8" fmla="*/ 45 w 784"/>
                <a:gd name="T9" fmla="*/ 650 h 775"/>
                <a:gd name="T10" fmla="*/ 307 w 784"/>
                <a:gd name="T11" fmla="*/ 389 h 775"/>
                <a:gd name="T12" fmla="*/ 291 w 784"/>
                <a:gd name="T13" fmla="*/ 373 h 775"/>
                <a:gd name="T14" fmla="*/ 42 w 784"/>
                <a:gd name="T15" fmla="*/ 122 h 775"/>
                <a:gd name="T16" fmla="*/ 17 w 784"/>
                <a:gd name="T17" fmla="*/ 78 h 775"/>
                <a:gd name="T18" fmla="*/ 46 w 784"/>
                <a:gd name="T19" fmla="*/ 16 h 775"/>
                <a:gd name="T20" fmla="*/ 115 w 784"/>
                <a:gd name="T21" fmla="*/ 18 h 775"/>
                <a:gd name="T22" fmla="*/ 134 w 784"/>
                <a:gd name="T23" fmla="*/ 35 h 775"/>
                <a:gd name="T24" fmla="*/ 380 w 784"/>
                <a:gd name="T25" fmla="*/ 281 h 775"/>
                <a:gd name="T26" fmla="*/ 397 w 784"/>
                <a:gd name="T27" fmla="*/ 297 h 775"/>
                <a:gd name="T28" fmla="*/ 413 w 784"/>
                <a:gd name="T29" fmla="*/ 282 h 775"/>
                <a:gd name="T30" fmla="*/ 662 w 784"/>
                <a:gd name="T31" fmla="*/ 33 h 775"/>
                <a:gd name="T32" fmla="*/ 700 w 784"/>
                <a:gd name="T33" fmla="*/ 9 h 775"/>
                <a:gd name="T34" fmla="*/ 769 w 784"/>
                <a:gd name="T35" fmla="*/ 36 h 775"/>
                <a:gd name="T36" fmla="*/ 764 w 784"/>
                <a:gd name="T37" fmla="*/ 110 h 775"/>
                <a:gd name="T38" fmla="*/ 746 w 784"/>
                <a:gd name="T39" fmla="*/ 129 h 775"/>
                <a:gd name="T40" fmla="*/ 487 w 784"/>
                <a:gd name="T41" fmla="*/ 387 h 775"/>
                <a:gd name="T42" fmla="*/ 503 w 784"/>
                <a:gd name="T43" fmla="*/ 404 h 775"/>
                <a:gd name="T44" fmla="*/ 753 w 784"/>
                <a:gd name="T45" fmla="*/ 654 h 775"/>
                <a:gd name="T46" fmla="*/ 779 w 784"/>
                <a:gd name="T47" fmla="*/ 710 h 775"/>
                <a:gd name="T48" fmla="*/ 741 w 784"/>
                <a:gd name="T49" fmla="*/ 765 h 775"/>
                <a:gd name="T50" fmla="*/ 677 w 784"/>
                <a:gd name="T51" fmla="*/ 757 h 775"/>
                <a:gd name="T52" fmla="*/ 660 w 784"/>
                <a:gd name="T53" fmla="*/ 741 h 775"/>
                <a:gd name="T54" fmla="*/ 414 w 784"/>
                <a:gd name="T55" fmla="*/ 495 h 775"/>
                <a:gd name="T56" fmla="*/ 397 w 784"/>
                <a:gd name="T57" fmla="*/ 479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775">
                  <a:moveTo>
                    <a:pt x="397" y="479"/>
                  </a:moveTo>
                  <a:cubicBezTo>
                    <a:pt x="307" y="569"/>
                    <a:pt x="219" y="657"/>
                    <a:pt x="131" y="745"/>
                  </a:cubicBezTo>
                  <a:cubicBezTo>
                    <a:pt x="113" y="763"/>
                    <a:pt x="93" y="774"/>
                    <a:pt x="66" y="769"/>
                  </a:cubicBezTo>
                  <a:cubicBezTo>
                    <a:pt x="20" y="760"/>
                    <a:pt x="0" y="707"/>
                    <a:pt x="27" y="669"/>
                  </a:cubicBezTo>
                  <a:cubicBezTo>
                    <a:pt x="32" y="662"/>
                    <a:pt x="39" y="656"/>
                    <a:pt x="45" y="650"/>
                  </a:cubicBezTo>
                  <a:cubicBezTo>
                    <a:pt x="132" y="564"/>
                    <a:pt x="218" y="477"/>
                    <a:pt x="307" y="389"/>
                  </a:cubicBezTo>
                  <a:cubicBezTo>
                    <a:pt x="301" y="383"/>
                    <a:pt x="296" y="378"/>
                    <a:pt x="291" y="373"/>
                  </a:cubicBezTo>
                  <a:cubicBezTo>
                    <a:pt x="208" y="289"/>
                    <a:pt x="124" y="206"/>
                    <a:pt x="42" y="122"/>
                  </a:cubicBezTo>
                  <a:cubicBezTo>
                    <a:pt x="30" y="110"/>
                    <a:pt x="21" y="94"/>
                    <a:pt x="17" y="78"/>
                  </a:cubicBezTo>
                  <a:cubicBezTo>
                    <a:pt x="10" y="52"/>
                    <a:pt x="22" y="30"/>
                    <a:pt x="46" y="16"/>
                  </a:cubicBezTo>
                  <a:cubicBezTo>
                    <a:pt x="69" y="1"/>
                    <a:pt x="93" y="3"/>
                    <a:pt x="115" y="18"/>
                  </a:cubicBezTo>
                  <a:cubicBezTo>
                    <a:pt x="122" y="23"/>
                    <a:pt x="128" y="29"/>
                    <a:pt x="134" y="35"/>
                  </a:cubicBezTo>
                  <a:cubicBezTo>
                    <a:pt x="216" y="117"/>
                    <a:pt x="298" y="199"/>
                    <a:pt x="380" y="281"/>
                  </a:cubicBezTo>
                  <a:cubicBezTo>
                    <a:pt x="385" y="287"/>
                    <a:pt x="391" y="291"/>
                    <a:pt x="397" y="297"/>
                  </a:cubicBezTo>
                  <a:cubicBezTo>
                    <a:pt x="403" y="292"/>
                    <a:pt x="408" y="287"/>
                    <a:pt x="413" y="282"/>
                  </a:cubicBezTo>
                  <a:cubicBezTo>
                    <a:pt x="496" y="199"/>
                    <a:pt x="579" y="116"/>
                    <a:pt x="662" y="33"/>
                  </a:cubicBezTo>
                  <a:cubicBezTo>
                    <a:pt x="673" y="23"/>
                    <a:pt x="686" y="13"/>
                    <a:pt x="700" y="9"/>
                  </a:cubicBezTo>
                  <a:cubicBezTo>
                    <a:pt x="727" y="0"/>
                    <a:pt x="755" y="12"/>
                    <a:pt x="769" y="36"/>
                  </a:cubicBezTo>
                  <a:cubicBezTo>
                    <a:pt x="784" y="59"/>
                    <a:pt x="782" y="89"/>
                    <a:pt x="764" y="110"/>
                  </a:cubicBezTo>
                  <a:cubicBezTo>
                    <a:pt x="758" y="117"/>
                    <a:pt x="752" y="123"/>
                    <a:pt x="746" y="129"/>
                  </a:cubicBezTo>
                  <a:cubicBezTo>
                    <a:pt x="660" y="215"/>
                    <a:pt x="574" y="301"/>
                    <a:pt x="487" y="387"/>
                  </a:cubicBezTo>
                  <a:cubicBezTo>
                    <a:pt x="493" y="394"/>
                    <a:pt x="498" y="399"/>
                    <a:pt x="503" y="404"/>
                  </a:cubicBezTo>
                  <a:cubicBezTo>
                    <a:pt x="586" y="487"/>
                    <a:pt x="669" y="571"/>
                    <a:pt x="753" y="654"/>
                  </a:cubicBezTo>
                  <a:cubicBezTo>
                    <a:pt x="769" y="670"/>
                    <a:pt x="780" y="687"/>
                    <a:pt x="779" y="710"/>
                  </a:cubicBezTo>
                  <a:cubicBezTo>
                    <a:pt x="777" y="736"/>
                    <a:pt x="764" y="754"/>
                    <a:pt x="741" y="765"/>
                  </a:cubicBezTo>
                  <a:cubicBezTo>
                    <a:pt x="719" y="775"/>
                    <a:pt x="697" y="772"/>
                    <a:pt x="677" y="757"/>
                  </a:cubicBezTo>
                  <a:cubicBezTo>
                    <a:pt x="671" y="753"/>
                    <a:pt x="665" y="747"/>
                    <a:pt x="660" y="741"/>
                  </a:cubicBezTo>
                  <a:cubicBezTo>
                    <a:pt x="578" y="659"/>
                    <a:pt x="496" y="577"/>
                    <a:pt x="414" y="495"/>
                  </a:cubicBezTo>
                  <a:cubicBezTo>
                    <a:pt x="408" y="490"/>
                    <a:pt x="403" y="485"/>
                    <a:pt x="397" y="479"/>
                  </a:cubicBezTo>
                  <a:close/>
                </a:path>
              </a:pathLst>
            </a:custGeom>
            <a:solidFill>
              <a:srgbClr val="7C236C"/>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4" name="Group 10"/>
          <p:cNvGrpSpPr/>
          <p:nvPr/>
        </p:nvGrpSpPr>
        <p:grpSpPr>
          <a:xfrm>
            <a:off x="2243567" y="985389"/>
            <a:ext cx="1740592" cy="483014"/>
            <a:chOff x="2243567" y="985084"/>
            <a:chExt cx="1740592" cy="482865"/>
          </a:xfrm>
        </p:grpSpPr>
        <p:grpSp>
          <p:nvGrpSpPr>
            <p:cNvPr id="5" name="Group 3"/>
            <p:cNvGrpSpPr/>
            <p:nvPr/>
          </p:nvGrpSpPr>
          <p:grpSpPr>
            <a:xfrm>
              <a:off x="2767371" y="1234775"/>
              <a:ext cx="1216788" cy="226713"/>
              <a:chOff x="2767371" y="1234775"/>
              <a:chExt cx="1216788" cy="226713"/>
            </a:xfrm>
          </p:grpSpPr>
          <p:grpSp>
            <p:nvGrpSpPr>
              <p:cNvPr id="6" name="Group 2"/>
              <p:cNvGrpSpPr/>
              <p:nvPr/>
            </p:nvGrpSpPr>
            <p:grpSpPr>
              <a:xfrm>
                <a:off x="2767371" y="1255263"/>
                <a:ext cx="1194145" cy="206225"/>
                <a:chOff x="2767371" y="1255263"/>
                <a:chExt cx="1194145" cy="206225"/>
              </a:xfrm>
            </p:grpSpPr>
            <p:cxnSp>
              <p:nvCxnSpPr>
                <p:cNvPr id="48" name="Straight Connector 47"/>
                <p:cNvCxnSpPr/>
                <p:nvPr/>
              </p:nvCxnSpPr>
              <p:spPr>
                <a:xfrm flipH="1">
                  <a:off x="3399565" y="1255263"/>
                  <a:ext cx="561951" cy="20622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2767371" y="1461487"/>
                  <a:ext cx="632194" cy="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1" name="Oval 50"/>
              <p:cNvSpPr/>
              <p:nvPr/>
            </p:nvSpPr>
            <p:spPr>
              <a:xfrm>
                <a:off x="3938873" y="1234775"/>
                <a:ext cx="45286" cy="45286"/>
              </a:xfrm>
              <a:prstGeom prst="ellipse">
                <a:avLst/>
              </a:prstGeom>
              <a:solidFill>
                <a:srgbClr val="B51E8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7" name="Group 1"/>
            <p:cNvGrpSpPr/>
            <p:nvPr/>
          </p:nvGrpSpPr>
          <p:grpSpPr>
            <a:xfrm>
              <a:off x="2243567" y="985084"/>
              <a:ext cx="480308" cy="482865"/>
              <a:chOff x="2243567" y="985084"/>
              <a:chExt cx="480308" cy="482865"/>
            </a:xfrm>
          </p:grpSpPr>
          <p:sp>
            <p:nvSpPr>
              <p:cNvPr id="82" name="Freeform 5"/>
              <p:cNvSpPr/>
              <p:nvPr/>
            </p:nvSpPr>
            <p:spPr bwMode="auto">
              <a:xfrm rot="10800000">
                <a:off x="2243567" y="985084"/>
                <a:ext cx="480308" cy="482865"/>
              </a:xfrm>
              <a:custGeom>
                <a:avLst/>
                <a:gdLst>
                  <a:gd name="T0" fmla="*/ 639 w 1007"/>
                  <a:gd name="T1" fmla="*/ 20 h 1012"/>
                  <a:gd name="T2" fmla="*/ 507 w 1007"/>
                  <a:gd name="T3" fmla="*/ 1 h 1012"/>
                  <a:gd name="T4" fmla="*/ 503 w 1007"/>
                  <a:gd name="T5" fmla="*/ 1 h 1012"/>
                  <a:gd name="T6" fmla="*/ 499 w 1007"/>
                  <a:gd name="T7" fmla="*/ 0 h 1012"/>
                  <a:gd name="T8" fmla="*/ 0 w 1007"/>
                  <a:gd name="T9" fmla="*/ 0 h 1012"/>
                  <a:gd name="T10" fmla="*/ 0 w 1007"/>
                  <a:gd name="T11" fmla="*/ 501 h 1012"/>
                  <a:gd name="T12" fmla="*/ 0 w 1007"/>
                  <a:gd name="T13" fmla="*/ 506 h 1012"/>
                  <a:gd name="T14" fmla="*/ 0 w 1007"/>
                  <a:gd name="T15" fmla="*/ 511 h 1012"/>
                  <a:gd name="T16" fmla="*/ 15 w 1007"/>
                  <a:gd name="T17" fmla="*/ 634 h 1012"/>
                  <a:gd name="T18" fmla="*/ 503 w 1007"/>
                  <a:gd name="T19" fmla="*/ 1012 h 1012"/>
                  <a:gd name="T20" fmla="*/ 1007 w 1007"/>
                  <a:gd name="T21" fmla="*/ 506 h 1012"/>
                  <a:gd name="T22" fmla="*/ 639 w 1007"/>
                  <a:gd name="T23" fmla="*/ 20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7" h="1012">
                    <a:moveTo>
                      <a:pt x="639" y="20"/>
                    </a:moveTo>
                    <a:cubicBezTo>
                      <a:pt x="597" y="8"/>
                      <a:pt x="553" y="2"/>
                      <a:pt x="507" y="1"/>
                    </a:cubicBezTo>
                    <a:cubicBezTo>
                      <a:pt x="506" y="1"/>
                      <a:pt x="504" y="1"/>
                      <a:pt x="503" y="1"/>
                    </a:cubicBezTo>
                    <a:cubicBezTo>
                      <a:pt x="502" y="1"/>
                      <a:pt x="500" y="0"/>
                      <a:pt x="499" y="0"/>
                    </a:cubicBezTo>
                    <a:cubicBezTo>
                      <a:pt x="0" y="0"/>
                      <a:pt x="0" y="0"/>
                      <a:pt x="0" y="0"/>
                    </a:cubicBezTo>
                    <a:cubicBezTo>
                      <a:pt x="0" y="501"/>
                      <a:pt x="0" y="501"/>
                      <a:pt x="0" y="501"/>
                    </a:cubicBezTo>
                    <a:cubicBezTo>
                      <a:pt x="0" y="503"/>
                      <a:pt x="0" y="505"/>
                      <a:pt x="0" y="506"/>
                    </a:cubicBezTo>
                    <a:cubicBezTo>
                      <a:pt x="0" y="508"/>
                      <a:pt x="0" y="510"/>
                      <a:pt x="0" y="511"/>
                    </a:cubicBezTo>
                    <a:cubicBezTo>
                      <a:pt x="0" y="554"/>
                      <a:pt x="5" y="594"/>
                      <a:pt x="15" y="634"/>
                    </a:cubicBezTo>
                    <a:cubicBezTo>
                      <a:pt x="72" y="851"/>
                      <a:pt x="269" y="1012"/>
                      <a:pt x="503" y="1012"/>
                    </a:cubicBezTo>
                    <a:cubicBezTo>
                      <a:pt x="781" y="1012"/>
                      <a:pt x="1007" y="785"/>
                      <a:pt x="1007" y="506"/>
                    </a:cubicBezTo>
                    <a:cubicBezTo>
                      <a:pt x="1007" y="275"/>
                      <a:pt x="851" y="79"/>
                      <a:pt x="639" y="20"/>
                    </a:cubicBezTo>
                    <a:close/>
                  </a:path>
                </a:pathLst>
              </a:custGeom>
              <a:solidFill>
                <a:schemeClr val="accent3"/>
              </a:solidFill>
              <a:ln>
                <a:solidFill>
                  <a:schemeClr val="accent3"/>
                </a:solidFill>
              </a:ln>
            </p:spPr>
            <p:txBody>
              <a:bodyPr vert="horz" wrap="square" lIns="91440" tIns="45720" rIns="91440" bIns="45720" numCol="1" anchor="t" anchorCtr="0" compatLnSpc="1"/>
              <a:lstStyle/>
              <a:p>
                <a:endParaRPr lang="en-US">
                  <a:cs typeface="+mn-ea"/>
                  <a:sym typeface="+mn-lt"/>
                </a:endParaRPr>
              </a:p>
            </p:txBody>
          </p:sp>
          <p:sp>
            <p:nvSpPr>
              <p:cNvPr id="83" name="Oval 9"/>
              <p:cNvSpPr>
                <a:spLocks noChangeArrowheads="1"/>
              </p:cNvSpPr>
              <p:nvPr/>
            </p:nvSpPr>
            <p:spPr bwMode="auto">
              <a:xfrm rot="10800000">
                <a:off x="2272723" y="1014751"/>
                <a:ext cx="422507" cy="423019"/>
              </a:xfrm>
              <a:prstGeom prst="ellipse">
                <a:avLst/>
              </a:prstGeom>
              <a:gradFill flip="none" rotWithShape="1">
                <a:gsLst>
                  <a:gs pos="0">
                    <a:schemeClr val="accent1">
                      <a:lumMod val="5000"/>
                      <a:lumOff val="95000"/>
                    </a:schemeClr>
                  </a:gs>
                  <a:gs pos="63000">
                    <a:schemeClr val="accent1">
                      <a:lumMod val="30000"/>
                      <a:lumOff val="70000"/>
                    </a:schemeClr>
                  </a:gs>
                </a:gsLst>
                <a:path path="circle">
                  <a:fillToRect l="100000" t="100000"/>
                </a:path>
                <a:tileRect r="-100000" b="-100000"/>
              </a:gradFill>
              <a:ln>
                <a:solidFill>
                  <a:schemeClr val="accent3"/>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cs typeface="+mn-ea"/>
                  <a:sym typeface="+mn-lt"/>
                </a:endParaRPr>
              </a:p>
            </p:txBody>
          </p:sp>
          <p:sp>
            <p:nvSpPr>
              <p:cNvPr id="79" name="Freeform 13"/>
              <p:cNvSpPr>
                <a:spLocks noEditPoints="1"/>
              </p:cNvSpPr>
              <p:nvPr/>
            </p:nvSpPr>
            <p:spPr bwMode="auto">
              <a:xfrm>
                <a:off x="2388053" y="1132399"/>
                <a:ext cx="191134" cy="191950"/>
              </a:xfrm>
              <a:custGeom>
                <a:avLst/>
                <a:gdLst>
                  <a:gd name="T0" fmla="*/ 2048 w 2048"/>
                  <a:gd name="T1" fmla="*/ 164 h 2048"/>
                  <a:gd name="T2" fmla="*/ 2048 w 2048"/>
                  <a:gd name="T3" fmla="*/ 1884 h 2048"/>
                  <a:gd name="T4" fmla="*/ 2045 w 2048"/>
                  <a:gd name="T5" fmla="*/ 1895 h 2048"/>
                  <a:gd name="T6" fmla="*/ 1980 w 2048"/>
                  <a:gd name="T7" fmla="*/ 2009 h 2048"/>
                  <a:gd name="T8" fmla="*/ 1892 w 2048"/>
                  <a:gd name="T9" fmla="*/ 2048 h 2048"/>
                  <a:gd name="T10" fmla="*/ 156 w 2048"/>
                  <a:gd name="T11" fmla="*/ 2048 h 2048"/>
                  <a:gd name="T12" fmla="*/ 72 w 2048"/>
                  <a:gd name="T13" fmla="*/ 2010 h 2048"/>
                  <a:gd name="T14" fmla="*/ 0 w 2048"/>
                  <a:gd name="T15" fmla="*/ 1851 h 2048"/>
                  <a:gd name="T16" fmla="*/ 0 w 2048"/>
                  <a:gd name="T17" fmla="*/ 698 h 2048"/>
                  <a:gd name="T18" fmla="*/ 0 w 2048"/>
                  <a:gd name="T19" fmla="*/ 193 h 2048"/>
                  <a:gd name="T20" fmla="*/ 73 w 2048"/>
                  <a:gd name="T21" fmla="*/ 37 h 2048"/>
                  <a:gd name="T22" fmla="*/ 156 w 2048"/>
                  <a:gd name="T23" fmla="*/ 0 h 2048"/>
                  <a:gd name="T24" fmla="*/ 1892 w 2048"/>
                  <a:gd name="T25" fmla="*/ 0 h 2048"/>
                  <a:gd name="T26" fmla="*/ 1899 w 2048"/>
                  <a:gd name="T27" fmla="*/ 3 h 2048"/>
                  <a:gd name="T28" fmla="*/ 2008 w 2048"/>
                  <a:gd name="T29" fmla="*/ 68 h 2048"/>
                  <a:gd name="T30" fmla="*/ 2048 w 2048"/>
                  <a:gd name="T31" fmla="*/ 164 h 2048"/>
                  <a:gd name="T32" fmla="*/ 1023 w 2048"/>
                  <a:gd name="T33" fmla="*/ 1920 h 2048"/>
                  <a:gd name="T34" fmla="*/ 1853 w 2048"/>
                  <a:gd name="T35" fmla="*/ 1920 h 2048"/>
                  <a:gd name="T36" fmla="*/ 1920 w 2048"/>
                  <a:gd name="T37" fmla="*/ 1854 h 2048"/>
                  <a:gd name="T38" fmla="*/ 1920 w 2048"/>
                  <a:gd name="T39" fmla="*/ 194 h 2048"/>
                  <a:gd name="T40" fmla="*/ 1853 w 2048"/>
                  <a:gd name="T41" fmla="*/ 128 h 2048"/>
                  <a:gd name="T42" fmla="*/ 194 w 2048"/>
                  <a:gd name="T43" fmla="*/ 128 h 2048"/>
                  <a:gd name="T44" fmla="*/ 180 w 2048"/>
                  <a:gd name="T45" fmla="*/ 128 h 2048"/>
                  <a:gd name="T46" fmla="*/ 132 w 2048"/>
                  <a:gd name="T47" fmla="*/ 166 h 2048"/>
                  <a:gd name="T48" fmla="*/ 128 w 2048"/>
                  <a:gd name="T49" fmla="*/ 201 h 2048"/>
                  <a:gd name="T50" fmla="*/ 128 w 2048"/>
                  <a:gd name="T51" fmla="*/ 965 h 2048"/>
                  <a:gd name="T52" fmla="*/ 128 w 2048"/>
                  <a:gd name="T53" fmla="*/ 1845 h 2048"/>
                  <a:gd name="T54" fmla="*/ 204 w 2048"/>
                  <a:gd name="T55" fmla="*/ 1920 h 2048"/>
                  <a:gd name="T56" fmla="*/ 1023 w 2048"/>
                  <a:gd name="T57" fmla="*/ 192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48" h="2048">
                    <a:moveTo>
                      <a:pt x="2048" y="164"/>
                    </a:moveTo>
                    <a:cubicBezTo>
                      <a:pt x="2048" y="737"/>
                      <a:pt x="2048" y="1311"/>
                      <a:pt x="2048" y="1884"/>
                    </a:cubicBezTo>
                    <a:cubicBezTo>
                      <a:pt x="2047" y="1888"/>
                      <a:pt x="2045" y="1891"/>
                      <a:pt x="2045" y="1895"/>
                    </a:cubicBezTo>
                    <a:cubicBezTo>
                      <a:pt x="2037" y="1941"/>
                      <a:pt x="2015" y="1979"/>
                      <a:pt x="1980" y="2009"/>
                    </a:cubicBezTo>
                    <a:cubicBezTo>
                      <a:pt x="1954" y="2030"/>
                      <a:pt x="1924" y="2040"/>
                      <a:pt x="1892" y="2048"/>
                    </a:cubicBezTo>
                    <a:cubicBezTo>
                      <a:pt x="1313" y="2048"/>
                      <a:pt x="735" y="2048"/>
                      <a:pt x="156" y="2048"/>
                    </a:cubicBezTo>
                    <a:cubicBezTo>
                      <a:pt x="128" y="2036"/>
                      <a:pt x="96" y="2028"/>
                      <a:pt x="72" y="2010"/>
                    </a:cubicBezTo>
                    <a:cubicBezTo>
                      <a:pt x="19" y="1972"/>
                      <a:pt x="0" y="1915"/>
                      <a:pt x="0" y="1851"/>
                    </a:cubicBezTo>
                    <a:cubicBezTo>
                      <a:pt x="0" y="1467"/>
                      <a:pt x="0" y="1083"/>
                      <a:pt x="0" y="698"/>
                    </a:cubicBezTo>
                    <a:cubicBezTo>
                      <a:pt x="0" y="530"/>
                      <a:pt x="0" y="361"/>
                      <a:pt x="0" y="193"/>
                    </a:cubicBezTo>
                    <a:cubicBezTo>
                      <a:pt x="0" y="129"/>
                      <a:pt x="21" y="74"/>
                      <a:pt x="73" y="37"/>
                    </a:cubicBezTo>
                    <a:cubicBezTo>
                      <a:pt x="98" y="20"/>
                      <a:pt x="128" y="12"/>
                      <a:pt x="156" y="0"/>
                    </a:cubicBezTo>
                    <a:cubicBezTo>
                      <a:pt x="735" y="0"/>
                      <a:pt x="1313" y="0"/>
                      <a:pt x="1892" y="0"/>
                    </a:cubicBezTo>
                    <a:cubicBezTo>
                      <a:pt x="1894" y="1"/>
                      <a:pt x="1897" y="3"/>
                      <a:pt x="1899" y="3"/>
                    </a:cubicBezTo>
                    <a:cubicBezTo>
                      <a:pt x="1944" y="10"/>
                      <a:pt x="1979" y="33"/>
                      <a:pt x="2008" y="68"/>
                    </a:cubicBezTo>
                    <a:cubicBezTo>
                      <a:pt x="2031" y="96"/>
                      <a:pt x="2040" y="130"/>
                      <a:pt x="2048" y="164"/>
                    </a:cubicBezTo>
                    <a:close/>
                    <a:moveTo>
                      <a:pt x="1023" y="1920"/>
                    </a:moveTo>
                    <a:cubicBezTo>
                      <a:pt x="1300" y="1920"/>
                      <a:pt x="1577" y="1920"/>
                      <a:pt x="1853" y="1920"/>
                    </a:cubicBezTo>
                    <a:cubicBezTo>
                      <a:pt x="1901" y="1920"/>
                      <a:pt x="1920" y="1901"/>
                      <a:pt x="1920" y="1854"/>
                    </a:cubicBezTo>
                    <a:cubicBezTo>
                      <a:pt x="1920" y="1301"/>
                      <a:pt x="1920" y="747"/>
                      <a:pt x="1920" y="194"/>
                    </a:cubicBezTo>
                    <a:cubicBezTo>
                      <a:pt x="1920" y="147"/>
                      <a:pt x="1901" y="128"/>
                      <a:pt x="1853" y="128"/>
                    </a:cubicBezTo>
                    <a:cubicBezTo>
                      <a:pt x="1300" y="128"/>
                      <a:pt x="747" y="128"/>
                      <a:pt x="194" y="128"/>
                    </a:cubicBezTo>
                    <a:cubicBezTo>
                      <a:pt x="189" y="128"/>
                      <a:pt x="184" y="128"/>
                      <a:pt x="180" y="128"/>
                    </a:cubicBezTo>
                    <a:cubicBezTo>
                      <a:pt x="156" y="129"/>
                      <a:pt x="138" y="143"/>
                      <a:pt x="132" y="166"/>
                    </a:cubicBezTo>
                    <a:cubicBezTo>
                      <a:pt x="129" y="177"/>
                      <a:pt x="128" y="189"/>
                      <a:pt x="128" y="201"/>
                    </a:cubicBezTo>
                    <a:cubicBezTo>
                      <a:pt x="128" y="456"/>
                      <a:pt x="128" y="710"/>
                      <a:pt x="128" y="965"/>
                    </a:cubicBezTo>
                    <a:cubicBezTo>
                      <a:pt x="128" y="1258"/>
                      <a:pt x="128" y="1552"/>
                      <a:pt x="128" y="1845"/>
                    </a:cubicBezTo>
                    <a:cubicBezTo>
                      <a:pt x="128" y="1904"/>
                      <a:pt x="144" y="1920"/>
                      <a:pt x="204" y="1920"/>
                    </a:cubicBezTo>
                    <a:cubicBezTo>
                      <a:pt x="477" y="1920"/>
                      <a:pt x="750" y="1920"/>
                      <a:pt x="1023" y="1920"/>
                    </a:cubicBezTo>
                    <a:close/>
                  </a:path>
                </a:pathLst>
              </a:custGeom>
              <a:solidFill>
                <a:srgbClr val="B51E80"/>
              </a:solidFill>
              <a:ln>
                <a:solidFill>
                  <a:schemeClr val="accent3"/>
                </a:solidFill>
              </a:ln>
            </p:spPr>
            <p:txBody>
              <a:bodyPr vert="horz" wrap="square" lIns="91440" tIns="45720" rIns="91440" bIns="45720" numCol="1" anchor="t" anchorCtr="0" compatLnSpc="1"/>
              <a:lstStyle/>
              <a:p>
                <a:endParaRPr lang="en-US">
                  <a:cs typeface="+mn-ea"/>
                  <a:sym typeface="+mn-lt"/>
                </a:endParaRPr>
              </a:p>
            </p:txBody>
          </p:sp>
          <p:sp>
            <p:nvSpPr>
              <p:cNvPr id="80" name="Freeform 14"/>
              <p:cNvSpPr>
                <a:spLocks noEditPoints="1"/>
              </p:cNvSpPr>
              <p:nvPr/>
            </p:nvSpPr>
            <p:spPr bwMode="auto">
              <a:xfrm>
                <a:off x="2411740" y="1156086"/>
                <a:ext cx="143759" cy="132323"/>
              </a:xfrm>
              <a:custGeom>
                <a:avLst/>
                <a:gdLst>
                  <a:gd name="T0" fmla="*/ 767 w 1536"/>
                  <a:gd name="T1" fmla="*/ 0 h 1408"/>
                  <a:gd name="T2" fmla="*/ 1457 w 1536"/>
                  <a:gd name="T3" fmla="*/ 0 h 1408"/>
                  <a:gd name="T4" fmla="*/ 1536 w 1536"/>
                  <a:gd name="T5" fmla="*/ 79 h 1408"/>
                  <a:gd name="T6" fmla="*/ 1536 w 1536"/>
                  <a:gd name="T7" fmla="*/ 1329 h 1408"/>
                  <a:gd name="T8" fmla="*/ 1457 w 1536"/>
                  <a:gd name="T9" fmla="*/ 1408 h 1408"/>
                  <a:gd name="T10" fmla="*/ 78 w 1536"/>
                  <a:gd name="T11" fmla="*/ 1408 h 1408"/>
                  <a:gd name="T12" fmla="*/ 0 w 1536"/>
                  <a:gd name="T13" fmla="*/ 1330 h 1408"/>
                  <a:gd name="T14" fmla="*/ 0 w 1536"/>
                  <a:gd name="T15" fmla="*/ 78 h 1408"/>
                  <a:gd name="T16" fmla="*/ 78 w 1536"/>
                  <a:gd name="T17" fmla="*/ 0 h 1408"/>
                  <a:gd name="T18" fmla="*/ 767 w 1536"/>
                  <a:gd name="T19" fmla="*/ 0 h 1408"/>
                  <a:gd name="T20" fmla="*/ 1403 w 1536"/>
                  <a:gd name="T21" fmla="*/ 795 h 1408"/>
                  <a:gd name="T22" fmla="*/ 1408 w 1536"/>
                  <a:gd name="T23" fmla="*/ 793 h 1408"/>
                  <a:gd name="T24" fmla="*/ 1408 w 1536"/>
                  <a:gd name="T25" fmla="*/ 776 h 1408"/>
                  <a:gd name="T26" fmla="*/ 1408 w 1536"/>
                  <a:gd name="T27" fmla="*/ 204 h 1408"/>
                  <a:gd name="T28" fmla="*/ 1332 w 1536"/>
                  <a:gd name="T29" fmla="*/ 128 h 1408"/>
                  <a:gd name="T30" fmla="*/ 204 w 1536"/>
                  <a:gd name="T31" fmla="*/ 128 h 1408"/>
                  <a:gd name="T32" fmla="*/ 128 w 1536"/>
                  <a:gd name="T33" fmla="*/ 205 h 1408"/>
                  <a:gd name="T34" fmla="*/ 128 w 1536"/>
                  <a:gd name="T35" fmla="*/ 1101 h 1408"/>
                  <a:gd name="T36" fmla="*/ 128 w 1536"/>
                  <a:gd name="T37" fmla="*/ 1124 h 1408"/>
                  <a:gd name="T38" fmla="*/ 145 w 1536"/>
                  <a:gd name="T39" fmla="*/ 1108 h 1408"/>
                  <a:gd name="T40" fmla="*/ 315 w 1536"/>
                  <a:gd name="T41" fmla="*/ 939 h 1408"/>
                  <a:gd name="T42" fmla="*/ 586 w 1536"/>
                  <a:gd name="T43" fmla="*/ 927 h 1408"/>
                  <a:gd name="T44" fmla="*/ 632 w 1536"/>
                  <a:gd name="T45" fmla="*/ 970 h 1408"/>
                  <a:gd name="T46" fmla="*/ 648 w 1536"/>
                  <a:gd name="T47" fmla="*/ 954 h 1408"/>
                  <a:gd name="T48" fmla="*/ 962 w 1536"/>
                  <a:gd name="T49" fmla="*/ 640 h 1408"/>
                  <a:gd name="T50" fmla="*/ 1136 w 1536"/>
                  <a:gd name="T51" fmla="*/ 579 h 1408"/>
                  <a:gd name="T52" fmla="*/ 1250 w 1536"/>
                  <a:gd name="T53" fmla="*/ 641 h 1408"/>
                  <a:gd name="T54" fmla="*/ 1403 w 1536"/>
                  <a:gd name="T55" fmla="*/ 795 h 1408"/>
                  <a:gd name="T56" fmla="*/ 723 w 1536"/>
                  <a:gd name="T57" fmla="*/ 1060 h 1408"/>
                  <a:gd name="T58" fmla="*/ 727 w 1536"/>
                  <a:gd name="T59" fmla="*/ 1066 h 1408"/>
                  <a:gd name="T60" fmla="*/ 933 w 1536"/>
                  <a:gd name="T61" fmla="*/ 1272 h 1408"/>
                  <a:gd name="T62" fmla="*/ 956 w 1536"/>
                  <a:gd name="T63" fmla="*/ 1280 h 1408"/>
                  <a:gd name="T64" fmla="*/ 1336 w 1536"/>
                  <a:gd name="T65" fmla="*/ 1280 h 1408"/>
                  <a:gd name="T66" fmla="*/ 1408 w 1536"/>
                  <a:gd name="T67" fmla="*/ 1208 h 1408"/>
                  <a:gd name="T68" fmla="*/ 1407 w 1536"/>
                  <a:gd name="T69" fmla="*/ 997 h 1408"/>
                  <a:gd name="T70" fmla="*/ 1395 w 1536"/>
                  <a:gd name="T71" fmla="*/ 968 h 1408"/>
                  <a:gd name="T72" fmla="*/ 1161 w 1536"/>
                  <a:gd name="T73" fmla="*/ 733 h 1408"/>
                  <a:gd name="T74" fmla="*/ 1049 w 1536"/>
                  <a:gd name="T75" fmla="*/ 734 h 1408"/>
                  <a:gd name="T76" fmla="*/ 737 w 1536"/>
                  <a:gd name="T77" fmla="*/ 1046 h 1408"/>
                  <a:gd name="T78" fmla="*/ 723 w 1536"/>
                  <a:gd name="T79" fmla="*/ 1060 h 1408"/>
                  <a:gd name="T80" fmla="*/ 164 w 1536"/>
                  <a:gd name="T81" fmla="*/ 1270 h 1408"/>
                  <a:gd name="T82" fmla="*/ 755 w 1536"/>
                  <a:gd name="T83" fmla="*/ 1277 h 1408"/>
                  <a:gd name="T84" fmla="*/ 753 w 1536"/>
                  <a:gd name="T85" fmla="*/ 1274 h 1408"/>
                  <a:gd name="T86" fmla="*/ 501 w 1536"/>
                  <a:gd name="T87" fmla="*/ 1022 h 1408"/>
                  <a:gd name="T88" fmla="*/ 413 w 1536"/>
                  <a:gd name="T89" fmla="*/ 1022 h 1408"/>
                  <a:gd name="T90" fmla="*/ 362 w 1536"/>
                  <a:gd name="T91" fmla="*/ 1073 h 1408"/>
                  <a:gd name="T92" fmla="*/ 164 w 1536"/>
                  <a:gd name="T93" fmla="*/ 1270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6" h="1408">
                    <a:moveTo>
                      <a:pt x="767" y="0"/>
                    </a:moveTo>
                    <a:cubicBezTo>
                      <a:pt x="997" y="0"/>
                      <a:pt x="1227" y="0"/>
                      <a:pt x="1457" y="0"/>
                    </a:cubicBezTo>
                    <a:cubicBezTo>
                      <a:pt x="1513" y="0"/>
                      <a:pt x="1536" y="23"/>
                      <a:pt x="1536" y="79"/>
                    </a:cubicBezTo>
                    <a:cubicBezTo>
                      <a:pt x="1536" y="496"/>
                      <a:pt x="1536" y="912"/>
                      <a:pt x="1536" y="1329"/>
                    </a:cubicBezTo>
                    <a:cubicBezTo>
                      <a:pt x="1536" y="1385"/>
                      <a:pt x="1513" y="1408"/>
                      <a:pt x="1457" y="1408"/>
                    </a:cubicBezTo>
                    <a:cubicBezTo>
                      <a:pt x="998" y="1408"/>
                      <a:pt x="538" y="1408"/>
                      <a:pt x="78" y="1408"/>
                    </a:cubicBezTo>
                    <a:cubicBezTo>
                      <a:pt x="23" y="1408"/>
                      <a:pt x="0" y="1385"/>
                      <a:pt x="0" y="1330"/>
                    </a:cubicBezTo>
                    <a:cubicBezTo>
                      <a:pt x="0" y="913"/>
                      <a:pt x="0" y="495"/>
                      <a:pt x="0" y="78"/>
                    </a:cubicBezTo>
                    <a:cubicBezTo>
                      <a:pt x="0" y="24"/>
                      <a:pt x="23" y="0"/>
                      <a:pt x="78" y="0"/>
                    </a:cubicBezTo>
                    <a:cubicBezTo>
                      <a:pt x="307" y="0"/>
                      <a:pt x="537" y="0"/>
                      <a:pt x="767" y="0"/>
                    </a:cubicBezTo>
                    <a:close/>
                    <a:moveTo>
                      <a:pt x="1403" y="795"/>
                    </a:moveTo>
                    <a:cubicBezTo>
                      <a:pt x="1405" y="795"/>
                      <a:pt x="1406" y="794"/>
                      <a:pt x="1408" y="793"/>
                    </a:cubicBezTo>
                    <a:cubicBezTo>
                      <a:pt x="1408" y="788"/>
                      <a:pt x="1408" y="782"/>
                      <a:pt x="1408" y="776"/>
                    </a:cubicBezTo>
                    <a:cubicBezTo>
                      <a:pt x="1408" y="585"/>
                      <a:pt x="1408" y="395"/>
                      <a:pt x="1408" y="204"/>
                    </a:cubicBezTo>
                    <a:cubicBezTo>
                      <a:pt x="1408" y="152"/>
                      <a:pt x="1384" y="128"/>
                      <a:pt x="1332" y="128"/>
                    </a:cubicBezTo>
                    <a:cubicBezTo>
                      <a:pt x="956" y="128"/>
                      <a:pt x="580" y="128"/>
                      <a:pt x="204" y="128"/>
                    </a:cubicBezTo>
                    <a:cubicBezTo>
                      <a:pt x="152" y="128"/>
                      <a:pt x="128" y="152"/>
                      <a:pt x="128" y="205"/>
                    </a:cubicBezTo>
                    <a:cubicBezTo>
                      <a:pt x="128" y="504"/>
                      <a:pt x="128" y="802"/>
                      <a:pt x="128" y="1101"/>
                    </a:cubicBezTo>
                    <a:cubicBezTo>
                      <a:pt x="128" y="1108"/>
                      <a:pt x="128" y="1114"/>
                      <a:pt x="128" y="1124"/>
                    </a:cubicBezTo>
                    <a:cubicBezTo>
                      <a:pt x="136" y="1117"/>
                      <a:pt x="141" y="1113"/>
                      <a:pt x="145" y="1108"/>
                    </a:cubicBezTo>
                    <a:cubicBezTo>
                      <a:pt x="202" y="1052"/>
                      <a:pt x="258" y="995"/>
                      <a:pt x="315" y="939"/>
                    </a:cubicBezTo>
                    <a:cubicBezTo>
                      <a:pt x="395" y="860"/>
                      <a:pt x="500" y="855"/>
                      <a:pt x="586" y="927"/>
                    </a:cubicBezTo>
                    <a:cubicBezTo>
                      <a:pt x="602" y="940"/>
                      <a:pt x="616" y="955"/>
                      <a:pt x="632" y="970"/>
                    </a:cubicBezTo>
                    <a:cubicBezTo>
                      <a:pt x="638" y="964"/>
                      <a:pt x="643" y="959"/>
                      <a:pt x="648" y="954"/>
                    </a:cubicBezTo>
                    <a:cubicBezTo>
                      <a:pt x="753" y="849"/>
                      <a:pt x="857" y="744"/>
                      <a:pt x="962" y="640"/>
                    </a:cubicBezTo>
                    <a:cubicBezTo>
                      <a:pt x="1010" y="592"/>
                      <a:pt x="1067" y="569"/>
                      <a:pt x="1136" y="579"/>
                    </a:cubicBezTo>
                    <a:cubicBezTo>
                      <a:pt x="1181" y="586"/>
                      <a:pt x="1218" y="609"/>
                      <a:pt x="1250" y="641"/>
                    </a:cubicBezTo>
                    <a:cubicBezTo>
                      <a:pt x="1301" y="692"/>
                      <a:pt x="1352" y="744"/>
                      <a:pt x="1403" y="795"/>
                    </a:cubicBezTo>
                    <a:close/>
                    <a:moveTo>
                      <a:pt x="723" y="1060"/>
                    </a:moveTo>
                    <a:cubicBezTo>
                      <a:pt x="725" y="1063"/>
                      <a:pt x="726" y="1065"/>
                      <a:pt x="727" y="1066"/>
                    </a:cubicBezTo>
                    <a:cubicBezTo>
                      <a:pt x="796" y="1135"/>
                      <a:pt x="864" y="1204"/>
                      <a:pt x="933" y="1272"/>
                    </a:cubicBezTo>
                    <a:cubicBezTo>
                      <a:pt x="939" y="1277"/>
                      <a:pt x="949" y="1280"/>
                      <a:pt x="956" y="1280"/>
                    </a:cubicBezTo>
                    <a:cubicBezTo>
                      <a:pt x="1083" y="1280"/>
                      <a:pt x="1209" y="1280"/>
                      <a:pt x="1336" y="1280"/>
                    </a:cubicBezTo>
                    <a:cubicBezTo>
                      <a:pt x="1382" y="1280"/>
                      <a:pt x="1408" y="1255"/>
                      <a:pt x="1408" y="1208"/>
                    </a:cubicBezTo>
                    <a:cubicBezTo>
                      <a:pt x="1408" y="1138"/>
                      <a:pt x="1408" y="1067"/>
                      <a:pt x="1407" y="997"/>
                    </a:cubicBezTo>
                    <a:cubicBezTo>
                      <a:pt x="1407" y="987"/>
                      <a:pt x="1402" y="975"/>
                      <a:pt x="1395" y="968"/>
                    </a:cubicBezTo>
                    <a:cubicBezTo>
                      <a:pt x="1317" y="889"/>
                      <a:pt x="1239" y="811"/>
                      <a:pt x="1161" y="733"/>
                    </a:cubicBezTo>
                    <a:cubicBezTo>
                      <a:pt x="1122" y="694"/>
                      <a:pt x="1089" y="694"/>
                      <a:pt x="1049" y="734"/>
                    </a:cubicBezTo>
                    <a:cubicBezTo>
                      <a:pt x="945" y="838"/>
                      <a:pt x="841" y="942"/>
                      <a:pt x="737" y="1046"/>
                    </a:cubicBezTo>
                    <a:cubicBezTo>
                      <a:pt x="732" y="1050"/>
                      <a:pt x="728" y="1055"/>
                      <a:pt x="723" y="1060"/>
                    </a:cubicBezTo>
                    <a:close/>
                    <a:moveTo>
                      <a:pt x="164" y="1270"/>
                    </a:moveTo>
                    <a:cubicBezTo>
                      <a:pt x="183" y="1281"/>
                      <a:pt x="719" y="1286"/>
                      <a:pt x="755" y="1277"/>
                    </a:cubicBezTo>
                    <a:cubicBezTo>
                      <a:pt x="754" y="1276"/>
                      <a:pt x="754" y="1275"/>
                      <a:pt x="753" y="1274"/>
                    </a:cubicBezTo>
                    <a:cubicBezTo>
                      <a:pt x="669" y="1190"/>
                      <a:pt x="586" y="1106"/>
                      <a:pt x="501" y="1022"/>
                    </a:cubicBezTo>
                    <a:cubicBezTo>
                      <a:pt x="475" y="997"/>
                      <a:pt x="440" y="997"/>
                      <a:pt x="413" y="1022"/>
                    </a:cubicBezTo>
                    <a:cubicBezTo>
                      <a:pt x="395" y="1038"/>
                      <a:pt x="379" y="1056"/>
                      <a:pt x="362" y="1073"/>
                    </a:cubicBezTo>
                    <a:cubicBezTo>
                      <a:pt x="296" y="1138"/>
                      <a:pt x="231" y="1204"/>
                      <a:pt x="164" y="1270"/>
                    </a:cubicBezTo>
                    <a:close/>
                  </a:path>
                </a:pathLst>
              </a:custGeom>
              <a:solidFill>
                <a:schemeClr val="accent3"/>
              </a:solidFill>
              <a:ln>
                <a:solidFill>
                  <a:schemeClr val="accent3"/>
                </a:solidFill>
              </a:ln>
            </p:spPr>
            <p:txBody>
              <a:bodyPr vert="horz" wrap="square" lIns="91440" tIns="45720" rIns="91440" bIns="45720" numCol="1" anchor="t" anchorCtr="0" compatLnSpc="1"/>
              <a:lstStyle/>
              <a:p>
                <a:endParaRPr lang="en-US">
                  <a:cs typeface="+mn-ea"/>
                  <a:sym typeface="+mn-lt"/>
                </a:endParaRPr>
              </a:p>
            </p:txBody>
          </p:sp>
          <p:sp>
            <p:nvSpPr>
              <p:cNvPr id="81" name="Freeform 15"/>
              <p:cNvSpPr>
                <a:spLocks noEditPoints="1"/>
              </p:cNvSpPr>
              <p:nvPr/>
            </p:nvSpPr>
            <p:spPr bwMode="auto">
              <a:xfrm>
                <a:off x="2435428" y="1180591"/>
                <a:ext cx="48192" cy="47375"/>
              </a:xfrm>
              <a:custGeom>
                <a:avLst/>
                <a:gdLst>
                  <a:gd name="T0" fmla="*/ 513 w 513"/>
                  <a:gd name="T1" fmla="*/ 256 h 512"/>
                  <a:gd name="T2" fmla="*/ 257 w 513"/>
                  <a:gd name="T3" fmla="*/ 512 h 512"/>
                  <a:gd name="T4" fmla="*/ 1 w 513"/>
                  <a:gd name="T5" fmla="*/ 255 h 512"/>
                  <a:gd name="T6" fmla="*/ 258 w 513"/>
                  <a:gd name="T7" fmla="*/ 0 h 512"/>
                  <a:gd name="T8" fmla="*/ 513 w 513"/>
                  <a:gd name="T9" fmla="*/ 256 h 512"/>
                  <a:gd name="T10" fmla="*/ 257 w 513"/>
                  <a:gd name="T11" fmla="*/ 128 h 512"/>
                  <a:gd name="T12" fmla="*/ 129 w 513"/>
                  <a:gd name="T13" fmla="*/ 255 h 512"/>
                  <a:gd name="T14" fmla="*/ 257 w 513"/>
                  <a:gd name="T15" fmla="*/ 384 h 512"/>
                  <a:gd name="T16" fmla="*/ 385 w 513"/>
                  <a:gd name="T17" fmla="*/ 257 h 512"/>
                  <a:gd name="T18" fmla="*/ 257 w 513"/>
                  <a:gd name="T19"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3" h="512">
                    <a:moveTo>
                      <a:pt x="513" y="256"/>
                    </a:moveTo>
                    <a:cubicBezTo>
                      <a:pt x="513" y="397"/>
                      <a:pt x="398" y="512"/>
                      <a:pt x="257" y="512"/>
                    </a:cubicBezTo>
                    <a:cubicBezTo>
                      <a:pt x="116" y="512"/>
                      <a:pt x="0" y="396"/>
                      <a:pt x="1" y="255"/>
                    </a:cubicBezTo>
                    <a:cubicBezTo>
                      <a:pt x="2" y="114"/>
                      <a:pt x="117" y="0"/>
                      <a:pt x="258" y="0"/>
                    </a:cubicBezTo>
                    <a:cubicBezTo>
                      <a:pt x="398" y="1"/>
                      <a:pt x="513" y="116"/>
                      <a:pt x="513" y="256"/>
                    </a:cubicBezTo>
                    <a:close/>
                    <a:moveTo>
                      <a:pt x="257" y="128"/>
                    </a:moveTo>
                    <a:cubicBezTo>
                      <a:pt x="187" y="128"/>
                      <a:pt x="130" y="186"/>
                      <a:pt x="129" y="255"/>
                    </a:cubicBezTo>
                    <a:cubicBezTo>
                      <a:pt x="129" y="325"/>
                      <a:pt x="187" y="384"/>
                      <a:pt x="257" y="384"/>
                    </a:cubicBezTo>
                    <a:cubicBezTo>
                      <a:pt x="327" y="384"/>
                      <a:pt x="384" y="326"/>
                      <a:pt x="385" y="257"/>
                    </a:cubicBezTo>
                    <a:cubicBezTo>
                      <a:pt x="385" y="187"/>
                      <a:pt x="327" y="128"/>
                      <a:pt x="257" y="128"/>
                    </a:cubicBezTo>
                    <a:close/>
                  </a:path>
                </a:pathLst>
              </a:custGeom>
              <a:solidFill>
                <a:srgbClr val="B51E80"/>
              </a:solidFill>
              <a:ln>
                <a:solidFill>
                  <a:schemeClr val="accent3"/>
                </a:solidFill>
              </a:ln>
            </p:spPr>
            <p:txBody>
              <a:bodyPr vert="horz" wrap="square" lIns="91440" tIns="45720" rIns="91440" bIns="45720" numCol="1" anchor="t" anchorCtr="0" compatLnSpc="1"/>
              <a:lstStyle/>
              <a:p>
                <a:endParaRPr lang="en-US">
                  <a:cs typeface="+mn-ea"/>
                  <a:sym typeface="+mn-lt"/>
                </a:endParaRPr>
              </a:p>
            </p:txBody>
          </p:sp>
        </p:grpSp>
      </p:grpSp>
      <p:grpSp>
        <p:nvGrpSpPr>
          <p:cNvPr id="8" name="Group 8"/>
          <p:cNvGrpSpPr/>
          <p:nvPr/>
        </p:nvGrpSpPr>
        <p:grpSpPr>
          <a:xfrm>
            <a:off x="1614313" y="2641089"/>
            <a:ext cx="1733354" cy="501564"/>
            <a:chOff x="1614313" y="2640273"/>
            <a:chExt cx="1733354" cy="501409"/>
          </a:xfrm>
        </p:grpSpPr>
        <p:cxnSp>
          <p:nvCxnSpPr>
            <p:cNvPr id="66" name="Straight Connector 65"/>
            <p:cNvCxnSpPr/>
            <p:nvPr/>
          </p:nvCxnSpPr>
          <p:spPr>
            <a:xfrm flipH="1">
              <a:off x="2763073" y="2935457"/>
              <a:ext cx="561951" cy="20622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2130879" y="3141681"/>
              <a:ext cx="632194"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3302381" y="2914969"/>
              <a:ext cx="45286" cy="45286"/>
            </a:xfrm>
            <a:prstGeom prst="ellipse">
              <a:avLst/>
            </a:prstGeom>
            <a:solidFill>
              <a:srgbClr val="631D5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0" name="Freeform 7"/>
            <p:cNvSpPr/>
            <p:nvPr/>
          </p:nvSpPr>
          <p:spPr bwMode="auto">
            <a:xfrm>
              <a:off x="1614313" y="2640273"/>
              <a:ext cx="480307" cy="481842"/>
            </a:xfrm>
            <a:custGeom>
              <a:avLst/>
              <a:gdLst>
                <a:gd name="T0" fmla="*/ 368 w 1007"/>
                <a:gd name="T1" fmla="*/ 992 h 1010"/>
                <a:gd name="T2" fmla="*/ 500 w 1007"/>
                <a:gd name="T3" fmla="*/ 1010 h 1010"/>
                <a:gd name="T4" fmla="*/ 504 w 1007"/>
                <a:gd name="T5" fmla="*/ 1008 h 1010"/>
                <a:gd name="T6" fmla="*/ 508 w 1007"/>
                <a:gd name="T7" fmla="*/ 1006 h 1010"/>
                <a:gd name="T8" fmla="*/ 1007 w 1007"/>
                <a:gd name="T9" fmla="*/ 1006 h 1010"/>
                <a:gd name="T10" fmla="*/ 1007 w 1007"/>
                <a:gd name="T11" fmla="*/ 510 h 1010"/>
                <a:gd name="T12" fmla="*/ 1007 w 1007"/>
                <a:gd name="T13" fmla="*/ 505 h 1010"/>
                <a:gd name="T14" fmla="*/ 1007 w 1007"/>
                <a:gd name="T15" fmla="*/ 500 h 1010"/>
                <a:gd name="T16" fmla="*/ 991 w 1007"/>
                <a:gd name="T17" fmla="*/ 378 h 1010"/>
                <a:gd name="T18" fmla="*/ 504 w 1007"/>
                <a:gd name="T19" fmla="*/ 0 h 1010"/>
                <a:gd name="T20" fmla="*/ 0 w 1007"/>
                <a:gd name="T21" fmla="*/ 505 h 1010"/>
                <a:gd name="T22" fmla="*/ 368 w 1007"/>
                <a:gd name="T23" fmla="*/ 992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7" h="1010">
                  <a:moveTo>
                    <a:pt x="368" y="992"/>
                  </a:moveTo>
                  <a:cubicBezTo>
                    <a:pt x="410" y="1003"/>
                    <a:pt x="454" y="1010"/>
                    <a:pt x="500" y="1010"/>
                  </a:cubicBezTo>
                  <a:cubicBezTo>
                    <a:pt x="501" y="1010"/>
                    <a:pt x="503" y="1008"/>
                    <a:pt x="504" y="1008"/>
                  </a:cubicBezTo>
                  <a:cubicBezTo>
                    <a:pt x="505" y="1008"/>
                    <a:pt x="507" y="1006"/>
                    <a:pt x="508" y="1006"/>
                  </a:cubicBezTo>
                  <a:cubicBezTo>
                    <a:pt x="1007" y="1006"/>
                    <a:pt x="1007" y="1006"/>
                    <a:pt x="1007" y="1006"/>
                  </a:cubicBezTo>
                  <a:cubicBezTo>
                    <a:pt x="1007" y="510"/>
                    <a:pt x="1007" y="510"/>
                    <a:pt x="1007" y="510"/>
                  </a:cubicBezTo>
                  <a:cubicBezTo>
                    <a:pt x="1007" y="509"/>
                    <a:pt x="1007" y="507"/>
                    <a:pt x="1007" y="505"/>
                  </a:cubicBezTo>
                  <a:cubicBezTo>
                    <a:pt x="1007" y="504"/>
                    <a:pt x="1007" y="502"/>
                    <a:pt x="1007" y="500"/>
                  </a:cubicBezTo>
                  <a:cubicBezTo>
                    <a:pt x="1007" y="458"/>
                    <a:pt x="1002" y="417"/>
                    <a:pt x="991" y="378"/>
                  </a:cubicBezTo>
                  <a:cubicBezTo>
                    <a:pt x="935" y="161"/>
                    <a:pt x="738" y="0"/>
                    <a:pt x="504" y="0"/>
                  </a:cubicBezTo>
                  <a:cubicBezTo>
                    <a:pt x="226" y="0"/>
                    <a:pt x="0" y="226"/>
                    <a:pt x="0" y="505"/>
                  </a:cubicBezTo>
                  <a:cubicBezTo>
                    <a:pt x="0" y="737"/>
                    <a:pt x="156" y="932"/>
                    <a:pt x="368" y="992"/>
                  </a:cubicBezTo>
                  <a:close/>
                </a:path>
              </a:pathLst>
            </a:custGeom>
            <a:solidFill>
              <a:schemeClr val="accent2"/>
            </a:solidFill>
            <a:ln>
              <a:solidFill>
                <a:schemeClr val="accent2"/>
              </a:solidFill>
            </a:ln>
          </p:spPr>
          <p:txBody>
            <a:bodyPr vert="horz" wrap="square" lIns="91440" tIns="45720" rIns="91440" bIns="45720" numCol="1" anchor="t" anchorCtr="0" compatLnSpc="1"/>
            <a:lstStyle/>
            <a:p>
              <a:endParaRPr lang="en-US">
                <a:cs typeface="+mn-ea"/>
                <a:sym typeface="+mn-lt"/>
              </a:endParaRPr>
            </a:p>
          </p:txBody>
        </p:sp>
        <p:sp>
          <p:nvSpPr>
            <p:cNvPr id="91" name="Oval 12"/>
            <p:cNvSpPr>
              <a:spLocks noChangeArrowheads="1"/>
            </p:cNvSpPr>
            <p:nvPr/>
          </p:nvSpPr>
          <p:spPr bwMode="auto">
            <a:xfrm>
              <a:off x="1642957" y="2669941"/>
              <a:ext cx="423018" cy="423019"/>
            </a:xfrm>
            <a:prstGeom prst="ellipse">
              <a:avLst/>
            </a:prstGeom>
            <a:gradFill flip="none" rotWithShape="1">
              <a:gsLst>
                <a:gs pos="0">
                  <a:schemeClr val="accent1">
                    <a:lumMod val="5000"/>
                    <a:lumOff val="95000"/>
                  </a:schemeClr>
                </a:gs>
                <a:gs pos="63000">
                  <a:schemeClr val="accent1">
                    <a:lumMod val="30000"/>
                    <a:lumOff val="70000"/>
                  </a:schemeClr>
                </a:gs>
              </a:gsLst>
              <a:path path="circle">
                <a:fillToRect r="100000" b="100000"/>
              </a:path>
              <a:tileRect l="-100000" t="-100000"/>
            </a:gradFill>
            <a:ln>
              <a:solidFill>
                <a:schemeClr val="accent2"/>
              </a:solidFill>
            </a:ln>
            <a:effectLst>
              <a:outerShdw blurRad="50800" dist="38100" dir="13500000" algn="br" rotWithShape="0">
                <a:prstClr val="black">
                  <a:alpha val="40000"/>
                </a:prstClr>
              </a:outerShdw>
            </a:effectLst>
          </p:spPr>
          <p:txBody>
            <a:bodyPr vert="horz" wrap="square" lIns="91440" tIns="45720" rIns="91440" bIns="45720" numCol="1" anchor="t" anchorCtr="0" compatLnSpc="1"/>
            <a:lstStyle/>
            <a:p>
              <a:endParaRPr lang="en-US">
                <a:cs typeface="+mn-ea"/>
                <a:sym typeface="+mn-lt"/>
              </a:endParaRPr>
            </a:p>
          </p:txBody>
        </p:sp>
        <p:sp>
          <p:nvSpPr>
            <p:cNvPr id="87" name="Freeform 16"/>
            <p:cNvSpPr>
              <a:spLocks noEditPoints="1"/>
            </p:cNvSpPr>
            <p:nvPr/>
          </p:nvSpPr>
          <p:spPr bwMode="auto">
            <a:xfrm>
              <a:off x="1754815" y="2802681"/>
              <a:ext cx="182149" cy="181332"/>
            </a:xfrm>
            <a:custGeom>
              <a:avLst/>
              <a:gdLst>
                <a:gd name="T0" fmla="*/ 0 w 1949"/>
                <a:gd name="T1" fmla="*/ 1144 h 1932"/>
                <a:gd name="T2" fmla="*/ 89 w 1949"/>
                <a:gd name="T3" fmla="*/ 995 h 1932"/>
                <a:gd name="T4" fmla="*/ 238 w 1949"/>
                <a:gd name="T5" fmla="*/ 847 h 1932"/>
                <a:gd name="T6" fmla="*/ 438 w 1949"/>
                <a:gd name="T7" fmla="*/ 788 h 1932"/>
                <a:gd name="T8" fmla="*/ 448 w 1949"/>
                <a:gd name="T9" fmla="*/ 789 h 1932"/>
                <a:gd name="T10" fmla="*/ 448 w 1949"/>
                <a:gd name="T11" fmla="*/ 767 h 1932"/>
                <a:gd name="T12" fmla="*/ 448 w 1949"/>
                <a:gd name="T13" fmla="*/ 239 h 1932"/>
                <a:gd name="T14" fmla="*/ 621 w 1949"/>
                <a:gd name="T15" fmla="*/ 19 h 1932"/>
                <a:gd name="T16" fmla="*/ 835 w 1949"/>
                <a:gd name="T17" fmla="*/ 83 h 1932"/>
                <a:gd name="T18" fmla="*/ 1852 w 1949"/>
                <a:gd name="T19" fmla="*/ 1100 h 1932"/>
                <a:gd name="T20" fmla="*/ 1838 w 1949"/>
                <a:gd name="T21" fmla="*/ 1432 h 1932"/>
                <a:gd name="T22" fmla="*/ 1687 w 1949"/>
                <a:gd name="T23" fmla="*/ 1484 h 1932"/>
                <a:gd name="T24" fmla="*/ 1167 w 1949"/>
                <a:gd name="T25" fmla="*/ 1484 h 1932"/>
                <a:gd name="T26" fmla="*/ 1143 w 1949"/>
                <a:gd name="T27" fmla="*/ 1484 h 1932"/>
                <a:gd name="T28" fmla="*/ 1145 w 1949"/>
                <a:gd name="T29" fmla="*/ 1498 h 1932"/>
                <a:gd name="T30" fmla="*/ 1092 w 1949"/>
                <a:gd name="T31" fmla="*/ 1687 h 1932"/>
                <a:gd name="T32" fmla="*/ 907 w 1949"/>
                <a:gd name="T33" fmla="*/ 1872 h 1932"/>
                <a:gd name="T34" fmla="*/ 788 w 1949"/>
                <a:gd name="T35" fmla="*/ 1932 h 1932"/>
                <a:gd name="T36" fmla="*/ 748 w 1949"/>
                <a:gd name="T37" fmla="*/ 1932 h 1932"/>
                <a:gd name="T38" fmla="*/ 600 w 1949"/>
                <a:gd name="T39" fmla="*/ 1844 h 1932"/>
                <a:gd name="T40" fmla="*/ 89 w 1949"/>
                <a:gd name="T41" fmla="*/ 1333 h 1932"/>
                <a:gd name="T42" fmla="*/ 0 w 1949"/>
                <a:gd name="T43" fmla="*/ 1184 h 1932"/>
                <a:gd name="T44" fmla="*/ 0 w 1949"/>
                <a:gd name="T45" fmla="*/ 1144 h 1932"/>
                <a:gd name="T46" fmla="*/ 1465 w 1949"/>
                <a:gd name="T47" fmla="*/ 1356 h 1932"/>
                <a:gd name="T48" fmla="*/ 576 w 1949"/>
                <a:gd name="T49" fmla="*/ 467 h 1932"/>
                <a:gd name="T50" fmla="*/ 576 w 1949"/>
                <a:gd name="T51" fmla="*/ 470 h 1932"/>
                <a:gd name="T52" fmla="*/ 577 w 1949"/>
                <a:gd name="T53" fmla="*/ 974 h 1932"/>
                <a:gd name="T54" fmla="*/ 598 w 1949"/>
                <a:gd name="T55" fmla="*/ 1095 h 1932"/>
                <a:gd name="T56" fmla="*/ 966 w 1949"/>
                <a:gd name="T57" fmla="*/ 1356 h 1932"/>
                <a:gd name="T58" fmla="*/ 1454 w 1949"/>
                <a:gd name="T59" fmla="*/ 1356 h 1932"/>
                <a:gd name="T60" fmla="*/ 1465 w 1949"/>
                <a:gd name="T61" fmla="*/ 1356 h 1932"/>
                <a:gd name="T62" fmla="*/ 1792 w 1949"/>
                <a:gd name="T63" fmla="*/ 1256 h 1932"/>
                <a:gd name="T64" fmla="*/ 1753 w 1949"/>
                <a:gd name="T65" fmla="*/ 1181 h 1932"/>
                <a:gd name="T66" fmla="*/ 752 w 1949"/>
                <a:gd name="T67" fmla="*/ 180 h 1932"/>
                <a:gd name="T68" fmla="*/ 726 w 1949"/>
                <a:gd name="T69" fmla="*/ 158 h 1932"/>
                <a:gd name="T70" fmla="*/ 584 w 1949"/>
                <a:gd name="T71" fmla="*/ 200 h 1932"/>
                <a:gd name="T72" fmla="*/ 613 w 1949"/>
                <a:gd name="T73" fmla="*/ 313 h 1932"/>
                <a:gd name="T74" fmla="*/ 1619 w 1949"/>
                <a:gd name="T75" fmla="*/ 1318 h 1932"/>
                <a:gd name="T76" fmla="*/ 1632 w 1949"/>
                <a:gd name="T77" fmla="*/ 1331 h 1932"/>
                <a:gd name="T78" fmla="*/ 1734 w 1949"/>
                <a:gd name="T79" fmla="*/ 1347 h 1932"/>
                <a:gd name="T80" fmla="*/ 1792 w 1949"/>
                <a:gd name="T81" fmla="*/ 1256 h 1932"/>
                <a:gd name="T82" fmla="*/ 1028 w 1949"/>
                <a:gd name="T83" fmla="*/ 1551 h 1932"/>
                <a:gd name="T84" fmla="*/ 961 w 1949"/>
                <a:gd name="T85" fmla="*/ 1484 h 1932"/>
                <a:gd name="T86" fmla="*/ 877 w 1949"/>
                <a:gd name="T87" fmla="*/ 1476 h 1932"/>
                <a:gd name="T88" fmla="*/ 504 w 1949"/>
                <a:gd name="T89" fmla="*/ 1204 h 1932"/>
                <a:gd name="T90" fmla="*/ 448 w 1949"/>
                <a:gd name="T91" fmla="*/ 973 h 1932"/>
                <a:gd name="T92" fmla="*/ 409 w 1949"/>
                <a:gd name="T93" fmla="*/ 914 h 1932"/>
                <a:gd name="T94" fmla="*/ 340 w 1949"/>
                <a:gd name="T95" fmla="*/ 926 h 1932"/>
                <a:gd name="T96" fmla="*/ 145 w 1949"/>
                <a:gd name="T97" fmla="*/ 1121 h 1932"/>
                <a:gd name="T98" fmla="*/ 146 w 1949"/>
                <a:gd name="T99" fmla="*/ 1208 h 1932"/>
                <a:gd name="T100" fmla="*/ 179 w 1949"/>
                <a:gd name="T101" fmla="*/ 1242 h 1932"/>
                <a:gd name="T102" fmla="*/ 717 w 1949"/>
                <a:gd name="T103" fmla="*/ 1779 h 1932"/>
                <a:gd name="T104" fmla="*/ 815 w 1949"/>
                <a:gd name="T105" fmla="*/ 1783 h 1932"/>
                <a:gd name="T106" fmla="*/ 1003 w 1949"/>
                <a:gd name="T107" fmla="*/ 1594 h 1932"/>
                <a:gd name="T108" fmla="*/ 1028 w 1949"/>
                <a:gd name="T109" fmla="*/ 1551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49" h="1932">
                  <a:moveTo>
                    <a:pt x="0" y="1144"/>
                  </a:moveTo>
                  <a:cubicBezTo>
                    <a:pt x="9" y="1082"/>
                    <a:pt x="45" y="1037"/>
                    <a:pt x="89" y="995"/>
                  </a:cubicBezTo>
                  <a:cubicBezTo>
                    <a:pt x="140" y="947"/>
                    <a:pt x="189" y="896"/>
                    <a:pt x="238" y="847"/>
                  </a:cubicBezTo>
                  <a:cubicBezTo>
                    <a:pt x="294" y="790"/>
                    <a:pt x="360" y="768"/>
                    <a:pt x="438" y="788"/>
                  </a:cubicBezTo>
                  <a:cubicBezTo>
                    <a:pt x="441" y="789"/>
                    <a:pt x="443" y="789"/>
                    <a:pt x="448" y="789"/>
                  </a:cubicBezTo>
                  <a:cubicBezTo>
                    <a:pt x="448" y="782"/>
                    <a:pt x="448" y="774"/>
                    <a:pt x="448" y="767"/>
                  </a:cubicBezTo>
                  <a:cubicBezTo>
                    <a:pt x="448" y="591"/>
                    <a:pt x="448" y="415"/>
                    <a:pt x="448" y="239"/>
                  </a:cubicBezTo>
                  <a:cubicBezTo>
                    <a:pt x="448" y="131"/>
                    <a:pt x="518" y="42"/>
                    <a:pt x="621" y="19"/>
                  </a:cubicBezTo>
                  <a:cubicBezTo>
                    <a:pt x="704" y="0"/>
                    <a:pt x="776" y="23"/>
                    <a:pt x="835" y="83"/>
                  </a:cubicBezTo>
                  <a:cubicBezTo>
                    <a:pt x="1175" y="421"/>
                    <a:pt x="1514" y="760"/>
                    <a:pt x="1852" y="1100"/>
                  </a:cubicBezTo>
                  <a:cubicBezTo>
                    <a:pt x="1949" y="1197"/>
                    <a:pt x="1942" y="1344"/>
                    <a:pt x="1838" y="1432"/>
                  </a:cubicBezTo>
                  <a:cubicBezTo>
                    <a:pt x="1795" y="1469"/>
                    <a:pt x="1743" y="1484"/>
                    <a:pt x="1687" y="1484"/>
                  </a:cubicBezTo>
                  <a:cubicBezTo>
                    <a:pt x="1513" y="1484"/>
                    <a:pt x="1340" y="1484"/>
                    <a:pt x="1167" y="1484"/>
                  </a:cubicBezTo>
                  <a:cubicBezTo>
                    <a:pt x="1159" y="1484"/>
                    <a:pt x="1152" y="1484"/>
                    <a:pt x="1143" y="1484"/>
                  </a:cubicBezTo>
                  <a:cubicBezTo>
                    <a:pt x="1144" y="1489"/>
                    <a:pt x="1144" y="1494"/>
                    <a:pt x="1145" y="1498"/>
                  </a:cubicBezTo>
                  <a:cubicBezTo>
                    <a:pt x="1163" y="1571"/>
                    <a:pt x="1144" y="1634"/>
                    <a:pt x="1092" y="1687"/>
                  </a:cubicBezTo>
                  <a:cubicBezTo>
                    <a:pt x="1031" y="1749"/>
                    <a:pt x="969" y="1810"/>
                    <a:pt x="907" y="1872"/>
                  </a:cubicBezTo>
                  <a:cubicBezTo>
                    <a:pt x="874" y="1906"/>
                    <a:pt x="834" y="1924"/>
                    <a:pt x="788" y="1932"/>
                  </a:cubicBezTo>
                  <a:cubicBezTo>
                    <a:pt x="775" y="1932"/>
                    <a:pt x="761" y="1932"/>
                    <a:pt x="748" y="1932"/>
                  </a:cubicBezTo>
                  <a:cubicBezTo>
                    <a:pt x="687" y="1923"/>
                    <a:pt x="642" y="1887"/>
                    <a:pt x="600" y="1844"/>
                  </a:cubicBezTo>
                  <a:cubicBezTo>
                    <a:pt x="431" y="1673"/>
                    <a:pt x="260" y="1503"/>
                    <a:pt x="89" y="1333"/>
                  </a:cubicBezTo>
                  <a:cubicBezTo>
                    <a:pt x="46" y="1291"/>
                    <a:pt x="9" y="1246"/>
                    <a:pt x="0" y="1184"/>
                  </a:cubicBezTo>
                  <a:cubicBezTo>
                    <a:pt x="0" y="1171"/>
                    <a:pt x="0" y="1157"/>
                    <a:pt x="0" y="1144"/>
                  </a:cubicBezTo>
                  <a:close/>
                  <a:moveTo>
                    <a:pt x="1465" y="1356"/>
                  </a:moveTo>
                  <a:cubicBezTo>
                    <a:pt x="1169" y="1060"/>
                    <a:pt x="872" y="762"/>
                    <a:pt x="576" y="467"/>
                  </a:cubicBezTo>
                  <a:cubicBezTo>
                    <a:pt x="576" y="465"/>
                    <a:pt x="576" y="468"/>
                    <a:pt x="576" y="470"/>
                  </a:cubicBezTo>
                  <a:cubicBezTo>
                    <a:pt x="576" y="638"/>
                    <a:pt x="575" y="806"/>
                    <a:pt x="577" y="974"/>
                  </a:cubicBezTo>
                  <a:cubicBezTo>
                    <a:pt x="578" y="1015"/>
                    <a:pt x="584" y="1057"/>
                    <a:pt x="598" y="1095"/>
                  </a:cubicBezTo>
                  <a:cubicBezTo>
                    <a:pt x="653" y="1257"/>
                    <a:pt x="795" y="1356"/>
                    <a:pt x="966" y="1356"/>
                  </a:cubicBezTo>
                  <a:cubicBezTo>
                    <a:pt x="1129" y="1356"/>
                    <a:pt x="1292" y="1356"/>
                    <a:pt x="1454" y="1356"/>
                  </a:cubicBezTo>
                  <a:cubicBezTo>
                    <a:pt x="1459" y="1356"/>
                    <a:pt x="1464" y="1356"/>
                    <a:pt x="1465" y="1356"/>
                  </a:cubicBezTo>
                  <a:close/>
                  <a:moveTo>
                    <a:pt x="1792" y="1256"/>
                  </a:moveTo>
                  <a:cubicBezTo>
                    <a:pt x="1793" y="1228"/>
                    <a:pt x="1775" y="1203"/>
                    <a:pt x="1753" y="1181"/>
                  </a:cubicBezTo>
                  <a:cubicBezTo>
                    <a:pt x="1419" y="847"/>
                    <a:pt x="1086" y="514"/>
                    <a:pt x="752" y="180"/>
                  </a:cubicBezTo>
                  <a:cubicBezTo>
                    <a:pt x="744" y="172"/>
                    <a:pt x="735" y="165"/>
                    <a:pt x="726" y="158"/>
                  </a:cubicBezTo>
                  <a:cubicBezTo>
                    <a:pt x="676" y="124"/>
                    <a:pt x="606" y="144"/>
                    <a:pt x="584" y="200"/>
                  </a:cubicBezTo>
                  <a:cubicBezTo>
                    <a:pt x="566" y="244"/>
                    <a:pt x="581" y="281"/>
                    <a:pt x="613" y="313"/>
                  </a:cubicBezTo>
                  <a:cubicBezTo>
                    <a:pt x="949" y="648"/>
                    <a:pt x="1284" y="983"/>
                    <a:pt x="1619" y="1318"/>
                  </a:cubicBezTo>
                  <a:cubicBezTo>
                    <a:pt x="1623" y="1323"/>
                    <a:pt x="1627" y="1327"/>
                    <a:pt x="1632" y="1331"/>
                  </a:cubicBezTo>
                  <a:cubicBezTo>
                    <a:pt x="1663" y="1357"/>
                    <a:pt x="1697" y="1364"/>
                    <a:pt x="1734" y="1347"/>
                  </a:cubicBezTo>
                  <a:cubicBezTo>
                    <a:pt x="1771" y="1331"/>
                    <a:pt x="1790" y="1302"/>
                    <a:pt x="1792" y="1256"/>
                  </a:cubicBezTo>
                  <a:close/>
                  <a:moveTo>
                    <a:pt x="1028" y="1551"/>
                  </a:moveTo>
                  <a:cubicBezTo>
                    <a:pt x="1024" y="1514"/>
                    <a:pt x="997" y="1487"/>
                    <a:pt x="961" y="1484"/>
                  </a:cubicBezTo>
                  <a:cubicBezTo>
                    <a:pt x="933" y="1482"/>
                    <a:pt x="905" y="1481"/>
                    <a:pt x="877" y="1476"/>
                  </a:cubicBezTo>
                  <a:cubicBezTo>
                    <a:pt x="709" y="1447"/>
                    <a:pt x="585" y="1355"/>
                    <a:pt x="504" y="1204"/>
                  </a:cubicBezTo>
                  <a:cubicBezTo>
                    <a:pt x="466" y="1132"/>
                    <a:pt x="449" y="1055"/>
                    <a:pt x="448" y="973"/>
                  </a:cubicBezTo>
                  <a:cubicBezTo>
                    <a:pt x="447" y="946"/>
                    <a:pt x="435" y="925"/>
                    <a:pt x="409" y="914"/>
                  </a:cubicBezTo>
                  <a:cubicBezTo>
                    <a:pt x="384" y="903"/>
                    <a:pt x="360" y="907"/>
                    <a:pt x="340" y="926"/>
                  </a:cubicBezTo>
                  <a:cubicBezTo>
                    <a:pt x="275" y="990"/>
                    <a:pt x="210" y="1055"/>
                    <a:pt x="145" y="1121"/>
                  </a:cubicBezTo>
                  <a:cubicBezTo>
                    <a:pt x="121" y="1146"/>
                    <a:pt x="122" y="1182"/>
                    <a:pt x="146" y="1208"/>
                  </a:cubicBezTo>
                  <a:cubicBezTo>
                    <a:pt x="156" y="1219"/>
                    <a:pt x="168" y="1230"/>
                    <a:pt x="179" y="1242"/>
                  </a:cubicBezTo>
                  <a:cubicBezTo>
                    <a:pt x="358" y="1421"/>
                    <a:pt x="537" y="1600"/>
                    <a:pt x="717" y="1779"/>
                  </a:cubicBezTo>
                  <a:cubicBezTo>
                    <a:pt x="748" y="1810"/>
                    <a:pt x="786" y="1812"/>
                    <a:pt x="815" y="1783"/>
                  </a:cubicBezTo>
                  <a:cubicBezTo>
                    <a:pt x="878" y="1720"/>
                    <a:pt x="941" y="1658"/>
                    <a:pt x="1003" y="1594"/>
                  </a:cubicBezTo>
                  <a:cubicBezTo>
                    <a:pt x="1014" y="1583"/>
                    <a:pt x="1020" y="1565"/>
                    <a:pt x="1028" y="1551"/>
                  </a:cubicBezTo>
                  <a:close/>
                </a:path>
              </a:pathLst>
            </a:custGeom>
            <a:solidFill>
              <a:srgbClr val="631D5B"/>
            </a:solidFill>
            <a:ln>
              <a:solidFill>
                <a:schemeClr val="accent2"/>
              </a:solidFill>
            </a:ln>
          </p:spPr>
          <p:txBody>
            <a:bodyPr vert="horz" wrap="square" lIns="91440" tIns="45720" rIns="91440" bIns="45720" numCol="1" anchor="t" anchorCtr="0" compatLnSpc="1"/>
            <a:lstStyle/>
            <a:p>
              <a:endParaRPr lang="en-US">
                <a:cs typeface="+mn-ea"/>
                <a:sym typeface="+mn-lt"/>
              </a:endParaRPr>
            </a:p>
          </p:txBody>
        </p:sp>
        <p:sp>
          <p:nvSpPr>
            <p:cNvPr id="88" name="Freeform 17"/>
            <p:cNvSpPr/>
            <p:nvPr/>
          </p:nvSpPr>
          <p:spPr bwMode="auto">
            <a:xfrm>
              <a:off x="1843848" y="2792063"/>
              <a:ext cx="102101" cy="102101"/>
            </a:xfrm>
            <a:custGeom>
              <a:avLst/>
              <a:gdLst>
                <a:gd name="T0" fmla="*/ 129 w 1093"/>
                <a:gd name="T1" fmla="*/ 0 h 1088"/>
                <a:gd name="T2" fmla="*/ 245 w 1093"/>
                <a:gd name="T3" fmla="*/ 16 h 1088"/>
                <a:gd name="T4" fmla="*/ 838 w 1093"/>
                <a:gd name="T5" fmla="*/ 349 h 1088"/>
                <a:gd name="T6" fmla="*/ 1088 w 1093"/>
                <a:gd name="T7" fmla="*/ 920 h 1088"/>
                <a:gd name="T8" fmla="*/ 1093 w 1093"/>
                <a:gd name="T9" fmla="*/ 1019 h 1088"/>
                <a:gd name="T10" fmla="*/ 1030 w 1093"/>
                <a:gd name="T11" fmla="*/ 1088 h 1088"/>
                <a:gd name="T12" fmla="*/ 965 w 1093"/>
                <a:gd name="T13" fmla="*/ 1021 h 1088"/>
                <a:gd name="T14" fmla="*/ 897 w 1093"/>
                <a:gd name="T15" fmla="*/ 683 h 1088"/>
                <a:gd name="T16" fmla="*/ 232 w 1093"/>
                <a:gd name="T17" fmla="*/ 144 h 1088"/>
                <a:gd name="T18" fmla="*/ 77 w 1093"/>
                <a:gd name="T19" fmla="*/ 128 h 1088"/>
                <a:gd name="T20" fmla="*/ 6 w 1093"/>
                <a:gd name="T21" fmla="*/ 76 h 1088"/>
                <a:gd name="T22" fmla="*/ 50 w 1093"/>
                <a:gd name="T23" fmla="*/ 3 h 1088"/>
                <a:gd name="T24" fmla="*/ 53 w 1093"/>
                <a:gd name="T25" fmla="*/ 0 h 1088"/>
                <a:gd name="T26" fmla="*/ 129 w 1093"/>
                <a:gd name="T2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3" h="1088">
                  <a:moveTo>
                    <a:pt x="129" y="0"/>
                  </a:moveTo>
                  <a:cubicBezTo>
                    <a:pt x="168" y="5"/>
                    <a:pt x="207" y="9"/>
                    <a:pt x="245" y="16"/>
                  </a:cubicBezTo>
                  <a:cubicBezTo>
                    <a:pt x="482" y="58"/>
                    <a:pt x="679" y="170"/>
                    <a:pt x="838" y="349"/>
                  </a:cubicBezTo>
                  <a:cubicBezTo>
                    <a:pt x="982" y="512"/>
                    <a:pt x="1064" y="704"/>
                    <a:pt x="1088" y="920"/>
                  </a:cubicBezTo>
                  <a:cubicBezTo>
                    <a:pt x="1091" y="953"/>
                    <a:pt x="1092" y="986"/>
                    <a:pt x="1093" y="1019"/>
                  </a:cubicBezTo>
                  <a:cubicBezTo>
                    <a:pt x="1093" y="1059"/>
                    <a:pt x="1066" y="1087"/>
                    <a:pt x="1030" y="1088"/>
                  </a:cubicBezTo>
                  <a:cubicBezTo>
                    <a:pt x="993" y="1088"/>
                    <a:pt x="966" y="1060"/>
                    <a:pt x="965" y="1021"/>
                  </a:cubicBezTo>
                  <a:cubicBezTo>
                    <a:pt x="964" y="904"/>
                    <a:pt x="944" y="790"/>
                    <a:pt x="897" y="683"/>
                  </a:cubicBezTo>
                  <a:cubicBezTo>
                    <a:pt x="768" y="390"/>
                    <a:pt x="547" y="208"/>
                    <a:pt x="232" y="144"/>
                  </a:cubicBezTo>
                  <a:cubicBezTo>
                    <a:pt x="181" y="134"/>
                    <a:pt x="129" y="132"/>
                    <a:pt x="77" y="128"/>
                  </a:cubicBezTo>
                  <a:cubicBezTo>
                    <a:pt x="39" y="126"/>
                    <a:pt x="13" y="109"/>
                    <a:pt x="6" y="76"/>
                  </a:cubicBezTo>
                  <a:cubicBezTo>
                    <a:pt x="0" y="46"/>
                    <a:pt x="16" y="19"/>
                    <a:pt x="50" y="3"/>
                  </a:cubicBezTo>
                  <a:cubicBezTo>
                    <a:pt x="52" y="2"/>
                    <a:pt x="52" y="1"/>
                    <a:pt x="53" y="0"/>
                  </a:cubicBezTo>
                  <a:cubicBezTo>
                    <a:pt x="78" y="0"/>
                    <a:pt x="104" y="0"/>
                    <a:pt x="129" y="0"/>
                  </a:cubicBezTo>
                  <a:close/>
                </a:path>
              </a:pathLst>
            </a:custGeom>
            <a:solidFill>
              <a:srgbClr val="631D5B"/>
            </a:solidFill>
            <a:ln>
              <a:solidFill>
                <a:schemeClr val="accent2"/>
              </a:solidFill>
            </a:ln>
          </p:spPr>
          <p:txBody>
            <a:bodyPr vert="horz" wrap="square" lIns="91440" tIns="45720" rIns="91440" bIns="45720" numCol="1" anchor="t" anchorCtr="0" compatLnSpc="1"/>
            <a:lstStyle/>
            <a:p>
              <a:endParaRPr lang="en-US">
                <a:cs typeface="+mn-ea"/>
                <a:sym typeface="+mn-lt"/>
              </a:endParaRPr>
            </a:p>
          </p:txBody>
        </p:sp>
        <p:sp>
          <p:nvSpPr>
            <p:cNvPr id="89" name="Freeform 18"/>
            <p:cNvSpPr/>
            <p:nvPr/>
          </p:nvSpPr>
          <p:spPr bwMode="auto">
            <a:xfrm>
              <a:off x="1864268" y="2821468"/>
              <a:ext cx="52276" cy="52276"/>
            </a:xfrm>
            <a:custGeom>
              <a:avLst/>
              <a:gdLst>
                <a:gd name="T0" fmla="*/ 553 w 553"/>
                <a:gd name="T1" fmla="*/ 483 h 558"/>
                <a:gd name="T2" fmla="*/ 507 w 553"/>
                <a:gd name="T3" fmla="*/ 550 h 558"/>
                <a:gd name="T4" fmla="*/ 436 w 553"/>
                <a:gd name="T5" fmla="*/ 523 h 558"/>
                <a:gd name="T6" fmla="*/ 423 w 553"/>
                <a:gd name="T7" fmla="*/ 498 h 558"/>
                <a:gd name="T8" fmla="*/ 119 w 553"/>
                <a:gd name="T9" fmla="*/ 166 h 558"/>
                <a:gd name="T10" fmla="*/ 51 w 553"/>
                <a:gd name="T11" fmla="*/ 133 h 558"/>
                <a:gd name="T12" fmla="*/ 15 w 553"/>
                <a:gd name="T13" fmla="*/ 47 h 558"/>
                <a:gd name="T14" fmla="*/ 104 w 553"/>
                <a:gd name="T15" fmla="*/ 17 h 558"/>
                <a:gd name="T16" fmla="*/ 545 w 553"/>
                <a:gd name="T17" fmla="*/ 458 h 558"/>
                <a:gd name="T18" fmla="*/ 553 w 553"/>
                <a:gd name="T19" fmla="*/ 48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558">
                  <a:moveTo>
                    <a:pt x="553" y="483"/>
                  </a:moveTo>
                  <a:cubicBezTo>
                    <a:pt x="553" y="517"/>
                    <a:pt x="534" y="541"/>
                    <a:pt x="507" y="550"/>
                  </a:cubicBezTo>
                  <a:cubicBezTo>
                    <a:pt x="480" y="558"/>
                    <a:pt x="451" y="547"/>
                    <a:pt x="436" y="523"/>
                  </a:cubicBezTo>
                  <a:cubicBezTo>
                    <a:pt x="431" y="515"/>
                    <a:pt x="426" y="506"/>
                    <a:pt x="423" y="498"/>
                  </a:cubicBezTo>
                  <a:cubicBezTo>
                    <a:pt x="358" y="354"/>
                    <a:pt x="256" y="244"/>
                    <a:pt x="119" y="166"/>
                  </a:cubicBezTo>
                  <a:cubicBezTo>
                    <a:pt x="97" y="154"/>
                    <a:pt x="73" y="144"/>
                    <a:pt x="51" y="133"/>
                  </a:cubicBezTo>
                  <a:cubicBezTo>
                    <a:pt x="14" y="115"/>
                    <a:pt x="0" y="81"/>
                    <a:pt x="15" y="47"/>
                  </a:cubicBezTo>
                  <a:cubicBezTo>
                    <a:pt x="30" y="13"/>
                    <a:pt x="67" y="0"/>
                    <a:pt x="104" y="17"/>
                  </a:cubicBezTo>
                  <a:cubicBezTo>
                    <a:pt x="308" y="107"/>
                    <a:pt x="455" y="254"/>
                    <a:pt x="545" y="458"/>
                  </a:cubicBezTo>
                  <a:cubicBezTo>
                    <a:pt x="550" y="468"/>
                    <a:pt x="552" y="479"/>
                    <a:pt x="553" y="483"/>
                  </a:cubicBezTo>
                  <a:close/>
                </a:path>
              </a:pathLst>
            </a:custGeom>
            <a:solidFill>
              <a:schemeClr val="accent2"/>
            </a:solidFill>
            <a:ln>
              <a:solidFill>
                <a:schemeClr val="accent2"/>
              </a:solidFill>
            </a:ln>
          </p:spPr>
          <p:txBody>
            <a:bodyPr vert="horz" wrap="square" lIns="91440" tIns="45720" rIns="91440" bIns="45720" numCol="1" anchor="t" anchorCtr="0" compatLnSpc="1"/>
            <a:lstStyle/>
            <a:p>
              <a:endParaRPr lang="en-US">
                <a:cs typeface="+mn-ea"/>
                <a:sym typeface="+mn-lt"/>
              </a:endParaRPr>
            </a:p>
          </p:txBody>
        </p:sp>
      </p:grpSp>
      <p:grpSp>
        <p:nvGrpSpPr>
          <p:cNvPr id="9" name="Group 7"/>
          <p:cNvGrpSpPr/>
          <p:nvPr/>
        </p:nvGrpSpPr>
        <p:grpSpPr>
          <a:xfrm>
            <a:off x="1371601" y="2028571"/>
            <a:ext cx="1726115" cy="480456"/>
            <a:chOff x="1371600" y="2027945"/>
            <a:chExt cx="1726115" cy="480308"/>
          </a:xfrm>
        </p:grpSpPr>
        <p:cxnSp>
          <p:nvCxnSpPr>
            <p:cNvPr id="62" name="Straight Connector 61"/>
            <p:cNvCxnSpPr/>
            <p:nvPr/>
          </p:nvCxnSpPr>
          <p:spPr>
            <a:xfrm flipH="1">
              <a:off x="2513121" y="2301239"/>
              <a:ext cx="561951" cy="20622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1880927" y="2507463"/>
              <a:ext cx="632194" cy="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3052429" y="2280751"/>
              <a:ext cx="45286" cy="45286"/>
            </a:xfrm>
            <a:prstGeom prst="ellipse">
              <a:avLst/>
            </a:prstGeom>
            <a:solidFill>
              <a:srgbClr val="98419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10" name="Group 6"/>
            <p:cNvGrpSpPr/>
            <p:nvPr/>
          </p:nvGrpSpPr>
          <p:grpSpPr>
            <a:xfrm>
              <a:off x="1371600" y="2027945"/>
              <a:ext cx="482865" cy="480308"/>
              <a:chOff x="1371600" y="2027945"/>
              <a:chExt cx="482865" cy="480308"/>
            </a:xfrm>
          </p:grpSpPr>
          <p:sp>
            <p:nvSpPr>
              <p:cNvPr id="95" name="Freeform 6"/>
              <p:cNvSpPr/>
              <p:nvPr/>
            </p:nvSpPr>
            <p:spPr bwMode="auto">
              <a:xfrm rot="5400000">
                <a:off x="1372879" y="2026666"/>
                <a:ext cx="480308" cy="482865"/>
              </a:xfrm>
              <a:custGeom>
                <a:avLst/>
                <a:gdLst>
                  <a:gd name="T0" fmla="*/ 368 w 1007"/>
                  <a:gd name="T1" fmla="*/ 20 h 1012"/>
                  <a:gd name="T2" fmla="*/ 500 w 1007"/>
                  <a:gd name="T3" fmla="*/ 1 h 1012"/>
                  <a:gd name="T4" fmla="*/ 504 w 1007"/>
                  <a:gd name="T5" fmla="*/ 1 h 1012"/>
                  <a:gd name="T6" fmla="*/ 508 w 1007"/>
                  <a:gd name="T7" fmla="*/ 0 h 1012"/>
                  <a:gd name="T8" fmla="*/ 1007 w 1007"/>
                  <a:gd name="T9" fmla="*/ 0 h 1012"/>
                  <a:gd name="T10" fmla="*/ 1007 w 1007"/>
                  <a:gd name="T11" fmla="*/ 501 h 1012"/>
                  <a:gd name="T12" fmla="*/ 1007 w 1007"/>
                  <a:gd name="T13" fmla="*/ 506 h 1012"/>
                  <a:gd name="T14" fmla="*/ 1007 w 1007"/>
                  <a:gd name="T15" fmla="*/ 511 h 1012"/>
                  <a:gd name="T16" fmla="*/ 991 w 1007"/>
                  <a:gd name="T17" fmla="*/ 634 h 1012"/>
                  <a:gd name="T18" fmla="*/ 504 w 1007"/>
                  <a:gd name="T19" fmla="*/ 1012 h 1012"/>
                  <a:gd name="T20" fmla="*/ 0 w 1007"/>
                  <a:gd name="T21" fmla="*/ 506 h 1012"/>
                  <a:gd name="T22" fmla="*/ 368 w 1007"/>
                  <a:gd name="T23" fmla="*/ 20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7" h="1012">
                    <a:moveTo>
                      <a:pt x="368" y="20"/>
                    </a:moveTo>
                    <a:cubicBezTo>
                      <a:pt x="410" y="8"/>
                      <a:pt x="454" y="2"/>
                      <a:pt x="500" y="1"/>
                    </a:cubicBezTo>
                    <a:cubicBezTo>
                      <a:pt x="501" y="1"/>
                      <a:pt x="502" y="1"/>
                      <a:pt x="504" y="1"/>
                    </a:cubicBezTo>
                    <a:cubicBezTo>
                      <a:pt x="505" y="1"/>
                      <a:pt x="507" y="0"/>
                      <a:pt x="508" y="0"/>
                    </a:cubicBezTo>
                    <a:cubicBezTo>
                      <a:pt x="1007" y="0"/>
                      <a:pt x="1007" y="0"/>
                      <a:pt x="1007" y="0"/>
                    </a:cubicBezTo>
                    <a:cubicBezTo>
                      <a:pt x="1007" y="501"/>
                      <a:pt x="1007" y="501"/>
                      <a:pt x="1007" y="501"/>
                    </a:cubicBezTo>
                    <a:cubicBezTo>
                      <a:pt x="1007" y="503"/>
                      <a:pt x="1007" y="505"/>
                      <a:pt x="1007" y="506"/>
                    </a:cubicBezTo>
                    <a:cubicBezTo>
                      <a:pt x="1007" y="508"/>
                      <a:pt x="1007" y="510"/>
                      <a:pt x="1007" y="511"/>
                    </a:cubicBezTo>
                    <a:cubicBezTo>
                      <a:pt x="1007" y="554"/>
                      <a:pt x="1001" y="594"/>
                      <a:pt x="991" y="634"/>
                    </a:cubicBezTo>
                    <a:cubicBezTo>
                      <a:pt x="935" y="851"/>
                      <a:pt x="738" y="1012"/>
                      <a:pt x="504" y="1012"/>
                    </a:cubicBezTo>
                    <a:cubicBezTo>
                      <a:pt x="226" y="1012"/>
                      <a:pt x="0" y="785"/>
                      <a:pt x="0" y="506"/>
                    </a:cubicBezTo>
                    <a:cubicBezTo>
                      <a:pt x="0" y="275"/>
                      <a:pt x="156" y="79"/>
                      <a:pt x="368" y="20"/>
                    </a:cubicBezTo>
                    <a:close/>
                  </a:path>
                </a:pathLst>
              </a:custGeom>
              <a:solidFill>
                <a:schemeClr val="accent3"/>
              </a:solidFill>
              <a:ln>
                <a:solidFill>
                  <a:schemeClr val="accent3"/>
                </a:solidFill>
              </a:ln>
            </p:spPr>
            <p:txBody>
              <a:bodyPr vert="horz" wrap="square" lIns="91440" tIns="45720" rIns="91440" bIns="45720" numCol="1" anchor="t" anchorCtr="0" compatLnSpc="1"/>
              <a:lstStyle/>
              <a:p>
                <a:endParaRPr lang="en-US">
                  <a:cs typeface="+mn-ea"/>
                  <a:sym typeface="+mn-lt"/>
                </a:endParaRPr>
              </a:p>
            </p:txBody>
          </p:sp>
          <p:sp>
            <p:nvSpPr>
              <p:cNvPr id="96" name="Oval 10"/>
              <p:cNvSpPr>
                <a:spLocks noChangeArrowheads="1"/>
              </p:cNvSpPr>
              <p:nvPr/>
            </p:nvSpPr>
            <p:spPr bwMode="auto">
              <a:xfrm rot="6300000">
                <a:off x="1401276" y="2056523"/>
                <a:ext cx="423019" cy="423019"/>
              </a:xfrm>
              <a:prstGeom prst="ellipse">
                <a:avLst/>
              </a:prstGeom>
              <a:gradFill flip="none" rotWithShape="1">
                <a:gsLst>
                  <a:gs pos="0">
                    <a:schemeClr val="accent1">
                      <a:lumMod val="5000"/>
                      <a:lumOff val="95000"/>
                    </a:schemeClr>
                  </a:gs>
                  <a:gs pos="63000">
                    <a:schemeClr val="accent1">
                      <a:lumMod val="30000"/>
                      <a:lumOff val="70000"/>
                    </a:schemeClr>
                  </a:gs>
                </a:gsLst>
                <a:path path="circle">
                  <a:fillToRect t="100000" r="100000"/>
                </a:path>
                <a:tileRect l="-100000" b="-100000"/>
              </a:gradFill>
              <a:ln>
                <a:solidFill>
                  <a:schemeClr val="accent3"/>
                </a:solidFill>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en-US">
                  <a:cs typeface="+mn-ea"/>
                  <a:sym typeface="+mn-lt"/>
                </a:endParaRPr>
              </a:p>
            </p:txBody>
          </p:sp>
          <p:sp>
            <p:nvSpPr>
              <p:cNvPr id="94" name="Freeform 24"/>
              <p:cNvSpPr>
                <a:spLocks noEditPoints="1"/>
              </p:cNvSpPr>
              <p:nvPr/>
            </p:nvSpPr>
            <p:spPr bwMode="auto">
              <a:xfrm>
                <a:off x="1513381" y="2173980"/>
                <a:ext cx="199302" cy="191950"/>
              </a:xfrm>
              <a:custGeom>
                <a:avLst/>
                <a:gdLst>
                  <a:gd name="T0" fmla="*/ 1920 w 2127"/>
                  <a:gd name="T1" fmla="*/ 0 h 2048"/>
                  <a:gd name="T2" fmla="*/ 1974 w 2127"/>
                  <a:gd name="T3" fmla="*/ 453 h 2048"/>
                  <a:gd name="T4" fmla="*/ 1282 w 2127"/>
                  <a:gd name="T5" fmla="*/ 1115 h 2048"/>
                  <a:gd name="T6" fmla="*/ 1337 w 2127"/>
                  <a:gd name="T7" fmla="*/ 1291 h 2048"/>
                  <a:gd name="T8" fmla="*/ 1366 w 2127"/>
                  <a:gd name="T9" fmla="*/ 1277 h 2048"/>
                  <a:gd name="T10" fmla="*/ 1983 w 2127"/>
                  <a:gd name="T11" fmla="*/ 1948 h 2048"/>
                  <a:gd name="T12" fmla="*/ 1864 w 2127"/>
                  <a:gd name="T13" fmla="*/ 2048 h 2048"/>
                  <a:gd name="T14" fmla="*/ 1053 w 2127"/>
                  <a:gd name="T15" fmla="*/ 1169 h 2048"/>
                  <a:gd name="T16" fmla="*/ 988 w 2127"/>
                  <a:gd name="T17" fmla="*/ 1176 h 2048"/>
                  <a:gd name="T18" fmla="*/ 184 w 2127"/>
                  <a:gd name="T19" fmla="*/ 2048 h 2048"/>
                  <a:gd name="T20" fmla="*/ 119 w 2127"/>
                  <a:gd name="T21" fmla="*/ 2022 h 2048"/>
                  <a:gd name="T22" fmla="*/ 0 w 2127"/>
                  <a:gd name="T23" fmla="*/ 1748 h 2048"/>
                  <a:gd name="T24" fmla="*/ 10 w 2127"/>
                  <a:gd name="T25" fmla="*/ 1611 h 2048"/>
                  <a:gd name="T26" fmla="*/ 711 w 2127"/>
                  <a:gd name="T27" fmla="*/ 1290 h 2048"/>
                  <a:gd name="T28" fmla="*/ 867 w 2127"/>
                  <a:gd name="T29" fmla="*/ 1103 h 2048"/>
                  <a:gd name="T30" fmla="*/ 510 w 2127"/>
                  <a:gd name="T31" fmla="*/ 971 h 2048"/>
                  <a:gd name="T32" fmla="*/ 14 w 2127"/>
                  <a:gd name="T33" fmla="*/ 342 h 2048"/>
                  <a:gd name="T34" fmla="*/ 0 w 2127"/>
                  <a:gd name="T35" fmla="*/ 212 h 2048"/>
                  <a:gd name="T36" fmla="*/ 128 w 2127"/>
                  <a:gd name="T37" fmla="*/ 0 h 2048"/>
                  <a:gd name="T38" fmla="*/ 196 w 2127"/>
                  <a:gd name="T39" fmla="*/ 32 h 2048"/>
                  <a:gd name="T40" fmla="*/ 1021 w 2127"/>
                  <a:gd name="T41" fmla="*/ 947 h 2048"/>
                  <a:gd name="T42" fmla="*/ 1845 w 2127"/>
                  <a:gd name="T43" fmla="*/ 39 h 2048"/>
                  <a:gd name="T44" fmla="*/ 868 w 2127"/>
                  <a:gd name="T45" fmla="*/ 964 h 2048"/>
                  <a:gd name="T46" fmla="*/ 171 w 2127"/>
                  <a:gd name="T47" fmla="*/ 366 h 2048"/>
                  <a:gd name="T48" fmla="*/ 868 w 2127"/>
                  <a:gd name="T49" fmla="*/ 964 h 2048"/>
                  <a:gd name="T50" fmla="*/ 1414 w 2127"/>
                  <a:gd name="T51" fmla="*/ 919 h 2048"/>
                  <a:gd name="T52" fmla="*/ 1900 w 2127"/>
                  <a:gd name="T53" fmla="*/ 329 h 2048"/>
                  <a:gd name="T54" fmla="*/ 1181 w 2127"/>
                  <a:gd name="T55" fmla="*/ 963 h 2048"/>
                  <a:gd name="T56" fmla="*/ 210 w 2127"/>
                  <a:gd name="T57" fmla="*/ 1482 h 2048"/>
                  <a:gd name="T58" fmla="*/ 620 w 2127"/>
                  <a:gd name="T59" fmla="*/ 1391 h 2048"/>
                  <a:gd name="T60" fmla="*/ 1814 w 2127"/>
                  <a:gd name="T61" fmla="*/ 1456 h 2048"/>
                  <a:gd name="T62" fmla="*/ 1872 w 2127"/>
                  <a:gd name="T63" fmla="*/ 188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7" h="2048">
                    <a:moveTo>
                      <a:pt x="1896" y="0"/>
                    </a:moveTo>
                    <a:cubicBezTo>
                      <a:pt x="1904" y="0"/>
                      <a:pt x="1912" y="0"/>
                      <a:pt x="1920" y="0"/>
                    </a:cubicBezTo>
                    <a:cubicBezTo>
                      <a:pt x="1933" y="8"/>
                      <a:pt x="1948" y="14"/>
                      <a:pt x="1958" y="24"/>
                    </a:cubicBezTo>
                    <a:cubicBezTo>
                      <a:pt x="2071" y="140"/>
                      <a:pt x="2078" y="329"/>
                      <a:pt x="1974" y="453"/>
                    </a:cubicBezTo>
                    <a:cubicBezTo>
                      <a:pt x="1819" y="637"/>
                      <a:pt x="1664" y="822"/>
                      <a:pt x="1508" y="1006"/>
                    </a:cubicBezTo>
                    <a:cubicBezTo>
                      <a:pt x="1449" y="1075"/>
                      <a:pt x="1372" y="1111"/>
                      <a:pt x="1282" y="1115"/>
                    </a:cubicBezTo>
                    <a:cubicBezTo>
                      <a:pt x="1245" y="1116"/>
                      <a:pt x="1207" y="1108"/>
                      <a:pt x="1169" y="1105"/>
                    </a:cubicBezTo>
                    <a:cubicBezTo>
                      <a:pt x="1224" y="1166"/>
                      <a:pt x="1281" y="1228"/>
                      <a:pt x="1337" y="1291"/>
                    </a:cubicBezTo>
                    <a:cubicBezTo>
                      <a:pt x="1340" y="1290"/>
                      <a:pt x="1341" y="1290"/>
                      <a:pt x="1343" y="1289"/>
                    </a:cubicBezTo>
                    <a:cubicBezTo>
                      <a:pt x="1350" y="1285"/>
                      <a:pt x="1358" y="1281"/>
                      <a:pt x="1366" y="1277"/>
                    </a:cubicBezTo>
                    <a:cubicBezTo>
                      <a:pt x="1493" y="1218"/>
                      <a:pt x="1624" y="1212"/>
                      <a:pt x="1753" y="1266"/>
                    </a:cubicBezTo>
                    <a:cubicBezTo>
                      <a:pt x="2023" y="1379"/>
                      <a:pt x="2127" y="1694"/>
                      <a:pt x="1983" y="1948"/>
                    </a:cubicBezTo>
                    <a:cubicBezTo>
                      <a:pt x="1960" y="1987"/>
                      <a:pt x="1937" y="2028"/>
                      <a:pt x="1892" y="2048"/>
                    </a:cubicBezTo>
                    <a:cubicBezTo>
                      <a:pt x="1883" y="2048"/>
                      <a:pt x="1873" y="2048"/>
                      <a:pt x="1864" y="2048"/>
                    </a:cubicBezTo>
                    <a:cubicBezTo>
                      <a:pt x="1848" y="2036"/>
                      <a:pt x="1831" y="2026"/>
                      <a:pt x="1818" y="2012"/>
                    </a:cubicBezTo>
                    <a:cubicBezTo>
                      <a:pt x="1563" y="1731"/>
                      <a:pt x="1308" y="1450"/>
                      <a:pt x="1053" y="1169"/>
                    </a:cubicBezTo>
                    <a:cubicBezTo>
                      <a:pt x="1044" y="1158"/>
                      <a:pt x="1035" y="1148"/>
                      <a:pt x="1024" y="1137"/>
                    </a:cubicBezTo>
                    <a:cubicBezTo>
                      <a:pt x="1011" y="1151"/>
                      <a:pt x="999" y="1163"/>
                      <a:pt x="988" y="1176"/>
                    </a:cubicBezTo>
                    <a:cubicBezTo>
                      <a:pt x="737" y="1453"/>
                      <a:pt x="486" y="1730"/>
                      <a:pt x="234" y="2007"/>
                    </a:cubicBezTo>
                    <a:cubicBezTo>
                      <a:pt x="220" y="2023"/>
                      <a:pt x="201" y="2034"/>
                      <a:pt x="184" y="2048"/>
                    </a:cubicBezTo>
                    <a:cubicBezTo>
                      <a:pt x="175" y="2048"/>
                      <a:pt x="165" y="2048"/>
                      <a:pt x="156" y="2048"/>
                    </a:cubicBezTo>
                    <a:cubicBezTo>
                      <a:pt x="144" y="2040"/>
                      <a:pt x="129" y="2033"/>
                      <a:pt x="119" y="2022"/>
                    </a:cubicBezTo>
                    <a:cubicBezTo>
                      <a:pt x="64" y="1960"/>
                      <a:pt x="27" y="1888"/>
                      <a:pt x="11" y="1806"/>
                    </a:cubicBezTo>
                    <a:cubicBezTo>
                      <a:pt x="7" y="1787"/>
                      <a:pt x="4" y="1767"/>
                      <a:pt x="0" y="1748"/>
                    </a:cubicBezTo>
                    <a:cubicBezTo>
                      <a:pt x="0" y="1721"/>
                      <a:pt x="0" y="1695"/>
                      <a:pt x="0" y="1668"/>
                    </a:cubicBezTo>
                    <a:cubicBezTo>
                      <a:pt x="3" y="1649"/>
                      <a:pt x="6" y="1630"/>
                      <a:pt x="10" y="1611"/>
                    </a:cubicBezTo>
                    <a:cubicBezTo>
                      <a:pt x="67" y="1332"/>
                      <a:pt x="353" y="1165"/>
                      <a:pt x="624" y="1254"/>
                    </a:cubicBezTo>
                    <a:cubicBezTo>
                      <a:pt x="654" y="1264"/>
                      <a:pt x="682" y="1278"/>
                      <a:pt x="711" y="1290"/>
                    </a:cubicBezTo>
                    <a:cubicBezTo>
                      <a:pt x="767" y="1228"/>
                      <a:pt x="824" y="1165"/>
                      <a:pt x="880" y="1103"/>
                    </a:cubicBezTo>
                    <a:cubicBezTo>
                      <a:pt x="874" y="1101"/>
                      <a:pt x="871" y="1102"/>
                      <a:pt x="867" y="1103"/>
                    </a:cubicBezTo>
                    <a:cubicBezTo>
                      <a:pt x="789" y="1126"/>
                      <a:pt x="715" y="1119"/>
                      <a:pt x="641" y="1085"/>
                    </a:cubicBezTo>
                    <a:cubicBezTo>
                      <a:pt x="587" y="1059"/>
                      <a:pt x="548" y="1016"/>
                      <a:pt x="510" y="971"/>
                    </a:cubicBezTo>
                    <a:cubicBezTo>
                      <a:pt x="371" y="804"/>
                      <a:pt x="232" y="638"/>
                      <a:pt x="92" y="473"/>
                    </a:cubicBezTo>
                    <a:cubicBezTo>
                      <a:pt x="58" y="434"/>
                      <a:pt x="29" y="392"/>
                      <a:pt x="14" y="342"/>
                    </a:cubicBezTo>
                    <a:cubicBezTo>
                      <a:pt x="9" y="322"/>
                      <a:pt x="5" y="301"/>
                      <a:pt x="0" y="280"/>
                    </a:cubicBezTo>
                    <a:cubicBezTo>
                      <a:pt x="0" y="257"/>
                      <a:pt x="0" y="235"/>
                      <a:pt x="0" y="212"/>
                    </a:cubicBezTo>
                    <a:cubicBezTo>
                      <a:pt x="12" y="175"/>
                      <a:pt x="20" y="136"/>
                      <a:pt x="36" y="102"/>
                    </a:cubicBezTo>
                    <a:cubicBezTo>
                      <a:pt x="55" y="59"/>
                      <a:pt x="81" y="19"/>
                      <a:pt x="128" y="0"/>
                    </a:cubicBezTo>
                    <a:cubicBezTo>
                      <a:pt x="136" y="0"/>
                      <a:pt x="144" y="0"/>
                      <a:pt x="152" y="0"/>
                    </a:cubicBezTo>
                    <a:cubicBezTo>
                      <a:pt x="167" y="11"/>
                      <a:pt x="184" y="19"/>
                      <a:pt x="196" y="32"/>
                    </a:cubicBezTo>
                    <a:cubicBezTo>
                      <a:pt x="468" y="331"/>
                      <a:pt x="740" y="631"/>
                      <a:pt x="1011" y="931"/>
                    </a:cubicBezTo>
                    <a:cubicBezTo>
                      <a:pt x="1015" y="936"/>
                      <a:pt x="1018" y="941"/>
                      <a:pt x="1021" y="947"/>
                    </a:cubicBezTo>
                    <a:cubicBezTo>
                      <a:pt x="1028" y="940"/>
                      <a:pt x="1031" y="937"/>
                      <a:pt x="1034" y="934"/>
                    </a:cubicBezTo>
                    <a:cubicBezTo>
                      <a:pt x="1304" y="636"/>
                      <a:pt x="1574" y="337"/>
                      <a:pt x="1845" y="39"/>
                    </a:cubicBezTo>
                    <a:cubicBezTo>
                      <a:pt x="1859" y="24"/>
                      <a:pt x="1879" y="13"/>
                      <a:pt x="1896" y="0"/>
                    </a:cubicBezTo>
                    <a:close/>
                    <a:moveTo>
                      <a:pt x="868" y="964"/>
                    </a:moveTo>
                    <a:cubicBezTo>
                      <a:pt x="627" y="698"/>
                      <a:pt x="387" y="433"/>
                      <a:pt x="146" y="167"/>
                    </a:cubicBezTo>
                    <a:cubicBezTo>
                      <a:pt x="117" y="241"/>
                      <a:pt x="123" y="308"/>
                      <a:pt x="171" y="366"/>
                    </a:cubicBezTo>
                    <a:cubicBezTo>
                      <a:pt x="324" y="551"/>
                      <a:pt x="480" y="735"/>
                      <a:pt x="634" y="919"/>
                    </a:cubicBezTo>
                    <a:cubicBezTo>
                      <a:pt x="693" y="989"/>
                      <a:pt x="783" y="1007"/>
                      <a:pt x="868" y="964"/>
                    </a:cubicBezTo>
                    <a:close/>
                    <a:moveTo>
                      <a:pt x="1181" y="963"/>
                    </a:moveTo>
                    <a:cubicBezTo>
                      <a:pt x="1255" y="1007"/>
                      <a:pt x="1356" y="987"/>
                      <a:pt x="1414" y="919"/>
                    </a:cubicBezTo>
                    <a:cubicBezTo>
                      <a:pt x="1558" y="746"/>
                      <a:pt x="1703" y="574"/>
                      <a:pt x="1848" y="401"/>
                    </a:cubicBezTo>
                    <a:cubicBezTo>
                      <a:pt x="1867" y="378"/>
                      <a:pt x="1886" y="354"/>
                      <a:pt x="1900" y="329"/>
                    </a:cubicBezTo>
                    <a:cubicBezTo>
                      <a:pt x="1925" y="284"/>
                      <a:pt x="1927" y="211"/>
                      <a:pt x="1900" y="169"/>
                    </a:cubicBezTo>
                    <a:cubicBezTo>
                      <a:pt x="1661" y="434"/>
                      <a:pt x="1421" y="698"/>
                      <a:pt x="1181" y="963"/>
                    </a:cubicBezTo>
                    <a:close/>
                    <a:moveTo>
                      <a:pt x="620" y="1391"/>
                    </a:moveTo>
                    <a:cubicBezTo>
                      <a:pt x="482" y="1326"/>
                      <a:pt x="309" y="1365"/>
                      <a:pt x="210" y="1482"/>
                    </a:cubicBezTo>
                    <a:cubicBezTo>
                      <a:pt x="105" y="1607"/>
                      <a:pt x="110" y="1776"/>
                      <a:pt x="177" y="1880"/>
                    </a:cubicBezTo>
                    <a:cubicBezTo>
                      <a:pt x="324" y="1717"/>
                      <a:pt x="471" y="1555"/>
                      <a:pt x="620" y="1391"/>
                    </a:cubicBezTo>
                    <a:close/>
                    <a:moveTo>
                      <a:pt x="1872" y="1880"/>
                    </a:moveTo>
                    <a:cubicBezTo>
                      <a:pt x="1946" y="1759"/>
                      <a:pt x="1937" y="1577"/>
                      <a:pt x="1814" y="1456"/>
                    </a:cubicBezTo>
                    <a:cubicBezTo>
                      <a:pt x="1698" y="1342"/>
                      <a:pt x="1521" y="1341"/>
                      <a:pt x="1430" y="1393"/>
                    </a:cubicBezTo>
                    <a:cubicBezTo>
                      <a:pt x="1577" y="1555"/>
                      <a:pt x="1724" y="1717"/>
                      <a:pt x="1872" y="1880"/>
                    </a:cubicBezTo>
                    <a:close/>
                  </a:path>
                </a:pathLst>
              </a:custGeom>
              <a:solidFill>
                <a:srgbClr val="984197"/>
              </a:solidFill>
              <a:ln>
                <a:solidFill>
                  <a:schemeClr val="accent3"/>
                </a:solidFill>
              </a:ln>
            </p:spPr>
            <p:txBody>
              <a:bodyPr vert="horz" wrap="square" lIns="91440" tIns="45720" rIns="91440" bIns="45720" numCol="1" anchor="t" anchorCtr="0" compatLnSpc="1"/>
              <a:lstStyle/>
              <a:p>
                <a:endParaRPr lang="en-US">
                  <a:cs typeface="+mn-ea"/>
                  <a:sym typeface="+mn-lt"/>
                </a:endParaRPr>
              </a:p>
            </p:txBody>
          </p:sp>
        </p:grpSp>
      </p:grpSp>
      <p:grpSp>
        <p:nvGrpSpPr>
          <p:cNvPr id="11" name="Group 9"/>
          <p:cNvGrpSpPr/>
          <p:nvPr/>
        </p:nvGrpSpPr>
        <p:grpSpPr>
          <a:xfrm>
            <a:off x="3537172" y="2310552"/>
            <a:ext cx="1043200" cy="1043522"/>
            <a:chOff x="3537172" y="2309839"/>
            <a:chExt cx="1043200" cy="1043200"/>
          </a:xfrm>
        </p:grpSpPr>
        <p:sp>
          <p:nvSpPr>
            <p:cNvPr id="105" name="Oval 104"/>
            <p:cNvSpPr/>
            <p:nvPr/>
          </p:nvSpPr>
          <p:spPr>
            <a:xfrm>
              <a:off x="3537172" y="2309839"/>
              <a:ext cx="1043200" cy="10432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6" name="Freeform 11"/>
            <p:cNvSpPr>
              <a:spLocks noEditPoints="1"/>
            </p:cNvSpPr>
            <p:nvPr/>
          </p:nvSpPr>
          <p:spPr bwMode="auto">
            <a:xfrm>
              <a:off x="3828649" y="2626116"/>
              <a:ext cx="460247" cy="410647"/>
            </a:xfrm>
            <a:custGeom>
              <a:avLst/>
              <a:gdLst>
                <a:gd name="T0" fmla="*/ 57 w 168"/>
                <a:gd name="T1" fmla="*/ 113 h 148"/>
                <a:gd name="T2" fmla="*/ 39 w 168"/>
                <a:gd name="T3" fmla="*/ 104 h 148"/>
                <a:gd name="T4" fmla="*/ 35 w 168"/>
                <a:gd name="T5" fmla="*/ 91 h 148"/>
                <a:gd name="T6" fmla="*/ 35 w 168"/>
                <a:gd name="T7" fmla="*/ 57 h 148"/>
                <a:gd name="T8" fmla="*/ 45 w 168"/>
                <a:gd name="T9" fmla="*/ 39 h 148"/>
                <a:gd name="T10" fmla="*/ 57 w 168"/>
                <a:gd name="T11" fmla="*/ 35 h 148"/>
                <a:gd name="T12" fmla="*/ 91 w 168"/>
                <a:gd name="T13" fmla="*/ 35 h 148"/>
                <a:gd name="T14" fmla="*/ 109 w 168"/>
                <a:gd name="T15" fmla="*/ 45 h 148"/>
                <a:gd name="T16" fmla="*/ 113 w 168"/>
                <a:gd name="T17" fmla="*/ 57 h 148"/>
                <a:gd name="T18" fmla="*/ 113 w 168"/>
                <a:gd name="T19" fmla="*/ 88 h 148"/>
                <a:gd name="T20" fmla="*/ 115 w 168"/>
                <a:gd name="T21" fmla="*/ 113 h 148"/>
                <a:gd name="T22" fmla="*/ 57 w 168"/>
                <a:gd name="T23" fmla="*/ 113 h 148"/>
                <a:gd name="T24" fmla="*/ 57 w 168"/>
                <a:gd name="T25" fmla="*/ 0 h 148"/>
                <a:gd name="T26" fmla="*/ 0 w 168"/>
                <a:gd name="T27" fmla="*/ 57 h 148"/>
                <a:gd name="T28" fmla="*/ 0 w 168"/>
                <a:gd name="T29" fmla="*/ 91 h 148"/>
                <a:gd name="T30" fmla="*/ 57 w 168"/>
                <a:gd name="T31" fmla="*/ 148 h 148"/>
                <a:gd name="T32" fmla="*/ 168 w 168"/>
                <a:gd name="T33" fmla="*/ 148 h 148"/>
                <a:gd name="T34" fmla="*/ 148 w 168"/>
                <a:gd name="T35" fmla="*/ 88 h 148"/>
                <a:gd name="T36" fmla="*/ 148 w 168"/>
                <a:gd name="T37" fmla="*/ 57 h 148"/>
                <a:gd name="T38" fmla="*/ 91 w 168"/>
                <a:gd name="T39" fmla="*/ 0 h 148"/>
                <a:gd name="T40" fmla="*/ 57 w 168"/>
                <a:gd name="T4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 h="148">
                  <a:moveTo>
                    <a:pt x="57" y="113"/>
                  </a:moveTo>
                  <a:cubicBezTo>
                    <a:pt x="50" y="113"/>
                    <a:pt x="43" y="110"/>
                    <a:pt x="39" y="104"/>
                  </a:cubicBezTo>
                  <a:cubicBezTo>
                    <a:pt x="36" y="100"/>
                    <a:pt x="35" y="96"/>
                    <a:pt x="35" y="91"/>
                  </a:cubicBezTo>
                  <a:cubicBezTo>
                    <a:pt x="35" y="57"/>
                    <a:pt x="35" y="57"/>
                    <a:pt x="35" y="57"/>
                  </a:cubicBezTo>
                  <a:cubicBezTo>
                    <a:pt x="35" y="50"/>
                    <a:pt x="39" y="43"/>
                    <a:pt x="45" y="39"/>
                  </a:cubicBezTo>
                  <a:cubicBezTo>
                    <a:pt x="48" y="36"/>
                    <a:pt x="52" y="35"/>
                    <a:pt x="57" y="35"/>
                  </a:cubicBezTo>
                  <a:cubicBezTo>
                    <a:pt x="91" y="35"/>
                    <a:pt x="91" y="35"/>
                    <a:pt x="91" y="35"/>
                  </a:cubicBezTo>
                  <a:cubicBezTo>
                    <a:pt x="99" y="35"/>
                    <a:pt x="105" y="39"/>
                    <a:pt x="109" y="45"/>
                  </a:cubicBezTo>
                  <a:cubicBezTo>
                    <a:pt x="112" y="48"/>
                    <a:pt x="113" y="52"/>
                    <a:pt x="113" y="57"/>
                  </a:cubicBezTo>
                  <a:cubicBezTo>
                    <a:pt x="113" y="57"/>
                    <a:pt x="113" y="83"/>
                    <a:pt x="113" y="88"/>
                  </a:cubicBezTo>
                  <a:cubicBezTo>
                    <a:pt x="113" y="97"/>
                    <a:pt x="114" y="106"/>
                    <a:pt x="115" y="113"/>
                  </a:cubicBezTo>
                  <a:lnTo>
                    <a:pt x="57" y="113"/>
                  </a:lnTo>
                  <a:close/>
                  <a:moveTo>
                    <a:pt x="57" y="0"/>
                  </a:moveTo>
                  <a:cubicBezTo>
                    <a:pt x="26" y="0"/>
                    <a:pt x="0" y="26"/>
                    <a:pt x="0" y="57"/>
                  </a:cubicBezTo>
                  <a:cubicBezTo>
                    <a:pt x="0" y="91"/>
                    <a:pt x="0" y="91"/>
                    <a:pt x="0" y="91"/>
                  </a:cubicBezTo>
                  <a:cubicBezTo>
                    <a:pt x="0" y="123"/>
                    <a:pt x="26" y="148"/>
                    <a:pt x="57" y="148"/>
                  </a:cubicBezTo>
                  <a:cubicBezTo>
                    <a:pt x="168" y="148"/>
                    <a:pt x="168" y="148"/>
                    <a:pt x="168" y="148"/>
                  </a:cubicBezTo>
                  <a:cubicBezTo>
                    <a:pt x="168" y="148"/>
                    <a:pt x="148" y="142"/>
                    <a:pt x="148" y="88"/>
                  </a:cubicBezTo>
                  <a:cubicBezTo>
                    <a:pt x="148" y="83"/>
                    <a:pt x="148" y="57"/>
                    <a:pt x="148" y="57"/>
                  </a:cubicBezTo>
                  <a:cubicBezTo>
                    <a:pt x="148" y="26"/>
                    <a:pt x="123" y="0"/>
                    <a:pt x="91" y="0"/>
                  </a:cubicBezTo>
                  <a:lnTo>
                    <a:pt x="57" y="0"/>
                  </a:lnTo>
                  <a:close/>
                </a:path>
              </a:pathLst>
            </a:cu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2" presetClass="entr" presetSubtype="9"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2" presetClass="entr" presetSubtype="9"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0-#ppt_w/2"/>
                                          </p:val>
                                        </p:tav>
                                        <p:tav tm="100000">
                                          <p:val>
                                            <p:strVal val="#ppt_x"/>
                                          </p:val>
                                        </p:tav>
                                      </p:tavLst>
                                    </p:anim>
                                    <p:anim calcmode="lin" valueType="num">
                                      <p:cBhvr additive="base">
                                        <p:cTn id="43" dur="500" fill="hold"/>
                                        <p:tgtEl>
                                          <p:spTgt spid="2"/>
                                        </p:tgtEl>
                                        <p:attrNameLst>
                                          <p:attrName>ppt_y</p:attrName>
                                        </p:attrNameLst>
                                      </p:cBhvr>
                                      <p:tavLst>
                                        <p:tav tm="0">
                                          <p:val>
                                            <p:strVal val="0-#ppt_h/2"/>
                                          </p:val>
                                        </p:tav>
                                        <p:tav tm="100000">
                                          <p:val>
                                            <p:strVal val="#ppt_y"/>
                                          </p:val>
                                        </p:tav>
                                      </p:tavLst>
                                    </p:anim>
                                  </p:childTnLst>
                                </p:cTn>
                              </p:par>
                            </p:childTnLst>
                          </p:cTn>
                        </p:par>
                        <p:par>
                          <p:cTn id="44" fill="hold">
                            <p:stCondLst>
                              <p:cond delay="3500"/>
                            </p:stCondLst>
                            <p:childTnLst>
                              <p:par>
                                <p:cTn id="45" presetID="2" presetClass="entr" presetSubtype="9"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0-#ppt_h/2"/>
                                          </p:val>
                                        </p:tav>
                                        <p:tav tm="100000">
                                          <p:val>
                                            <p:strVal val="#ppt_y"/>
                                          </p:val>
                                        </p:tav>
                                      </p:tavLst>
                                    </p:anim>
                                  </p:childTnLst>
                                </p:cTn>
                              </p:par>
                            </p:childTnLst>
                          </p:cTn>
                        </p:par>
                        <p:par>
                          <p:cTn id="49" fill="hold">
                            <p:stCondLst>
                              <p:cond delay="4000"/>
                            </p:stCondLst>
                            <p:childTnLst>
                              <p:par>
                                <p:cTn id="50" presetID="2" presetClass="entr" presetSubtype="9"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0-#ppt_w/2"/>
                                          </p:val>
                                        </p:tav>
                                        <p:tav tm="100000">
                                          <p:val>
                                            <p:strVal val="#ppt_x"/>
                                          </p:val>
                                        </p:tav>
                                      </p:tavLst>
                                    </p:anim>
                                    <p:anim calcmode="lin" valueType="num">
                                      <p:cBhvr additive="base">
                                        <p:cTn id="53" dur="500" fill="hold"/>
                                        <p:tgtEl>
                                          <p:spTgt spid="8"/>
                                        </p:tgtEl>
                                        <p:attrNameLst>
                                          <p:attrName>ppt_y</p:attrName>
                                        </p:attrNameLst>
                                      </p:cBhvr>
                                      <p:tavLst>
                                        <p:tav tm="0">
                                          <p:val>
                                            <p:strVal val="0-#ppt_h/2"/>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102">
                                            <p:txEl>
                                              <p:pRg st="0" end="0"/>
                                            </p:txEl>
                                          </p:spTgt>
                                        </p:tgtEl>
                                        <p:attrNameLst>
                                          <p:attrName>style.visibility</p:attrName>
                                        </p:attrNameLst>
                                      </p:cBhvr>
                                      <p:to>
                                        <p:strVal val="visible"/>
                                      </p:to>
                                    </p:set>
                                    <p:animEffect transition="in" filter="wipe(left)">
                                      <p:cBhvr>
                                        <p:cTn id="57" dur="500"/>
                                        <p:tgtEl>
                                          <p:spTgt spid="102">
                                            <p:txEl>
                                              <p:pRg st="0" end="0"/>
                                            </p:txEl>
                                          </p:spTgt>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04">
                                            <p:txEl>
                                              <p:pRg st="0" end="0"/>
                                            </p:txEl>
                                          </p:spTgt>
                                        </p:tgtEl>
                                        <p:attrNameLst>
                                          <p:attrName>style.visibility</p:attrName>
                                        </p:attrNameLst>
                                      </p:cBhvr>
                                      <p:to>
                                        <p:strVal val="visible"/>
                                      </p:to>
                                    </p:set>
                                    <p:animEffect transition="in" filter="wipe(left)">
                                      <p:cBhvr>
                                        <p:cTn id="61" dur="500"/>
                                        <p:tgtEl>
                                          <p:spTgt spid="104">
                                            <p:txEl>
                                              <p:pRg st="0" end="0"/>
                                            </p:txEl>
                                          </p:spTgt>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100">
                                            <p:txEl>
                                              <p:pRg st="0" end="0"/>
                                            </p:txEl>
                                          </p:spTgt>
                                        </p:tgtEl>
                                        <p:attrNameLst>
                                          <p:attrName>style.visibility</p:attrName>
                                        </p:attrNameLst>
                                      </p:cBhvr>
                                      <p:to>
                                        <p:strVal val="visible"/>
                                      </p:to>
                                    </p:set>
                                    <p:animEffect transition="in" filter="wipe(left)">
                                      <p:cBhvr>
                                        <p:cTn id="65" dur="500"/>
                                        <p:tgtEl>
                                          <p:spTgt spid="100">
                                            <p:txEl>
                                              <p:pRg st="0" end="0"/>
                                            </p:txEl>
                                          </p:spTgt>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103">
                                            <p:txEl>
                                              <p:pRg st="0" end="0"/>
                                            </p:txEl>
                                          </p:spTgt>
                                        </p:tgtEl>
                                        <p:attrNameLst>
                                          <p:attrName>style.visibility</p:attrName>
                                        </p:attrNameLst>
                                      </p:cBhvr>
                                      <p:to>
                                        <p:strVal val="visible"/>
                                      </p:to>
                                    </p:set>
                                    <p:animEffect transition="in" filter="wipe(left)">
                                      <p:cBhvr>
                                        <p:cTn id="69" dur="500"/>
                                        <p:tgtEl>
                                          <p:spTgt spid="103">
                                            <p:txEl>
                                              <p:pRg st="0" end="0"/>
                                            </p:txEl>
                                          </p:spTgt>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101">
                                            <p:txEl>
                                              <p:pRg st="0" end="0"/>
                                            </p:txEl>
                                          </p:spTgt>
                                        </p:tgtEl>
                                        <p:attrNameLst>
                                          <p:attrName>style.visibility</p:attrName>
                                        </p:attrNameLst>
                                      </p:cBhvr>
                                      <p:to>
                                        <p:strVal val="visible"/>
                                      </p:to>
                                    </p:set>
                                    <p:animEffect transition="in" filter="wipe(up)">
                                      <p:cBhvr>
                                        <p:cTn id="73" dur="500"/>
                                        <p:tgtEl>
                                          <p:spTgt spid="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P spid="102" grpId="0" build="p"/>
      <p:bldP spid="103" grpId="0" build="p"/>
      <p:bldP spid="104" grpId="0" build="p"/>
      <p:bldP spid="101" grpId="0" build="p"/>
      <p:bldP spid="24" grpId="0" animBg="1"/>
      <p:bldP spid="26" grpId="0" animBg="1"/>
      <p:bldP spid="28"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Picture_1"/>
          <p:cNvSpPr/>
          <p:nvPr>
            <p:custDataLst>
              <p:tags r:id="rId1"/>
            </p:custDataLst>
          </p:nvPr>
        </p:nvSpPr>
        <p:spPr>
          <a:xfrm>
            <a:off x="3647363" y="741844"/>
            <a:ext cx="3948658" cy="171947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cs typeface="+mn-ea"/>
              <a:sym typeface="+mn-lt"/>
            </a:endParaRPr>
          </a:p>
        </p:txBody>
      </p:sp>
      <p:sp>
        <p:nvSpPr>
          <p:cNvPr id="6" name="MH_Picture_2"/>
          <p:cNvSpPr/>
          <p:nvPr>
            <p:custDataLst>
              <p:tags r:id="rId3"/>
            </p:custDataLst>
          </p:nvPr>
        </p:nvSpPr>
        <p:spPr>
          <a:xfrm>
            <a:off x="1504438" y="2939247"/>
            <a:ext cx="3627526" cy="177789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cs typeface="+mn-ea"/>
              <a:sym typeface="+mn-lt"/>
            </a:endParaRPr>
          </a:p>
        </p:txBody>
      </p:sp>
      <p:grpSp>
        <p:nvGrpSpPr>
          <p:cNvPr id="18" name="组合 17"/>
          <p:cNvGrpSpPr/>
          <p:nvPr/>
        </p:nvGrpSpPr>
        <p:grpSpPr>
          <a:xfrm>
            <a:off x="1484032" y="1003346"/>
            <a:ext cx="2398217" cy="1245352"/>
            <a:chOff x="1978484" y="1336621"/>
            <a:chExt cx="3197798" cy="1660560"/>
          </a:xfrm>
        </p:grpSpPr>
        <p:sp>
          <p:nvSpPr>
            <p:cNvPr id="9" name="MH_SubTitle_1"/>
            <p:cNvSpPr txBox="1"/>
            <p:nvPr>
              <p:custDataLst>
                <p:tags r:id="rId5"/>
              </p:custDataLst>
            </p:nvPr>
          </p:nvSpPr>
          <p:spPr>
            <a:xfrm>
              <a:off x="1978484" y="1336621"/>
              <a:ext cx="3197798" cy="369332"/>
            </a:xfrm>
            <a:prstGeom prst="rect">
              <a:avLst/>
            </a:prstGeom>
            <a:noFill/>
          </p:spPr>
          <p:txBody>
            <a:bodyPr wrap="square" rtlCol="0">
              <a:normAutofit fontScale="85000" lnSpcReduction="20000"/>
            </a:bodyPr>
            <a:lstStyle/>
            <a:p>
              <a:r>
                <a:rPr lang="zh-CN" altLang="en-US" b="1" dirty="0">
                  <a:solidFill>
                    <a:schemeClr val="accent1"/>
                  </a:solidFill>
                  <a:cs typeface="+mn-ea"/>
                  <a:sym typeface="+mn-lt"/>
                </a:rPr>
                <a:t>标题添加此处</a:t>
              </a:r>
              <a:endParaRPr lang="zh-CN" altLang="en-US" b="1" dirty="0">
                <a:solidFill>
                  <a:schemeClr val="accent1"/>
                </a:solidFill>
                <a:cs typeface="+mn-ea"/>
                <a:sym typeface="+mn-lt"/>
              </a:endParaRPr>
            </a:p>
          </p:txBody>
        </p:sp>
        <p:cxnSp>
          <p:nvCxnSpPr>
            <p:cNvPr id="10" name="MH_Other_5"/>
            <p:cNvCxnSpPr/>
            <p:nvPr>
              <p:custDataLst>
                <p:tags r:id="rId6"/>
              </p:custDataLst>
            </p:nvPr>
          </p:nvCxnSpPr>
          <p:spPr>
            <a:xfrm>
              <a:off x="1978484" y="1750305"/>
              <a:ext cx="31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MH_Text_1"/>
            <p:cNvSpPr txBox="1"/>
            <p:nvPr>
              <p:custDataLst>
                <p:tags r:id="rId7"/>
              </p:custDataLst>
            </p:nvPr>
          </p:nvSpPr>
          <p:spPr>
            <a:xfrm>
              <a:off x="1978484" y="1796852"/>
              <a:ext cx="3197798" cy="1200329"/>
            </a:xfrm>
            <a:prstGeom prst="rect">
              <a:avLst/>
            </a:prstGeom>
            <a:noFill/>
          </p:spPr>
          <p:txBody>
            <a:bodyPr wrap="square" rtlCol="0">
              <a:normAutofit/>
            </a:bodyPr>
            <a:lstStyle/>
            <a:p>
              <a:pPr marL="213995" indent="-213995">
                <a:lnSpc>
                  <a:spcPct val="120000"/>
                </a:lnSpc>
                <a:buFont typeface="Wingdings" panose="05000000000000000000" pitchFamily="2" charset="2"/>
                <a:buChar char="l"/>
              </a:pPr>
              <a:r>
                <a:rPr lang="zh-CN" altLang="en-US" sz="1280" dirty="0">
                  <a:solidFill>
                    <a:schemeClr val="tx1">
                      <a:lumMod val="75000"/>
                      <a:lumOff val="25000"/>
                    </a:schemeClr>
                  </a:solidFill>
                  <a:cs typeface="+mn-ea"/>
                  <a:sym typeface="+mn-lt"/>
                </a:rPr>
                <a:t>用户可以在投影仪或者</a:t>
              </a:r>
              <a:endParaRPr lang="en-US" altLang="zh-CN" sz="1280" dirty="0">
                <a:solidFill>
                  <a:schemeClr val="tx1">
                    <a:lumMod val="75000"/>
                    <a:lumOff val="25000"/>
                  </a:schemeClr>
                </a:solidFill>
                <a:cs typeface="+mn-ea"/>
                <a:sym typeface="+mn-lt"/>
              </a:endParaRPr>
            </a:p>
            <a:p>
              <a:pPr marL="213995" indent="-213995">
                <a:lnSpc>
                  <a:spcPct val="120000"/>
                </a:lnSpc>
                <a:buFont typeface="Wingdings" panose="05000000000000000000" pitchFamily="2" charset="2"/>
                <a:buChar char="l"/>
              </a:pPr>
              <a:r>
                <a:rPr lang="zh-CN" altLang="en-US" sz="1280" dirty="0">
                  <a:solidFill>
                    <a:schemeClr val="tx1">
                      <a:lumMod val="75000"/>
                      <a:lumOff val="25000"/>
                    </a:schemeClr>
                  </a:solidFill>
                  <a:cs typeface="+mn-ea"/>
                  <a:sym typeface="+mn-lt"/>
                </a:rPr>
                <a:t>计算机上进行演示也可</a:t>
              </a:r>
              <a:endParaRPr lang="en-US" altLang="zh-CN" sz="1280" dirty="0">
                <a:solidFill>
                  <a:schemeClr val="tx1">
                    <a:lumMod val="75000"/>
                    <a:lumOff val="25000"/>
                  </a:schemeClr>
                </a:solidFill>
                <a:cs typeface="+mn-ea"/>
                <a:sym typeface="+mn-lt"/>
              </a:endParaRPr>
            </a:p>
            <a:p>
              <a:pPr marL="213995" indent="-213995">
                <a:lnSpc>
                  <a:spcPct val="120000"/>
                </a:lnSpc>
                <a:buFont typeface="Wingdings" panose="05000000000000000000" pitchFamily="2" charset="2"/>
                <a:buChar char="l"/>
              </a:pPr>
              <a:r>
                <a:rPr lang="zh-CN" altLang="en-US" sz="1280" dirty="0">
                  <a:solidFill>
                    <a:schemeClr val="tx1">
                      <a:lumMod val="75000"/>
                      <a:lumOff val="25000"/>
                    </a:schemeClr>
                  </a:solidFill>
                  <a:cs typeface="+mn-ea"/>
                  <a:sym typeface="+mn-lt"/>
                </a:rPr>
                <a:t>用户可以在投影仪或者</a:t>
              </a:r>
              <a:endParaRPr lang="zh-CN" altLang="en-US" sz="1280" dirty="0">
                <a:solidFill>
                  <a:schemeClr val="tx1">
                    <a:lumMod val="75000"/>
                    <a:lumOff val="25000"/>
                  </a:schemeClr>
                </a:solidFill>
                <a:cs typeface="+mn-ea"/>
                <a:sym typeface="+mn-lt"/>
              </a:endParaRPr>
            </a:p>
          </p:txBody>
        </p:sp>
      </p:grpSp>
      <p:grpSp>
        <p:nvGrpSpPr>
          <p:cNvPr id="20" name="组合 19"/>
          <p:cNvGrpSpPr/>
          <p:nvPr/>
        </p:nvGrpSpPr>
        <p:grpSpPr>
          <a:xfrm>
            <a:off x="5197805" y="3173850"/>
            <a:ext cx="2712345" cy="1221328"/>
            <a:chOff x="6930452" y="4230784"/>
            <a:chExt cx="3616658" cy="1628527"/>
          </a:xfrm>
        </p:grpSpPr>
        <p:sp>
          <p:nvSpPr>
            <p:cNvPr id="12" name="MH_SubTitle_2"/>
            <p:cNvSpPr txBox="1"/>
            <p:nvPr>
              <p:custDataLst>
                <p:tags r:id="rId8"/>
              </p:custDataLst>
            </p:nvPr>
          </p:nvSpPr>
          <p:spPr>
            <a:xfrm>
              <a:off x="6930452" y="4230784"/>
              <a:ext cx="3197798" cy="369332"/>
            </a:xfrm>
            <a:prstGeom prst="rect">
              <a:avLst/>
            </a:prstGeom>
            <a:noFill/>
          </p:spPr>
          <p:txBody>
            <a:bodyPr wrap="square" rtlCol="0">
              <a:normAutofit fontScale="85000" lnSpcReduction="20000"/>
            </a:bodyPr>
            <a:lstStyle/>
            <a:p>
              <a:pPr algn="r"/>
              <a:r>
                <a:rPr lang="zh-CN" altLang="en-US" b="1" dirty="0">
                  <a:solidFill>
                    <a:schemeClr val="accent1"/>
                  </a:solidFill>
                  <a:cs typeface="+mn-ea"/>
                  <a:sym typeface="+mn-lt"/>
                </a:rPr>
                <a:t>标题添加此处</a:t>
              </a:r>
              <a:endParaRPr lang="zh-CN" altLang="en-US" b="1" dirty="0">
                <a:solidFill>
                  <a:schemeClr val="accent1"/>
                </a:solidFill>
                <a:cs typeface="+mn-ea"/>
                <a:sym typeface="+mn-lt"/>
              </a:endParaRPr>
            </a:p>
          </p:txBody>
        </p:sp>
        <p:cxnSp>
          <p:nvCxnSpPr>
            <p:cNvPr id="13" name="MH_Other_6"/>
            <p:cNvCxnSpPr/>
            <p:nvPr>
              <p:custDataLst>
                <p:tags r:id="rId9"/>
              </p:custDataLst>
            </p:nvPr>
          </p:nvCxnSpPr>
          <p:spPr>
            <a:xfrm>
              <a:off x="6960250" y="4644468"/>
              <a:ext cx="31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MH_Text_1"/>
            <p:cNvSpPr txBox="1"/>
            <p:nvPr>
              <p:custDataLst>
                <p:tags r:id="rId10"/>
              </p:custDataLst>
            </p:nvPr>
          </p:nvSpPr>
          <p:spPr>
            <a:xfrm>
              <a:off x="7349312" y="4658982"/>
              <a:ext cx="3197798" cy="1200329"/>
            </a:xfrm>
            <a:prstGeom prst="rect">
              <a:avLst/>
            </a:prstGeom>
            <a:noFill/>
          </p:spPr>
          <p:txBody>
            <a:bodyPr wrap="square" rtlCol="0">
              <a:normAutofit/>
            </a:bodyPr>
            <a:lstStyle/>
            <a:p>
              <a:pPr marL="213995" indent="-213995">
                <a:lnSpc>
                  <a:spcPct val="120000"/>
                </a:lnSpc>
                <a:buFont typeface="Wingdings" panose="05000000000000000000" pitchFamily="2" charset="2"/>
                <a:buChar char="l"/>
              </a:pPr>
              <a:r>
                <a:rPr lang="zh-CN" altLang="en-US" sz="1280" dirty="0">
                  <a:solidFill>
                    <a:schemeClr val="tx1">
                      <a:lumMod val="75000"/>
                      <a:lumOff val="25000"/>
                    </a:schemeClr>
                  </a:solidFill>
                  <a:cs typeface="+mn-ea"/>
                  <a:sym typeface="+mn-lt"/>
                </a:rPr>
                <a:t>用户可以在投影仪或者</a:t>
              </a:r>
              <a:endParaRPr lang="en-US" altLang="zh-CN" sz="1280" dirty="0">
                <a:solidFill>
                  <a:schemeClr val="tx1">
                    <a:lumMod val="75000"/>
                    <a:lumOff val="25000"/>
                  </a:schemeClr>
                </a:solidFill>
                <a:cs typeface="+mn-ea"/>
                <a:sym typeface="+mn-lt"/>
              </a:endParaRPr>
            </a:p>
            <a:p>
              <a:pPr marL="213995" indent="-213995">
                <a:lnSpc>
                  <a:spcPct val="120000"/>
                </a:lnSpc>
                <a:buFont typeface="Wingdings" panose="05000000000000000000" pitchFamily="2" charset="2"/>
                <a:buChar char="l"/>
              </a:pPr>
              <a:r>
                <a:rPr lang="zh-CN" altLang="en-US" sz="1280" dirty="0">
                  <a:solidFill>
                    <a:schemeClr val="tx1">
                      <a:lumMod val="75000"/>
                      <a:lumOff val="25000"/>
                    </a:schemeClr>
                  </a:solidFill>
                  <a:cs typeface="+mn-ea"/>
                  <a:sym typeface="+mn-lt"/>
                </a:rPr>
                <a:t>计算机上进行演示也可</a:t>
              </a:r>
              <a:endParaRPr lang="en-US" altLang="zh-CN" sz="1280" dirty="0">
                <a:solidFill>
                  <a:schemeClr val="tx1">
                    <a:lumMod val="75000"/>
                    <a:lumOff val="25000"/>
                  </a:schemeClr>
                </a:solidFill>
                <a:cs typeface="+mn-ea"/>
                <a:sym typeface="+mn-lt"/>
              </a:endParaRPr>
            </a:p>
            <a:p>
              <a:pPr marL="213995" indent="-213995">
                <a:lnSpc>
                  <a:spcPct val="120000"/>
                </a:lnSpc>
                <a:buFont typeface="Wingdings" panose="05000000000000000000" pitchFamily="2" charset="2"/>
                <a:buChar char="l"/>
              </a:pPr>
              <a:r>
                <a:rPr lang="zh-CN" altLang="en-US" sz="1280" dirty="0">
                  <a:solidFill>
                    <a:schemeClr val="tx1">
                      <a:lumMod val="75000"/>
                      <a:lumOff val="25000"/>
                    </a:schemeClr>
                  </a:solidFill>
                  <a:cs typeface="+mn-ea"/>
                  <a:sym typeface="+mn-lt"/>
                </a:rPr>
                <a:t>用户可以在投影仪或者</a:t>
              </a:r>
              <a:endParaRPr lang="zh-CN" altLang="en-US" sz="1280"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 presetClass="entr" presetSubtype="8" fill="hold" nodeType="afterEffect" p14:presetBounceEnd="44000">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14:bounceEnd="44000">
                                          <p:cBhvr additive="base">
                                            <p:cTn id="14" dur="1000" fill="hold"/>
                                            <p:tgtEl>
                                              <p:spTgt spid="18"/>
                                            </p:tgtEl>
                                            <p:attrNameLst>
                                              <p:attrName>ppt_x</p:attrName>
                                            </p:attrNameLst>
                                          </p:cBhvr>
                                          <p:tavLst>
                                            <p:tav tm="0">
                                              <p:val>
                                                <p:strVal val="0-#ppt_w/2"/>
                                              </p:val>
                                            </p:tav>
                                            <p:tav tm="100000">
                                              <p:val>
                                                <p:strVal val="#ppt_x"/>
                                              </p:val>
                                            </p:tav>
                                          </p:tavLst>
                                        </p:anim>
                                        <p:anim calcmode="lin" valueType="num" p14:bounceEnd="44000">
                                          <p:cBhvr additive="base">
                                            <p:cTn id="15" dur="100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14:presetBounceEnd="44000">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14:bounceEnd="44000">
                                          <p:cBhvr additive="base">
                                            <p:cTn id="18" dur="1000" fill="hold"/>
                                            <p:tgtEl>
                                              <p:spTgt spid="20"/>
                                            </p:tgtEl>
                                            <p:attrNameLst>
                                              <p:attrName>ppt_x</p:attrName>
                                            </p:attrNameLst>
                                          </p:cBhvr>
                                          <p:tavLst>
                                            <p:tav tm="0">
                                              <p:val>
                                                <p:strVal val="1+#ppt_w/2"/>
                                              </p:val>
                                            </p:tav>
                                            <p:tav tm="100000">
                                              <p:val>
                                                <p:strVal val="#ppt_x"/>
                                              </p:val>
                                            </p:tav>
                                          </p:tavLst>
                                        </p:anim>
                                        <p:anim calcmode="lin" valueType="num" p14:bounceEnd="44000">
                                          <p:cBhvr additive="base">
                                            <p:cTn id="19"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1000" fill="hold"/>
                                            <p:tgtEl>
                                              <p:spTgt spid="18"/>
                                            </p:tgtEl>
                                            <p:attrNameLst>
                                              <p:attrName>ppt_x</p:attrName>
                                            </p:attrNameLst>
                                          </p:cBhvr>
                                          <p:tavLst>
                                            <p:tav tm="0">
                                              <p:val>
                                                <p:strVal val="0-#ppt_w/2"/>
                                              </p:val>
                                            </p:tav>
                                            <p:tav tm="100000">
                                              <p:val>
                                                <p:strVal val="#ppt_x"/>
                                              </p:val>
                                            </p:tav>
                                          </p:tavLst>
                                        </p:anim>
                                        <p:anim calcmode="lin" valueType="num">
                                          <p:cBhvr additive="base">
                                            <p:cTn id="15" dur="100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1000" fill="hold"/>
                                            <p:tgtEl>
                                              <p:spTgt spid="20"/>
                                            </p:tgtEl>
                                            <p:attrNameLst>
                                              <p:attrName>ppt_x</p:attrName>
                                            </p:attrNameLst>
                                          </p:cBhvr>
                                          <p:tavLst>
                                            <p:tav tm="0">
                                              <p:val>
                                                <p:strVal val="1+#ppt_w/2"/>
                                              </p:val>
                                            </p:tav>
                                            <p:tav tm="100000">
                                              <p:val>
                                                <p:strVal val="#ppt_x"/>
                                              </p:val>
                                            </p:tav>
                                          </p:tavLst>
                                        </p:anim>
                                        <p:anim calcmode="lin" valueType="num">
                                          <p:cBhvr additive="base">
                                            <p:cTn id="19"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0"/>
          <p:cNvGrpSpPr/>
          <p:nvPr/>
        </p:nvGrpSpPr>
        <p:grpSpPr>
          <a:xfrm>
            <a:off x="1739582" y="3327006"/>
            <a:ext cx="1448992" cy="1249516"/>
            <a:chOff x="3660996" y="1863907"/>
            <a:chExt cx="1670586" cy="1440160"/>
          </a:xfrm>
          <a:effectLst/>
        </p:grpSpPr>
        <p:sp>
          <p:nvSpPr>
            <p:cNvPr id="32" name="六边形 31"/>
            <p:cNvSpPr/>
            <p:nvPr/>
          </p:nvSpPr>
          <p:spPr>
            <a:xfrm>
              <a:off x="3660996" y="1863907"/>
              <a:ext cx="1670586" cy="1440160"/>
            </a:xfrm>
            <a:prstGeom prst="hexagon">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sp>
          <p:nvSpPr>
            <p:cNvPr id="33" name="六边形 32"/>
            <p:cNvSpPr/>
            <p:nvPr/>
          </p:nvSpPr>
          <p:spPr>
            <a:xfrm>
              <a:off x="3731072" y="1916477"/>
              <a:ext cx="1524799" cy="1314482"/>
            </a:xfrm>
            <a:prstGeom prst="hexagon">
              <a:avLst/>
            </a:prstGeom>
            <a:solidFill>
              <a:schemeClr val="accent1"/>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cs typeface="+mn-ea"/>
                  <a:sym typeface="+mn-lt"/>
                </a:rPr>
                <a:t>添加文本</a:t>
              </a:r>
              <a:endParaRPr lang="zh-CN" altLang="en-US" sz="1200" dirty="0">
                <a:solidFill>
                  <a:schemeClr val="bg1"/>
                </a:solidFill>
                <a:cs typeface="+mn-ea"/>
                <a:sym typeface="+mn-lt"/>
              </a:endParaRPr>
            </a:p>
          </p:txBody>
        </p:sp>
      </p:grpSp>
      <p:grpSp>
        <p:nvGrpSpPr>
          <p:cNvPr id="3" name="组合 33"/>
          <p:cNvGrpSpPr/>
          <p:nvPr/>
        </p:nvGrpSpPr>
        <p:grpSpPr>
          <a:xfrm>
            <a:off x="3144863" y="2568279"/>
            <a:ext cx="1448992" cy="1249516"/>
            <a:chOff x="3660996" y="1863907"/>
            <a:chExt cx="1670586" cy="1440160"/>
          </a:xfrm>
          <a:effectLst/>
        </p:grpSpPr>
        <p:sp>
          <p:nvSpPr>
            <p:cNvPr id="35" name="六边形 34"/>
            <p:cNvSpPr/>
            <p:nvPr/>
          </p:nvSpPr>
          <p:spPr>
            <a:xfrm>
              <a:off x="3660996" y="1863907"/>
              <a:ext cx="1670586" cy="1440160"/>
            </a:xfrm>
            <a:prstGeom prst="hexagon">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sp>
          <p:nvSpPr>
            <p:cNvPr id="36" name="六边形 35"/>
            <p:cNvSpPr/>
            <p:nvPr/>
          </p:nvSpPr>
          <p:spPr>
            <a:xfrm>
              <a:off x="3731072" y="1916477"/>
              <a:ext cx="1524799" cy="1314482"/>
            </a:xfrm>
            <a:prstGeom prst="hexagon">
              <a:avLst/>
            </a:prstGeom>
            <a:solidFill>
              <a:schemeClr val="accent2"/>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cs typeface="+mn-ea"/>
                  <a:sym typeface="+mn-lt"/>
                </a:rPr>
                <a:t>添加文本</a:t>
              </a:r>
              <a:endParaRPr lang="zh-CN" altLang="en-US" sz="1200" dirty="0">
                <a:solidFill>
                  <a:schemeClr val="bg1"/>
                </a:solidFill>
                <a:cs typeface="+mn-ea"/>
                <a:sym typeface="+mn-lt"/>
              </a:endParaRPr>
            </a:p>
          </p:txBody>
        </p:sp>
      </p:grpSp>
      <p:grpSp>
        <p:nvGrpSpPr>
          <p:cNvPr id="4" name="组合 36"/>
          <p:cNvGrpSpPr/>
          <p:nvPr/>
        </p:nvGrpSpPr>
        <p:grpSpPr>
          <a:xfrm>
            <a:off x="4550144" y="1929101"/>
            <a:ext cx="1448992" cy="1249516"/>
            <a:chOff x="3660996" y="1863907"/>
            <a:chExt cx="1670586" cy="1440160"/>
          </a:xfrm>
          <a:effectLst/>
        </p:grpSpPr>
        <p:sp>
          <p:nvSpPr>
            <p:cNvPr id="38" name="六边形 37"/>
            <p:cNvSpPr/>
            <p:nvPr/>
          </p:nvSpPr>
          <p:spPr>
            <a:xfrm>
              <a:off x="3660996" y="1863907"/>
              <a:ext cx="1670586" cy="1440160"/>
            </a:xfrm>
            <a:prstGeom prst="hexagon">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sp>
          <p:nvSpPr>
            <p:cNvPr id="39" name="六边形 38"/>
            <p:cNvSpPr/>
            <p:nvPr/>
          </p:nvSpPr>
          <p:spPr>
            <a:xfrm>
              <a:off x="3731072" y="1916477"/>
              <a:ext cx="1524799" cy="1314482"/>
            </a:xfrm>
            <a:prstGeom prst="hexagon">
              <a:avLst/>
            </a:prstGeom>
            <a:solidFill>
              <a:schemeClr val="accent3"/>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cs typeface="+mn-ea"/>
                  <a:sym typeface="+mn-lt"/>
                </a:rPr>
                <a:t>添加文本</a:t>
              </a:r>
              <a:endParaRPr lang="zh-CN" altLang="en-US" sz="1200" dirty="0">
                <a:solidFill>
                  <a:schemeClr val="bg1"/>
                </a:solidFill>
                <a:cs typeface="+mn-ea"/>
                <a:sym typeface="+mn-lt"/>
              </a:endParaRPr>
            </a:p>
          </p:txBody>
        </p:sp>
      </p:grpSp>
      <p:grpSp>
        <p:nvGrpSpPr>
          <p:cNvPr id="5" name="组合 39"/>
          <p:cNvGrpSpPr/>
          <p:nvPr/>
        </p:nvGrpSpPr>
        <p:grpSpPr>
          <a:xfrm>
            <a:off x="5955426" y="1170374"/>
            <a:ext cx="1448992" cy="1249516"/>
            <a:chOff x="3660996" y="1863907"/>
            <a:chExt cx="1670586" cy="1440160"/>
          </a:xfrm>
          <a:effectLst/>
        </p:grpSpPr>
        <p:sp>
          <p:nvSpPr>
            <p:cNvPr id="41" name="六边形 40"/>
            <p:cNvSpPr/>
            <p:nvPr/>
          </p:nvSpPr>
          <p:spPr>
            <a:xfrm>
              <a:off x="3660996" y="1863907"/>
              <a:ext cx="1670586" cy="1440160"/>
            </a:xfrm>
            <a:prstGeom prst="hexagon">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sp>
          <p:nvSpPr>
            <p:cNvPr id="42" name="六边形 41"/>
            <p:cNvSpPr/>
            <p:nvPr/>
          </p:nvSpPr>
          <p:spPr>
            <a:xfrm>
              <a:off x="3731072" y="1916477"/>
              <a:ext cx="1524799" cy="1314482"/>
            </a:xfrm>
            <a:prstGeom prst="hexagon">
              <a:avLst/>
            </a:prstGeom>
            <a:solidFill>
              <a:schemeClr val="accent4"/>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cs typeface="+mn-ea"/>
                  <a:sym typeface="+mn-lt"/>
                </a:rPr>
                <a:t>添加文本</a:t>
              </a:r>
              <a:endParaRPr lang="zh-CN" altLang="en-US" sz="1200" dirty="0">
                <a:solidFill>
                  <a:schemeClr val="bg1"/>
                </a:solidFill>
                <a:cs typeface="+mn-ea"/>
                <a:sym typeface="+mn-lt"/>
              </a:endParaRPr>
            </a:p>
          </p:txBody>
        </p:sp>
      </p:grpSp>
      <p:cxnSp>
        <p:nvCxnSpPr>
          <p:cNvPr id="43" name="直接连接符 42"/>
          <p:cNvCxnSpPr>
            <a:stCxn id="32" idx="5"/>
          </p:cNvCxnSpPr>
          <p:nvPr/>
        </p:nvCxnSpPr>
        <p:spPr>
          <a:xfrm flipH="1" flipV="1">
            <a:off x="2357646" y="2348823"/>
            <a:ext cx="518647" cy="978183"/>
          </a:xfrm>
          <a:prstGeom prst="line">
            <a:avLst/>
          </a:prstGeom>
          <a:ln w="19050">
            <a:solidFill>
              <a:schemeClr val="accent1"/>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35" idx="2"/>
          </p:cNvCxnSpPr>
          <p:nvPr/>
        </p:nvCxnSpPr>
        <p:spPr>
          <a:xfrm>
            <a:off x="3457147" y="3817794"/>
            <a:ext cx="412213" cy="780861"/>
          </a:xfrm>
          <a:prstGeom prst="line">
            <a:avLst/>
          </a:prstGeom>
          <a:ln w="19050">
            <a:solidFill>
              <a:schemeClr val="accent2"/>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8" idx="5"/>
          </p:cNvCxnSpPr>
          <p:nvPr/>
        </p:nvCxnSpPr>
        <p:spPr>
          <a:xfrm flipH="1" flipV="1">
            <a:off x="5148064" y="927812"/>
            <a:ext cx="538790" cy="1001289"/>
          </a:xfrm>
          <a:prstGeom prst="line">
            <a:avLst/>
          </a:prstGeom>
          <a:ln w="19050">
            <a:solidFill>
              <a:schemeClr val="accent3"/>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41" idx="2"/>
          </p:cNvCxnSpPr>
          <p:nvPr/>
        </p:nvCxnSpPr>
        <p:spPr>
          <a:xfrm>
            <a:off x="6267710" y="2419890"/>
            <a:ext cx="409769" cy="787776"/>
          </a:xfrm>
          <a:prstGeom prst="line">
            <a:avLst/>
          </a:prstGeom>
          <a:ln w="19050">
            <a:solidFill>
              <a:schemeClr val="accent4"/>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文本框 7"/>
          <p:cNvSpPr txBox="1">
            <a:spLocks noChangeArrowheads="1"/>
          </p:cNvSpPr>
          <p:nvPr/>
        </p:nvSpPr>
        <p:spPr bwMode="auto">
          <a:xfrm>
            <a:off x="107504" y="2397580"/>
            <a:ext cx="2232248" cy="9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200" dirty="0">
                <a:solidFill>
                  <a:schemeClr val="tx1">
                    <a:lumMod val="75000"/>
                    <a:lumOff val="25000"/>
                  </a:schemeClr>
                </a:solidFill>
                <a:latin typeface="+mn-lt"/>
                <a:ea typeface="+mn-ea"/>
                <a:cs typeface="+mn-ea"/>
                <a:sym typeface="+mn-lt"/>
              </a:rPr>
              <a:t>添加文本信息</a:t>
            </a:r>
            <a:endParaRPr lang="en-US" altLang="zh-CN" sz="1200" dirty="0">
              <a:solidFill>
                <a:schemeClr val="tx1">
                  <a:lumMod val="75000"/>
                  <a:lumOff val="25000"/>
                </a:schemeClr>
              </a:solidFill>
              <a:latin typeface="+mn-lt"/>
              <a:ea typeface="+mn-ea"/>
              <a:cs typeface="+mn-ea"/>
              <a:sym typeface="+mn-lt"/>
            </a:endParaRPr>
          </a:p>
          <a:p>
            <a:pPr algn="r">
              <a:lnSpc>
                <a:spcPct val="150000"/>
              </a:lnSpc>
              <a:spcBef>
                <a:spcPts val="300"/>
              </a:spcBef>
            </a:pPr>
            <a:r>
              <a:rPr lang="zh-CN" altLang="en-US" sz="900" dirty="0">
                <a:solidFill>
                  <a:schemeClr val="tx1">
                    <a:lumMod val="50000"/>
                    <a:lumOff val="50000"/>
                  </a:schemeClr>
                </a:solidFill>
                <a:latin typeface="+mn-lt"/>
                <a:ea typeface="+mn-ea"/>
                <a:cs typeface="+mn-ea"/>
                <a:sym typeface="+mn-lt"/>
              </a:rPr>
              <a:t>此处添加说明文字添加说明文字添加说明文字添加说明文字</a:t>
            </a:r>
            <a:endParaRPr lang="zh-CN" altLang="en-US" sz="900" dirty="0">
              <a:solidFill>
                <a:schemeClr val="tx1">
                  <a:lumMod val="50000"/>
                  <a:lumOff val="50000"/>
                </a:schemeClr>
              </a:solidFill>
              <a:latin typeface="+mn-lt"/>
              <a:ea typeface="+mn-ea"/>
              <a:cs typeface="+mn-ea"/>
              <a:sym typeface="+mn-lt"/>
            </a:endParaRPr>
          </a:p>
          <a:p>
            <a:pPr algn="r">
              <a:lnSpc>
                <a:spcPct val="150000"/>
              </a:lnSpc>
              <a:spcBef>
                <a:spcPts val="300"/>
              </a:spcBef>
            </a:pPr>
            <a:endParaRPr lang="zh-CN" altLang="en-US" sz="900" dirty="0">
              <a:solidFill>
                <a:schemeClr val="tx1">
                  <a:lumMod val="50000"/>
                  <a:lumOff val="50000"/>
                </a:schemeClr>
              </a:solidFill>
              <a:latin typeface="+mn-lt"/>
              <a:ea typeface="+mn-ea"/>
              <a:cs typeface="+mn-ea"/>
              <a:sym typeface="+mn-lt"/>
            </a:endParaRPr>
          </a:p>
        </p:txBody>
      </p:sp>
      <p:sp>
        <p:nvSpPr>
          <p:cNvPr id="48" name="文本框 7"/>
          <p:cNvSpPr txBox="1">
            <a:spLocks noChangeArrowheads="1"/>
          </p:cNvSpPr>
          <p:nvPr/>
        </p:nvSpPr>
        <p:spPr bwMode="auto">
          <a:xfrm>
            <a:off x="2809755" y="1003522"/>
            <a:ext cx="2232248" cy="9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200" dirty="0">
                <a:solidFill>
                  <a:schemeClr val="tx1">
                    <a:lumMod val="75000"/>
                    <a:lumOff val="25000"/>
                  </a:schemeClr>
                </a:solidFill>
                <a:latin typeface="+mn-lt"/>
                <a:ea typeface="+mn-ea"/>
                <a:cs typeface="+mn-ea"/>
                <a:sym typeface="+mn-lt"/>
              </a:rPr>
              <a:t>添加文本信息</a:t>
            </a:r>
            <a:endParaRPr lang="en-US" altLang="zh-CN" sz="1200" dirty="0">
              <a:solidFill>
                <a:schemeClr val="tx1">
                  <a:lumMod val="75000"/>
                  <a:lumOff val="25000"/>
                </a:schemeClr>
              </a:solidFill>
              <a:latin typeface="+mn-lt"/>
              <a:ea typeface="+mn-ea"/>
              <a:cs typeface="+mn-ea"/>
              <a:sym typeface="+mn-lt"/>
            </a:endParaRPr>
          </a:p>
          <a:p>
            <a:pPr algn="r">
              <a:lnSpc>
                <a:spcPct val="150000"/>
              </a:lnSpc>
              <a:spcBef>
                <a:spcPts val="300"/>
              </a:spcBef>
            </a:pPr>
            <a:r>
              <a:rPr lang="zh-CN" altLang="en-US" sz="900" dirty="0">
                <a:solidFill>
                  <a:schemeClr val="tx1">
                    <a:lumMod val="50000"/>
                    <a:lumOff val="50000"/>
                  </a:schemeClr>
                </a:solidFill>
                <a:latin typeface="+mn-lt"/>
                <a:ea typeface="+mn-ea"/>
                <a:cs typeface="+mn-ea"/>
                <a:sym typeface="+mn-lt"/>
              </a:rPr>
              <a:t>此处添加说明文字添加说明文字添加说明文字添加说明文字</a:t>
            </a:r>
            <a:endParaRPr lang="zh-CN" altLang="en-US" sz="900" dirty="0">
              <a:solidFill>
                <a:schemeClr val="tx1">
                  <a:lumMod val="50000"/>
                  <a:lumOff val="50000"/>
                </a:schemeClr>
              </a:solidFill>
              <a:latin typeface="+mn-lt"/>
              <a:ea typeface="+mn-ea"/>
              <a:cs typeface="+mn-ea"/>
              <a:sym typeface="+mn-lt"/>
            </a:endParaRPr>
          </a:p>
          <a:p>
            <a:pPr algn="r">
              <a:lnSpc>
                <a:spcPct val="150000"/>
              </a:lnSpc>
              <a:spcBef>
                <a:spcPts val="300"/>
              </a:spcBef>
            </a:pPr>
            <a:endParaRPr lang="zh-CN" altLang="en-US" sz="900" dirty="0">
              <a:solidFill>
                <a:schemeClr val="tx1">
                  <a:lumMod val="50000"/>
                  <a:lumOff val="50000"/>
                </a:schemeClr>
              </a:solidFill>
              <a:latin typeface="+mn-lt"/>
              <a:ea typeface="+mn-ea"/>
              <a:cs typeface="+mn-ea"/>
              <a:sym typeface="+mn-lt"/>
            </a:endParaRPr>
          </a:p>
        </p:txBody>
      </p:sp>
      <p:sp>
        <p:nvSpPr>
          <p:cNvPr id="49" name="文本框 7"/>
          <p:cNvSpPr txBox="1">
            <a:spLocks noChangeArrowheads="1"/>
          </p:cNvSpPr>
          <p:nvPr/>
        </p:nvSpPr>
        <p:spPr bwMode="auto">
          <a:xfrm>
            <a:off x="3977671" y="3838185"/>
            <a:ext cx="2232248" cy="9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200" dirty="0">
                <a:solidFill>
                  <a:schemeClr val="tx1">
                    <a:lumMod val="75000"/>
                    <a:lumOff val="25000"/>
                  </a:schemeClr>
                </a:solidFill>
                <a:latin typeface="+mn-lt"/>
                <a:ea typeface="+mn-ea"/>
                <a:cs typeface="+mn-ea"/>
                <a:sym typeface="+mn-lt"/>
              </a:rPr>
              <a:t>添加文本信息</a:t>
            </a:r>
            <a:endParaRPr lang="en-US" altLang="zh-CN" sz="1200" dirty="0">
              <a:solidFill>
                <a:schemeClr val="tx1">
                  <a:lumMod val="75000"/>
                  <a:lumOff val="25000"/>
                </a:schemeClr>
              </a:solidFill>
              <a:latin typeface="+mn-lt"/>
              <a:ea typeface="+mn-ea"/>
              <a:cs typeface="+mn-ea"/>
              <a:sym typeface="+mn-lt"/>
            </a:endParaRPr>
          </a:p>
          <a:p>
            <a:pPr>
              <a:lnSpc>
                <a:spcPct val="150000"/>
              </a:lnSpc>
              <a:spcBef>
                <a:spcPts val="300"/>
              </a:spcBef>
            </a:pPr>
            <a:r>
              <a:rPr lang="zh-CN" altLang="en-US" sz="900" dirty="0">
                <a:solidFill>
                  <a:schemeClr val="tx1">
                    <a:lumMod val="50000"/>
                    <a:lumOff val="50000"/>
                  </a:schemeClr>
                </a:solidFill>
                <a:latin typeface="+mn-lt"/>
                <a:ea typeface="+mn-ea"/>
                <a:cs typeface="+mn-ea"/>
                <a:sym typeface="+mn-lt"/>
              </a:rPr>
              <a:t>此处添加说明文字添加说明文字添加说明文字添加说明文字</a:t>
            </a:r>
            <a:endParaRPr lang="zh-CN" altLang="en-US" sz="900" dirty="0">
              <a:solidFill>
                <a:schemeClr val="tx1">
                  <a:lumMod val="50000"/>
                  <a:lumOff val="50000"/>
                </a:schemeClr>
              </a:solidFill>
              <a:latin typeface="+mn-lt"/>
              <a:ea typeface="+mn-ea"/>
              <a:cs typeface="+mn-ea"/>
              <a:sym typeface="+mn-lt"/>
            </a:endParaRPr>
          </a:p>
          <a:p>
            <a:pPr>
              <a:lnSpc>
                <a:spcPct val="150000"/>
              </a:lnSpc>
              <a:spcBef>
                <a:spcPts val="300"/>
              </a:spcBef>
            </a:pPr>
            <a:endParaRPr lang="zh-CN" altLang="en-US" sz="900" dirty="0">
              <a:solidFill>
                <a:schemeClr val="tx1">
                  <a:lumMod val="50000"/>
                  <a:lumOff val="50000"/>
                </a:schemeClr>
              </a:solidFill>
              <a:latin typeface="+mn-lt"/>
              <a:ea typeface="+mn-ea"/>
              <a:cs typeface="+mn-ea"/>
              <a:sym typeface="+mn-lt"/>
            </a:endParaRPr>
          </a:p>
        </p:txBody>
      </p:sp>
      <p:sp>
        <p:nvSpPr>
          <p:cNvPr id="50" name="文本框 7"/>
          <p:cNvSpPr txBox="1">
            <a:spLocks noChangeArrowheads="1"/>
          </p:cNvSpPr>
          <p:nvPr/>
        </p:nvSpPr>
        <p:spPr bwMode="auto">
          <a:xfrm>
            <a:off x="6732240" y="2469610"/>
            <a:ext cx="2232248" cy="9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200" dirty="0">
                <a:solidFill>
                  <a:schemeClr val="tx1">
                    <a:lumMod val="75000"/>
                    <a:lumOff val="25000"/>
                  </a:schemeClr>
                </a:solidFill>
                <a:latin typeface="+mn-lt"/>
                <a:ea typeface="+mn-ea"/>
                <a:cs typeface="+mn-ea"/>
                <a:sym typeface="+mn-lt"/>
              </a:rPr>
              <a:t>添加文本信息</a:t>
            </a:r>
            <a:endParaRPr lang="en-US" altLang="zh-CN" sz="1200" dirty="0">
              <a:solidFill>
                <a:schemeClr val="tx1">
                  <a:lumMod val="75000"/>
                  <a:lumOff val="25000"/>
                </a:schemeClr>
              </a:solidFill>
              <a:latin typeface="+mn-lt"/>
              <a:ea typeface="+mn-ea"/>
              <a:cs typeface="+mn-ea"/>
              <a:sym typeface="+mn-lt"/>
            </a:endParaRPr>
          </a:p>
          <a:p>
            <a:pPr>
              <a:lnSpc>
                <a:spcPct val="150000"/>
              </a:lnSpc>
              <a:spcBef>
                <a:spcPts val="300"/>
              </a:spcBef>
            </a:pPr>
            <a:r>
              <a:rPr lang="zh-CN" altLang="en-US" sz="900" dirty="0">
                <a:solidFill>
                  <a:schemeClr val="tx1">
                    <a:lumMod val="50000"/>
                    <a:lumOff val="50000"/>
                  </a:schemeClr>
                </a:solidFill>
                <a:latin typeface="+mn-lt"/>
                <a:ea typeface="+mn-ea"/>
                <a:cs typeface="+mn-ea"/>
                <a:sym typeface="+mn-lt"/>
              </a:rPr>
              <a:t>此处添加说明文字添加说明文字添加说明文字添加说明文字</a:t>
            </a:r>
            <a:endParaRPr lang="zh-CN" altLang="en-US" sz="900" dirty="0">
              <a:solidFill>
                <a:schemeClr val="tx1">
                  <a:lumMod val="50000"/>
                  <a:lumOff val="50000"/>
                </a:schemeClr>
              </a:solidFill>
              <a:latin typeface="+mn-lt"/>
              <a:ea typeface="+mn-ea"/>
              <a:cs typeface="+mn-ea"/>
              <a:sym typeface="+mn-lt"/>
            </a:endParaRPr>
          </a:p>
          <a:p>
            <a:pPr>
              <a:lnSpc>
                <a:spcPct val="150000"/>
              </a:lnSpc>
              <a:spcBef>
                <a:spcPts val="300"/>
              </a:spcBef>
            </a:pPr>
            <a:endParaRPr lang="zh-CN" altLang="en-US" sz="900" dirty="0">
              <a:solidFill>
                <a:schemeClr val="tx1">
                  <a:lumMod val="50000"/>
                  <a:lumOff val="50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right)">
                                      <p:cBhvr>
                                        <p:cTn id="16" dur="500"/>
                                        <p:tgtEl>
                                          <p:spTgt spid="47"/>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up)">
                                      <p:cBhvr>
                                        <p:cTn id="25" dur="500"/>
                                        <p:tgtEl>
                                          <p:spTgt spid="4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500"/>
                                        <p:tgtEl>
                                          <p:spTgt spid="49"/>
                                        </p:tgtEl>
                                      </p:cBhvr>
                                    </p:animEffect>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down)">
                                      <p:cBhvr>
                                        <p:cTn id="38" dur="500"/>
                                        <p:tgtEl>
                                          <p:spTgt spid="45"/>
                                        </p:tgtEl>
                                      </p:cBhvr>
                                    </p:animEffect>
                                  </p:childTnLst>
                                </p:cTn>
                              </p:par>
                            </p:childTnLst>
                          </p:cTn>
                        </p:par>
                        <p:par>
                          <p:cTn id="39" fill="hold">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right)">
                                      <p:cBhvr>
                                        <p:cTn id="42" dur="500"/>
                                        <p:tgtEl>
                                          <p:spTgt spid="48"/>
                                        </p:tgtEl>
                                      </p:cBhvr>
                                    </p:animEffect>
                                  </p:childTnLst>
                                </p:cTn>
                              </p:par>
                            </p:childTnLst>
                          </p:cTn>
                        </p:par>
                        <p:par>
                          <p:cTn id="43" fill="hold">
                            <p:stCondLst>
                              <p:cond delay="4500"/>
                            </p:stCondLst>
                            <p:childTnLst>
                              <p:par>
                                <p:cTn id="44" presetID="2" presetClass="entr" presetSubtype="4"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up)">
                                      <p:cBhvr>
                                        <p:cTn id="51" dur="500"/>
                                        <p:tgtEl>
                                          <p:spTgt spid="46"/>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50" y="0"/>
            <a:ext cx="9138700" cy="5145088"/>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53711" t="14508" r="20943"/>
          <a:stretch>
            <a:fillRect/>
          </a:stretch>
        </p:blipFill>
        <p:spPr>
          <a:xfrm flipH="1">
            <a:off x="788670" y="1040312"/>
            <a:ext cx="2015864" cy="3863585"/>
          </a:xfrm>
          <a:prstGeom prst="rect">
            <a:avLst/>
          </a:prstGeom>
        </p:spPr>
      </p:pic>
      <p:sp>
        <p:nvSpPr>
          <p:cNvPr id="105" name="矩形 104"/>
          <p:cNvSpPr/>
          <p:nvPr/>
        </p:nvSpPr>
        <p:spPr>
          <a:xfrm>
            <a:off x="4282247" y="2067489"/>
            <a:ext cx="2584362" cy="461665"/>
          </a:xfrm>
          <a:prstGeom prst="rect">
            <a:avLst/>
          </a:prstGeom>
        </p:spPr>
        <p:txBody>
          <a:bodyPr wrap="none">
            <a:spAutoFit/>
          </a:bodyPr>
          <a:lstStyle/>
          <a:p>
            <a:r>
              <a:rPr lang="zh-CN" altLang="en-US" sz="2400" b="1" dirty="0">
                <a:cs typeface="+mn-ea"/>
                <a:sym typeface="+mn-lt"/>
              </a:rPr>
              <a:t>目录 </a:t>
            </a:r>
            <a:r>
              <a:rPr lang="en-US" altLang="zh-CN" sz="2400" b="1" dirty="0">
                <a:cs typeface="+mn-ea"/>
                <a:sym typeface="+mn-lt"/>
              </a:rPr>
              <a:t>CONTENTS</a:t>
            </a:r>
            <a:endParaRPr lang="zh-CN" altLang="en-US" sz="2400" b="1" dirty="0">
              <a:cs typeface="+mn-ea"/>
              <a:sym typeface="+mn-lt"/>
            </a:endParaRPr>
          </a:p>
        </p:txBody>
      </p:sp>
      <p:sp>
        <p:nvSpPr>
          <p:cNvPr id="106" name="矩形 105"/>
          <p:cNvSpPr/>
          <p:nvPr/>
        </p:nvSpPr>
        <p:spPr>
          <a:xfrm>
            <a:off x="4268182" y="3014620"/>
            <a:ext cx="4161717" cy="307777"/>
          </a:xfrm>
          <a:prstGeom prst="rect">
            <a:avLst/>
          </a:prstGeom>
        </p:spPr>
        <p:txBody>
          <a:bodyPr wrap="none">
            <a:spAutoFit/>
          </a:bodyPr>
          <a:lstStyle/>
          <a:p>
            <a:r>
              <a:rPr lang="en-US" altLang="zh-CN" sz="1400" b="1" dirty="0">
                <a:cs typeface="+mn-ea"/>
                <a:sym typeface="+mn-lt"/>
              </a:rPr>
              <a:t>CLICK THE CONTENT INPUT SECTION TITLES</a:t>
            </a:r>
            <a:endParaRPr lang="zh-CN" altLang="en-US" sz="1400" b="1" dirty="0">
              <a:cs typeface="+mn-ea"/>
              <a:sym typeface="+mn-lt"/>
            </a:endParaRPr>
          </a:p>
        </p:txBody>
      </p:sp>
      <p:sp>
        <p:nvSpPr>
          <p:cNvPr id="107" name="矩形 106"/>
          <p:cNvSpPr/>
          <p:nvPr/>
        </p:nvSpPr>
        <p:spPr>
          <a:xfrm>
            <a:off x="4359635" y="2525242"/>
            <a:ext cx="3154118" cy="489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None/>
            </a:pPr>
            <a:r>
              <a:rPr lang="zh-CN" altLang="en-US" sz="2400" dirty="0">
                <a:solidFill>
                  <a:schemeClr val="bg1"/>
                </a:solidFill>
                <a:cs typeface="+mn-ea"/>
                <a:sym typeface="+mn-lt"/>
              </a:rPr>
              <a:t>工作完成情况</a:t>
            </a:r>
            <a:endParaRPr lang="zh-CN" altLang="en-US" sz="2000" dirty="0">
              <a:solidFill>
                <a:schemeClr val="bg1"/>
              </a:solidFill>
              <a:cs typeface="+mn-ea"/>
              <a:sym typeface="+mn-lt"/>
            </a:endParaRPr>
          </a:p>
        </p:txBody>
      </p:sp>
      <p:sp>
        <p:nvSpPr>
          <p:cNvPr id="111" name="矩形 110"/>
          <p:cNvSpPr/>
          <p:nvPr/>
        </p:nvSpPr>
        <p:spPr>
          <a:xfrm>
            <a:off x="3115938" y="2168935"/>
            <a:ext cx="1152244" cy="10084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chemeClr val="tx1">
                    <a:lumMod val="75000"/>
                    <a:lumOff val="25000"/>
                  </a:schemeClr>
                </a:solidFill>
                <a:cs typeface="+mn-ea"/>
                <a:sym typeface="+mn-lt"/>
              </a:rPr>
              <a:t>02</a:t>
            </a:r>
            <a:endParaRPr lang="zh-CN" altLang="en-US" sz="60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 calcmode="lin" valueType="num">
                                      <p:cBhvr>
                                        <p:cTn id="13" dur="500" fill="hold"/>
                                        <p:tgtEl>
                                          <p:spTgt spid="111"/>
                                        </p:tgtEl>
                                        <p:attrNameLst>
                                          <p:attrName>ppt_w</p:attrName>
                                        </p:attrNameLst>
                                      </p:cBhvr>
                                      <p:tavLst>
                                        <p:tav tm="0">
                                          <p:val>
                                            <p:fltVal val="0"/>
                                          </p:val>
                                        </p:tav>
                                        <p:tav tm="100000">
                                          <p:val>
                                            <p:strVal val="#ppt_w"/>
                                          </p:val>
                                        </p:tav>
                                      </p:tavLst>
                                    </p:anim>
                                    <p:anim calcmode="lin" valueType="num">
                                      <p:cBhvr>
                                        <p:cTn id="14" dur="500" fill="hold"/>
                                        <p:tgtEl>
                                          <p:spTgt spid="111"/>
                                        </p:tgtEl>
                                        <p:attrNameLst>
                                          <p:attrName>ppt_h</p:attrName>
                                        </p:attrNameLst>
                                      </p:cBhvr>
                                      <p:tavLst>
                                        <p:tav tm="0">
                                          <p:val>
                                            <p:fltVal val="0"/>
                                          </p:val>
                                        </p:tav>
                                        <p:tav tm="100000">
                                          <p:val>
                                            <p:strVal val="#ppt_h"/>
                                          </p:val>
                                        </p:tav>
                                      </p:tavLst>
                                    </p:anim>
                                    <p:animEffect transition="in" filter="fade">
                                      <p:cBhvr>
                                        <p:cTn id="15" dur="500"/>
                                        <p:tgtEl>
                                          <p:spTgt spid="1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500"/>
                                        <p:tgtEl>
                                          <p:spTgt spid="105"/>
                                        </p:tgtEl>
                                      </p:cBhvr>
                                    </p:animEffect>
                                  </p:childTnLst>
                                </p:cTn>
                              </p:par>
                            </p:childTnLst>
                          </p:cTn>
                        </p:par>
                        <p:par>
                          <p:cTn id="20" fill="hold">
                            <p:stCondLst>
                              <p:cond delay="2000"/>
                            </p:stCondLst>
                            <p:childTnLst>
                              <p:par>
                                <p:cTn id="21" presetID="16" presetClass="entr" presetSubtype="26" fill="hold" grpId="0" nodeType="after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barn(inHorizontal)">
                                      <p:cBhvr>
                                        <p:cTn id="23" dur="500"/>
                                        <p:tgtEl>
                                          <p:spTgt spid="10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wipe(left)">
                                      <p:cBhvr>
                                        <p:cTn id="27"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P spid="107" grpId="0" animBg="1"/>
      <p:bldP spid="1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30"/>
          <p:cNvSpPr/>
          <p:nvPr/>
        </p:nvSpPr>
        <p:spPr>
          <a:xfrm>
            <a:off x="3061888" y="2614264"/>
            <a:ext cx="788060" cy="788060"/>
          </a:xfrm>
          <a:custGeom>
            <a:avLst/>
            <a:gdLst>
              <a:gd name="connsiteX0" fmla="*/ 104463 w 788104"/>
              <a:gd name="connsiteY0" fmla="*/ 301371 h 788104"/>
              <a:gd name="connsiteX1" fmla="*/ 301371 w 788104"/>
              <a:gd name="connsiteY1" fmla="*/ 301371 h 788104"/>
              <a:gd name="connsiteX2" fmla="*/ 301371 w 788104"/>
              <a:gd name="connsiteY2" fmla="*/ 104463 h 788104"/>
              <a:gd name="connsiteX3" fmla="*/ 486733 w 788104"/>
              <a:gd name="connsiteY3" fmla="*/ 104463 h 788104"/>
              <a:gd name="connsiteX4" fmla="*/ 486733 w 788104"/>
              <a:gd name="connsiteY4" fmla="*/ 301371 h 788104"/>
              <a:gd name="connsiteX5" fmla="*/ 683641 w 788104"/>
              <a:gd name="connsiteY5" fmla="*/ 301371 h 788104"/>
              <a:gd name="connsiteX6" fmla="*/ 683641 w 788104"/>
              <a:gd name="connsiteY6" fmla="*/ 486733 h 788104"/>
              <a:gd name="connsiteX7" fmla="*/ 486733 w 788104"/>
              <a:gd name="connsiteY7" fmla="*/ 486733 h 788104"/>
              <a:gd name="connsiteX8" fmla="*/ 486733 w 788104"/>
              <a:gd name="connsiteY8" fmla="*/ 683641 h 788104"/>
              <a:gd name="connsiteX9" fmla="*/ 301371 w 788104"/>
              <a:gd name="connsiteY9" fmla="*/ 683641 h 788104"/>
              <a:gd name="connsiteX10" fmla="*/ 301371 w 788104"/>
              <a:gd name="connsiteY10" fmla="*/ 486733 h 788104"/>
              <a:gd name="connsiteX11" fmla="*/ 104463 w 788104"/>
              <a:gd name="connsiteY11" fmla="*/ 486733 h 788104"/>
              <a:gd name="connsiteX12" fmla="*/ 104463 w 788104"/>
              <a:gd name="connsiteY12" fmla="*/ 301371 h 78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8104" h="788104">
                <a:moveTo>
                  <a:pt x="104463" y="301371"/>
                </a:moveTo>
                <a:lnTo>
                  <a:pt x="301371" y="301371"/>
                </a:lnTo>
                <a:lnTo>
                  <a:pt x="301371" y="104463"/>
                </a:lnTo>
                <a:lnTo>
                  <a:pt x="486733" y="104463"/>
                </a:lnTo>
                <a:lnTo>
                  <a:pt x="486733" y="301371"/>
                </a:lnTo>
                <a:lnTo>
                  <a:pt x="683641" y="301371"/>
                </a:lnTo>
                <a:lnTo>
                  <a:pt x="683641" y="486733"/>
                </a:lnTo>
                <a:lnTo>
                  <a:pt x="486733" y="486733"/>
                </a:lnTo>
                <a:lnTo>
                  <a:pt x="486733" y="683641"/>
                </a:lnTo>
                <a:lnTo>
                  <a:pt x="301371" y="683641"/>
                </a:lnTo>
                <a:lnTo>
                  <a:pt x="301371" y="486733"/>
                </a:lnTo>
                <a:lnTo>
                  <a:pt x="104463" y="486733"/>
                </a:lnTo>
                <a:lnTo>
                  <a:pt x="104463" y="301371"/>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4457" tIns="301355" rIns="104457" bIns="301355" numCol="1" spcCol="1270" anchor="ctr" anchorCtr="0">
            <a:noAutofit/>
          </a:bodyPr>
          <a:lstStyle/>
          <a:p>
            <a:pPr algn="ctr" defTabSz="621665">
              <a:lnSpc>
                <a:spcPct val="90000"/>
              </a:lnSpc>
              <a:spcAft>
                <a:spcPct val="35000"/>
              </a:spcAft>
            </a:pPr>
            <a:endParaRPr lang="en-US" sz="1400">
              <a:cs typeface="+mn-ea"/>
              <a:sym typeface="+mn-lt"/>
            </a:endParaRPr>
          </a:p>
        </p:txBody>
      </p:sp>
      <p:sp>
        <p:nvSpPr>
          <p:cNvPr id="11" name="Freeform 32"/>
          <p:cNvSpPr/>
          <p:nvPr/>
        </p:nvSpPr>
        <p:spPr>
          <a:xfrm>
            <a:off x="5745494" y="2614264"/>
            <a:ext cx="788060" cy="788060"/>
          </a:xfrm>
          <a:custGeom>
            <a:avLst/>
            <a:gdLst>
              <a:gd name="connsiteX0" fmla="*/ 104463 w 788104"/>
              <a:gd name="connsiteY0" fmla="*/ 162349 h 788104"/>
              <a:gd name="connsiteX1" fmla="*/ 683641 w 788104"/>
              <a:gd name="connsiteY1" fmla="*/ 162349 h 788104"/>
              <a:gd name="connsiteX2" fmla="*/ 683641 w 788104"/>
              <a:gd name="connsiteY2" fmla="*/ 347711 h 788104"/>
              <a:gd name="connsiteX3" fmla="*/ 104463 w 788104"/>
              <a:gd name="connsiteY3" fmla="*/ 347711 h 788104"/>
              <a:gd name="connsiteX4" fmla="*/ 104463 w 788104"/>
              <a:gd name="connsiteY4" fmla="*/ 162349 h 788104"/>
              <a:gd name="connsiteX5" fmla="*/ 104463 w 788104"/>
              <a:gd name="connsiteY5" fmla="*/ 440393 h 788104"/>
              <a:gd name="connsiteX6" fmla="*/ 683641 w 788104"/>
              <a:gd name="connsiteY6" fmla="*/ 440393 h 788104"/>
              <a:gd name="connsiteX7" fmla="*/ 683641 w 788104"/>
              <a:gd name="connsiteY7" fmla="*/ 625755 h 788104"/>
              <a:gd name="connsiteX8" fmla="*/ 104463 w 788104"/>
              <a:gd name="connsiteY8" fmla="*/ 625755 h 788104"/>
              <a:gd name="connsiteX9" fmla="*/ 104463 w 788104"/>
              <a:gd name="connsiteY9" fmla="*/ 440393 h 78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104" h="788104">
                <a:moveTo>
                  <a:pt x="104463" y="162349"/>
                </a:moveTo>
                <a:lnTo>
                  <a:pt x="683641" y="162349"/>
                </a:lnTo>
                <a:lnTo>
                  <a:pt x="683641" y="347711"/>
                </a:lnTo>
                <a:lnTo>
                  <a:pt x="104463" y="347711"/>
                </a:lnTo>
                <a:lnTo>
                  <a:pt x="104463" y="162349"/>
                </a:lnTo>
                <a:close/>
                <a:moveTo>
                  <a:pt x="104463" y="440393"/>
                </a:moveTo>
                <a:lnTo>
                  <a:pt x="683641" y="440393"/>
                </a:lnTo>
                <a:lnTo>
                  <a:pt x="683641" y="625755"/>
                </a:lnTo>
                <a:lnTo>
                  <a:pt x="104463" y="625755"/>
                </a:lnTo>
                <a:lnTo>
                  <a:pt x="104463" y="440393"/>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4457" tIns="162340" rIns="104457" bIns="162340" numCol="1" spcCol="1270" anchor="ctr" anchorCtr="0">
            <a:noAutofit/>
          </a:bodyPr>
          <a:lstStyle/>
          <a:p>
            <a:pPr algn="ctr" defTabSz="1555115">
              <a:lnSpc>
                <a:spcPct val="90000"/>
              </a:lnSpc>
              <a:spcAft>
                <a:spcPct val="35000"/>
              </a:spcAft>
            </a:pPr>
            <a:endParaRPr lang="en-US" sz="3500">
              <a:cs typeface="+mn-ea"/>
              <a:sym typeface="+mn-lt"/>
            </a:endParaRPr>
          </a:p>
        </p:txBody>
      </p:sp>
      <p:grpSp>
        <p:nvGrpSpPr>
          <p:cNvPr id="13" name="Group 65"/>
          <p:cNvGrpSpPr/>
          <p:nvPr/>
        </p:nvGrpSpPr>
        <p:grpSpPr>
          <a:xfrm>
            <a:off x="3908081" y="1982575"/>
            <a:ext cx="1797075" cy="1420287"/>
            <a:chOff x="3757031" y="1822859"/>
            <a:chExt cx="1797174" cy="1420364"/>
          </a:xfrm>
        </p:grpSpPr>
        <p:grpSp>
          <p:nvGrpSpPr>
            <p:cNvPr id="14" name="Group 36"/>
            <p:cNvGrpSpPr/>
            <p:nvPr/>
          </p:nvGrpSpPr>
          <p:grpSpPr>
            <a:xfrm>
              <a:off x="4160757" y="1822859"/>
              <a:ext cx="977229" cy="1343691"/>
              <a:chOff x="8597901" y="2862263"/>
              <a:chExt cx="571500" cy="785813"/>
            </a:xfrm>
            <a:solidFill>
              <a:schemeClr val="accent4"/>
            </a:solidFill>
          </p:grpSpPr>
          <p:sp>
            <p:nvSpPr>
              <p:cNvPr id="23" name="Freeform 105"/>
              <p:cNvSpPr>
                <a:spLocks noEditPoints="1"/>
              </p:cNvSpPr>
              <p:nvPr/>
            </p:nvSpPr>
            <p:spPr bwMode="auto">
              <a:xfrm>
                <a:off x="8832851" y="3132138"/>
                <a:ext cx="98425" cy="96838"/>
              </a:xfrm>
              <a:custGeom>
                <a:avLst/>
                <a:gdLst/>
                <a:ahLst/>
                <a:cxnLst>
                  <a:cxn ang="0">
                    <a:pos x="34" y="16"/>
                  </a:cxn>
                  <a:cxn ang="0">
                    <a:pos x="17" y="33"/>
                  </a:cxn>
                  <a:cxn ang="0">
                    <a:pos x="0" y="16"/>
                  </a:cxn>
                  <a:cxn ang="0">
                    <a:pos x="17" y="0"/>
                  </a:cxn>
                  <a:cxn ang="0">
                    <a:pos x="34" y="16"/>
                  </a:cxn>
                  <a:cxn ang="0">
                    <a:pos x="34" y="16"/>
                  </a:cxn>
                  <a:cxn ang="0">
                    <a:pos x="34" y="16"/>
                  </a:cxn>
                </a:cxnLst>
                <a:rect l="0" t="0" r="r" b="b"/>
                <a:pathLst>
                  <a:path w="34" h="33">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24" name="Freeform 106"/>
              <p:cNvSpPr>
                <a:spLocks noEditPoints="1"/>
              </p:cNvSpPr>
              <p:nvPr/>
            </p:nvSpPr>
            <p:spPr bwMode="auto">
              <a:xfrm>
                <a:off x="8836026" y="2862263"/>
                <a:ext cx="92075" cy="261938"/>
              </a:xfrm>
              <a:custGeom>
                <a:avLst/>
                <a:gdLst/>
                <a:ahLst/>
                <a:cxnLst>
                  <a:cxn ang="0">
                    <a:pos x="32" y="90"/>
                  </a:cxn>
                  <a:cxn ang="0">
                    <a:pos x="16" y="0"/>
                  </a:cxn>
                  <a:cxn ang="0">
                    <a:pos x="0" y="90"/>
                  </a:cxn>
                  <a:cxn ang="0">
                    <a:pos x="16" y="84"/>
                  </a:cxn>
                  <a:cxn ang="0">
                    <a:pos x="32" y="90"/>
                  </a:cxn>
                  <a:cxn ang="0">
                    <a:pos x="32" y="90"/>
                  </a:cxn>
                  <a:cxn ang="0">
                    <a:pos x="32" y="90"/>
                  </a:cxn>
                </a:cxnLst>
                <a:rect l="0" t="0" r="r" b="b"/>
                <a:pathLst>
                  <a:path w="32" h="90">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25" name="Freeform 107"/>
              <p:cNvSpPr>
                <a:spLocks noEditPoints="1"/>
              </p:cNvSpPr>
              <p:nvPr/>
            </p:nvSpPr>
            <p:spPr bwMode="auto">
              <a:xfrm>
                <a:off x="8597901" y="3170238"/>
                <a:ext cx="571500" cy="477838"/>
              </a:xfrm>
              <a:custGeom>
                <a:avLst/>
                <a:gdLst/>
                <a:ahLst/>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l="0" t="0" r="r" b="b"/>
                <a:pathLst>
                  <a:path w="197" h="164">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grpSp>
        <p:grpSp>
          <p:nvGrpSpPr>
            <p:cNvPr id="15" name="Group 40"/>
            <p:cNvGrpSpPr/>
            <p:nvPr/>
          </p:nvGrpSpPr>
          <p:grpSpPr>
            <a:xfrm>
              <a:off x="3757031" y="2347430"/>
              <a:ext cx="651485" cy="895793"/>
              <a:chOff x="8597901" y="2862263"/>
              <a:chExt cx="571500" cy="785813"/>
            </a:xfrm>
            <a:solidFill>
              <a:schemeClr val="accent4">
                <a:lumMod val="75000"/>
              </a:schemeClr>
            </a:solidFill>
          </p:grpSpPr>
          <p:sp>
            <p:nvSpPr>
              <p:cNvPr id="20" name="Freeform 105"/>
              <p:cNvSpPr>
                <a:spLocks noEditPoints="1"/>
              </p:cNvSpPr>
              <p:nvPr/>
            </p:nvSpPr>
            <p:spPr bwMode="auto">
              <a:xfrm>
                <a:off x="8832851" y="3132138"/>
                <a:ext cx="98425" cy="96838"/>
              </a:xfrm>
              <a:custGeom>
                <a:avLst/>
                <a:gdLst/>
                <a:ahLst/>
                <a:cxnLst>
                  <a:cxn ang="0">
                    <a:pos x="34" y="16"/>
                  </a:cxn>
                  <a:cxn ang="0">
                    <a:pos x="17" y="33"/>
                  </a:cxn>
                  <a:cxn ang="0">
                    <a:pos x="0" y="16"/>
                  </a:cxn>
                  <a:cxn ang="0">
                    <a:pos x="17" y="0"/>
                  </a:cxn>
                  <a:cxn ang="0">
                    <a:pos x="34" y="16"/>
                  </a:cxn>
                  <a:cxn ang="0">
                    <a:pos x="34" y="16"/>
                  </a:cxn>
                  <a:cxn ang="0">
                    <a:pos x="34" y="16"/>
                  </a:cxn>
                </a:cxnLst>
                <a:rect l="0" t="0" r="r" b="b"/>
                <a:pathLst>
                  <a:path w="34" h="33">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21" name="Freeform 106"/>
              <p:cNvSpPr>
                <a:spLocks noEditPoints="1"/>
              </p:cNvSpPr>
              <p:nvPr/>
            </p:nvSpPr>
            <p:spPr bwMode="auto">
              <a:xfrm>
                <a:off x="8836026" y="2862263"/>
                <a:ext cx="92075" cy="261938"/>
              </a:xfrm>
              <a:custGeom>
                <a:avLst/>
                <a:gdLst/>
                <a:ahLst/>
                <a:cxnLst>
                  <a:cxn ang="0">
                    <a:pos x="32" y="90"/>
                  </a:cxn>
                  <a:cxn ang="0">
                    <a:pos x="16" y="0"/>
                  </a:cxn>
                  <a:cxn ang="0">
                    <a:pos x="0" y="90"/>
                  </a:cxn>
                  <a:cxn ang="0">
                    <a:pos x="16" y="84"/>
                  </a:cxn>
                  <a:cxn ang="0">
                    <a:pos x="32" y="90"/>
                  </a:cxn>
                  <a:cxn ang="0">
                    <a:pos x="32" y="90"/>
                  </a:cxn>
                  <a:cxn ang="0">
                    <a:pos x="32" y="90"/>
                  </a:cxn>
                </a:cxnLst>
                <a:rect l="0" t="0" r="r" b="b"/>
                <a:pathLst>
                  <a:path w="32" h="90">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22" name="Freeform 107"/>
              <p:cNvSpPr>
                <a:spLocks noEditPoints="1"/>
              </p:cNvSpPr>
              <p:nvPr/>
            </p:nvSpPr>
            <p:spPr bwMode="auto">
              <a:xfrm>
                <a:off x="8597901" y="3170238"/>
                <a:ext cx="571500" cy="477838"/>
              </a:xfrm>
              <a:custGeom>
                <a:avLst/>
                <a:gdLst/>
                <a:ahLst/>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l="0" t="0" r="r" b="b"/>
                <a:pathLst>
                  <a:path w="197" h="164">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grpSp>
        <p:grpSp>
          <p:nvGrpSpPr>
            <p:cNvPr id="16" name="Group 53"/>
            <p:cNvGrpSpPr/>
            <p:nvPr/>
          </p:nvGrpSpPr>
          <p:grpSpPr>
            <a:xfrm>
              <a:off x="4902720" y="2347430"/>
              <a:ext cx="651485" cy="895793"/>
              <a:chOff x="4336242" y="2337452"/>
              <a:chExt cx="581400" cy="799425"/>
            </a:xfrm>
            <a:solidFill>
              <a:schemeClr val="accent4">
                <a:lumMod val="75000"/>
              </a:schemeClr>
            </a:solidFill>
          </p:grpSpPr>
          <p:sp>
            <p:nvSpPr>
              <p:cNvPr id="17" name="Freeform 105"/>
              <p:cNvSpPr>
                <a:spLocks noEditPoints="1"/>
              </p:cNvSpPr>
              <p:nvPr/>
            </p:nvSpPr>
            <p:spPr bwMode="auto">
              <a:xfrm>
                <a:off x="4575262" y="2612002"/>
                <a:ext cx="100130" cy="98515"/>
              </a:xfrm>
              <a:custGeom>
                <a:avLst/>
                <a:gdLst/>
                <a:ahLst/>
                <a:cxnLst>
                  <a:cxn ang="0">
                    <a:pos x="34" y="16"/>
                  </a:cxn>
                  <a:cxn ang="0">
                    <a:pos x="17" y="33"/>
                  </a:cxn>
                  <a:cxn ang="0">
                    <a:pos x="0" y="16"/>
                  </a:cxn>
                  <a:cxn ang="0">
                    <a:pos x="17" y="0"/>
                  </a:cxn>
                  <a:cxn ang="0">
                    <a:pos x="34" y="16"/>
                  </a:cxn>
                  <a:cxn ang="0">
                    <a:pos x="34" y="16"/>
                  </a:cxn>
                  <a:cxn ang="0">
                    <a:pos x="34" y="16"/>
                  </a:cxn>
                </a:cxnLst>
                <a:rect l="0" t="0" r="r" b="b"/>
                <a:pathLst>
                  <a:path w="34" h="33">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18" name="Freeform 106"/>
              <p:cNvSpPr>
                <a:spLocks noEditPoints="1"/>
              </p:cNvSpPr>
              <p:nvPr/>
            </p:nvSpPr>
            <p:spPr bwMode="auto">
              <a:xfrm>
                <a:off x="4578492" y="2337452"/>
                <a:ext cx="93670" cy="266475"/>
              </a:xfrm>
              <a:custGeom>
                <a:avLst/>
                <a:gdLst/>
                <a:ahLst/>
                <a:cxnLst>
                  <a:cxn ang="0">
                    <a:pos x="32" y="90"/>
                  </a:cxn>
                  <a:cxn ang="0">
                    <a:pos x="16" y="0"/>
                  </a:cxn>
                  <a:cxn ang="0">
                    <a:pos x="0" y="90"/>
                  </a:cxn>
                  <a:cxn ang="0">
                    <a:pos x="16" y="84"/>
                  </a:cxn>
                  <a:cxn ang="0">
                    <a:pos x="32" y="90"/>
                  </a:cxn>
                  <a:cxn ang="0">
                    <a:pos x="32" y="90"/>
                  </a:cxn>
                  <a:cxn ang="0">
                    <a:pos x="32" y="90"/>
                  </a:cxn>
                </a:cxnLst>
                <a:rect l="0" t="0" r="r" b="b"/>
                <a:pathLst>
                  <a:path w="32" h="90">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19" name="Freeform 107"/>
              <p:cNvSpPr>
                <a:spLocks noEditPoints="1"/>
              </p:cNvSpPr>
              <p:nvPr/>
            </p:nvSpPr>
            <p:spPr bwMode="auto">
              <a:xfrm>
                <a:off x="4336242" y="2650762"/>
                <a:ext cx="581400" cy="486115"/>
              </a:xfrm>
              <a:custGeom>
                <a:avLst/>
                <a:gdLst/>
                <a:ahLst/>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l="0" t="0" r="r" b="b"/>
                <a:pathLst>
                  <a:path w="197" h="164">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grpSp>
      </p:grpSp>
      <p:grpSp>
        <p:nvGrpSpPr>
          <p:cNvPr id="26" name="Group 48"/>
          <p:cNvGrpSpPr/>
          <p:nvPr/>
        </p:nvGrpSpPr>
        <p:grpSpPr>
          <a:xfrm>
            <a:off x="6726697" y="2207580"/>
            <a:ext cx="1204124" cy="1143750"/>
            <a:chOff x="6008688" y="1755775"/>
            <a:chExt cx="569913" cy="541338"/>
          </a:xfrm>
          <a:solidFill>
            <a:schemeClr val="accent3"/>
          </a:solidFill>
        </p:grpSpPr>
        <p:sp>
          <p:nvSpPr>
            <p:cNvPr id="27" name="Freeform 73"/>
            <p:cNvSpPr>
              <a:spLocks noEditPoints="1"/>
            </p:cNvSpPr>
            <p:nvPr/>
          </p:nvSpPr>
          <p:spPr bwMode="auto">
            <a:xfrm>
              <a:off x="6008688" y="1755775"/>
              <a:ext cx="569913" cy="541338"/>
            </a:xfrm>
            <a:custGeom>
              <a:avLst/>
              <a:gdLst/>
              <a:ahLst/>
              <a:cxnLst>
                <a:cxn ang="0">
                  <a:pos x="75" y="162"/>
                </a:cxn>
                <a:cxn ang="0">
                  <a:pos x="62" y="92"/>
                </a:cxn>
                <a:cxn ang="0">
                  <a:pos x="33" y="77"/>
                </a:cxn>
                <a:cxn ang="0">
                  <a:pos x="34" y="129"/>
                </a:cxn>
                <a:cxn ang="0">
                  <a:pos x="20" y="83"/>
                </a:cxn>
                <a:cxn ang="0">
                  <a:pos x="103" y="10"/>
                </a:cxn>
                <a:cxn ang="0">
                  <a:pos x="186" y="94"/>
                </a:cxn>
                <a:cxn ang="0">
                  <a:pos x="103" y="177"/>
                </a:cxn>
                <a:cxn ang="0">
                  <a:pos x="96" y="177"/>
                </a:cxn>
                <a:cxn ang="0">
                  <a:pos x="107" y="152"/>
                </a:cxn>
                <a:cxn ang="0">
                  <a:pos x="98" y="148"/>
                </a:cxn>
                <a:cxn ang="0">
                  <a:pos x="85" y="179"/>
                </a:cxn>
                <a:cxn ang="0">
                  <a:pos x="85" y="183"/>
                </a:cxn>
                <a:cxn ang="0">
                  <a:pos x="89" y="185"/>
                </a:cxn>
                <a:cxn ang="0">
                  <a:pos x="103" y="186"/>
                </a:cxn>
                <a:cxn ang="0">
                  <a:pos x="196" y="93"/>
                </a:cxn>
                <a:cxn ang="0">
                  <a:pos x="103" y="0"/>
                </a:cxn>
                <a:cxn ang="0">
                  <a:pos x="10" y="89"/>
                </a:cxn>
                <a:cxn ang="0">
                  <a:pos x="12" y="130"/>
                </a:cxn>
                <a:cxn ang="0">
                  <a:pos x="75" y="162"/>
                </a:cxn>
                <a:cxn ang="0">
                  <a:pos x="75" y="162"/>
                </a:cxn>
                <a:cxn ang="0">
                  <a:pos x="75" y="162"/>
                </a:cxn>
              </a:cxnLst>
              <a:rect l="0" t="0" r="r" b="b"/>
              <a:pathLst>
                <a:path w="196" h="186">
                  <a:moveTo>
                    <a:pt x="75" y="162"/>
                  </a:moveTo>
                  <a:cubicBezTo>
                    <a:pt x="49" y="133"/>
                    <a:pt x="75" y="115"/>
                    <a:pt x="62" y="92"/>
                  </a:cubicBezTo>
                  <a:cubicBezTo>
                    <a:pt x="54" y="78"/>
                    <a:pt x="42" y="76"/>
                    <a:pt x="33" y="77"/>
                  </a:cubicBezTo>
                  <a:cubicBezTo>
                    <a:pt x="32" y="90"/>
                    <a:pt x="28" y="116"/>
                    <a:pt x="34" y="129"/>
                  </a:cubicBezTo>
                  <a:cubicBezTo>
                    <a:pt x="34" y="129"/>
                    <a:pt x="20" y="113"/>
                    <a:pt x="20" y="83"/>
                  </a:cubicBezTo>
                  <a:cubicBezTo>
                    <a:pt x="25" y="43"/>
                    <a:pt x="60" y="10"/>
                    <a:pt x="103" y="10"/>
                  </a:cubicBezTo>
                  <a:cubicBezTo>
                    <a:pt x="149" y="10"/>
                    <a:pt x="186" y="48"/>
                    <a:pt x="186" y="94"/>
                  </a:cubicBezTo>
                  <a:cubicBezTo>
                    <a:pt x="186" y="139"/>
                    <a:pt x="149" y="177"/>
                    <a:pt x="103" y="177"/>
                  </a:cubicBezTo>
                  <a:cubicBezTo>
                    <a:pt x="101" y="177"/>
                    <a:pt x="98" y="177"/>
                    <a:pt x="96" y="177"/>
                  </a:cubicBezTo>
                  <a:cubicBezTo>
                    <a:pt x="107" y="152"/>
                    <a:pt x="107" y="152"/>
                    <a:pt x="107" y="152"/>
                  </a:cubicBezTo>
                  <a:cubicBezTo>
                    <a:pt x="98" y="148"/>
                    <a:pt x="98" y="148"/>
                    <a:pt x="98" y="148"/>
                  </a:cubicBezTo>
                  <a:cubicBezTo>
                    <a:pt x="85" y="179"/>
                    <a:pt x="85" y="179"/>
                    <a:pt x="85" y="179"/>
                  </a:cubicBezTo>
                  <a:cubicBezTo>
                    <a:pt x="84" y="180"/>
                    <a:pt x="84" y="182"/>
                    <a:pt x="85" y="183"/>
                  </a:cubicBezTo>
                  <a:cubicBezTo>
                    <a:pt x="86" y="184"/>
                    <a:pt x="87" y="185"/>
                    <a:pt x="89" y="185"/>
                  </a:cubicBezTo>
                  <a:cubicBezTo>
                    <a:pt x="93" y="186"/>
                    <a:pt x="98" y="186"/>
                    <a:pt x="103" y="186"/>
                  </a:cubicBezTo>
                  <a:cubicBezTo>
                    <a:pt x="154" y="186"/>
                    <a:pt x="196" y="145"/>
                    <a:pt x="196" y="93"/>
                  </a:cubicBezTo>
                  <a:cubicBezTo>
                    <a:pt x="196" y="42"/>
                    <a:pt x="154" y="0"/>
                    <a:pt x="103" y="0"/>
                  </a:cubicBezTo>
                  <a:cubicBezTo>
                    <a:pt x="53" y="0"/>
                    <a:pt x="12" y="39"/>
                    <a:pt x="10" y="89"/>
                  </a:cubicBezTo>
                  <a:cubicBezTo>
                    <a:pt x="4" y="97"/>
                    <a:pt x="0" y="110"/>
                    <a:pt x="12" y="130"/>
                  </a:cubicBezTo>
                  <a:cubicBezTo>
                    <a:pt x="31" y="163"/>
                    <a:pt x="75" y="162"/>
                    <a:pt x="75" y="162"/>
                  </a:cubicBezTo>
                  <a:close/>
                  <a:moveTo>
                    <a:pt x="75" y="162"/>
                  </a:moveTo>
                  <a:cubicBezTo>
                    <a:pt x="75" y="162"/>
                    <a:pt x="75" y="162"/>
                    <a:pt x="75" y="162"/>
                  </a:cubicBezTo>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28" name="Freeform 74"/>
            <p:cNvSpPr>
              <a:spLocks noEditPoints="1"/>
            </p:cNvSpPr>
            <p:nvPr/>
          </p:nvSpPr>
          <p:spPr bwMode="auto">
            <a:xfrm>
              <a:off x="6246813" y="1962150"/>
              <a:ext cx="228600" cy="238125"/>
            </a:xfrm>
            <a:custGeom>
              <a:avLst/>
              <a:gdLst/>
              <a:ahLst/>
              <a:cxnLst>
                <a:cxn ang="0">
                  <a:pos x="18" y="5"/>
                </a:cxn>
                <a:cxn ang="0">
                  <a:pos x="2" y="55"/>
                </a:cxn>
                <a:cxn ang="0">
                  <a:pos x="5" y="65"/>
                </a:cxn>
                <a:cxn ang="0">
                  <a:pos x="40" y="81"/>
                </a:cxn>
                <a:cxn ang="0">
                  <a:pos x="49" y="77"/>
                </a:cxn>
                <a:cxn ang="0">
                  <a:pos x="77" y="33"/>
                </a:cxn>
                <a:cxn ang="0">
                  <a:pos x="74" y="24"/>
                </a:cxn>
                <a:cxn ang="0">
                  <a:pos x="27" y="2"/>
                </a:cxn>
                <a:cxn ang="0">
                  <a:pos x="18" y="5"/>
                </a:cxn>
                <a:cxn ang="0">
                  <a:pos x="44" y="68"/>
                </a:cxn>
                <a:cxn ang="0">
                  <a:pos x="43" y="69"/>
                </a:cxn>
                <a:cxn ang="0">
                  <a:pos x="40" y="70"/>
                </a:cxn>
                <a:cxn ang="0">
                  <a:pos x="13" y="58"/>
                </a:cxn>
                <a:cxn ang="0">
                  <a:pos x="12" y="54"/>
                </a:cxn>
                <a:cxn ang="0">
                  <a:pos x="13" y="53"/>
                </a:cxn>
                <a:cxn ang="0">
                  <a:pos x="16" y="52"/>
                </a:cxn>
                <a:cxn ang="0">
                  <a:pos x="43" y="64"/>
                </a:cxn>
                <a:cxn ang="0">
                  <a:pos x="44" y="68"/>
                </a:cxn>
                <a:cxn ang="0">
                  <a:pos x="52" y="52"/>
                </a:cxn>
                <a:cxn ang="0">
                  <a:pos x="51" y="53"/>
                </a:cxn>
                <a:cxn ang="0">
                  <a:pos x="48" y="55"/>
                </a:cxn>
                <a:cxn ang="0">
                  <a:pos x="21" y="42"/>
                </a:cxn>
                <a:cxn ang="0">
                  <a:pos x="20" y="39"/>
                </a:cxn>
                <a:cxn ang="0">
                  <a:pos x="21" y="37"/>
                </a:cxn>
                <a:cxn ang="0">
                  <a:pos x="24" y="36"/>
                </a:cxn>
                <a:cxn ang="0">
                  <a:pos x="51" y="48"/>
                </a:cxn>
                <a:cxn ang="0">
                  <a:pos x="52" y="52"/>
                </a:cxn>
                <a:cxn ang="0">
                  <a:pos x="40" y="25"/>
                </a:cxn>
                <a:cxn ang="0">
                  <a:pos x="48" y="22"/>
                </a:cxn>
                <a:cxn ang="0">
                  <a:pos x="51" y="30"/>
                </a:cxn>
                <a:cxn ang="0">
                  <a:pos x="43" y="33"/>
                </a:cxn>
                <a:cxn ang="0">
                  <a:pos x="40" y="25"/>
                </a:cxn>
                <a:cxn ang="0">
                  <a:pos x="40" y="25"/>
                </a:cxn>
                <a:cxn ang="0">
                  <a:pos x="40" y="25"/>
                </a:cxn>
              </a:cxnLst>
              <a:rect l="0" t="0" r="r" b="b"/>
              <a:pathLst>
                <a:path w="79" h="82">
                  <a:moveTo>
                    <a:pt x="18" y="5"/>
                  </a:moveTo>
                  <a:cubicBezTo>
                    <a:pt x="2" y="55"/>
                    <a:pt x="2" y="55"/>
                    <a:pt x="2" y="55"/>
                  </a:cubicBezTo>
                  <a:cubicBezTo>
                    <a:pt x="0" y="59"/>
                    <a:pt x="2" y="63"/>
                    <a:pt x="5" y="65"/>
                  </a:cubicBezTo>
                  <a:cubicBezTo>
                    <a:pt x="40" y="81"/>
                    <a:pt x="40" y="81"/>
                    <a:pt x="40" y="81"/>
                  </a:cubicBezTo>
                  <a:cubicBezTo>
                    <a:pt x="43" y="82"/>
                    <a:pt x="47" y="81"/>
                    <a:pt x="49" y="77"/>
                  </a:cubicBezTo>
                  <a:cubicBezTo>
                    <a:pt x="77" y="33"/>
                    <a:pt x="77" y="33"/>
                    <a:pt x="77" y="33"/>
                  </a:cubicBezTo>
                  <a:cubicBezTo>
                    <a:pt x="79" y="30"/>
                    <a:pt x="77" y="26"/>
                    <a:pt x="74" y="24"/>
                  </a:cubicBezTo>
                  <a:cubicBezTo>
                    <a:pt x="27" y="2"/>
                    <a:pt x="27" y="2"/>
                    <a:pt x="27" y="2"/>
                  </a:cubicBezTo>
                  <a:cubicBezTo>
                    <a:pt x="24" y="0"/>
                    <a:pt x="19" y="2"/>
                    <a:pt x="18" y="5"/>
                  </a:cubicBezTo>
                  <a:close/>
                  <a:moveTo>
                    <a:pt x="44" y="68"/>
                  </a:moveTo>
                  <a:cubicBezTo>
                    <a:pt x="43" y="69"/>
                    <a:pt x="43" y="69"/>
                    <a:pt x="43" y="69"/>
                  </a:cubicBezTo>
                  <a:cubicBezTo>
                    <a:pt x="43" y="70"/>
                    <a:pt x="41" y="71"/>
                    <a:pt x="40" y="70"/>
                  </a:cubicBezTo>
                  <a:cubicBezTo>
                    <a:pt x="13" y="58"/>
                    <a:pt x="13" y="58"/>
                    <a:pt x="13" y="58"/>
                  </a:cubicBezTo>
                  <a:cubicBezTo>
                    <a:pt x="12" y="57"/>
                    <a:pt x="12" y="56"/>
                    <a:pt x="12" y="54"/>
                  </a:cubicBezTo>
                  <a:cubicBezTo>
                    <a:pt x="13" y="53"/>
                    <a:pt x="13" y="53"/>
                    <a:pt x="13" y="53"/>
                  </a:cubicBezTo>
                  <a:cubicBezTo>
                    <a:pt x="14" y="51"/>
                    <a:pt x="15" y="51"/>
                    <a:pt x="16" y="52"/>
                  </a:cubicBezTo>
                  <a:cubicBezTo>
                    <a:pt x="43" y="64"/>
                    <a:pt x="43" y="64"/>
                    <a:pt x="43" y="64"/>
                  </a:cubicBezTo>
                  <a:cubicBezTo>
                    <a:pt x="44" y="65"/>
                    <a:pt x="45" y="66"/>
                    <a:pt x="44" y="68"/>
                  </a:cubicBezTo>
                  <a:close/>
                  <a:moveTo>
                    <a:pt x="52" y="52"/>
                  </a:moveTo>
                  <a:cubicBezTo>
                    <a:pt x="51" y="53"/>
                    <a:pt x="51" y="53"/>
                    <a:pt x="51" y="53"/>
                  </a:cubicBezTo>
                  <a:cubicBezTo>
                    <a:pt x="51" y="55"/>
                    <a:pt x="49" y="55"/>
                    <a:pt x="48" y="55"/>
                  </a:cubicBezTo>
                  <a:cubicBezTo>
                    <a:pt x="21" y="42"/>
                    <a:pt x="21" y="42"/>
                    <a:pt x="21" y="42"/>
                  </a:cubicBezTo>
                  <a:cubicBezTo>
                    <a:pt x="20" y="41"/>
                    <a:pt x="19" y="40"/>
                    <a:pt x="20" y="39"/>
                  </a:cubicBezTo>
                  <a:cubicBezTo>
                    <a:pt x="21" y="37"/>
                    <a:pt x="21" y="37"/>
                    <a:pt x="21" y="37"/>
                  </a:cubicBezTo>
                  <a:cubicBezTo>
                    <a:pt x="21" y="36"/>
                    <a:pt x="23" y="35"/>
                    <a:pt x="24" y="36"/>
                  </a:cubicBezTo>
                  <a:cubicBezTo>
                    <a:pt x="51" y="48"/>
                    <a:pt x="51" y="48"/>
                    <a:pt x="51" y="48"/>
                  </a:cubicBezTo>
                  <a:cubicBezTo>
                    <a:pt x="52" y="49"/>
                    <a:pt x="52" y="50"/>
                    <a:pt x="52" y="52"/>
                  </a:cubicBezTo>
                  <a:close/>
                  <a:moveTo>
                    <a:pt x="40" y="25"/>
                  </a:moveTo>
                  <a:cubicBezTo>
                    <a:pt x="41" y="22"/>
                    <a:pt x="45" y="21"/>
                    <a:pt x="48" y="22"/>
                  </a:cubicBezTo>
                  <a:cubicBezTo>
                    <a:pt x="51" y="23"/>
                    <a:pt x="53" y="27"/>
                    <a:pt x="51" y="30"/>
                  </a:cubicBezTo>
                  <a:cubicBezTo>
                    <a:pt x="50" y="34"/>
                    <a:pt x="46" y="35"/>
                    <a:pt x="43" y="33"/>
                  </a:cubicBezTo>
                  <a:cubicBezTo>
                    <a:pt x="39" y="32"/>
                    <a:pt x="38" y="28"/>
                    <a:pt x="40" y="25"/>
                  </a:cubicBezTo>
                  <a:close/>
                  <a:moveTo>
                    <a:pt x="40" y="25"/>
                  </a:moveTo>
                  <a:cubicBezTo>
                    <a:pt x="40" y="25"/>
                    <a:pt x="40" y="25"/>
                    <a:pt x="40" y="25"/>
                  </a:cubicBezTo>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29" name="Freeform 75"/>
            <p:cNvSpPr>
              <a:spLocks noEditPoints="1"/>
            </p:cNvSpPr>
            <p:nvPr/>
          </p:nvSpPr>
          <p:spPr bwMode="auto">
            <a:xfrm>
              <a:off x="6348413" y="1878013"/>
              <a:ext cx="58738" cy="98425"/>
            </a:xfrm>
            <a:custGeom>
              <a:avLst/>
              <a:gdLst/>
              <a:ahLst/>
              <a:cxnLst>
                <a:cxn ang="0">
                  <a:pos x="18" y="1"/>
                </a:cxn>
                <a:cxn ang="0">
                  <a:pos x="13" y="3"/>
                </a:cxn>
                <a:cxn ang="0">
                  <a:pos x="0" y="31"/>
                </a:cxn>
                <a:cxn ang="0">
                  <a:pos x="6" y="34"/>
                </a:cxn>
                <a:cxn ang="0">
                  <a:pos x="19" y="6"/>
                </a:cxn>
                <a:cxn ang="0">
                  <a:pos x="18" y="1"/>
                </a:cxn>
                <a:cxn ang="0">
                  <a:pos x="18" y="1"/>
                </a:cxn>
                <a:cxn ang="0">
                  <a:pos x="18" y="1"/>
                </a:cxn>
              </a:cxnLst>
              <a:rect l="0" t="0" r="r" b="b"/>
              <a:pathLst>
                <a:path w="20" h="34">
                  <a:moveTo>
                    <a:pt x="18" y="1"/>
                  </a:moveTo>
                  <a:cubicBezTo>
                    <a:pt x="16" y="0"/>
                    <a:pt x="14" y="1"/>
                    <a:pt x="13" y="3"/>
                  </a:cubicBezTo>
                  <a:cubicBezTo>
                    <a:pt x="0" y="31"/>
                    <a:pt x="0" y="31"/>
                    <a:pt x="0" y="31"/>
                  </a:cubicBezTo>
                  <a:cubicBezTo>
                    <a:pt x="6" y="34"/>
                    <a:pt x="6" y="34"/>
                    <a:pt x="6" y="34"/>
                  </a:cubicBezTo>
                  <a:cubicBezTo>
                    <a:pt x="19" y="6"/>
                    <a:pt x="19" y="6"/>
                    <a:pt x="19" y="6"/>
                  </a:cubicBezTo>
                  <a:cubicBezTo>
                    <a:pt x="20" y="4"/>
                    <a:pt x="19" y="2"/>
                    <a:pt x="18" y="1"/>
                  </a:cubicBezTo>
                  <a:close/>
                  <a:moveTo>
                    <a:pt x="18" y="1"/>
                  </a:moveTo>
                  <a:cubicBezTo>
                    <a:pt x="18" y="1"/>
                    <a:pt x="18" y="1"/>
                    <a:pt x="18" y="1"/>
                  </a:cubicBezTo>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30" name="Freeform 76"/>
            <p:cNvSpPr>
              <a:spLocks noEditPoints="1"/>
            </p:cNvSpPr>
            <p:nvPr/>
          </p:nvSpPr>
          <p:spPr bwMode="auto">
            <a:xfrm>
              <a:off x="6429376" y="1919288"/>
              <a:ext cx="58738" cy="95250"/>
            </a:xfrm>
            <a:custGeom>
              <a:avLst/>
              <a:gdLst/>
              <a:ahLst/>
              <a:cxnLst>
                <a:cxn ang="0">
                  <a:pos x="18" y="0"/>
                </a:cxn>
                <a:cxn ang="0">
                  <a:pos x="13" y="2"/>
                </a:cxn>
                <a:cxn ang="0">
                  <a:pos x="0" y="30"/>
                </a:cxn>
                <a:cxn ang="0">
                  <a:pos x="6" y="33"/>
                </a:cxn>
                <a:cxn ang="0">
                  <a:pos x="20" y="5"/>
                </a:cxn>
                <a:cxn ang="0">
                  <a:pos x="18" y="0"/>
                </a:cxn>
                <a:cxn ang="0">
                  <a:pos x="18" y="0"/>
                </a:cxn>
                <a:cxn ang="0">
                  <a:pos x="18" y="0"/>
                </a:cxn>
              </a:cxnLst>
              <a:rect l="0" t="0" r="r" b="b"/>
              <a:pathLst>
                <a:path w="20" h="33">
                  <a:moveTo>
                    <a:pt x="18" y="0"/>
                  </a:moveTo>
                  <a:cubicBezTo>
                    <a:pt x="16" y="0"/>
                    <a:pt x="14" y="0"/>
                    <a:pt x="13" y="2"/>
                  </a:cubicBezTo>
                  <a:cubicBezTo>
                    <a:pt x="0" y="30"/>
                    <a:pt x="0" y="30"/>
                    <a:pt x="0" y="30"/>
                  </a:cubicBezTo>
                  <a:cubicBezTo>
                    <a:pt x="6" y="33"/>
                    <a:pt x="6" y="33"/>
                    <a:pt x="6" y="33"/>
                  </a:cubicBezTo>
                  <a:cubicBezTo>
                    <a:pt x="20" y="5"/>
                    <a:pt x="20" y="5"/>
                    <a:pt x="20" y="5"/>
                  </a:cubicBezTo>
                  <a:cubicBezTo>
                    <a:pt x="20" y="3"/>
                    <a:pt x="20" y="1"/>
                    <a:pt x="18" y="0"/>
                  </a:cubicBezTo>
                  <a:close/>
                  <a:moveTo>
                    <a:pt x="18" y="0"/>
                  </a:moveTo>
                  <a:cubicBezTo>
                    <a:pt x="18" y="0"/>
                    <a:pt x="18" y="0"/>
                    <a:pt x="18" y="0"/>
                  </a:cubicBezTo>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grpSp>
      <p:sp>
        <p:nvSpPr>
          <p:cNvPr id="31" name="Arc 66"/>
          <p:cNvSpPr/>
          <p:nvPr/>
        </p:nvSpPr>
        <p:spPr>
          <a:xfrm rot="19051047">
            <a:off x="1503530" y="1589163"/>
            <a:ext cx="1636238" cy="163623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sp>
        <p:nvSpPr>
          <p:cNvPr id="32" name="Arc 67"/>
          <p:cNvSpPr/>
          <p:nvPr/>
        </p:nvSpPr>
        <p:spPr>
          <a:xfrm rot="19051047">
            <a:off x="4045703" y="1589163"/>
            <a:ext cx="1636238" cy="163623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grpSp>
        <p:nvGrpSpPr>
          <p:cNvPr id="33" name="Group 81"/>
          <p:cNvGrpSpPr/>
          <p:nvPr/>
        </p:nvGrpSpPr>
        <p:grpSpPr>
          <a:xfrm>
            <a:off x="6191282" y="1465003"/>
            <a:ext cx="932412" cy="933194"/>
            <a:chOff x="6001423" y="1305259"/>
            <a:chExt cx="932464" cy="933245"/>
          </a:xfrm>
        </p:grpSpPr>
        <p:grpSp>
          <p:nvGrpSpPr>
            <p:cNvPr id="34" name="Group 130"/>
            <p:cNvGrpSpPr/>
            <p:nvPr/>
          </p:nvGrpSpPr>
          <p:grpSpPr>
            <a:xfrm>
              <a:off x="6001423" y="1305259"/>
              <a:ext cx="932464" cy="933245"/>
              <a:chOff x="3287425" y="3613920"/>
              <a:chExt cx="648499" cy="649042"/>
            </a:xfrm>
          </p:grpSpPr>
          <p:sp>
            <p:nvSpPr>
              <p:cNvPr id="36" name="Oval 73"/>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37" name="Oval 74"/>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cs typeface="+mn-ea"/>
                  <a:sym typeface="+mn-lt"/>
                </a:endParaRPr>
              </a:p>
            </p:txBody>
          </p:sp>
        </p:grpSp>
        <p:sp>
          <p:nvSpPr>
            <p:cNvPr id="35" name="Rectangle 78"/>
            <p:cNvSpPr/>
            <p:nvPr/>
          </p:nvSpPr>
          <p:spPr>
            <a:xfrm>
              <a:off x="6111892" y="1602604"/>
              <a:ext cx="708888" cy="338573"/>
            </a:xfrm>
            <a:prstGeom prst="rect">
              <a:avLst/>
            </a:prstGeom>
          </p:spPr>
          <p:txBody>
            <a:bodyPr wrap="none">
              <a:spAutoFit/>
            </a:bodyPr>
            <a:lstStyle/>
            <a:p>
              <a:pPr algn="ctr"/>
              <a:r>
                <a:rPr lang="en-US" sz="1600" b="1" dirty="0">
                  <a:solidFill>
                    <a:schemeClr val="bg1"/>
                  </a:solidFill>
                  <a:cs typeface="+mn-ea"/>
                  <a:sym typeface="+mn-lt"/>
                </a:rPr>
                <a:t>100%</a:t>
              </a:r>
              <a:endParaRPr lang="en-US" sz="1600" b="1" dirty="0">
                <a:solidFill>
                  <a:schemeClr val="bg1"/>
                </a:solidFill>
                <a:cs typeface="+mn-ea"/>
                <a:sym typeface="+mn-lt"/>
              </a:endParaRPr>
            </a:p>
          </p:txBody>
        </p:sp>
      </p:grpSp>
      <p:grpSp>
        <p:nvGrpSpPr>
          <p:cNvPr id="38" name="Group 82"/>
          <p:cNvGrpSpPr/>
          <p:nvPr/>
        </p:nvGrpSpPr>
        <p:grpSpPr>
          <a:xfrm>
            <a:off x="3247113" y="1465003"/>
            <a:ext cx="932412" cy="933194"/>
            <a:chOff x="3200111" y="1305259"/>
            <a:chExt cx="932464" cy="933245"/>
          </a:xfrm>
        </p:grpSpPr>
        <p:grpSp>
          <p:nvGrpSpPr>
            <p:cNvPr id="39" name="Group 129"/>
            <p:cNvGrpSpPr/>
            <p:nvPr/>
          </p:nvGrpSpPr>
          <p:grpSpPr>
            <a:xfrm>
              <a:off x="3200111" y="1305259"/>
              <a:ext cx="932464" cy="933245"/>
              <a:chOff x="2779491" y="2517212"/>
              <a:chExt cx="648499" cy="649042"/>
            </a:xfrm>
          </p:grpSpPr>
          <p:sp>
            <p:nvSpPr>
              <p:cNvPr id="41" name="Oval 70"/>
              <p:cNvSpPr>
                <a:spLocks noChangeAspect="1"/>
              </p:cNvSpPr>
              <p:nvPr/>
            </p:nvSpPr>
            <p:spPr>
              <a:xfrm>
                <a:off x="2779491" y="2517212"/>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42" name="Oval 71"/>
              <p:cNvSpPr>
                <a:spLocks noChangeAspect="1"/>
              </p:cNvSpPr>
              <p:nvPr/>
            </p:nvSpPr>
            <p:spPr>
              <a:xfrm>
                <a:off x="2854318" y="2592102"/>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cs typeface="+mn-ea"/>
                  <a:sym typeface="+mn-lt"/>
                </a:endParaRPr>
              </a:p>
            </p:txBody>
          </p:sp>
        </p:grpSp>
        <p:sp>
          <p:nvSpPr>
            <p:cNvPr id="40" name="Rectangle 79"/>
            <p:cNvSpPr/>
            <p:nvPr/>
          </p:nvSpPr>
          <p:spPr>
            <a:xfrm>
              <a:off x="3364593" y="1602604"/>
              <a:ext cx="595069" cy="338573"/>
            </a:xfrm>
            <a:prstGeom prst="rect">
              <a:avLst/>
            </a:prstGeom>
          </p:spPr>
          <p:txBody>
            <a:bodyPr wrap="none">
              <a:spAutoFit/>
            </a:bodyPr>
            <a:lstStyle/>
            <a:p>
              <a:pPr algn="ctr"/>
              <a:r>
                <a:rPr lang="en-US" sz="1600" b="1" dirty="0">
                  <a:solidFill>
                    <a:schemeClr val="bg1"/>
                  </a:solidFill>
                  <a:cs typeface="+mn-ea"/>
                  <a:sym typeface="+mn-lt"/>
                </a:rPr>
                <a:t>50%</a:t>
              </a:r>
              <a:endParaRPr lang="en-US" sz="1600" b="1" dirty="0">
                <a:solidFill>
                  <a:schemeClr val="bg1"/>
                </a:solidFill>
                <a:cs typeface="+mn-ea"/>
                <a:sym typeface="+mn-lt"/>
              </a:endParaRPr>
            </a:p>
          </p:txBody>
        </p:sp>
      </p:grpSp>
      <p:grpSp>
        <p:nvGrpSpPr>
          <p:cNvPr id="43" name="Group 83"/>
          <p:cNvGrpSpPr/>
          <p:nvPr/>
        </p:nvGrpSpPr>
        <p:grpSpPr>
          <a:xfrm>
            <a:off x="759396" y="1465003"/>
            <a:ext cx="932412" cy="933194"/>
            <a:chOff x="573826" y="1305259"/>
            <a:chExt cx="932464" cy="933245"/>
          </a:xfrm>
        </p:grpSpPr>
        <p:grpSp>
          <p:nvGrpSpPr>
            <p:cNvPr id="44" name="Group 134"/>
            <p:cNvGrpSpPr/>
            <p:nvPr/>
          </p:nvGrpSpPr>
          <p:grpSpPr>
            <a:xfrm>
              <a:off x="573826" y="1305259"/>
              <a:ext cx="932464" cy="933245"/>
              <a:chOff x="3287425" y="1417883"/>
              <a:chExt cx="648499" cy="649042"/>
            </a:xfrm>
          </p:grpSpPr>
          <p:sp>
            <p:nvSpPr>
              <p:cNvPr id="46" name="Oval 76"/>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47" name="Oval 77"/>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grpSp>
        <p:sp>
          <p:nvSpPr>
            <p:cNvPr id="45" name="Rectangle 80"/>
            <p:cNvSpPr/>
            <p:nvPr/>
          </p:nvSpPr>
          <p:spPr>
            <a:xfrm>
              <a:off x="727227" y="1602604"/>
              <a:ext cx="595069" cy="338573"/>
            </a:xfrm>
            <a:prstGeom prst="rect">
              <a:avLst/>
            </a:prstGeom>
          </p:spPr>
          <p:txBody>
            <a:bodyPr wrap="none">
              <a:spAutoFit/>
            </a:bodyPr>
            <a:lstStyle/>
            <a:p>
              <a:pPr algn="ctr"/>
              <a:r>
                <a:rPr lang="en-US" sz="1600" b="1" dirty="0">
                  <a:solidFill>
                    <a:schemeClr val="bg1"/>
                  </a:solidFill>
                  <a:cs typeface="+mn-ea"/>
                  <a:sym typeface="+mn-lt"/>
                </a:rPr>
                <a:t>50%</a:t>
              </a:r>
              <a:endParaRPr lang="en-US" sz="1600" b="1" dirty="0">
                <a:solidFill>
                  <a:schemeClr val="bg1"/>
                </a:solidFill>
                <a:cs typeface="+mn-ea"/>
                <a:sym typeface="+mn-lt"/>
              </a:endParaRPr>
            </a:p>
          </p:txBody>
        </p:sp>
      </p:grpSp>
      <p:grpSp>
        <p:nvGrpSpPr>
          <p:cNvPr id="48" name="Group 145"/>
          <p:cNvGrpSpPr/>
          <p:nvPr/>
        </p:nvGrpSpPr>
        <p:grpSpPr>
          <a:xfrm>
            <a:off x="1347450" y="1883155"/>
            <a:ext cx="1899663" cy="1553448"/>
            <a:chOff x="1347272" y="1882322"/>
            <a:chExt cx="1899767" cy="1553533"/>
          </a:xfrm>
        </p:grpSpPr>
        <p:sp>
          <p:nvSpPr>
            <p:cNvPr id="49" name="Freeform 7"/>
            <p:cNvSpPr/>
            <p:nvPr/>
          </p:nvSpPr>
          <p:spPr bwMode="auto">
            <a:xfrm>
              <a:off x="1347272" y="3104382"/>
              <a:ext cx="1559627" cy="331473"/>
            </a:xfrm>
            <a:custGeom>
              <a:avLst/>
              <a:gdLst/>
              <a:ahLst/>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l="0" t="0" r="r" b="b"/>
              <a:pathLst>
                <a:path w="367" h="78">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solidFill>
              <a:schemeClr val="accent1"/>
            </a:solidFill>
            <a:ln w="9525">
              <a:noFill/>
              <a:round/>
            </a:ln>
          </p:spPr>
          <p:txBody>
            <a:bodyPr vert="horz" wrap="square" lIns="91435" tIns="45717" rIns="91435" bIns="45717" numCol="1" anchor="t" anchorCtr="0" compatLnSpc="1"/>
            <a:lstStyle/>
            <a:p>
              <a:endParaRPr lang="en-US">
                <a:cs typeface="+mn-ea"/>
                <a:sym typeface="+mn-lt"/>
              </a:endParaRPr>
            </a:p>
          </p:txBody>
        </p:sp>
        <p:sp>
          <p:nvSpPr>
            <p:cNvPr id="50" name="Freeform 8"/>
            <p:cNvSpPr/>
            <p:nvPr/>
          </p:nvSpPr>
          <p:spPr bwMode="auto">
            <a:xfrm>
              <a:off x="2141957" y="2475433"/>
              <a:ext cx="322975" cy="114742"/>
            </a:xfrm>
            <a:custGeom>
              <a:avLst/>
              <a:gdLst/>
              <a:ahLst/>
              <a:cxnLst>
                <a:cxn ang="0">
                  <a:pos x="76" y="27"/>
                </a:cxn>
                <a:cxn ang="0">
                  <a:pos x="70" y="0"/>
                </a:cxn>
                <a:cxn ang="0">
                  <a:pos x="0" y="0"/>
                </a:cxn>
                <a:cxn ang="0">
                  <a:pos x="0" y="27"/>
                </a:cxn>
                <a:cxn ang="0">
                  <a:pos x="76" y="27"/>
                </a:cxn>
              </a:cxnLst>
              <a:rect l="0" t="0" r="r" b="b"/>
              <a:pathLst>
                <a:path w="76" h="27">
                  <a:moveTo>
                    <a:pt x="76" y="27"/>
                  </a:moveTo>
                  <a:lnTo>
                    <a:pt x="70" y="0"/>
                  </a:lnTo>
                  <a:lnTo>
                    <a:pt x="0" y="0"/>
                  </a:lnTo>
                  <a:lnTo>
                    <a:pt x="0" y="27"/>
                  </a:lnTo>
                  <a:lnTo>
                    <a:pt x="76" y="27"/>
                  </a:lnTo>
                  <a:close/>
                </a:path>
              </a:pathLst>
            </a:custGeom>
            <a:solidFill>
              <a:schemeClr val="accent1"/>
            </a:solidFill>
            <a:ln w="9525">
              <a:noFill/>
              <a:round/>
            </a:ln>
          </p:spPr>
          <p:txBody>
            <a:bodyPr vert="horz" wrap="square" lIns="91435" tIns="45717" rIns="91435" bIns="45717" numCol="1" anchor="t" anchorCtr="0" compatLnSpc="1"/>
            <a:lstStyle/>
            <a:p>
              <a:endParaRPr lang="en-US">
                <a:cs typeface="+mn-ea"/>
                <a:sym typeface="+mn-lt"/>
              </a:endParaRPr>
            </a:p>
          </p:txBody>
        </p:sp>
        <p:sp>
          <p:nvSpPr>
            <p:cNvPr id="51" name="Freeform 9"/>
            <p:cNvSpPr/>
            <p:nvPr/>
          </p:nvSpPr>
          <p:spPr bwMode="auto">
            <a:xfrm>
              <a:off x="2137709" y="2615672"/>
              <a:ext cx="390969" cy="216733"/>
            </a:xfrm>
            <a:custGeom>
              <a:avLst/>
              <a:gdLst/>
              <a:ahLst/>
              <a:cxnLst>
                <a:cxn ang="0">
                  <a:pos x="0" y="51"/>
                </a:cxn>
                <a:cxn ang="0">
                  <a:pos x="92" y="51"/>
                </a:cxn>
                <a:cxn ang="0">
                  <a:pos x="79" y="0"/>
                </a:cxn>
                <a:cxn ang="0">
                  <a:pos x="1" y="0"/>
                </a:cxn>
                <a:cxn ang="0">
                  <a:pos x="0" y="51"/>
                </a:cxn>
              </a:cxnLst>
              <a:rect l="0" t="0" r="r" b="b"/>
              <a:pathLst>
                <a:path w="92" h="51">
                  <a:moveTo>
                    <a:pt x="0" y="51"/>
                  </a:moveTo>
                  <a:lnTo>
                    <a:pt x="92" y="51"/>
                  </a:lnTo>
                  <a:lnTo>
                    <a:pt x="79" y="0"/>
                  </a:lnTo>
                  <a:lnTo>
                    <a:pt x="1" y="0"/>
                  </a:lnTo>
                  <a:lnTo>
                    <a:pt x="0" y="51"/>
                  </a:lnTo>
                  <a:close/>
                </a:path>
              </a:pathLst>
            </a:custGeom>
            <a:solidFill>
              <a:schemeClr val="accent1">
                <a:lumMod val="75000"/>
              </a:schemeClr>
            </a:solidFill>
            <a:ln w="9525">
              <a:noFill/>
              <a:round/>
            </a:ln>
          </p:spPr>
          <p:txBody>
            <a:bodyPr vert="horz" wrap="square" lIns="91435" tIns="45717" rIns="91435" bIns="45717" numCol="1" anchor="t" anchorCtr="0" compatLnSpc="1"/>
            <a:lstStyle/>
            <a:p>
              <a:endParaRPr lang="en-US">
                <a:cs typeface="+mn-ea"/>
                <a:sym typeface="+mn-lt"/>
              </a:endParaRPr>
            </a:p>
          </p:txBody>
        </p:sp>
        <p:sp>
          <p:nvSpPr>
            <p:cNvPr id="52" name="Freeform 10"/>
            <p:cNvSpPr/>
            <p:nvPr/>
          </p:nvSpPr>
          <p:spPr bwMode="auto">
            <a:xfrm>
              <a:off x="2477681" y="2475433"/>
              <a:ext cx="250732" cy="114742"/>
            </a:xfrm>
            <a:custGeom>
              <a:avLst/>
              <a:gdLst/>
              <a:ahLst/>
              <a:cxnLst>
                <a:cxn ang="0">
                  <a:pos x="59" y="27"/>
                </a:cxn>
                <a:cxn ang="0">
                  <a:pos x="51" y="0"/>
                </a:cxn>
                <a:cxn ang="0">
                  <a:pos x="0" y="0"/>
                </a:cxn>
                <a:cxn ang="0">
                  <a:pos x="8" y="27"/>
                </a:cxn>
                <a:cxn ang="0">
                  <a:pos x="59" y="27"/>
                </a:cxn>
              </a:cxnLst>
              <a:rect l="0" t="0" r="r" b="b"/>
              <a:pathLst>
                <a:path w="59" h="27">
                  <a:moveTo>
                    <a:pt x="59" y="27"/>
                  </a:moveTo>
                  <a:lnTo>
                    <a:pt x="51" y="0"/>
                  </a:lnTo>
                  <a:lnTo>
                    <a:pt x="0" y="0"/>
                  </a:lnTo>
                  <a:lnTo>
                    <a:pt x="8" y="27"/>
                  </a:lnTo>
                  <a:lnTo>
                    <a:pt x="59" y="27"/>
                  </a:lnTo>
                  <a:close/>
                </a:path>
              </a:pathLst>
            </a:custGeom>
            <a:solidFill>
              <a:schemeClr val="accent1"/>
            </a:solidFill>
            <a:ln w="9525">
              <a:noFill/>
              <a:round/>
            </a:ln>
          </p:spPr>
          <p:txBody>
            <a:bodyPr vert="horz" wrap="square" lIns="91435" tIns="45717" rIns="91435" bIns="45717" numCol="1" anchor="t" anchorCtr="0" compatLnSpc="1"/>
            <a:lstStyle/>
            <a:p>
              <a:endParaRPr lang="en-US">
                <a:cs typeface="+mn-ea"/>
                <a:sym typeface="+mn-lt"/>
              </a:endParaRPr>
            </a:p>
          </p:txBody>
        </p:sp>
        <p:sp>
          <p:nvSpPr>
            <p:cNvPr id="53" name="Freeform 11"/>
            <p:cNvSpPr/>
            <p:nvPr/>
          </p:nvSpPr>
          <p:spPr bwMode="auto">
            <a:xfrm>
              <a:off x="2515927" y="2615672"/>
              <a:ext cx="284729" cy="216733"/>
            </a:xfrm>
            <a:custGeom>
              <a:avLst/>
              <a:gdLst/>
              <a:ahLst/>
              <a:cxnLst>
                <a:cxn ang="0">
                  <a:pos x="12" y="51"/>
                </a:cxn>
                <a:cxn ang="0">
                  <a:pos x="67" y="51"/>
                </a:cxn>
                <a:cxn ang="0">
                  <a:pos x="52" y="0"/>
                </a:cxn>
                <a:cxn ang="0">
                  <a:pos x="0" y="0"/>
                </a:cxn>
                <a:cxn ang="0">
                  <a:pos x="12" y="51"/>
                </a:cxn>
              </a:cxnLst>
              <a:rect l="0" t="0" r="r" b="b"/>
              <a:pathLst>
                <a:path w="67" h="51">
                  <a:moveTo>
                    <a:pt x="12" y="51"/>
                  </a:moveTo>
                  <a:lnTo>
                    <a:pt x="67" y="51"/>
                  </a:lnTo>
                  <a:lnTo>
                    <a:pt x="52" y="0"/>
                  </a:lnTo>
                  <a:lnTo>
                    <a:pt x="0" y="0"/>
                  </a:lnTo>
                  <a:lnTo>
                    <a:pt x="12" y="51"/>
                  </a:lnTo>
                  <a:close/>
                </a:path>
              </a:pathLst>
            </a:custGeom>
            <a:solidFill>
              <a:schemeClr val="accent1">
                <a:lumMod val="75000"/>
              </a:schemeClr>
            </a:solidFill>
            <a:ln w="9525">
              <a:noFill/>
              <a:round/>
            </a:ln>
          </p:spPr>
          <p:txBody>
            <a:bodyPr vert="horz" wrap="square" lIns="91435" tIns="45717" rIns="91435" bIns="45717" numCol="1" anchor="t" anchorCtr="0" compatLnSpc="1"/>
            <a:lstStyle/>
            <a:p>
              <a:endParaRPr lang="en-US">
                <a:cs typeface="+mn-ea"/>
                <a:sym typeface="+mn-lt"/>
              </a:endParaRPr>
            </a:p>
          </p:txBody>
        </p:sp>
        <p:sp>
          <p:nvSpPr>
            <p:cNvPr id="54" name="Freeform 12"/>
            <p:cNvSpPr/>
            <p:nvPr/>
          </p:nvSpPr>
          <p:spPr bwMode="auto">
            <a:xfrm>
              <a:off x="1432264" y="2615672"/>
              <a:ext cx="297476" cy="216733"/>
            </a:xfrm>
            <a:custGeom>
              <a:avLst/>
              <a:gdLst/>
              <a:ahLst/>
              <a:cxnLst>
                <a:cxn ang="0">
                  <a:pos x="70" y="0"/>
                </a:cxn>
                <a:cxn ang="0">
                  <a:pos x="17" y="0"/>
                </a:cxn>
                <a:cxn ang="0">
                  <a:pos x="0" y="51"/>
                </a:cxn>
                <a:cxn ang="0">
                  <a:pos x="56" y="51"/>
                </a:cxn>
                <a:cxn ang="0">
                  <a:pos x="70" y="0"/>
                </a:cxn>
              </a:cxnLst>
              <a:rect l="0" t="0" r="r" b="b"/>
              <a:pathLst>
                <a:path w="70" h="51">
                  <a:moveTo>
                    <a:pt x="70" y="0"/>
                  </a:moveTo>
                  <a:lnTo>
                    <a:pt x="17" y="0"/>
                  </a:lnTo>
                  <a:lnTo>
                    <a:pt x="0" y="51"/>
                  </a:lnTo>
                  <a:lnTo>
                    <a:pt x="56" y="51"/>
                  </a:lnTo>
                  <a:lnTo>
                    <a:pt x="70" y="0"/>
                  </a:lnTo>
                  <a:close/>
                </a:path>
              </a:pathLst>
            </a:custGeom>
            <a:solidFill>
              <a:schemeClr val="accent1">
                <a:lumMod val="75000"/>
              </a:schemeClr>
            </a:solidFill>
            <a:ln w="9525">
              <a:noFill/>
              <a:round/>
            </a:ln>
          </p:spPr>
          <p:txBody>
            <a:bodyPr vert="horz" wrap="square" lIns="91435" tIns="45717" rIns="91435" bIns="45717" numCol="1" anchor="t" anchorCtr="0" compatLnSpc="1"/>
            <a:lstStyle/>
            <a:p>
              <a:endParaRPr lang="en-US">
                <a:cs typeface="+mn-ea"/>
                <a:sym typeface="+mn-lt"/>
              </a:endParaRPr>
            </a:p>
          </p:txBody>
        </p:sp>
        <p:sp>
          <p:nvSpPr>
            <p:cNvPr id="55" name="Freeform 13"/>
            <p:cNvSpPr/>
            <p:nvPr/>
          </p:nvSpPr>
          <p:spPr bwMode="auto">
            <a:xfrm>
              <a:off x="1513007" y="2475433"/>
              <a:ext cx="254979" cy="114742"/>
            </a:xfrm>
            <a:custGeom>
              <a:avLst/>
              <a:gdLst/>
              <a:ahLst/>
              <a:cxnLst>
                <a:cxn ang="0">
                  <a:pos x="60" y="0"/>
                </a:cxn>
                <a:cxn ang="0">
                  <a:pos x="8" y="0"/>
                </a:cxn>
                <a:cxn ang="0">
                  <a:pos x="0" y="27"/>
                </a:cxn>
                <a:cxn ang="0">
                  <a:pos x="52" y="27"/>
                </a:cxn>
                <a:cxn ang="0">
                  <a:pos x="60" y="0"/>
                </a:cxn>
              </a:cxnLst>
              <a:rect l="0" t="0" r="r" b="b"/>
              <a:pathLst>
                <a:path w="60" h="27">
                  <a:moveTo>
                    <a:pt x="60" y="0"/>
                  </a:moveTo>
                  <a:lnTo>
                    <a:pt x="8" y="0"/>
                  </a:lnTo>
                  <a:lnTo>
                    <a:pt x="0" y="27"/>
                  </a:lnTo>
                  <a:lnTo>
                    <a:pt x="52" y="27"/>
                  </a:lnTo>
                  <a:lnTo>
                    <a:pt x="60" y="0"/>
                  </a:lnTo>
                  <a:close/>
                </a:path>
              </a:pathLst>
            </a:custGeom>
            <a:solidFill>
              <a:schemeClr val="accent1"/>
            </a:solidFill>
            <a:ln w="9525">
              <a:noFill/>
              <a:round/>
            </a:ln>
          </p:spPr>
          <p:txBody>
            <a:bodyPr vert="horz" wrap="square" lIns="91435" tIns="45717" rIns="91435" bIns="45717" numCol="1" anchor="t" anchorCtr="0" compatLnSpc="1"/>
            <a:lstStyle/>
            <a:p>
              <a:endParaRPr lang="en-US">
                <a:cs typeface="+mn-ea"/>
                <a:sym typeface="+mn-lt"/>
              </a:endParaRPr>
            </a:p>
          </p:txBody>
        </p:sp>
        <p:sp>
          <p:nvSpPr>
            <p:cNvPr id="56" name="Freeform 14"/>
            <p:cNvSpPr/>
            <p:nvPr/>
          </p:nvSpPr>
          <p:spPr bwMode="auto">
            <a:xfrm>
              <a:off x="1355770" y="2857902"/>
              <a:ext cx="305976" cy="199735"/>
            </a:xfrm>
            <a:custGeom>
              <a:avLst/>
              <a:gdLst/>
              <a:ahLst/>
              <a:cxnLst>
                <a:cxn ang="0">
                  <a:pos x="16" y="0"/>
                </a:cxn>
                <a:cxn ang="0">
                  <a:pos x="0" y="47"/>
                </a:cxn>
                <a:cxn ang="0">
                  <a:pos x="60" y="47"/>
                </a:cxn>
                <a:cxn ang="0">
                  <a:pos x="72" y="0"/>
                </a:cxn>
                <a:cxn ang="0">
                  <a:pos x="16" y="0"/>
                </a:cxn>
              </a:cxnLst>
              <a:rect l="0" t="0" r="r" b="b"/>
              <a:pathLst>
                <a:path w="72" h="47">
                  <a:moveTo>
                    <a:pt x="16" y="0"/>
                  </a:moveTo>
                  <a:lnTo>
                    <a:pt x="0" y="47"/>
                  </a:lnTo>
                  <a:lnTo>
                    <a:pt x="60" y="47"/>
                  </a:lnTo>
                  <a:lnTo>
                    <a:pt x="72" y="0"/>
                  </a:lnTo>
                  <a:lnTo>
                    <a:pt x="16" y="0"/>
                  </a:lnTo>
                  <a:close/>
                </a:path>
              </a:pathLst>
            </a:custGeom>
            <a:solidFill>
              <a:schemeClr val="accent1"/>
            </a:solidFill>
            <a:ln w="9525">
              <a:noFill/>
              <a:round/>
            </a:ln>
          </p:spPr>
          <p:txBody>
            <a:bodyPr vert="horz" wrap="square" lIns="91435" tIns="45717" rIns="91435" bIns="45717" numCol="1" anchor="t" anchorCtr="0" compatLnSpc="1"/>
            <a:lstStyle/>
            <a:p>
              <a:endParaRPr lang="en-US">
                <a:cs typeface="+mn-ea"/>
                <a:sym typeface="+mn-lt"/>
              </a:endParaRPr>
            </a:p>
          </p:txBody>
        </p:sp>
        <p:sp>
          <p:nvSpPr>
            <p:cNvPr id="57" name="Freeform 15"/>
            <p:cNvSpPr/>
            <p:nvPr/>
          </p:nvSpPr>
          <p:spPr bwMode="auto">
            <a:xfrm>
              <a:off x="1780737" y="2475433"/>
              <a:ext cx="318726" cy="114742"/>
            </a:xfrm>
            <a:custGeom>
              <a:avLst/>
              <a:gdLst/>
              <a:ahLst/>
              <a:cxnLst>
                <a:cxn ang="0">
                  <a:pos x="75" y="27"/>
                </a:cxn>
                <a:cxn ang="0">
                  <a:pos x="75" y="0"/>
                </a:cxn>
                <a:cxn ang="0">
                  <a:pos x="7" y="0"/>
                </a:cxn>
                <a:cxn ang="0">
                  <a:pos x="0" y="27"/>
                </a:cxn>
                <a:cxn ang="0">
                  <a:pos x="75" y="27"/>
                </a:cxn>
              </a:cxnLst>
              <a:rect l="0" t="0" r="r" b="b"/>
              <a:pathLst>
                <a:path w="75" h="27">
                  <a:moveTo>
                    <a:pt x="75" y="27"/>
                  </a:moveTo>
                  <a:lnTo>
                    <a:pt x="75" y="0"/>
                  </a:lnTo>
                  <a:lnTo>
                    <a:pt x="7" y="0"/>
                  </a:lnTo>
                  <a:lnTo>
                    <a:pt x="0" y="27"/>
                  </a:lnTo>
                  <a:lnTo>
                    <a:pt x="75" y="27"/>
                  </a:lnTo>
                  <a:close/>
                </a:path>
              </a:pathLst>
            </a:custGeom>
            <a:solidFill>
              <a:schemeClr val="accent1"/>
            </a:solidFill>
            <a:ln w="9525">
              <a:noFill/>
              <a:round/>
            </a:ln>
          </p:spPr>
          <p:txBody>
            <a:bodyPr vert="horz" wrap="square" lIns="91435" tIns="45717" rIns="91435" bIns="45717" numCol="1" anchor="t" anchorCtr="0" compatLnSpc="1"/>
            <a:lstStyle/>
            <a:p>
              <a:endParaRPr lang="en-US">
                <a:cs typeface="+mn-ea"/>
                <a:sym typeface="+mn-lt"/>
              </a:endParaRPr>
            </a:p>
          </p:txBody>
        </p:sp>
        <p:sp>
          <p:nvSpPr>
            <p:cNvPr id="58" name="Freeform 16"/>
            <p:cNvSpPr/>
            <p:nvPr/>
          </p:nvSpPr>
          <p:spPr bwMode="auto">
            <a:xfrm>
              <a:off x="2571174" y="2857902"/>
              <a:ext cx="301727" cy="199735"/>
            </a:xfrm>
            <a:custGeom>
              <a:avLst/>
              <a:gdLst/>
              <a:ahLst/>
              <a:cxnLst>
                <a:cxn ang="0">
                  <a:pos x="12" y="47"/>
                </a:cxn>
                <a:cxn ang="0">
                  <a:pos x="71" y="47"/>
                </a:cxn>
                <a:cxn ang="0">
                  <a:pos x="56" y="0"/>
                </a:cxn>
                <a:cxn ang="0">
                  <a:pos x="0" y="0"/>
                </a:cxn>
                <a:cxn ang="0">
                  <a:pos x="12" y="47"/>
                </a:cxn>
              </a:cxnLst>
              <a:rect l="0" t="0" r="r" b="b"/>
              <a:pathLst>
                <a:path w="71" h="47">
                  <a:moveTo>
                    <a:pt x="12" y="47"/>
                  </a:moveTo>
                  <a:lnTo>
                    <a:pt x="71" y="47"/>
                  </a:lnTo>
                  <a:lnTo>
                    <a:pt x="56" y="0"/>
                  </a:lnTo>
                  <a:lnTo>
                    <a:pt x="0" y="0"/>
                  </a:lnTo>
                  <a:lnTo>
                    <a:pt x="12" y="47"/>
                  </a:lnTo>
                  <a:close/>
                </a:path>
              </a:pathLst>
            </a:custGeom>
            <a:solidFill>
              <a:schemeClr val="accent1"/>
            </a:solidFill>
            <a:ln w="9525">
              <a:noFill/>
              <a:round/>
            </a:ln>
          </p:spPr>
          <p:txBody>
            <a:bodyPr vert="horz" wrap="square" lIns="91435" tIns="45717" rIns="91435" bIns="45717" numCol="1" anchor="t" anchorCtr="0" compatLnSpc="1"/>
            <a:lstStyle/>
            <a:p>
              <a:endParaRPr lang="en-US">
                <a:cs typeface="+mn-ea"/>
                <a:sym typeface="+mn-lt"/>
              </a:endParaRPr>
            </a:p>
          </p:txBody>
        </p:sp>
        <p:sp>
          <p:nvSpPr>
            <p:cNvPr id="59" name="Freeform 17"/>
            <p:cNvSpPr/>
            <p:nvPr/>
          </p:nvSpPr>
          <p:spPr bwMode="auto">
            <a:xfrm>
              <a:off x="2137709" y="2857902"/>
              <a:ext cx="446216" cy="199735"/>
            </a:xfrm>
            <a:custGeom>
              <a:avLst/>
              <a:gdLst/>
              <a:ahLst/>
              <a:cxnLst>
                <a:cxn ang="0">
                  <a:pos x="0" y="0"/>
                </a:cxn>
                <a:cxn ang="0">
                  <a:pos x="0" y="47"/>
                </a:cxn>
                <a:cxn ang="0">
                  <a:pos x="105" y="47"/>
                </a:cxn>
                <a:cxn ang="0">
                  <a:pos x="93" y="0"/>
                </a:cxn>
                <a:cxn ang="0">
                  <a:pos x="0" y="0"/>
                </a:cxn>
              </a:cxnLst>
              <a:rect l="0" t="0" r="r" b="b"/>
              <a:pathLst>
                <a:path w="105" h="47">
                  <a:moveTo>
                    <a:pt x="0" y="0"/>
                  </a:moveTo>
                  <a:lnTo>
                    <a:pt x="0" y="47"/>
                  </a:lnTo>
                  <a:lnTo>
                    <a:pt x="105" y="47"/>
                  </a:lnTo>
                  <a:lnTo>
                    <a:pt x="93" y="0"/>
                  </a:lnTo>
                  <a:lnTo>
                    <a:pt x="0" y="0"/>
                  </a:lnTo>
                  <a:close/>
                </a:path>
              </a:pathLst>
            </a:custGeom>
            <a:solidFill>
              <a:schemeClr val="accent1"/>
            </a:solidFill>
            <a:ln w="9525">
              <a:noFill/>
              <a:round/>
            </a:ln>
          </p:spPr>
          <p:txBody>
            <a:bodyPr vert="horz" wrap="square" lIns="91435" tIns="45717" rIns="91435" bIns="45717" numCol="1" anchor="t" anchorCtr="0" compatLnSpc="1"/>
            <a:lstStyle/>
            <a:p>
              <a:endParaRPr lang="en-US">
                <a:cs typeface="+mn-ea"/>
                <a:sym typeface="+mn-lt"/>
              </a:endParaRPr>
            </a:p>
          </p:txBody>
        </p:sp>
        <p:sp>
          <p:nvSpPr>
            <p:cNvPr id="60" name="Freeform 18"/>
            <p:cNvSpPr/>
            <p:nvPr/>
          </p:nvSpPr>
          <p:spPr bwMode="auto">
            <a:xfrm>
              <a:off x="1648996" y="2857902"/>
              <a:ext cx="446216" cy="199735"/>
            </a:xfrm>
            <a:custGeom>
              <a:avLst/>
              <a:gdLst/>
              <a:ahLst/>
              <a:cxnLst>
                <a:cxn ang="0">
                  <a:pos x="13" y="0"/>
                </a:cxn>
                <a:cxn ang="0">
                  <a:pos x="0" y="47"/>
                </a:cxn>
                <a:cxn ang="0">
                  <a:pos x="105" y="47"/>
                </a:cxn>
                <a:cxn ang="0">
                  <a:pos x="105" y="0"/>
                </a:cxn>
                <a:cxn ang="0">
                  <a:pos x="13" y="0"/>
                </a:cxn>
              </a:cxnLst>
              <a:rect l="0" t="0" r="r" b="b"/>
              <a:pathLst>
                <a:path w="105" h="47">
                  <a:moveTo>
                    <a:pt x="13" y="0"/>
                  </a:moveTo>
                  <a:lnTo>
                    <a:pt x="0" y="47"/>
                  </a:lnTo>
                  <a:lnTo>
                    <a:pt x="105" y="47"/>
                  </a:lnTo>
                  <a:lnTo>
                    <a:pt x="105" y="0"/>
                  </a:lnTo>
                  <a:lnTo>
                    <a:pt x="13" y="0"/>
                  </a:lnTo>
                  <a:close/>
                </a:path>
              </a:pathLst>
            </a:custGeom>
            <a:solidFill>
              <a:schemeClr val="accent1"/>
            </a:solidFill>
            <a:ln w="9525">
              <a:noFill/>
              <a:round/>
            </a:ln>
          </p:spPr>
          <p:txBody>
            <a:bodyPr vert="horz" wrap="square" lIns="91435" tIns="45717" rIns="91435" bIns="45717" numCol="1" anchor="t" anchorCtr="0" compatLnSpc="1"/>
            <a:lstStyle/>
            <a:p>
              <a:endParaRPr lang="en-US">
                <a:cs typeface="+mn-ea"/>
                <a:sym typeface="+mn-lt"/>
              </a:endParaRPr>
            </a:p>
          </p:txBody>
        </p:sp>
        <p:sp>
          <p:nvSpPr>
            <p:cNvPr id="61" name="Freeform 19"/>
            <p:cNvSpPr/>
            <p:nvPr/>
          </p:nvSpPr>
          <p:spPr bwMode="auto">
            <a:xfrm>
              <a:off x="1712742" y="2615672"/>
              <a:ext cx="386720" cy="216733"/>
            </a:xfrm>
            <a:custGeom>
              <a:avLst/>
              <a:gdLst/>
              <a:ahLst/>
              <a:cxnLst>
                <a:cxn ang="0">
                  <a:pos x="0" y="51"/>
                </a:cxn>
                <a:cxn ang="0">
                  <a:pos x="90" y="51"/>
                </a:cxn>
                <a:cxn ang="0">
                  <a:pos x="91" y="0"/>
                </a:cxn>
                <a:cxn ang="0">
                  <a:pos x="14" y="0"/>
                </a:cxn>
                <a:cxn ang="0">
                  <a:pos x="0" y="51"/>
                </a:cxn>
              </a:cxnLst>
              <a:rect l="0" t="0" r="r" b="b"/>
              <a:pathLst>
                <a:path w="91" h="51">
                  <a:moveTo>
                    <a:pt x="0" y="51"/>
                  </a:moveTo>
                  <a:lnTo>
                    <a:pt x="90" y="51"/>
                  </a:lnTo>
                  <a:lnTo>
                    <a:pt x="91" y="0"/>
                  </a:lnTo>
                  <a:lnTo>
                    <a:pt x="14" y="0"/>
                  </a:lnTo>
                  <a:lnTo>
                    <a:pt x="0" y="51"/>
                  </a:lnTo>
                  <a:close/>
                </a:path>
              </a:pathLst>
            </a:custGeom>
            <a:solidFill>
              <a:schemeClr val="accent1">
                <a:lumMod val="75000"/>
              </a:schemeClr>
            </a:solidFill>
            <a:ln w="9525">
              <a:noFill/>
              <a:round/>
            </a:ln>
          </p:spPr>
          <p:txBody>
            <a:bodyPr vert="horz" wrap="square" lIns="91435" tIns="45717" rIns="91435" bIns="45717" numCol="1" anchor="t" anchorCtr="0" compatLnSpc="1"/>
            <a:lstStyle/>
            <a:p>
              <a:endParaRPr lang="en-US">
                <a:cs typeface="+mn-ea"/>
                <a:sym typeface="+mn-lt"/>
              </a:endParaRPr>
            </a:p>
          </p:txBody>
        </p:sp>
        <p:grpSp>
          <p:nvGrpSpPr>
            <p:cNvPr id="62" name="Group 112"/>
            <p:cNvGrpSpPr/>
            <p:nvPr/>
          </p:nvGrpSpPr>
          <p:grpSpPr>
            <a:xfrm flipH="1">
              <a:off x="2251123" y="1882322"/>
              <a:ext cx="995916" cy="974874"/>
              <a:chOff x="703295" y="84831"/>
              <a:chExt cx="1044237" cy="1022174"/>
            </a:xfrm>
            <a:solidFill>
              <a:schemeClr val="accent1"/>
            </a:solidFill>
          </p:grpSpPr>
          <p:sp>
            <p:nvSpPr>
              <p:cNvPr id="63" name="Freeform 21"/>
              <p:cNvSpPr/>
              <p:nvPr/>
            </p:nvSpPr>
            <p:spPr bwMode="auto">
              <a:xfrm>
                <a:off x="887139" y="279707"/>
                <a:ext cx="683901" cy="661839"/>
              </a:xfrm>
              <a:custGeom>
                <a:avLst/>
                <a:gdLst/>
                <a:ahLst/>
                <a:cxnLst>
                  <a:cxn ang="0">
                    <a:pos x="176" y="100"/>
                  </a:cxn>
                  <a:cxn ang="0">
                    <a:pos x="177" y="89"/>
                  </a:cxn>
                  <a:cxn ang="0">
                    <a:pos x="88" y="0"/>
                  </a:cxn>
                  <a:cxn ang="0">
                    <a:pos x="0" y="89"/>
                  </a:cxn>
                  <a:cxn ang="0">
                    <a:pos x="59" y="172"/>
                  </a:cxn>
                  <a:cxn ang="0">
                    <a:pos x="96" y="100"/>
                  </a:cxn>
                  <a:cxn ang="0">
                    <a:pos x="176" y="100"/>
                  </a:cxn>
                </a:cxnLst>
                <a:rect l="0" t="0" r="r" b="b"/>
                <a:pathLst>
                  <a:path w="177" h="172">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64" name="Freeform 22"/>
              <p:cNvSpPr/>
              <p:nvPr/>
            </p:nvSpPr>
            <p:spPr bwMode="auto">
              <a:xfrm>
                <a:off x="872432" y="834916"/>
                <a:ext cx="125014" cy="128692"/>
              </a:xfrm>
              <a:custGeom>
                <a:avLst/>
                <a:gdLst/>
                <a:ahLst/>
                <a:cxnLst>
                  <a:cxn ang="0">
                    <a:pos x="18" y="0"/>
                  </a:cxn>
                  <a:cxn ang="0">
                    <a:pos x="0" y="33"/>
                  </a:cxn>
                  <a:cxn ang="0">
                    <a:pos x="32" y="15"/>
                  </a:cxn>
                  <a:cxn ang="0">
                    <a:pos x="18" y="0"/>
                  </a:cxn>
                </a:cxnLst>
                <a:rect l="0" t="0" r="r" b="b"/>
                <a:pathLst>
                  <a:path w="32" h="33">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65" name="Freeform 23"/>
              <p:cNvSpPr/>
              <p:nvPr/>
            </p:nvSpPr>
            <p:spPr bwMode="auto">
              <a:xfrm>
                <a:off x="997446" y="915807"/>
                <a:ext cx="106631" cy="191198"/>
              </a:xfrm>
              <a:custGeom>
                <a:avLst/>
                <a:gdLst/>
                <a:ahLst/>
                <a:cxnLst>
                  <a:cxn ang="0">
                    <a:pos x="0" y="49"/>
                  </a:cxn>
                  <a:cxn ang="0">
                    <a:pos x="28" y="10"/>
                  </a:cxn>
                  <a:cxn ang="0">
                    <a:pos x="8" y="0"/>
                  </a:cxn>
                  <a:cxn ang="0">
                    <a:pos x="0" y="49"/>
                  </a:cxn>
                </a:cxnLst>
                <a:rect l="0" t="0" r="r" b="b"/>
                <a:pathLst>
                  <a:path w="28" h="49">
                    <a:moveTo>
                      <a:pt x="0" y="49"/>
                    </a:moveTo>
                    <a:cubicBezTo>
                      <a:pt x="28" y="10"/>
                      <a:pt x="28" y="10"/>
                      <a:pt x="28" y="10"/>
                    </a:cubicBezTo>
                    <a:cubicBezTo>
                      <a:pt x="21" y="8"/>
                      <a:pt x="14" y="4"/>
                      <a:pt x="8" y="0"/>
                    </a:cubicBezTo>
                    <a:lnTo>
                      <a:pt x="0" y="49"/>
                    </a:lnTo>
                    <a:close/>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66" name="Freeform 24"/>
              <p:cNvSpPr/>
              <p:nvPr/>
            </p:nvSpPr>
            <p:spPr bwMode="auto">
              <a:xfrm>
                <a:off x="747418" y="724609"/>
                <a:ext cx="176491" cy="125014"/>
              </a:xfrm>
              <a:custGeom>
                <a:avLst/>
                <a:gdLst/>
                <a:ahLst/>
                <a:cxnLst>
                  <a:cxn ang="0">
                    <a:pos x="0" y="33"/>
                  </a:cxn>
                  <a:cxn ang="0">
                    <a:pos x="46" y="21"/>
                  </a:cxn>
                  <a:cxn ang="0">
                    <a:pos x="36" y="0"/>
                  </a:cxn>
                  <a:cxn ang="0">
                    <a:pos x="0" y="33"/>
                  </a:cxn>
                </a:cxnLst>
                <a:rect l="0" t="0" r="r" b="b"/>
                <a:pathLst>
                  <a:path w="46" h="33">
                    <a:moveTo>
                      <a:pt x="0" y="33"/>
                    </a:moveTo>
                    <a:cubicBezTo>
                      <a:pt x="46" y="21"/>
                      <a:pt x="46" y="21"/>
                      <a:pt x="46" y="21"/>
                    </a:cubicBezTo>
                    <a:cubicBezTo>
                      <a:pt x="42" y="14"/>
                      <a:pt x="39" y="7"/>
                      <a:pt x="36" y="0"/>
                    </a:cubicBezTo>
                    <a:lnTo>
                      <a:pt x="0" y="33"/>
                    </a:lnTo>
                    <a:close/>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67" name="Freeform 25"/>
              <p:cNvSpPr/>
              <p:nvPr/>
            </p:nvSpPr>
            <p:spPr bwMode="auto">
              <a:xfrm>
                <a:off x="703295" y="470905"/>
                <a:ext cx="194876" cy="91923"/>
              </a:xfrm>
              <a:custGeom>
                <a:avLst/>
                <a:gdLst/>
                <a:ahLst/>
                <a:cxnLst>
                  <a:cxn ang="0">
                    <a:pos x="0" y="0"/>
                  </a:cxn>
                  <a:cxn ang="0">
                    <a:pos x="47" y="23"/>
                  </a:cxn>
                  <a:cxn ang="0">
                    <a:pos x="51" y="2"/>
                  </a:cxn>
                  <a:cxn ang="0">
                    <a:pos x="0" y="0"/>
                  </a:cxn>
                </a:cxnLst>
                <a:rect l="0" t="0" r="r" b="b"/>
                <a:pathLst>
                  <a:path w="51" h="23">
                    <a:moveTo>
                      <a:pt x="0" y="0"/>
                    </a:moveTo>
                    <a:cubicBezTo>
                      <a:pt x="47" y="23"/>
                      <a:pt x="47" y="23"/>
                      <a:pt x="47" y="23"/>
                    </a:cubicBezTo>
                    <a:cubicBezTo>
                      <a:pt x="45" y="18"/>
                      <a:pt x="48" y="10"/>
                      <a:pt x="51" y="2"/>
                    </a:cubicBezTo>
                    <a:lnTo>
                      <a:pt x="0" y="0"/>
                    </a:lnTo>
                    <a:close/>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68" name="Freeform 26"/>
              <p:cNvSpPr/>
              <p:nvPr/>
            </p:nvSpPr>
            <p:spPr bwMode="auto">
              <a:xfrm>
                <a:off x="767642" y="592241"/>
                <a:ext cx="99277" cy="77216"/>
              </a:xfrm>
              <a:custGeom>
                <a:avLst/>
                <a:gdLst/>
                <a:ahLst/>
                <a:cxnLst>
                  <a:cxn ang="0">
                    <a:pos x="26" y="0"/>
                  </a:cxn>
                  <a:cxn ang="0">
                    <a:pos x="0" y="14"/>
                  </a:cxn>
                  <a:cxn ang="0">
                    <a:pos x="26" y="20"/>
                  </a:cxn>
                  <a:cxn ang="0">
                    <a:pos x="25" y="6"/>
                  </a:cxn>
                  <a:cxn ang="0">
                    <a:pos x="26" y="0"/>
                  </a:cxn>
                </a:cxnLst>
                <a:rect l="0" t="0" r="r" b="b"/>
                <a:pathLst>
                  <a:path w="26" h="20">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69" name="Freeform 27"/>
              <p:cNvSpPr/>
              <p:nvPr/>
            </p:nvSpPr>
            <p:spPr bwMode="auto">
              <a:xfrm>
                <a:off x="817280" y="371628"/>
                <a:ext cx="147076" cy="91923"/>
              </a:xfrm>
              <a:custGeom>
                <a:avLst/>
                <a:gdLst/>
                <a:ahLst/>
                <a:cxnLst>
                  <a:cxn ang="0">
                    <a:pos x="0" y="0"/>
                  </a:cxn>
                  <a:cxn ang="0">
                    <a:pos x="23" y="24"/>
                  </a:cxn>
                  <a:cxn ang="0">
                    <a:pos x="38" y="2"/>
                  </a:cxn>
                  <a:cxn ang="0">
                    <a:pos x="0" y="0"/>
                  </a:cxn>
                </a:cxnLst>
                <a:rect l="0" t="0" r="r" b="b"/>
                <a:pathLst>
                  <a:path w="38" h="24">
                    <a:moveTo>
                      <a:pt x="0" y="0"/>
                    </a:moveTo>
                    <a:cubicBezTo>
                      <a:pt x="23" y="24"/>
                      <a:pt x="23" y="24"/>
                      <a:pt x="23" y="24"/>
                    </a:cubicBezTo>
                    <a:cubicBezTo>
                      <a:pt x="27" y="16"/>
                      <a:pt x="32" y="9"/>
                      <a:pt x="38" y="2"/>
                    </a:cubicBezTo>
                    <a:lnTo>
                      <a:pt x="0" y="0"/>
                    </a:lnTo>
                    <a:close/>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70" name="Freeform 28"/>
              <p:cNvSpPr/>
              <p:nvPr/>
            </p:nvSpPr>
            <p:spPr bwMode="auto">
              <a:xfrm>
                <a:off x="1074662" y="180430"/>
                <a:ext cx="69862" cy="113985"/>
              </a:xfrm>
              <a:custGeom>
                <a:avLst/>
                <a:gdLst/>
                <a:ahLst/>
                <a:cxnLst>
                  <a:cxn ang="0">
                    <a:pos x="0" y="0"/>
                  </a:cxn>
                  <a:cxn ang="0">
                    <a:pos x="1" y="30"/>
                  </a:cxn>
                  <a:cxn ang="0">
                    <a:pos x="18" y="25"/>
                  </a:cxn>
                  <a:cxn ang="0">
                    <a:pos x="0" y="0"/>
                  </a:cxn>
                </a:cxnLst>
                <a:rect l="0" t="0" r="r" b="b"/>
                <a:pathLst>
                  <a:path w="18" h="30">
                    <a:moveTo>
                      <a:pt x="0" y="0"/>
                    </a:moveTo>
                    <a:cubicBezTo>
                      <a:pt x="1" y="30"/>
                      <a:pt x="1" y="30"/>
                      <a:pt x="1" y="30"/>
                    </a:cubicBezTo>
                    <a:cubicBezTo>
                      <a:pt x="6" y="28"/>
                      <a:pt x="12" y="26"/>
                      <a:pt x="18" y="25"/>
                    </a:cubicBezTo>
                    <a:lnTo>
                      <a:pt x="0" y="0"/>
                    </a:lnTo>
                    <a:close/>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71" name="Freeform 29"/>
              <p:cNvSpPr/>
              <p:nvPr/>
            </p:nvSpPr>
            <p:spPr bwMode="auto">
              <a:xfrm>
                <a:off x="883464" y="220877"/>
                <a:ext cx="147076" cy="150753"/>
              </a:xfrm>
              <a:custGeom>
                <a:avLst/>
                <a:gdLst/>
                <a:ahLst/>
                <a:cxnLst>
                  <a:cxn ang="0">
                    <a:pos x="38" y="26"/>
                  </a:cxn>
                  <a:cxn ang="0">
                    <a:pos x="0" y="0"/>
                  </a:cxn>
                  <a:cxn ang="0">
                    <a:pos x="23" y="39"/>
                  </a:cxn>
                  <a:cxn ang="0">
                    <a:pos x="38" y="26"/>
                  </a:cxn>
                </a:cxnLst>
                <a:rect l="0" t="0" r="r" b="b"/>
                <a:pathLst>
                  <a:path w="38" h="39">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72" name="Freeform 30"/>
              <p:cNvSpPr/>
              <p:nvPr/>
            </p:nvSpPr>
            <p:spPr bwMode="auto">
              <a:xfrm>
                <a:off x="1192322" y="84831"/>
                <a:ext cx="77216" cy="180169"/>
              </a:xfrm>
              <a:custGeom>
                <a:avLst/>
                <a:gdLst/>
                <a:ahLst/>
                <a:cxnLst>
                  <a:cxn ang="0">
                    <a:pos x="20" y="46"/>
                  </a:cxn>
                  <a:cxn ang="0">
                    <a:pos x="7" y="0"/>
                  </a:cxn>
                  <a:cxn ang="0">
                    <a:pos x="0" y="46"/>
                  </a:cxn>
                  <a:cxn ang="0">
                    <a:pos x="9" y="46"/>
                  </a:cxn>
                  <a:cxn ang="0">
                    <a:pos x="20" y="46"/>
                  </a:cxn>
                </a:cxnLst>
                <a:rect l="0" t="0" r="r" b="b"/>
                <a:pathLst>
                  <a:path w="20" h="46">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73" name="Freeform 31"/>
              <p:cNvSpPr/>
              <p:nvPr/>
            </p:nvSpPr>
            <p:spPr bwMode="auto">
              <a:xfrm>
                <a:off x="1405582" y="184108"/>
                <a:ext cx="128692" cy="180169"/>
              </a:xfrm>
              <a:custGeom>
                <a:avLst/>
                <a:gdLst/>
                <a:ahLst/>
                <a:cxnLst>
                  <a:cxn ang="0">
                    <a:pos x="33" y="0"/>
                  </a:cxn>
                  <a:cxn ang="0">
                    <a:pos x="0" y="32"/>
                  </a:cxn>
                  <a:cxn ang="0">
                    <a:pos x="19" y="47"/>
                  </a:cxn>
                  <a:cxn ang="0">
                    <a:pos x="33" y="0"/>
                  </a:cxn>
                </a:cxnLst>
                <a:rect l="0" t="0" r="r" b="b"/>
                <a:pathLst>
                  <a:path w="33" h="47">
                    <a:moveTo>
                      <a:pt x="33" y="0"/>
                    </a:moveTo>
                    <a:cubicBezTo>
                      <a:pt x="0" y="32"/>
                      <a:pt x="0" y="32"/>
                      <a:pt x="0" y="32"/>
                    </a:cubicBezTo>
                    <a:cubicBezTo>
                      <a:pt x="7" y="36"/>
                      <a:pt x="13" y="41"/>
                      <a:pt x="19" y="47"/>
                    </a:cubicBezTo>
                    <a:lnTo>
                      <a:pt x="33" y="0"/>
                    </a:lnTo>
                    <a:close/>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74" name="Freeform 32"/>
              <p:cNvSpPr/>
              <p:nvPr/>
            </p:nvSpPr>
            <p:spPr bwMode="auto">
              <a:xfrm>
                <a:off x="1309983" y="180430"/>
                <a:ext cx="91923" cy="125014"/>
              </a:xfrm>
              <a:custGeom>
                <a:avLst/>
                <a:gdLst/>
                <a:ahLst/>
                <a:cxnLst>
                  <a:cxn ang="0">
                    <a:pos x="18" y="0"/>
                  </a:cxn>
                  <a:cxn ang="0">
                    <a:pos x="0" y="24"/>
                  </a:cxn>
                  <a:cxn ang="0">
                    <a:pos x="24" y="33"/>
                  </a:cxn>
                  <a:cxn ang="0">
                    <a:pos x="18" y="0"/>
                  </a:cxn>
                </a:cxnLst>
                <a:rect l="0" t="0" r="r" b="b"/>
                <a:pathLst>
                  <a:path w="24" h="33">
                    <a:moveTo>
                      <a:pt x="18" y="0"/>
                    </a:moveTo>
                    <a:cubicBezTo>
                      <a:pt x="0" y="24"/>
                      <a:pt x="0" y="24"/>
                      <a:pt x="0" y="24"/>
                    </a:cubicBezTo>
                    <a:cubicBezTo>
                      <a:pt x="9" y="26"/>
                      <a:pt x="16" y="29"/>
                      <a:pt x="24" y="33"/>
                    </a:cubicBezTo>
                    <a:lnTo>
                      <a:pt x="18" y="0"/>
                    </a:lnTo>
                    <a:close/>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75" name="Freeform 33"/>
              <p:cNvSpPr/>
              <p:nvPr/>
            </p:nvSpPr>
            <p:spPr bwMode="auto">
              <a:xfrm>
                <a:off x="1295275" y="301768"/>
                <a:ext cx="14708" cy="3678"/>
              </a:xfrm>
              <a:custGeom>
                <a:avLst/>
                <a:gdLst/>
                <a:ahLst/>
                <a:cxnLst>
                  <a:cxn ang="0">
                    <a:pos x="4" y="1"/>
                  </a:cxn>
                  <a:cxn ang="0">
                    <a:pos x="0" y="0"/>
                  </a:cxn>
                  <a:cxn ang="0">
                    <a:pos x="0" y="1"/>
                  </a:cxn>
                  <a:cxn ang="0">
                    <a:pos x="4" y="1"/>
                  </a:cxn>
                </a:cxnLst>
                <a:rect l="0" t="0" r="r" b="b"/>
                <a:pathLst>
                  <a:path w="4" h="1">
                    <a:moveTo>
                      <a:pt x="4" y="1"/>
                    </a:moveTo>
                    <a:cubicBezTo>
                      <a:pt x="3" y="1"/>
                      <a:pt x="1" y="0"/>
                      <a:pt x="0" y="0"/>
                    </a:cubicBezTo>
                    <a:cubicBezTo>
                      <a:pt x="0" y="1"/>
                      <a:pt x="0" y="1"/>
                      <a:pt x="0" y="1"/>
                    </a:cubicBezTo>
                    <a:lnTo>
                      <a:pt x="4" y="1"/>
                    </a:lnTo>
                    <a:close/>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76" name="Freeform 34"/>
              <p:cNvSpPr/>
              <p:nvPr/>
            </p:nvSpPr>
            <p:spPr bwMode="auto">
              <a:xfrm>
                <a:off x="1493827" y="360599"/>
                <a:ext cx="136046" cy="102953"/>
              </a:xfrm>
              <a:custGeom>
                <a:avLst/>
                <a:gdLst/>
                <a:ahLst/>
                <a:cxnLst>
                  <a:cxn ang="0">
                    <a:pos x="35" y="0"/>
                  </a:cxn>
                  <a:cxn ang="0">
                    <a:pos x="0" y="5"/>
                  </a:cxn>
                  <a:cxn ang="0">
                    <a:pos x="15" y="27"/>
                  </a:cxn>
                  <a:cxn ang="0">
                    <a:pos x="35" y="0"/>
                  </a:cxn>
                </a:cxnLst>
                <a:rect l="0" t="0" r="r" b="b"/>
                <a:pathLst>
                  <a:path w="35" h="27">
                    <a:moveTo>
                      <a:pt x="35" y="0"/>
                    </a:moveTo>
                    <a:cubicBezTo>
                      <a:pt x="0" y="5"/>
                      <a:pt x="0" y="5"/>
                      <a:pt x="0" y="5"/>
                    </a:cubicBezTo>
                    <a:cubicBezTo>
                      <a:pt x="6" y="11"/>
                      <a:pt x="11" y="19"/>
                      <a:pt x="15" y="27"/>
                    </a:cubicBezTo>
                    <a:lnTo>
                      <a:pt x="35" y="0"/>
                    </a:lnTo>
                    <a:close/>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sp>
            <p:nvSpPr>
              <p:cNvPr id="77" name="Freeform 35"/>
              <p:cNvSpPr/>
              <p:nvPr/>
            </p:nvSpPr>
            <p:spPr bwMode="auto">
              <a:xfrm>
                <a:off x="1571041" y="515028"/>
                <a:ext cx="176491" cy="128692"/>
              </a:xfrm>
              <a:custGeom>
                <a:avLst/>
                <a:gdLst/>
                <a:ahLst/>
                <a:cxnLst>
                  <a:cxn ang="0">
                    <a:pos x="4" y="33"/>
                  </a:cxn>
                  <a:cxn ang="0">
                    <a:pos x="46" y="10"/>
                  </a:cxn>
                  <a:cxn ang="0">
                    <a:pos x="0" y="0"/>
                  </a:cxn>
                  <a:cxn ang="0">
                    <a:pos x="4" y="28"/>
                  </a:cxn>
                  <a:cxn ang="0">
                    <a:pos x="4" y="33"/>
                  </a:cxn>
                </a:cxnLst>
                <a:rect l="0" t="0" r="r" b="b"/>
                <a:pathLst>
                  <a:path w="46" h="33">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vert="horz" wrap="square" lIns="91435" tIns="45717" rIns="91435" bIns="45717" numCol="1" anchor="t" anchorCtr="0" compatLnSpc="1"/>
              <a:lstStyle/>
              <a:p>
                <a:endParaRPr lang="en-US">
                  <a:cs typeface="+mn-ea"/>
                  <a:sym typeface="+mn-lt"/>
                </a:endParaRPr>
              </a:p>
            </p:txBody>
          </p:sp>
        </p:grpSp>
      </p:grpSp>
      <p:sp>
        <p:nvSpPr>
          <p:cNvPr id="78" name="矩形 77"/>
          <p:cNvSpPr/>
          <p:nvPr/>
        </p:nvSpPr>
        <p:spPr>
          <a:xfrm>
            <a:off x="1130684" y="3619876"/>
            <a:ext cx="1650057" cy="646331"/>
          </a:xfrm>
          <a:prstGeom prst="rect">
            <a:avLst/>
          </a:prstGeom>
        </p:spPr>
        <p:txBody>
          <a:bodyPr wrap="square">
            <a:spAutoFit/>
          </a:bodyPr>
          <a:lstStyle/>
          <a:p>
            <a:r>
              <a:rPr lang="zh-CN" altLang="en-US" sz="900">
                <a:solidFill>
                  <a:schemeClr val="bg1">
                    <a:lumMod val="50000"/>
                  </a:schemeClr>
                </a:solidFill>
                <a:cs typeface="+mn-ea"/>
                <a:sym typeface="+mn-lt"/>
              </a:rPr>
              <a:t>双击输入替换内容58pic.com双击输入替换内容58pic.com双击输入替换内容58pic.com双击输入替换内容58pic.com</a:t>
            </a:r>
            <a:endParaRPr lang="zh-CN" altLang="en-US" sz="900">
              <a:solidFill>
                <a:schemeClr val="bg1">
                  <a:lumMod val="50000"/>
                </a:schemeClr>
              </a:solidFill>
              <a:cs typeface="+mn-ea"/>
              <a:sym typeface="+mn-lt"/>
            </a:endParaRPr>
          </a:p>
        </p:txBody>
      </p:sp>
      <p:sp>
        <p:nvSpPr>
          <p:cNvPr id="79" name="矩形 78"/>
          <p:cNvSpPr/>
          <p:nvPr/>
        </p:nvSpPr>
        <p:spPr>
          <a:xfrm>
            <a:off x="3908081" y="3619876"/>
            <a:ext cx="1650057" cy="646331"/>
          </a:xfrm>
          <a:prstGeom prst="rect">
            <a:avLst/>
          </a:prstGeom>
        </p:spPr>
        <p:txBody>
          <a:bodyPr wrap="square">
            <a:spAutoFit/>
          </a:bodyPr>
          <a:lstStyle/>
          <a:p>
            <a:r>
              <a:rPr lang="zh-CN" altLang="en-US" sz="900">
                <a:solidFill>
                  <a:schemeClr val="bg1">
                    <a:lumMod val="50000"/>
                  </a:schemeClr>
                </a:solidFill>
                <a:cs typeface="+mn-ea"/>
                <a:sym typeface="+mn-lt"/>
              </a:rPr>
              <a:t>双击输入替换内容58pic.com双击输入替换内容58pic.com双击输入替换内容58pic.com双击输入替换内容58pic.com</a:t>
            </a:r>
            <a:endParaRPr lang="zh-CN" altLang="en-US" sz="900">
              <a:solidFill>
                <a:schemeClr val="bg1">
                  <a:lumMod val="50000"/>
                </a:schemeClr>
              </a:solidFill>
              <a:cs typeface="+mn-ea"/>
              <a:sym typeface="+mn-lt"/>
            </a:endParaRPr>
          </a:p>
        </p:txBody>
      </p:sp>
      <p:sp>
        <p:nvSpPr>
          <p:cNvPr id="80" name="矩形 79"/>
          <p:cNvSpPr/>
          <p:nvPr/>
        </p:nvSpPr>
        <p:spPr>
          <a:xfrm>
            <a:off x="6646279" y="3609596"/>
            <a:ext cx="1650057" cy="646331"/>
          </a:xfrm>
          <a:prstGeom prst="rect">
            <a:avLst/>
          </a:prstGeom>
        </p:spPr>
        <p:txBody>
          <a:bodyPr wrap="square">
            <a:spAutoFit/>
          </a:bodyPr>
          <a:lstStyle/>
          <a:p>
            <a:r>
              <a:rPr lang="zh-CN" altLang="en-US" sz="900">
                <a:solidFill>
                  <a:schemeClr val="bg1">
                    <a:lumMod val="50000"/>
                  </a:schemeClr>
                </a:solidFill>
                <a:cs typeface="+mn-ea"/>
                <a:sym typeface="+mn-lt"/>
              </a:rPr>
              <a:t>双击输入替换内容58pic.com双击输入替换内容58pic.com双击输入替换内容58pic.com双击输入替换内容58pic.com</a:t>
            </a:r>
            <a:endParaRPr lang="zh-CN" altLang="en-US" sz="900">
              <a:solidFill>
                <a:schemeClr val="bg1">
                  <a:lumMod val="50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000"/>
                            </p:stCondLst>
                            <p:childTnLst>
                              <p:par>
                                <p:cTn id="17" presetID="18" presetClass="entr" presetSubtype="6"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strips(downRight)">
                                      <p:cBhvr>
                                        <p:cTn id="19" dur="500"/>
                                        <p:tgtEl>
                                          <p:spTgt spid="3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3000"/>
                            </p:stCondLst>
                            <p:childTnLst>
                              <p:par>
                                <p:cTn id="39" presetID="18" presetClass="entr" presetSubtype="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strips(downRight)">
                                      <p:cBhvr>
                                        <p:cTn id="41" dur="500"/>
                                        <p:tgtEl>
                                          <p:spTgt spid="32"/>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500"/>
                                        <p:tgtEl>
                                          <p:spTgt spid="7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fade">
                                      <p:cBhvr>
                                        <p:cTn id="66" dur="500"/>
                                        <p:tgtEl>
                                          <p:spTgt spid="7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Effect transition="in" filter="fade">
                                      <p:cBhvr>
                                        <p:cTn id="6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31" grpId="0" animBg="1"/>
      <p:bldP spid="32" grpId="0" animBg="1"/>
      <p:bldP spid="78" grpId="0"/>
      <p:bldP spid="79" grpId="0"/>
      <p:bldP spid="80" grpId="0"/>
    </p:bldLst>
  </p:timing>
</p:sld>
</file>

<file path=ppt/tags/tag1.xml><?xml version="1.0" encoding="utf-8"?>
<p:tagLst xmlns:p="http://schemas.openxmlformats.org/presentationml/2006/main">
  <p:tag name="MH" val="20170404182542"/>
  <p:tag name="MH_LIBRARY" val="GRAPHIC"/>
  <p:tag name="MH_TYPE" val="Picture"/>
  <p:tag name="MH_ORDER" val="1"/>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PA" val="v3.0.0"/>
</p:tagLst>
</file>

<file path=ppt/tags/tag18.xml><?xml version="1.0" encoding="utf-8"?>
<p:tagLst xmlns:p="http://schemas.openxmlformats.org/presentationml/2006/main">
  <p:tag name="commondata" val="eyJoZGlkIjoiYTQ3YTc2YjBlNWRhYjQ0NTA0MDBkN2E0YWM4YTZjZGMifQ=="/>
</p:tagLst>
</file>

<file path=ppt/tags/tag2.xml><?xml version="1.0" encoding="utf-8"?>
<p:tagLst xmlns:p="http://schemas.openxmlformats.org/presentationml/2006/main">
  <p:tag name="MH" val="20170404182542"/>
  <p:tag name="MH_LIBRARY" val="GRAPHIC"/>
  <p:tag name="MH_TYPE" val="Picture"/>
  <p:tag name="MH_ORDER" val="2"/>
</p:tagLst>
</file>

<file path=ppt/tags/tag3.xml><?xml version="1.0" encoding="utf-8"?>
<p:tagLst xmlns:p="http://schemas.openxmlformats.org/presentationml/2006/main">
  <p:tag name="MH" val="20170404182542"/>
  <p:tag name="MH_LIBRARY" val="GRAPHIC"/>
  <p:tag name="MH_TYPE" val="SubTitle"/>
  <p:tag name="MH_ORDER" val="1"/>
</p:tagLst>
</file>

<file path=ppt/tags/tag4.xml><?xml version="1.0" encoding="utf-8"?>
<p:tagLst xmlns:p="http://schemas.openxmlformats.org/presentationml/2006/main">
  <p:tag name="MH" val="20170404182542"/>
  <p:tag name="MH_LIBRARY" val="GRAPHIC"/>
  <p:tag name="MH_TYPE" val="Other"/>
  <p:tag name="MH_ORDER" val="5"/>
</p:tagLst>
</file>

<file path=ppt/tags/tag5.xml><?xml version="1.0" encoding="utf-8"?>
<p:tagLst xmlns:p="http://schemas.openxmlformats.org/presentationml/2006/main">
  <p:tag name="MH" val="20170404182542"/>
  <p:tag name="MH_LIBRARY" val="GRAPHIC"/>
  <p:tag name="MH_TYPE" val="Text"/>
  <p:tag name="MH_ORDER" val="1"/>
</p:tagLst>
</file>

<file path=ppt/tags/tag6.xml><?xml version="1.0" encoding="utf-8"?>
<p:tagLst xmlns:p="http://schemas.openxmlformats.org/presentationml/2006/main">
  <p:tag name="MH" val="20170404182542"/>
  <p:tag name="MH_LIBRARY" val="GRAPHIC"/>
  <p:tag name="MH_TYPE" val="SubTitle"/>
  <p:tag name="MH_ORDER" val="2"/>
</p:tagLst>
</file>

<file path=ppt/tags/tag7.xml><?xml version="1.0" encoding="utf-8"?>
<p:tagLst xmlns:p="http://schemas.openxmlformats.org/presentationml/2006/main">
  <p:tag name="MH" val="20170404182542"/>
  <p:tag name="MH_LIBRARY" val="GRAPHIC"/>
  <p:tag name="MH_TYPE" val="Other"/>
  <p:tag name="MH_ORDER" val="6"/>
</p:tagLst>
</file>

<file path=ppt/tags/tag8.xml><?xml version="1.0" encoding="utf-8"?>
<p:tagLst xmlns:p="http://schemas.openxmlformats.org/presentationml/2006/main">
  <p:tag name="MH" val="20170404182542"/>
  <p:tag name="MH_LIBRARY" val="GRAPHIC"/>
  <p:tag name="MH_TYPE" val="Text"/>
  <p:tag name="MH_ORDER" val="1"/>
</p:tagLst>
</file>

<file path=ppt/tags/tag9.xml><?xml version="1.0" encoding="utf-8"?>
<p:tagLst xmlns:p="http://schemas.openxmlformats.org/presentationml/2006/main">
  <p:tag name="PA" val="v3.0.0"/>
</p:tagLst>
</file>

<file path=ppt/theme/theme1.xml><?xml version="1.0" encoding="utf-8"?>
<a:theme xmlns:a="http://schemas.openxmlformats.org/drawingml/2006/main" name="Office 主题​​">
  <a:themeElements>
    <a:clrScheme name="自定义 1256">
      <a:dk1>
        <a:sysClr val="windowText" lastClr="000000"/>
      </a:dk1>
      <a:lt1>
        <a:sysClr val="window" lastClr="FFFFFF"/>
      </a:lt1>
      <a:dk2>
        <a:srgbClr val="44546A"/>
      </a:dk2>
      <a:lt2>
        <a:srgbClr val="E7E6E6"/>
      </a:lt2>
      <a:accent1>
        <a:srgbClr val="F0550E"/>
      </a:accent1>
      <a:accent2>
        <a:srgbClr val="556A12"/>
      </a:accent2>
      <a:accent3>
        <a:srgbClr val="F0550E"/>
      </a:accent3>
      <a:accent4>
        <a:srgbClr val="556A12"/>
      </a:accent4>
      <a:accent5>
        <a:srgbClr val="F0550E"/>
      </a:accent5>
      <a:accent6>
        <a:srgbClr val="556A12"/>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3966</Words>
  <Application>WPS 演示</Application>
  <PresentationFormat>自定义</PresentationFormat>
  <Paragraphs>383</Paragraphs>
  <Slides>25</Slides>
  <Notes>19</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25</vt:i4>
      </vt:variant>
    </vt:vector>
  </HeadingPairs>
  <TitlesOfParts>
    <vt:vector size="47" baseType="lpstr">
      <vt:lpstr>Arial</vt:lpstr>
      <vt:lpstr>宋体</vt:lpstr>
      <vt:lpstr>Wingdings</vt:lpstr>
      <vt:lpstr>微软雅黑</vt:lpstr>
      <vt:lpstr>Lato Regular</vt:lpstr>
      <vt:lpstr>Segoe Print</vt:lpstr>
      <vt:lpstr>Lato Hairline</vt:lpstr>
      <vt:lpstr>Lato Light</vt:lpstr>
      <vt:lpstr>Open Sans</vt:lpstr>
      <vt:lpstr>Roboto Condensed</vt:lpstr>
      <vt:lpstr>Verdana</vt:lpstr>
      <vt:lpstr>华文细黑</vt:lpstr>
      <vt:lpstr>Arial Narrow</vt:lpstr>
      <vt:lpstr>Calibri</vt:lpstr>
      <vt:lpstr>Arial Unicode MS</vt:lpstr>
      <vt:lpstr>等线</vt:lpstr>
      <vt:lpstr>Arial</vt:lpstr>
      <vt:lpstr>Source Sans Pro Light</vt:lpstr>
      <vt:lpstr>Meiryo</vt:lpstr>
      <vt:lpstr>Yu Gothic UI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275</cp:revision>
  <dcterms:created xsi:type="dcterms:W3CDTF">2017-06-23T02:08:00Z</dcterms:created>
  <dcterms:modified xsi:type="dcterms:W3CDTF">2024-06-08T13:44:02Z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654E076B336D454CB6B06B3EBD33BCDA_13</vt:lpwstr>
  </property>
</Properties>
</file>